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9D627F7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2"/>
  </p:notesMasterIdLst>
  <p:sldIdLst>
    <p:sldId id="256" r:id="rId7"/>
    <p:sldId id="258" r:id="rId8"/>
    <p:sldId id="259" r:id="rId9"/>
    <p:sldId id="260" r:id="rId10"/>
    <p:sldId id="261" r:id="rId11"/>
    <p:sldId id="262" r:id="rId12"/>
    <p:sldId id="275" r:id="rId13"/>
    <p:sldId id="276" r:id="rId14"/>
    <p:sldId id="277" r:id="rId15"/>
    <p:sldId id="278" r:id="rId16"/>
    <p:sldId id="263" r:id="rId17"/>
    <p:sldId id="264" r:id="rId18"/>
    <p:sldId id="265" r:id="rId19"/>
    <p:sldId id="266" r:id="rId20"/>
    <p:sldId id="21474759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4F5EAA-C387-4677-B2C7-8B230A4EDC41}">
          <p14:sldIdLst>
            <p14:sldId id="256"/>
            <p14:sldId id="258"/>
            <p14:sldId id="259"/>
          </p14:sldIdLst>
        </p14:section>
        <p14:section name="Role of Software in System Safety" id="{DD040AEC-773D-4099-82FB-9829FD2354DC}">
          <p14:sldIdLst>
            <p14:sldId id="260"/>
            <p14:sldId id="261"/>
            <p14:sldId id="262"/>
          </p14:sldIdLst>
        </p14:section>
        <p14:section name="Safety Assessment of Software" id="{5718C8F0-81F4-407B-BD85-FE7AE6F274B9}">
          <p14:sldIdLst>
            <p14:sldId id="275"/>
            <p14:sldId id="276"/>
            <p14:sldId id="277"/>
            <p14:sldId id="278"/>
            <p14:sldId id="263"/>
            <p14:sldId id="264"/>
            <p14:sldId id="265"/>
            <p14:sldId id="266"/>
            <p14:sldId id="21474759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1FE18-3C79-893B-64BB-1A1D4E2B5BCE}" name="Stainthorpe, Martin" initials="SM" userId="S::martin.stainthorpe@atkinsrealis.com::b6220e26-60f1-47fb-895a-d9e9ec9aa531" providerId="AD"/>
  <p188:author id="{EC756241-8EC8-E8EE-EF54-AA506325B05B}" name="Brohi, Sharjeel Nawaz" initials="SB" userId="S::SharjeelNawaz.Brohi@atkinsrealis.com::c17f4eba-0ef6-416f-a5bd-a46c434d08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BD9"/>
    <a:srgbClr val="C9DCF4"/>
    <a:srgbClr val="FFFFFF"/>
    <a:srgbClr val="EDEDED"/>
    <a:srgbClr val="50738A"/>
    <a:srgbClr val="56227D"/>
    <a:srgbClr val="0AB4C1"/>
    <a:srgbClr val="CF2F44"/>
    <a:srgbClr val="62A830"/>
    <a:srgbClr val="BE53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853CE-D6F1-999A-66C2-36E4E347F45A}" v="14" dt="2025-10-03T10:29:14.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inthorpe, Martin" userId="S::martin.stainthorpe@atkinsrealis.com::b6220e26-60f1-47fb-895a-d9e9ec9aa531" providerId="AD" clId="Web-{67666D23-0BB3-EF05-4419-F10433FE3CAA}"/>
    <pc:docChg chg="modSld">
      <pc:chgData name="Stainthorpe, Martin" userId="S::martin.stainthorpe@atkinsrealis.com::b6220e26-60f1-47fb-895a-d9e9ec9aa531" providerId="AD" clId="Web-{67666D23-0BB3-EF05-4419-F10433FE3CAA}" dt="2025-09-11T13:55:05.596" v="15"/>
      <pc:docMkLst>
        <pc:docMk/>
      </pc:docMkLst>
      <pc:sldChg chg="delSp">
        <pc:chgData name="Stainthorpe, Martin" userId="S::martin.stainthorpe@atkinsrealis.com::b6220e26-60f1-47fb-895a-d9e9ec9aa531" providerId="AD" clId="Web-{67666D23-0BB3-EF05-4419-F10433FE3CAA}" dt="2025-09-11T13:53:35.204" v="0"/>
        <pc:sldMkLst>
          <pc:docMk/>
          <pc:sldMk cId="601437673" sldId="256"/>
        </pc:sldMkLst>
      </pc:sldChg>
      <pc:sldChg chg="delSp">
        <pc:chgData name="Stainthorpe, Martin" userId="S::martin.stainthorpe@atkinsrealis.com::b6220e26-60f1-47fb-895a-d9e9ec9aa531" providerId="AD" clId="Web-{67666D23-0BB3-EF05-4419-F10433FE3CAA}" dt="2025-09-11T13:53:38.251" v="1"/>
        <pc:sldMkLst>
          <pc:docMk/>
          <pc:sldMk cId="1375295260" sldId="258"/>
        </pc:sldMkLst>
      </pc:sldChg>
      <pc:sldChg chg="delSp">
        <pc:chgData name="Stainthorpe, Martin" userId="S::martin.stainthorpe@atkinsrealis.com::b6220e26-60f1-47fb-895a-d9e9ec9aa531" providerId="AD" clId="Web-{67666D23-0BB3-EF05-4419-F10433FE3CAA}" dt="2025-09-11T13:53:41.297" v="2"/>
        <pc:sldMkLst>
          <pc:docMk/>
          <pc:sldMk cId="2640478066" sldId="259"/>
        </pc:sldMkLst>
      </pc:sldChg>
      <pc:sldChg chg="delSp">
        <pc:chgData name="Stainthorpe, Martin" userId="S::martin.stainthorpe@atkinsrealis.com::b6220e26-60f1-47fb-895a-d9e9ec9aa531" providerId="AD" clId="Web-{67666D23-0BB3-EF05-4419-F10433FE3CAA}" dt="2025-09-11T13:53:44.548" v="3"/>
        <pc:sldMkLst>
          <pc:docMk/>
          <pc:sldMk cId="3673218800" sldId="260"/>
        </pc:sldMkLst>
      </pc:sldChg>
      <pc:sldChg chg="delSp">
        <pc:chgData name="Stainthorpe, Martin" userId="S::martin.stainthorpe@atkinsrealis.com::b6220e26-60f1-47fb-895a-d9e9ec9aa531" providerId="AD" clId="Web-{67666D23-0BB3-EF05-4419-F10433FE3CAA}" dt="2025-09-11T13:53:47.563" v="4"/>
        <pc:sldMkLst>
          <pc:docMk/>
          <pc:sldMk cId="500203931" sldId="261"/>
        </pc:sldMkLst>
      </pc:sldChg>
      <pc:sldChg chg="delSp">
        <pc:chgData name="Stainthorpe, Martin" userId="S::martin.stainthorpe@atkinsrealis.com::b6220e26-60f1-47fb-895a-d9e9ec9aa531" providerId="AD" clId="Web-{67666D23-0BB3-EF05-4419-F10433FE3CAA}" dt="2025-09-11T13:53:52.313" v="5"/>
        <pc:sldMkLst>
          <pc:docMk/>
          <pc:sldMk cId="3767713651" sldId="262"/>
        </pc:sldMkLst>
      </pc:sldChg>
      <pc:sldChg chg="delSp">
        <pc:chgData name="Stainthorpe, Martin" userId="S::martin.stainthorpe@atkinsrealis.com::b6220e26-60f1-47fb-895a-d9e9ec9aa531" providerId="AD" clId="Web-{67666D23-0BB3-EF05-4419-F10433FE3CAA}" dt="2025-09-11T13:54:07.454" v="10"/>
        <pc:sldMkLst>
          <pc:docMk/>
          <pc:sldMk cId="4281530742" sldId="263"/>
        </pc:sldMkLst>
      </pc:sldChg>
      <pc:sldChg chg="delSp">
        <pc:chgData name="Stainthorpe, Martin" userId="S::martin.stainthorpe@atkinsrealis.com::b6220e26-60f1-47fb-895a-d9e9ec9aa531" providerId="AD" clId="Web-{67666D23-0BB3-EF05-4419-F10433FE3CAA}" dt="2025-09-11T13:54:09.970" v="11"/>
        <pc:sldMkLst>
          <pc:docMk/>
          <pc:sldMk cId="3433720367" sldId="265"/>
        </pc:sldMkLst>
      </pc:sldChg>
      <pc:sldChg chg="delSp modSp">
        <pc:chgData name="Stainthorpe, Martin" userId="S::martin.stainthorpe@atkinsrealis.com::b6220e26-60f1-47fb-895a-d9e9ec9aa531" providerId="AD" clId="Web-{67666D23-0BB3-EF05-4419-F10433FE3CAA}" dt="2025-09-11T13:55:02.611" v="14" actId="20577"/>
        <pc:sldMkLst>
          <pc:docMk/>
          <pc:sldMk cId="2137759939" sldId="266"/>
        </pc:sldMkLst>
        <pc:spChg chg="mod">
          <ac:chgData name="Stainthorpe, Martin" userId="S::martin.stainthorpe@atkinsrealis.com::b6220e26-60f1-47fb-895a-d9e9ec9aa531" providerId="AD" clId="Web-{67666D23-0BB3-EF05-4419-F10433FE3CAA}" dt="2025-09-11T13:55:02.611" v="14" actId="20577"/>
          <ac:spMkLst>
            <pc:docMk/>
            <pc:sldMk cId="2137759939" sldId="266"/>
            <ac:spMk id="9" creationId="{A94EA744-22EA-B182-4774-432F2FF23F7E}"/>
          </ac:spMkLst>
        </pc:spChg>
      </pc:sldChg>
      <pc:sldChg chg="delSp">
        <pc:chgData name="Stainthorpe, Martin" userId="S::martin.stainthorpe@atkinsrealis.com::b6220e26-60f1-47fb-895a-d9e9ec9aa531" providerId="AD" clId="Web-{67666D23-0BB3-EF05-4419-F10433FE3CAA}" dt="2025-09-11T13:53:56.063" v="6"/>
        <pc:sldMkLst>
          <pc:docMk/>
          <pc:sldMk cId="3371922270" sldId="275"/>
        </pc:sldMkLst>
      </pc:sldChg>
      <pc:sldChg chg="delSp">
        <pc:chgData name="Stainthorpe, Martin" userId="S::martin.stainthorpe@atkinsrealis.com::b6220e26-60f1-47fb-895a-d9e9ec9aa531" providerId="AD" clId="Web-{67666D23-0BB3-EF05-4419-F10433FE3CAA}" dt="2025-09-11T13:53:58.642" v="7"/>
        <pc:sldMkLst>
          <pc:docMk/>
          <pc:sldMk cId="3777231311" sldId="276"/>
        </pc:sldMkLst>
      </pc:sldChg>
      <pc:sldChg chg="delSp">
        <pc:chgData name="Stainthorpe, Martin" userId="S::martin.stainthorpe@atkinsrealis.com::b6220e26-60f1-47fb-895a-d9e9ec9aa531" providerId="AD" clId="Web-{67666D23-0BB3-EF05-4419-F10433FE3CAA}" dt="2025-09-11T13:54:01.251" v="8"/>
        <pc:sldMkLst>
          <pc:docMk/>
          <pc:sldMk cId="1147272300" sldId="277"/>
        </pc:sldMkLst>
      </pc:sldChg>
      <pc:sldChg chg="delSp">
        <pc:chgData name="Stainthorpe, Martin" userId="S::martin.stainthorpe@atkinsrealis.com::b6220e26-60f1-47fb-895a-d9e9ec9aa531" providerId="AD" clId="Web-{67666D23-0BB3-EF05-4419-F10433FE3CAA}" dt="2025-09-11T13:54:03.642" v="9"/>
        <pc:sldMkLst>
          <pc:docMk/>
          <pc:sldMk cId="1976155774" sldId="278"/>
        </pc:sldMkLst>
      </pc:sldChg>
      <pc:sldChg chg="delSp">
        <pc:chgData name="Stainthorpe, Martin" userId="S::martin.stainthorpe@atkinsrealis.com::b6220e26-60f1-47fb-895a-d9e9ec9aa531" providerId="AD" clId="Web-{67666D23-0BB3-EF05-4419-F10433FE3CAA}" dt="2025-09-11T13:55:05.596" v="15"/>
        <pc:sldMkLst>
          <pc:docMk/>
          <pc:sldMk cId="3849153777" sldId="2147475921"/>
        </pc:sldMkLst>
      </pc:sldChg>
    </pc:docChg>
  </pc:docChgLst>
  <pc:docChgLst>
    <pc:chgData name="Horbury, Emily" userId="2de34309-3185-463f-9282-e7085f22f7c2" providerId="ADAL" clId="{5114E67A-F746-4A41-919D-6B859209158C}"/>
    <pc:docChg chg="modSld modMainMaster">
      <pc:chgData name="Horbury, Emily" userId="2de34309-3185-463f-9282-e7085f22f7c2" providerId="ADAL" clId="{5114E67A-F746-4A41-919D-6B859209158C}" dt="2025-09-11T10:19:56.956" v="68"/>
      <pc:docMkLst>
        <pc:docMk/>
      </pc:docMkLst>
      <pc:sldChg chg="addSp modSp">
        <pc:chgData name="Horbury, Emily" userId="2de34309-3185-463f-9282-e7085f22f7c2" providerId="ADAL" clId="{5114E67A-F746-4A41-919D-6B859209158C}" dt="2025-09-11T10:19:56.945" v="54"/>
        <pc:sldMkLst>
          <pc:docMk/>
          <pc:sldMk cId="601437673" sldId="256"/>
        </pc:sldMkLst>
      </pc:sldChg>
      <pc:sldChg chg="addSp modSp">
        <pc:chgData name="Horbury, Emily" userId="2de34309-3185-463f-9282-e7085f22f7c2" providerId="ADAL" clId="{5114E67A-F746-4A41-919D-6B859209158C}" dt="2025-09-11T10:19:56.945" v="55"/>
        <pc:sldMkLst>
          <pc:docMk/>
          <pc:sldMk cId="1375295260" sldId="258"/>
        </pc:sldMkLst>
      </pc:sldChg>
      <pc:sldChg chg="addSp modSp">
        <pc:chgData name="Horbury, Emily" userId="2de34309-3185-463f-9282-e7085f22f7c2" providerId="ADAL" clId="{5114E67A-F746-4A41-919D-6B859209158C}" dt="2025-09-11T10:19:56.945" v="56"/>
        <pc:sldMkLst>
          <pc:docMk/>
          <pc:sldMk cId="2640478066" sldId="259"/>
        </pc:sldMkLst>
      </pc:sldChg>
      <pc:sldChg chg="addSp modSp">
        <pc:chgData name="Horbury, Emily" userId="2de34309-3185-463f-9282-e7085f22f7c2" providerId="ADAL" clId="{5114E67A-F746-4A41-919D-6B859209158C}" dt="2025-09-11T10:19:56.945" v="57"/>
        <pc:sldMkLst>
          <pc:docMk/>
          <pc:sldMk cId="3673218800" sldId="260"/>
        </pc:sldMkLst>
      </pc:sldChg>
      <pc:sldChg chg="addSp modSp">
        <pc:chgData name="Horbury, Emily" userId="2de34309-3185-463f-9282-e7085f22f7c2" providerId="ADAL" clId="{5114E67A-F746-4A41-919D-6B859209158C}" dt="2025-09-11T10:19:56.945" v="58"/>
        <pc:sldMkLst>
          <pc:docMk/>
          <pc:sldMk cId="500203931" sldId="261"/>
        </pc:sldMkLst>
      </pc:sldChg>
      <pc:sldChg chg="addSp modSp">
        <pc:chgData name="Horbury, Emily" userId="2de34309-3185-463f-9282-e7085f22f7c2" providerId="ADAL" clId="{5114E67A-F746-4A41-919D-6B859209158C}" dt="2025-09-11T10:19:56.956" v="59"/>
        <pc:sldMkLst>
          <pc:docMk/>
          <pc:sldMk cId="3767713651" sldId="262"/>
        </pc:sldMkLst>
      </pc:sldChg>
      <pc:sldChg chg="addSp modSp">
        <pc:chgData name="Horbury, Emily" userId="2de34309-3185-463f-9282-e7085f22f7c2" providerId="ADAL" clId="{5114E67A-F746-4A41-919D-6B859209158C}" dt="2025-09-11T10:19:56.956" v="64"/>
        <pc:sldMkLst>
          <pc:docMk/>
          <pc:sldMk cId="4281530742" sldId="263"/>
        </pc:sldMkLst>
      </pc:sldChg>
      <pc:sldChg chg="addSp modSp">
        <pc:chgData name="Horbury, Emily" userId="2de34309-3185-463f-9282-e7085f22f7c2" providerId="ADAL" clId="{5114E67A-F746-4A41-919D-6B859209158C}" dt="2025-09-11T10:19:56.956" v="65"/>
        <pc:sldMkLst>
          <pc:docMk/>
          <pc:sldMk cId="4256914367" sldId="264"/>
        </pc:sldMkLst>
        <pc:spChg chg="add mod">
          <ac:chgData name="Horbury, Emily" userId="2de34309-3185-463f-9282-e7085f22f7c2" providerId="ADAL" clId="{5114E67A-F746-4A41-919D-6B859209158C}" dt="2025-09-11T10:19:56.956" v="65"/>
          <ac:spMkLst>
            <pc:docMk/>
            <pc:sldMk cId="4256914367" sldId="264"/>
            <ac:spMk id="3" creationId="{3B429B3F-A69D-13CC-38DD-A359EA86F0C5}"/>
          </ac:spMkLst>
        </pc:spChg>
      </pc:sldChg>
      <pc:sldChg chg="addSp modSp">
        <pc:chgData name="Horbury, Emily" userId="2de34309-3185-463f-9282-e7085f22f7c2" providerId="ADAL" clId="{5114E67A-F746-4A41-919D-6B859209158C}" dt="2025-09-11T10:19:56.956" v="66"/>
        <pc:sldMkLst>
          <pc:docMk/>
          <pc:sldMk cId="3433720367" sldId="265"/>
        </pc:sldMkLst>
      </pc:sldChg>
      <pc:sldChg chg="addSp modSp">
        <pc:chgData name="Horbury, Emily" userId="2de34309-3185-463f-9282-e7085f22f7c2" providerId="ADAL" clId="{5114E67A-F746-4A41-919D-6B859209158C}" dt="2025-09-11T10:19:56.956" v="67"/>
        <pc:sldMkLst>
          <pc:docMk/>
          <pc:sldMk cId="2137759939" sldId="266"/>
        </pc:sldMkLst>
      </pc:sldChg>
      <pc:sldChg chg="addSp modSp">
        <pc:chgData name="Horbury, Emily" userId="2de34309-3185-463f-9282-e7085f22f7c2" providerId="ADAL" clId="{5114E67A-F746-4A41-919D-6B859209158C}" dt="2025-09-11T10:19:56.956" v="60"/>
        <pc:sldMkLst>
          <pc:docMk/>
          <pc:sldMk cId="3371922270" sldId="275"/>
        </pc:sldMkLst>
      </pc:sldChg>
      <pc:sldChg chg="addSp modSp">
        <pc:chgData name="Horbury, Emily" userId="2de34309-3185-463f-9282-e7085f22f7c2" providerId="ADAL" clId="{5114E67A-F746-4A41-919D-6B859209158C}" dt="2025-09-11T10:19:56.956" v="61"/>
        <pc:sldMkLst>
          <pc:docMk/>
          <pc:sldMk cId="3777231311" sldId="276"/>
        </pc:sldMkLst>
      </pc:sldChg>
      <pc:sldChg chg="addSp modSp">
        <pc:chgData name="Horbury, Emily" userId="2de34309-3185-463f-9282-e7085f22f7c2" providerId="ADAL" clId="{5114E67A-F746-4A41-919D-6B859209158C}" dt="2025-09-11T10:19:56.956" v="62"/>
        <pc:sldMkLst>
          <pc:docMk/>
          <pc:sldMk cId="1147272300" sldId="277"/>
        </pc:sldMkLst>
      </pc:sldChg>
      <pc:sldChg chg="addSp modSp">
        <pc:chgData name="Horbury, Emily" userId="2de34309-3185-463f-9282-e7085f22f7c2" providerId="ADAL" clId="{5114E67A-F746-4A41-919D-6B859209158C}" dt="2025-09-11T10:19:56.956" v="63"/>
        <pc:sldMkLst>
          <pc:docMk/>
          <pc:sldMk cId="1976155774" sldId="278"/>
        </pc:sldMkLst>
      </pc:sldChg>
      <pc:sldChg chg="addSp modSp">
        <pc:chgData name="Horbury, Emily" userId="2de34309-3185-463f-9282-e7085f22f7c2" providerId="ADAL" clId="{5114E67A-F746-4A41-919D-6B859209158C}" dt="2025-09-11T10:19:56.956" v="68"/>
        <pc:sldMkLst>
          <pc:docMk/>
          <pc:sldMk cId="3849153777" sldId="2147475921"/>
        </pc:sldMkLst>
      </pc:sldChg>
      <pc:sldMasterChg chg="addSp modSp modSldLayout">
        <pc:chgData name="Horbury, Emily" userId="2de34309-3185-463f-9282-e7085f22f7c2" providerId="ADAL" clId="{5114E67A-F746-4A41-919D-6B859209158C}" dt="2025-09-11T10:19:56.945" v="53"/>
        <pc:sldMasterMkLst>
          <pc:docMk/>
          <pc:sldMasterMk cId="807410912" sldId="2147483648"/>
        </pc:sldMasterMkLst>
        <pc:spChg chg="add mod">
          <ac:chgData name="Horbury, Emily" userId="2de34309-3185-463f-9282-e7085f22f7c2" providerId="ADAL" clId="{5114E67A-F746-4A41-919D-6B859209158C}" dt="2025-09-11T10:19:56.877" v="0"/>
          <ac:spMkLst>
            <pc:docMk/>
            <pc:sldMasterMk cId="807410912" sldId="2147483648"/>
            <ac:spMk id="4" creationId="{C4074D3C-E1F6-E08E-3FC7-F146CEF18AD1}"/>
          </ac:spMkLst>
        </pc:spChg>
        <pc:sldLayoutChg chg="addSp modSp">
          <pc:chgData name="Horbury, Emily" userId="2de34309-3185-463f-9282-e7085f22f7c2" providerId="ADAL" clId="{5114E67A-F746-4A41-919D-6B859209158C}" dt="2025-09-11T10:19:56.877" v="1"/>
          <pc:sldLayoutMkLst>
            <pc:docMk/>
            <pc:sldMasterMk cId="807410912" sldId="2147483648"/>
            <pc:sldLayoutMk cId="1452906249" sldId="2147483649"/>
          </pc:sldLayoutMkLst>
          <pc:spChg chg="add mod">
            <ac:chgData name="Horbury, Emily" userId="2de34309-3185-463f-9282-e7085f22f7c2" providerId="ADAL" clId="{5114E67A-F746-4A41-919D-6B859209158C}" dt="2025-09-11T10:19:56.877" v="1"/>
            <ac:spMkLst>
              <pc:docMk/>
              <pc:sldMasterMk cId="807410912" sldId="2147483648"/>
              <pc:sldLayoutMk cId="1452906249" sldId="2147483649"/>
              <ac:spMk id="4" creationId="{26D7FB3C-B574-8AAE-4C9D-24E338D11474}"/>
            </ac:spMkLst>
          </pc:spChg>
        </pc:sldLayoutChg>
        <pc:sldLayoutChg chg="addSp modSp">
          <pc:chgData name="Horbury, Emily" userId="2de34309-3185-463f-9282-e7085f22f7c2" providerId="ADAL" clId="{5114E67A-F746-4A41-919D-6B859209158C}" dt="2025-09-11T10:19:56.893" v="4"/>
          <pc:sldLayoutMkLst>
            <pc:docMk/>
            <pc:sldMasterMk cId="807410912" sldId="2147483648"/>
            <pc:sldLayoutMk cId="3237576031" sldId="2147483652"/>
          </pc:sldLayoutMkLst>
          <pc:spChg chg="add mod">
            <ac:chgData name="Horbury, Emily" userId="2de34309-3185-463f-9282-e7085f22f7c2" providerId="ADAL" clId="{5114E67A-F746-4A41-919D-6B859209158C}" dt="2025-09-11T10:19:56.893" v="4"/>
            <ac:spMkLst>
              <pc:docMk/>
              <pc:sldMasterMk cId="807410912" sldId="2147483648"/>
              <pc:sldLayoutMk cId="3237576031" sldId="2147483652"/>
              <ac:spMk id="4" creationId="{FC5E2CC7-13AB-F77A-F23F-B94C1EF6C0E5}"/>
            </ac:spMkLst>
          </pc:spChg>
        </pc:sldLayoutChg>
        <pc:sldLayoutChg chg="addSp modSp">
          <pc:chgData name="Horbury, Emily" userId="2de34309-3185-463f-9282-e7085f22f7c2" providerId="ADAL" clId="{5114E67A-F746-4A41-919D-6B859209158C}" dt="2025-09-11T10:19:56.940" v="46"/>
          <pc:sldLayoutMkLst>
            <pc:docMk/>
            <pc:sldMasterMk cId="807410912" sldId="2147483648"/>
            <pc:sldLayoutMk cId="3854473736" sldId="2147483653"/>
          </pc:sldLayoutMkLst>
          <pc:spChg chg="add mod">
            <ac:chgData name="Horbury, Emily" userId="2de34309-3185-463f-9282-e7085f22f7c2" providerId="ADAL" clId="{5114E67A-F746-4A41-919D-6B859209158C}" dt="2025-09-11T10:19:56.940" v="46"/>
            <ac:spMkLst>
              <pc:docMk/>
              <pc:sldMasterMk cId="807410912" sldId="2147483648"/>
              <pc:sldLayoutMk cId="3854473736" sldId="2147483653"/>
              <ac:spMk id="8" creationId="{C81C6217-C62D-2AB3-394A-AB7FE05F1286}"/>
            </ac:spMkLst>
          </pc:spChg>
        </pc:sldLayoutChg>
        <pc:sldLayoutChg chg="addSp modSp">
          <pc:chgData name="Horbury, Emily" userId="2de34309-3185-463f-9282-e7085f22f7c2" providerId="ADAL" clId="{5114E67A-F746-4A41-919D-6B859209158C}" dt="2025-09-11T10:19:56.940" v="47"/>
          <pc:sldLayoutMkLst>
            <pc:docMk/>
            <pc:sldMasterMk cId="807410912" sldId="2147483648"/>
            <pc:sldLayoutMk cId="1250921003" sldId="2147483654"/>
          </pc:sldLayoutMkLst>
          <pc:spChg chg="add mod">
            <ac:chgData name="Horbury, Emily" userId="2de34309-3185-463f-9282-e7085f22f7c2" providerId="ADAL" clId="{5114E67A-F746-4A41-919D-6B859209158C}" dt="2025-09-11T10:19:56.940" v="47"/>
            <ac:spMkLst>
              <pc:docMk/>
              <pc:sldMasterMk cId="807410912" sldId="2147483648"/>
              <pc:sldLayoutMk cId="1250921003" sldId="2147483654"/>
              <ac:spMk id="3" creationId="{F80CD9AA-A22D-5700-7392-57729F3C0873}"/>
            </ac:spMkLst>
          </pc:spChg>
        </pc:sldLayoutChg>
        <pc:sldLayoutChg chg="addSp modSp">
          <pc:chgData name="Horbury, Emily" userId="2de34309-3185-463f-9282-e7085f22f7c2" providerId="ADAL" clId="{5114E67A-F746-4A41-919D-6B859209158C}" dt="2025-09-11T10:19:56.940" v="48"/>
          <pc:sldLayoutMkLst>
            <pc:docMk/>
            <pc:sldMasterMk cId="807410912" sldId="2147483648"/>
            <pc:sldLayoutMk cId="105550832" sldId="2147483655"/>
          </pc:sldLayoutMkLst>
          <pc:spChg chg="add mod">
            <ac:chgData name="Horbury, Emily" userId="2de34309-3185-463f-9282-e7085f22f7c2" providerId="ADAL" clId="{5114E67A-F746-4A41-919D-6B859209158C}" dt="2025-09-11T10:19:56.940" v="48"/>
            <ac:spMkLst>
              <pc:docMk/>
              <pc:sldMasterMk cId="807410912" sldId="2147483648"/>
              <pc:sldLayoutMk cId="105550832" sldId="2147483655"/>
              <ac:spMk id="3" creationId="{019B4595-78CB-A1EE-A86A-E7EC243FFB1E}"/>
            </ac:spMkLst>
          </pc:spChg>
        </pc:sldLayoutChg>
        <pc:sldLayoutChg chg="addSp modSp">
          <pc:chgData name="Horbury, Emily" userId="2de34309-3185-463f-9282-e7085f22f7c2" providerId="ADAL" clId="{5114E67A-F746-4A41-919D-6B859209158C}" dt="2025-09-11T10:19:56.893" v="3"/>
          <pc:sldLayoutMkLst>
            <pc:docMk/>
            <pc:sldMasterMk cId="807410912" sldId="2147483648"/>
            <pc:sldLayoutMk cId="64869840" sldId="2147483660"/>
          </pc:sldLayoutMkLst>
          <pc:spChg chg="add mod">
            <ac:chgData name="Horbury, Emily" userId="2de34309-3185-463f-9282-e7085f22f7c2" providerId="ADAL" clId="{5114E67A-F746-4A41-919D-6B859209158C}" dt="2025-09-11T10:19:56.893" v="3"/>
            <ac:spMkLst>
              <pc:docMk/>
              <pc:sldMasterMk cId="807410912" sldId="2147483648"/>
              <pc:sldLayoutMk cId="64869840" sldId="2147483660"/>
              <ac:spMk id="4" creationId="{91A13584-546B-710E-0A83-F0CBC86571D7}"/>
            </ac:spMkLst>
          </pc:spChg>
        </pc:sldLayoutChg>
        <pc:sldLayoutChg chg="addSp modSp">
          <pc:chgData name="Horbury, Emily" userId="2de34309-3185-463f-9282-e7085f22f7c2" providerId="ADAL" clId="{5114E67A-F746-4A41-919D-6B859209158C}" dt="2025-09-11T10:19:56.893" v="2"/>
          <pc:sldLayoutMkLst>
            <pc:docMk/>
            <pc:sldMasterMk cId="807410912" sldId="2147483648"/>
            <pc:sldLayoutMk cId="805251557" sldId="2147483661"/>
          </pc:sldLayoutMkLst>
          <pc:spChg chg="add mod">
            <ac:chgData name="Horbury, Emily" userId="2de34309-3185-463f-9282-e7085f22f7c2" providerId="ADAL" clId="{5114E67A-F746-4A41-919D-6B859209158C}" dt="2025-09-11T10:19:56.893" v="2"/>
            <ac:spMkLst>
              <pc:docMk/>
              <pc:sldMasterMk cId="807410912" sldId="2147483648"/>
              <pc:sldLayoutMk cId="805251557" sldId="2147483661"/>
              <ac:spMk id="2" creationId="{0FFF3069-C6AF-531A-9849-35EFA293703D}"/>
            </ac:spMkLst>
          </pc:spChg>
        </pc:sldLayoutChg>
        <pc:sldLayoutChg chg="addSp modSp">
          <pc:chgData name="Horbury, Emily" userId="2de34309-3185-463f-9282-e7085f22f7c2" providerId="ADAL" clId="{5114E67A-F746-4A41-919D-6B859209158C}" dt="2025-09-11T10:19:56.893" v="7"/>
          <pc:sldLayoutMkLst>
            <pc:docMk/>
            <pc:sldMasterMk cId="807410912" sldId="2147483648"/>
            <pc:sldLayoutMk cId="2200366293" sldId="2147483662"/>
          </pc:sldLayoutMkLst>
          <pc:spChg chg="add mod">
            <ac:chgData name="Horbury, Emily" userId="2de34309-3185-463f-9282-e7085f22f7c2" providerId="ADAL" clId="{5114E67A-F746-4A41-919D-6B859209158C}" dt="2025-09-11T10:19:56.893" v="7"/>
            <ac:spMkLst>
              <pc:docMk/>
              <pc:sldMasterMk cId="807410912" sldId="2147483648"/>
              <pc:sldLayoutMk cId="2200366293" sldId="2147483662"/>
              <ac:spMk id="6" creationId="{CDCD5099-9BEB-C355-3AA4-58EC80C401D4}"/>
            </ac:spMkLst>
          </pc:spChg>
        </pc:sldLayoutChg>
        <pc:sldLayoutChg chg="addSp modSp">
          <pc:chgData name="Horbury, Emily" userId="2de34309-3185-463f-9282-e7085f22f7c2" providerId="ADAL" clId="{5114E67A-F746-4A41-919D-6B859209158C}" dt="2025-09-11T10:19:56.893" v="10"/>
          <pc:sldLayoutMkLst>
            <pc:docMk/>
            <pc:sldMasterMk cId="807410912" sldId="2147483648"/>
            <pc:sldLayoutMk cId="516300681" sldId="2147483663"/>
          </pc:sldLayoutMkLst>
          <pc:spChg chg="add mod">
            <ac:chgData name="Horbury, Emily" userId="2de34309-3185-463f-9282-e7085f22f7c2" providerId="ADAL" clId="{5114E67A-F746-4A41-919D-6B859209158C}" dt="2025-09-11T10:19:56.893" v="10"/>
            <ac:spMkLst>
              <pc:docMk/>
              <pc:sldMasterMk cId="807410912" sldId="2147483648"/>
              <pc:sldLayoutMk cId="516300681" sldId="2147483663"/>
              <ac:spMk id="6" creationId="{9F9C8FC8-0D28-BB20-C8D4-CC18B2864C3A}"/>
            </ac:spMkLst>
          </pc:spChg>
        </pc:sldLayoutChg>
        <pc:sldLayoutChg chg="addSp modSp">
          <pc:chgData name="Horbury, Emily" userId="2de34309-3185-463f-9282-e7085f22f7c2" providerId="ADAL" clId="{5114E67A-F746-4A41-919D-6B859209158C}" dt="2025-09-11T10:19:56.893" v="13"/>
          <pc:sldLayoutMkLst>
            <pc:docMk/>
            <pc:sldMasterMk cId="807410912" sldId="2147483648"/>
            <pc:sldLayoutMk cId="466652906" sldId="2147483664"/>
          </pc:sldLayoutMkLst>
          <pc:spChg chg="add mod">
            <ac:chgData name="Horbury, Emily" userId="2de34309-3185-463f-9282-e7085f22f7c2" providerId="ADAL" clId="{5114E67A-F746-4A41-919D-6B859209158C}" dt="2025-09-11T10:19:56.893" v="13"/>
            <ac:spMkLst>
              <pc:docMk/>
              <pc:sldMasterMk cId="807410912" sldId="2147483648"/>
              <pc:sldLayoutMk cId="466652906" sldId="2147483664"/>
              <ac:spMk id="6" creationId="{2F8A1B64-1EBC-A03B-7EFD-C89C58FD57FE}"/>
            </ac:spMkLst>
          </pc:spChg>
        </pc:sldLayoutChg>
        <pc:sldLayoutChg chg="addSp modSp">
          <pc:chgData name="Horbury, Emily" userId="2de34309-3185-463f-9282-e7085f22f7c2" providerId="ADAL" clId="{5114E67A-F746-4A41-919D-6B859209158C}" dt="2025-09-11T10:19:56.893" v="16"/>
          <pc:sldLayoutMkLst>
            <pc:docMk/>
            <pc:sldMasterMk cId="807410912" sldId="2147483648"/>
            <pc:sldLayoutMk cId="1248481232" sldId="2147483665"/>
          </pc:sldLayoutMkLst>
          <pc:spChg chg="add mod">
            <ac:chgData name="Horbury, Emily" userId="2de34309-3185-463f-9282-e7085f22f7c2" providerId="ADAL" clId="{5114E67A-F746-4A41-919D-6B859209158C}" dt="2025-09-11T10:19:56.893" v="16"/>
            <ac:spMkLst>
              <pc:docMk/>
              <pc:sldMasterMk cId="807410912" sldId="2147483648"/>
              <pc:sldLayoutMk cId="1248481232" sldId="2147483665"/>
              <ac:spMk id="6" creationId="{E7A03936-AB6B-1A5D-AE96-5F2AF2906948}"/>
            </ac:spMkLst>
          </pc:spChg>
        </pc:sldLayoutChg>
        <pc:sldLayoutChg chg="addSp modSp">
          <pc:chgData name="Horbury, Emily" userId="2de34309-3185-463f-9282-e7085f22f7c2" providerId="ADAL" clId="{5114E67A-F746-4A41-919D-6B859209158C}" dt="2025-09-11T10:19:56.893" v="5"/>
          <pc:sldLayoutMkLst>
            <pc:docMk/>
            <pc:sldMasterMk cId="807410912" sldId="2147483648"/>
            <pc:sldLayoutMk cId="2731579024" sldId="2147483666"/>
          </pc:sldLayoutMkLst>
          <pc:spChg chg="add mod">
            <ac:chgData name="Horbury, Emily" userId="2de34309-3185-463f-9282-e7085f22f7c2" providerId="ADAL" clId="{5114E67A-F746-4A41-919D-6B859209158C}" dt="2025-09-11T10:19:56.893" v="5"/>
            <ac:spMkLst>
              <pc:docMk/>
              <pc:sldMasterMk cId="807410912" sldId="2147483648"/>
              <pc:sldLayoutMk cId="2731579024" sldId="2147483666"/>
              <ac:spMk id="6" creationId="{17391F6F-DF6A-E5EC-CEEA-7BB07E12C440}"/>
            </ac:spMkLst>
          </pc:spChg>
        </pc:sldLayoutChg>
        <pc:sldLayoutChg chg="addSp modSp">
          <pc:chgData name="Horbury, Emily" userId="2de34309-3185-463f-9282-e7085f22f7c2" providerId="ADAL" clId="{5114E67A-F746-4A41-919D-6B859209158C}" dt="2025-09-11T10:19:56.893" v="8"/>
          <pc:sldLayoutMkLst>
            <pc:docMk/>
            <pc:sldMasterMk cId="807410912" sldId="2147483648"/>
            <pc:sldLayoutMk cId="3021152611" sldId="2147483667"/>
          </pc:sldLayoutMkLst>
          <pc:spChg chg="add mod">
            <ac:chgData name="Horbury, Emily" userId="2de34309-3185-463f-9282-e7085f22f7c2" providerId="ADAL" clId="{5114E67A-F746-4A41-919D-6B859209158C}" dt="2025-09-11T10:19:56.893" v="8"/>
            <ac:spMkLst>
              <pc:docMk/>
              <pc:sldMasterMk cId="807410912" sldId="2147483648"/>
              <pc:sldLayoutMk cId="3021152611" sldId="2147483667"/>
              <ac:spMk id="7" creationId="{B0789D68-947B-0641-FE9B-7D9902DDDB39}"/>
            </ac:spMkLst>
          </pc:spChg>
        </pc:sldLayoutChg>
        <pc:sldLayoutChg chg="addSp modSp">
          <pc:chgData name="Horbury, Emily" userId="2de34309-3185-463f-9282-e7085f22f7c2" providerId="ADAL" clId="{5114E67A-F746-4A41-919D-6B859209158C}" dt="2025-09-11T10:19:56.893" v="11"/>
          <pc:sldLayoutMkLst>
            <pc:docMk/>
            <pc:sldMasterMk cId="807410912" sldId="2147483648"/>
            <pc:sldLayoutMk cId="2686936652" sldId="2147483668"/>
          </pc:sldLayoutMkLst>
          <pc:spChg chg="add mod">
            <ac:chgData name="Horbury, Emily" userId="2de34309-3185-463f-9282-e7085f22f7c2" providerId="ADAL" clId="{5114E67A-F746-4A41-919D-6B859209158C}" dt="2025-09-11T10:19:56.893" v="11"/>
            <ac:spMkLst>
              <pc:docMk/>
              <pc:sldMasterMk cId="807410912" sldId="2147483648"/>
              <pc:sldLayoutMk cId="2686936652" sldId="2147483668"/>
              <ac:spMk id="7" creationId="{1E7F20A0-D85A-4151-1DB4-179CACC2BD07}"/>
            </ac:spMkLst>
          </pc:spChg>
        </pc:sldLayoutChg>
        <pc:sldLayoutChg chg="addSp modSp">
          <pc:chgData name="Horbury, Emily" userId="2de34309-3185-463f-9282-e7085f22f7c2" providerId="ADAL" clId="{5114E67A-F746-4A41-919D-6B859209158C}" dt="2025-09-11T10:19:56.893" v="14"/>
          <pc:sldLayoutMkLst>
            <pc:docMk/>
            <pc:sldMasterMk cId="807410912" sldId="2147483648"/>
            <pc:sldLayoutMk cId="2179127567" sldId="2147483669"/>
          </pc:sldLayoutMkLst>
          <pc:spChg chg="add mod">
            <ac:chgData name="Horbury, Emily" userId="2de34309-3185-463f-9282-e7085f22f7c2" providerId="ADAL" clId="{5114E67A-F746-4A41-919D-6B859209158C}" dt="2025-09-11T10:19:56.893" v="14"/>
            <ac:spMkLst>
              <pc:docMk/>
              <pc:sldMasterMk cId="807410912" sldId="2147483648"/>
              <pc:sldLayoutMk cId="2179127567" sldId="2147483669"/>
              <ac:spMk id="7" creationId="{2943F97B-0812-D751-C0ED-62AB592FBD42}"/>
            </ac:spMkLst>
          </pc:spChg>
        </pc:sldLayoutChg>
        <pc:sldLayoutChg chg="addSp modSp">
          <pc:chgData name="Horbury, Emily" userId="2de34309-3185-463f-9282-e7085f22f7c2" providerId="ADAL" clId="{5114E67A-F746-4A41-919D-6B859209158C}" dt="2025-09-11T10:19:56.893" v="17"/>
          <pc:sldLayoutMkLst>
            <pc:docMk/>
            <pc:sldMasterMk cId="807410912" sldId="2147483648"/>
            <pc:sldLayoutMk cId="2384915011" sldId="2147483670"/>
          </pc:sldLayoutMkLst>
          <pc:spChg chg="add mod">
            <ac:chgData name="Horbury, Emily" userId="2de34309-3185-463f-9282-e7085f22f7c2" providerId="ADAL" clId="{5114E67A-F746-4A41-919D-6B859209158C}" dt="2025-09-11T10:19:56.893" v="17"/>
            <ac:spMkLst>
              <pc:docMk/>
              <pc:sldMasterMk cId="807410912" sldId="2147483648"/>
              <pc:sldLayoutMk cId="2384915011" sldId="2147483670"/>
              <ac:spMk id="7" creationId="{BBD43B81-BA5C-B002-7F6F-B788F9CCAB26}"/>
            </ac:spMkLst>
          </pc:spChg>
        </pc:sldLayoutChg>
        <pc:sldLayoutChg chg="addSp modSp">
          <pc:chgData name="Horbury, Emily" userId="2de34309-3185-463f-9282-e7085f22f7c2" providerId="ADAL" clId="{5114E67A-F746-4A41-919D-6B859209158C}" dt="2025-09-11T10:19:56.909" v="19"/>
          <pc:sldLayoutMkLst>
            <pc:docMk/>
            <pc:sldMasterMk cId="807410912" sldId="2147483648"/>
            <pc:sldLayoutMk cId="3462239545" sldId="2147483671"/>
          </pc:sldLayoutMkLst>
          <pc:spChg chg="add mod">
            <ac:chgData name="Horbury, Emily" userId="2de34309-3185-463f-9282-e7085f22f7c2" providerId="ADAL" clId="{5114E67A-F746-4A41-919D-6B859209158C}" dt="2025-09-11T10:19:56.909" v="19"/>
            <ac:spMkLst>
              <pc:docMk/>
              <pc:sldMasterMk cId="807410912" sldId="2147483648"/>
              <pc:sldLayoutMk cId="3462239545" sldId="2147483671"/>
              <ac:spMk id="5" creationId="{86641D69-884D-AFEF-693F-C8915FD57F8A}"/>
            </ac:spMkLst>
          </pc:spChg>
        </pc:sldLayoutChg>
        <pc:sldLayoutChg chg="addSp modSp">
          <pc:chgData name="Horbury, Emily" userId="2de34309-3185-463f-9282-e7085f22f7c2" providerId="ADAL" clId="{5114E67A-F746-4A41-919D-6B859209158C}" dt="2025-09-11T10:19:56.909" v="20"/>
          <pc:sldLayoutMkLst>
            <pc:docMk/>
            <pc:sldMasterMk cId="807410912" sldId="2147483648"/>
            <pc:sldLayoutMk cId="543885715" sldId="2147483672"/>
          </pc:sldLayoutMkLst>
          <pc:spChg chg="add mod">
            <ac:chgData name="Horbury, Emily" userId="2de34309-3185-463f-9282-e7085f22f7c2" providerId="ADAL" clId="{5114E67A-F746-4A41-919D-6B859209158C}" dt="2025-09-11T10:19:56.909" v="20"/>
            <ac:spMkLst>
              <pc:docMk/>
              <pc:sldMasterMk cId="807410912" sldId="2147483648"/>
              <pc:sldLayoutMk cId="543885715" sldId="2147483672"/>
              <ac:spMk id="6" creationId="{10009430-566C-2E16-19FA-0D37E05D12CC}"/>
            </ac:spMkLst>
          </pc:spChg>
        </pc:sldLayoutChg>
        <pc:sldLayoutChg chg="addSp modSp">
          <pc:chgData name="Horbury, Emily" userId="2de34309-3185-463f-9282-e7085f22f7c2" providerId="ADAL" clId="{5114E67A-F746-4A41-919D-6B859209158C}" dt="2025-09-11T10:19:56.893" v="6"/>
          <pc:sldLayoutMkLst>
            <pc:docMk/>
            <pc:sldMasterMk cId="807410912" sldId="2147483648"/>
            <pc:sldLayoutMk cId="520141050" sldId="2147483673"/>
          </pc:sldLayoutMkLst>
          <pc:spChg chg="add mod">
            <ac:chgData name="Horbury, Emily" userId="2de34309-3185-463f-9282-e7085f22f7c2" providerId="ADAL" clId="{5114E67A-F746-4A41-919D-6B859209158C}" dt="2025-09-11T10:19:56.893" v="6"/>
            <ac:spMkLst>
              <pc:docMk/>
              <pc:sldMasterMk cId="807410912" sldId="2147483648"/>
              <pc:sldLayoutMk cId="520141050" sldId="2147483673"/>
              <ac:spMk id="4" creationId="{D3FBFD65-7E10-DFDE-F3F1-53B956EA3366}"/>
            </ac:spMkLst>
          </pc:spChg>
        </pc:sldLayoutChg>
        <pc:sldLayoutChg chg="addSp modSp">
          <pc:chgData name="Horbury, Emily" userId="2de34309-3185-463f-9282-e7085f22f7c2" providerId="ADAL" clId="{5114E67A-F746-4A41-919D-6B859209158C}" dt="2025-09-11T10:19:56.893" v="9"/>
          <pc:sldLayoutMkLst>
            <pc:docMk/>
            <pc:sldMasterMk cId="807410912" sldId="2147483648"/>
            <pc:sldLayoutMk cId="562309456" sldId="2147483674"/>
          </pc:sldLayoutMkLst>
          <pc:spChg chg="add mod">
            <ac:chgData name="Horbury, Emily" userId="2de34309-3185-463f-9282-e7085f22f7c2" providerId="ADAL" clId="{5114E67A-F746-4A41-919D-6B859209158C}" dt="2025-09-11T10:19:56.893" v="9"/>
            <ac:spMkLst>
              <pc:docMk/>
              <pc:sldMasterMk cId="807410912" sldId="2147483648"/>
              <pc:sldLayoutMk cId="562309456" sldId="2147483674"/>
              <ac:spMk id="6" creationId="{11AA92A1-6B38-1266-4C02-554194782695}"/>
            </ac:spMkLst>
          </pc:spChg>
        </pc:sldLayoutChg>
        <pc:sldLayoutChg chg="addSp modSp">
          <pc:chgData name="Horbury, Emily" userId="2de34309-3185-463f-9282-e7085f22f7c2" providerId="ADAL" clId="{5114E67A-F746-4A41-919D-6B859209158C}" dt="2025-09-11T10:19:56.893" v="12"/>
          <pc:sldLayoutMkLst>
            <pc:docMk/>
            <pc:sldMasterMk cId="807410912" sldId="2147483648"/>
            <pc:sldLayoutMk cId="1519961009" sldId="2147483675"/>
          </pc:sldLayoutMkLst>
          <pc:spChg chg="add mod">
            <ac:chgData name="Horbury, Emily" userId="2de34309-3185-463f-9282-e7085f22f7c2" providerId="ADAL" clId="{5114E67A-F746-4A41-919D-6B859209158C}" dt="2025-09-11T10:19:56.893" v="12"/>
            <ac:spMkLst>
              <pc:docMk/>
              <pc:sldMasterMk cId="807410912" sldId="2147483648"/>
              <pc:sldLayoutMk cId="1519961009" sldId="2147483675"/>
              <ac:spMk id="6" creationId="{4CD13F48-5AD6-D65D-7979-8CEC04DD40D2}"/>
            </ac:spMkLst>
          </pc:spChg>
        </pc:sldLayoutChg>
        <pc:sldLayoutChg chg="addSp modSp">
          <pc:chgData name="Horbury, Emily" userId="2de34309-3185-463f-9282-e7085f22f7c2" providerId="ADAL" clId="{5114E67A-F746-4A41-919D-6B859209158C}" dt="2025-09-11T10:19:56.893" v="15"/>
          <pc:sldLayoutMkLst>
            <pc:docMk/>
            <pc:sldMasterMk cId="807410912" sldId="2147483648"/>
            <pc:sldLayoutMk cId="2984418624" sldId="2147483676"/>
          </pc:sldLayoutMkLst>
          <pc:spChg chg="add mod">
            <ac:chgData name="Horbury, Emily" userId="2de34309-3185-463f-9282-e7085f22f7c2" providerId="ADAL" clId="{5114E67A-F746-4A41-919D-6B859209158C}" dt="2025-09-11T10:19:56.893" v="15"/>
            <ac:spMkLst>
              <pc:docMk/>
              <pc:sldMasterMk cId="807410912" sldId="2147483648"/>
              <pc:sldLayoutMk cId="2984418624" sldId="2147483676"/>
              <ac:spMk id="6" creationId="{93C1EA30-9356-3F1D-B2DC-BF712595C95A}"/>
            </ac:spMkLst>
          </pc:spChg>
        </pc:sldLayoutChg>
        <pc:sldLayoutChg chg="addSp modSp">
          <pc:chgData name="Horbury, Emily" userId="2de34309-3185-463f-9282-e7085f22f7c2" providerId="ADAL" clId="{5114E67A-F746-4A41-919D-6B859209158C}" dt="2025-09-11T10:19:56.909" v="18"/>
          <pc:sldLayoutMkLst>
            <pc:docMk/>
            <pc:sldMasterMk cId="807410912" sldId="2147483648"/>
            <pc:sldLayoutMk cId="1892013965" sldId="2147483677"/>
          </pc:sldLayoutMkLst>
          <pc:spChg chg="add mod">
            <ac:chgData name="Horbury, Emily" userId="2de34309-3185-463f-9282-e7085f22f7c2" providerId="ADAL" clId="{5114E67A-F746-4A41-919D-6B859209158C}" dt="2025-09-11T10:19:56.909" v="18"/>
            <ac:spMkLst>
              <pc:docMk/>
              <pc:sldMasterMk cId="807410912" sldId="2147483648"/>
              <pc:sldLayoutMk cId="1892013965" sldId="2147483677"/>
              <ac:spMk id="6" creationId="{EC857D53-0556-FEF7-C1F1-5EF11D0E8311}"/>
            </ac:spMkLst>
          </pc:spChg>
        </pc:sldLayoutChg>
        <pc:sldLayoutChg chg="addSp modSp">
          <pc:chgData name="Horbury, Emily" userId="2de34309-3185-463f-9282-e7085f22f7c2" providerId="ADAL" clId="{5114E67A-F746-4A41-919D-6B859209158C}" dt="2025-09-11T10:19:56.940" v="45"/>
          <pc:sldLayoutMkLst>
            <pc:docMk/>
            <pc:sldMasterMk cId="807410912" sldId="2147483648"/>
            <pc:sldLayoutMk cId="1678966379" sldId="2147483678"/>
          </pc:sldLayoutMkLst>
          <pc:spChg chg="add mod">
            <ac:chgData name="Horbury, Emily" userId="2de34309-3185-463f-9282-e7085f22f7c2" providerId="ADAL" clId="{5114E67A-F746-4A41-919D-6B859209158C}" dt="2025-09-11T10:19:56.940" v="45"/>
            <ac:spMkLst>
              <pc:docMk/>
              <pc:sldMasterMk cId="807410912" sldId="2147483648"/>
              <pc:sldLayoutMk cId="1678966379" sldId="2147483678"/>
              <ac:spMk id="4" creationId="{2DE07B79-98FD-E5C8-AC94-8DFA5C017971}"/>
            </ac:spMkLst>
          </pc:spChg>
        </pc:sldLayoutChg>
        <pc:sldLayoutChg chg="addSp modSp">
          <pc:chgData name="Horbury, Emily" userId="2de34309-3185-463f-9282-e7085f22f7c2" providerId="ADAL" clId="{5114E67A-F746-4A41-919D-6B859209158C}" dt="2025-09-11T10:19:56.909" v="21"/>
          <pc:sldLayoutMkLst>
            <pc:docMk/>
            <pc:sldMasterMk cId="807410912" sldId="2147483648"/>
            <pc:sldLayoutMk cId="249473426" sldId="2147483679"/>
          </pc:sldLayoutMkLst>
          <pc:spChg chg="add mod">
            <ac:chgData name="Horbury, Emily" userId="2de34309-3185-463f-9282-e7085f22f7c2" providerId="ADAL" clId="{5114E67A-F746-4A41-919D-6B859209158C}" dt="2025-09-11T10:19:56.909" v="21"/>
            <ac:spMkLst>
              <pc:docMk/>
              <pc:sldMasterMk cId="807410912" sldId="2147483648"/>
              <pc:sldLayoutMk cId="249473426" sldId="2147483679"/>
              <ac:spMk id="4" creationId="{1B964C15-96A4-2765-F3C9-F605BA1D5186}"/>
            </ac:spMkLst>
          </pc:spChg>
        </pc:sldLayoutChg>
        <pc:sldLayoutChg chg="addSp modSp">
          <pc:chgData name="Horbury, Emily" userId="2de34309-3185-463f-9282-e7085f22f7c2" providerId="ADAL" clId="{5114E67A-F746-4A41-919D-6B859209158C}" dt="2025-09-11T10:19:56.909" v="22"/>
          <pc:sldLayoutMkLst>
            <pc:docMk/>
            <pc:sldMasterMk cId="807410912" sldId="2147483648"/>
            <pc:sldLayoutMk cId="2365148434" sldId="2147483680"/>
          </pc:sldLayoutMkLst>
          <pc:spChg chg="add mod">
            <ac:chgData name="Horbury, Emily" userId="2de34309-3185-463f-9282-e7085f22f7c2" providerId="ADAL" clId="{5114E67A-F746-4A41-919D-6B859209158C}" dt="2025-09-11T10:19:56.909" v="22"/>
            <ac:spMkLst>
              <pc:docMk/>
              <pc:sldMasterMk cId="807410912" sldId="2147483648"/>
              <pc:sldLayoutMk cId="2365148434" sldId="2147483680"/>
              <ac:spMk id="7" creationId="{F5C1B4F0-AA73-FC59-081F-411C03DE0EE3}"/>
            </ac:spMkLst>
          </pc:spChg>
        </pc:sldLayoutChg>
        <pc:sldLayoutChg chg="addSp modSp">
          <pc:chgData name="Horbury, Emily" userId="2de34309-3185-463f-9282-e7085f22f7c2" providerId="ADAL" clId="{5114E67A-F746-4A41-919D-6B859209158C}" dt="2025-09-11T10:19:56.909" v="23"/>
          <pc:sldLayoutMkLst>
            <pc:docMk/>
            <pc:sldMasterMk cId="807410912" sldId="2147483648"/>
            <pc:sldLayoutMk cId="2829948486" sldId="2147483681"/>
          </pc:sldLayoutMkLst>
          <pc:spChg chg="add mod">
            <ac:chgData name="Horbury, Emily" userId="2de34309-3185-463f-9282-e7085f22f7c2" providerId="ADAL" clId="{5114E67A-F746-4A41-919D-6B859209158C}" dt="2025-09-11T10:19:56.909" v="23"/>
            <ac:spMkLst>
              <pc:docMk/>
              <pc:sldMasterMk cId="807410912" sldId="2147483648"/>
              <pc:sldLayoutMk cId="2829948486" sldId="2147483681"/>
              <ac:spMk id="6" creationId="{3E06C78D-CDAC-BB11-8B38-08BEE0CF5624}"/>
            </ac:spMkLst>
          </pc:spChg>
        </pc:sldLayoutChg>
        <pc:sldLayoutChg chg="addSp modSp">
          <pc:chgData name="Horbury, Emily" userId="2de34309-3185-463f-9282-e7085f22f7c2" providerId="ADAL" clId="{5114E67A-F746-4A41-919D-6B859209158C}" dt="2025-09-11T10:19:56.909" v="24"/>
          <pc:sldLayoutMkLst>
            <pc:docMk/>
            <pc:sldMasterMk cId="807410912" sldId="2147483648"/>
            <pc:sldLayoutMk cId="4281592052" sldId="2147483682"/>
          </pc:sldLayoutMkLst>
          <pc:spChg chg="add mod">
            <ac:chgData name="Horbury, Emily" userId="2de34309-3185-463f-9282-e7085f22f7c2" providerId="ADAL" clId="{5114E67A-F746-4A41-919D-6B859209158C}" dt="2025-09-11T10:19:56.909" v="24"/>
            <ac:spMkLst>
              <pc:docMk/>
              <pc:sldMasterMk cId="807410912" sldId="2147483648"/>
              <pc:sldLayoutMk cId="4281592052" sldId="2147483682"/>
              <ac:spMk id="5" creationId="{1E8D8D11-D60A-4A66-F6B4-E14F4088986C}"/>
            </ac:spMkLst>
          </pc:spChg>
        </pc:sldLayoutChg>
        <pc:sldLayoutChg chg="addSp modSp">
          <pc:chgData name="Horbury, Emily" userId="2de34309-3185-463f-9282-e7085f22f7c2" providerId="ADAL" clId="{5114E67A-F746-4A41-919D-6B859209158C}" dt="2025-09-11T10:19:56.909" v="25"/>
          <pc:sldLayoutMkLst>
            <pc:docMk/>
            <pc:sldMasterMk cId="807410912" sldId="2147483648"/>
            <pc:sldLayoutMk cId="3966154940" sldId="2147483683"/>
          </pc:sldLayoutMkLst>
          <pc:spChg chg="add mod">
            <ac:chgData name="Horbury, Emily" userId="2de34309-3185-463f-9282-e7085f22f7c2" providerId="ADAL" clId="{5114E67A-F746-4A41-919D-6B859209158C}" dt="2025-09-11T10:19:56.909" v="25"/>
            <ac:spMkLst>
              <pc:docMk/>
              <pc:sldMasterMk cId="807410912" sldId="2147483648"/>
              <pc:sldLayoutMk cId="3966154940" sldId="2147483683"/>
              <ac:spMk id="6" creationId="{448CA402-214E-E4E2-E42E-3860962FDB58}"/>
            </ac:spMkLst>
          </pc:spChg>
        </pc:sldLayoutChg>
        <pc:sldLayoutChg chg="addSp modSp">
          <pc:chgData name="Horbury, Emily" userId="2de34309-3185-463f-9282-e7085f22f7c2" providerId="ADAL" clId="{5114E67A-F746-4A41-919D-6B859209158C}" dt="2025-09-11T10:19:56.909" v="26"/>
          <pc:sldLayoutMkLst>
            <pc:docMk/>
            <pc:sldMasterMk cId="807410912" sldId="2147483648"/>
            <pc:sldLayoutMk cId="1288295941" sldId="2147483684"/>
          </pc:sldLayoutMkLst>
          <pc:spChg chg="add mod">
            <ac:chgData name="Horbury, Emily" userId="2de34309-3185-463f-9282-e7085f22f7c2" providerId="ADAL" clId="{5114E67A-F746-4A41-919D-6B859209158C}" dt="2025-09-11T10:19:56.909" v="26"/>
            <ac:spMkLst>
              <pc:docMk/>
              <pc:sldMasterMk cId="807410912" sldId="2147483648"/>
              <pc:sldLayoutMk cId="1288295941" sldId="2147483684"/>
              <ac:spMk id="4" creationId="{D6C24316-BF39-19D5-6108-475EA87F1010}"/>
            </ac:spMkLst>
          </pc:spChg>
        </pc:sldLayoutChg>
        <pc:sldLayoutChg chg="addSp modSp">
          <pc:chgData name="Horbury, Emily" userId="2de34309-3185-463f-9282-e7085f22f7c2" providerId="ADAL" clId="{5114E67A-F746-4A41-919D-6B859209158C}" dt="2025-09-11T10:19:56.909" v="27"/>
          <pc:sldLayoutMkLst>
            <pc:docMk/>
            <pc:sldMasterMk cId="807410912" sldId="2147483648"/>
            <pc:sldLayoutMk cId="4015474342" sldId="2147483685"/>
          </pc:sldLayoutMkLst>
          <pc:spChg chg="add mod">
            <ac:chgData name="Horbury, Emily" userId="2de34309-3185-463f-9282-e7085f22f7c2" providerId="ADAL" clId="{5114E67A-F746-4A41-919D-6B859209158C}" dt="2025-09-11T10:19:56.909" v="27"/>
            <ac:spMkLst>
              <pc:docMk/>
              <pc:sldMasterMk cId="807410912" sldId="2147483648"/>
              <pc:sldLayoutMk cId="4015474342" sldId="2147483685"/>
              <ac:spMk id="4" creationId="{5D85C115-E7B0-2C07-B933-EB0995972A9C}"/>
            </ac:spMkLst>
          </pc:spChg>
        </pc:sldLayoutChg>
        <pc:sldLayoutChg chg="addSp modSp">
          <pc:chgData name="Horbury, Emily" userId="2de34309-3185-463f-9282-e7085f22f7c2" providerId="ADAL" clId="{5114E67A-F746-4A41-919D-6B859209158C}" dt="2025-09-11T10:19:56.909" v="28"/>
          <pc:sldLayoutMkLst>
            <pc:docMk/>
            <pc:sldMasterMk cId="807410912" sldId="2147483648"/>
            <pc:sldLayoutMk cId="1983305460" sldId="2147483686"/>
          </pc:sldLayoutMkLst>
          <pc:spChg chg="add mod">
            <ac:chgData name="Horbury, Emily" userId="2de34309-3185-463f-9282-e7085f22f7c2" providerId="ADAL" clId="{5114E67A-F746-4A41-919D-6B859209158C}" dt="2025-09-11T10:19:56.909" v="28"/>
            <ac:spMkLst>
              <pc:docMk/>
              <pc:sldMasterMk cId="807410912" sldId="2147483648"/>
              <pc:sldLayoutMk cId="1983305460" sldId="2147483686"/>
              <ac:spMk id="7" creationId="{84396B8D-6327-9BA4-73E0-570CAFE3997D}"/>
            </ac:spMkLst>
          </pc:spChg>
        </pc:sldLayoutChg>
        <pc:sldLayoutChg chg="addSp modSp">
          <pc:chgData name="Horbury, Emily" userId="2de34309-3185-463f-9282-e7085f22f7c2" providerId="ADAL" clId="{5114E67A-F746-4A41-919D-6B859209158C}" dt="2025-09-11T10:19:56.909" v="29"/>
          <pc:sldLayoutMkLst>
            <pc:docMk/>
            <pc:sldMasterMk cId="807410912" sldId="2147483648"/>
            <pc:sldLayoutMk cId="1316252114" sldId="2147483687"/>
          </pc:sldLayoutMkLst>
          <pc:spChg chg="add mod">
            <ac:chgData name="Horbury, Emily" userId="2de34309-3185-463f-9282-e7085f22f7c2" providerId="ADAL" clId="{5114E67A-F746-4A41-919D-6B859209158C}" dt="2025-09-11T10:19:56.909" v="29"/>
            <ac:spMkLst>
              <pc:docMk/>
              <pc:sldMasterMk cId="807410912" sldId="2147483648"/>
              <pc:sldLayoutMk cId="1316252114" sldId="2147483687"/>
              <ac:spMk id="6" creationId="{AA9FD9A7-28DA-678C-3475-EE2C20FD0927}"/>
            </ac:spMkLst>
          </pc:spChg>
        </pc:sldLayoutChg>
        <pc:sldLayoutChg chg="addSp modSp">
          <pc:chgData name="Horbury, Emily" userId="2de34309-3185-463f-9282-e7085f22f7c2" providerId="ADAL" clId="{5114E67A-F746-4A41-919D-6B859209158C}" dt="2025-09-11T10:19:56.909" v="30"/>
          <pc:sldLayoutMkLst>
            <pc:docMk/>
            <pc:sldMasterMk cId="807410912" sldId="2147483648"/>
            <pc:sldLayoutMk cId="2028980108" sldId="2147483688"/>
          </pc:sldLayoutMkLst>
          <pc:spChg chg="add mod">
            <ac:chgData name="Horbury, Emily" userId="2de34309-3185-463f-9282-e7085f22f7c2" providerId="ADAL" clId="{5114E67A-F746-4A41-919D-6B859209158C}" dt="2025-09-11T10:19:56.909" v="30"/>
            <ac:spMkLst>
              <pc:docMk/>
              <pc:sldMasterMk cId="807410912" sldId="2147483648"/>
              <pc:sldLayoutMk cId="2028980108" sldId="2147483688"/>
              <ac:spMk id="5" creationId="{86D6B471-4030-8A7F-3940-094E4B558EBC}"/>
            </ac:spMkLst>
          </pc:spChg>
        </pc:sldLayoutChg>
        <pc:sldLayoutChg chg="addSp modSp">
          <pc:chgData name="Horbury, Emily" userId="2de34309-3185-463f-9282-e7085f22f7c2" providerId="ADAL" clId="{5114E67A-F746-4A41-919D-6B859209158C}" dt="2025-09-11T10:19:56.924" v="31"/>
          <pc:sldLayoutMkLst>
            <pc:docMk/>
            <pc:sldMasterMk cId="807410912" sldId="2147483648"/>
            <pc:sldLayoutMk cId="3465569426" sldId="2147483689"/>
          </pc:sldLayoutMkLst>
          <pc:spChg chg="add mod">
            <ac:chgData name="Horbury, Emily" userId="2de34309-3185-463f-9282-e7085f22f7c2" providerId="ADAL" clId="{5114E67A-F746-4A41-919D-6B859209158C}" dt="2025-09-11T10:19:56.924" v="31"/>
            <ac:spMkLst>
              <pc:docMk/>
              <pc:sldMasterMk cId="807410912" sldId="2147483648"/>
              <pc:sldLayoutMk cId="3465569426" sldId="2147483689"/>
              <ac:spMk id="6" creationId="{F17EDCF9-18CE-23D5-3851-92C22C40B3C8}"/>
            </ac:spMkLst>
          </pc:spChg>
        </pc:sldLayoutChg>
        <pc:sldLayoutChg chg="addSp modSp">
          <pc:chgData name="Horbury, Emily" userId="2de34309-3185-463f-9282-e7085f22f7c2" providerId="ADAL" clId="{5114E67A-F746-4A41-919D-6B859209158C}" dt="2025-09-11T10:19:56.924" v="32"/>
          <pc:sldLayoutMkLst>
            <pc:docMk/>
            <pc:sldMasterMk cId="807410912" sldId="2147483648"/>
            <pc:sldLayoutMk cId="931434143" sldId="2147483690"/>
          </pc:sldLayoutMkLst>
          <pc:spChg chg="add mod">
            <ac:chgData name="Horbury, Emily" userId="2de34309-3185-463f-9282-e7085f22f7c2" providerId="ADAL" clId="{5114E67A-F746-4A41-919D-6B859209158C}" dt="2025-09-11T10:19:56.924" v="32"/>
            <ac:spMkLst>
              <pc:docMk/>
              <pc:sldMasterMk cId="807410912" sldId="2147483648"/>
              <pc:sldLayoutMk cId="931434143" sldId="2147483690"/>
              <ac:spMk id="4" creationId="{B208F693-0E3A-AC02-56AD-220E76ABA6BD}"/>
            </ac:spMkLst>
          </pc:spChg>
        </pc:sldLayoutChg>
        <pc:sldLayoutChg chg="addSp modSp">
          <pc:chgData name="Horbury, Emily" userId="2de34309-3185-463f-9282-e7085f22f7c2" providerId="ADAL" clId="{5114E67A-F746-4A41-919D-6B859209158C}" dt="2025-09-11T10:19:56.924" v="33"/>
          <pc:sldLayoutMkLst>
            <pc:docMk/>
            <pc:sldMasterMk cId="807410912" sldId="2147483648"/>
            <pc:sldLayoutMk cId="621554165" sldId="2147483691"/>
          </pc:sldLayoutMkLst>
          <pc:spChg chg="add mod">
            <ac:chgData name="Horbury, Emily" userId="2de34309-3185-463f-9282-e7085f22f7c2" providerId="ADAL" clId="{5114E67A-F746-4A41-919D-6B859209158C}" dt="2025-09-11T10:19:56.924" v="33"/>
            <ac:spMkLst>
              <pc:docMk/>
              <pc:sldMasterMk cId="807410912" sldId="2147483648"/>
              <pc:sldLayoutMk cId="621554165" sldId="2147483691"/>
              <ac:spMk id="4" creationId="{DF6D2D78-2428-1C0E-C663-A47742491094}"/>
            </ac:spMkLst>
          </pc:spChg>
        </pc:sldLayoutChg>
        <pc:sldLayoutChg chg="addSp modSp">
          <pc:chgData name="Horbury, Emily" userId="2de34309-3185-463f-9282-e7085f22f7c2" providerId="ADAL" clId="{5114E67A-F746-4A41-919D-6B859209158C}" dt="2025-09-11T10:19:56.924" v="34"/>
          <pc:sldLayoutMkLst>
            <pc:docMk/>
            <pc:sldMasterMk cId="807410912" sldId="2147483648"/>
            <pc:sldLayoutMk cId="3657658891" sldId="2147483692"/>
          </pc:sldLayoutMkLst>
          <pc:spChg chg="add mod">
            <ac:chgData name="Horbury, Emily" userId="2de34309-3185-463f-9282-e7085f22f7c2" providerId="ADAL" clId="{5114E67A-F746-4A41-919D-6B859209158C}" dt="2025-09-11T10:19:56.924" v="34"/>
            <ac:spMkLst>
              <pc:docMk/>
              <pc:sldMasterMk cId="807410912" sldId="2147483648"/>
              <pc:sldLayoutMk cId="3657658891" sldId="2147483692"/>
              <ac:spMk id="7" creationId="{BE63112A-5D20-E9C2-9CCB-6648ED0A9B8C}"/>
            </ac:spMkLst>
          </pc:spChg>
        </pc:sldLayoutChg>
        <pc:sldLayoutChg chg="addSp modSp">
          <pc:chgData name="Horbury, Emily" userId="2de34309-3185-463f-9282-e7085f22f7c2" providerId="ADAL" clId="{5114E67A-F746-4A41-919D-6B859209158C}" dt="2025-09-11T10:19:56.924" v="35"/>
          <pc:sldLayoutMkLst>
            <pc:docMk/>
            <pc:sldMasterMk cId="807410912" sldId="2147483648"/>
            <pc:sldLayoutMk cId="1470363933" sldId="2147483693"/>
          </pc:sldLayoutMkLst>
          <pc:spChg chg="add mod">
            <ac:chgData name="Horbury, Emily" userId="2de34309-3185-463f-9282-e7085f22f7c2" providerId="ADAL" clId="{5114E67A-F746-4A41-919D-6B859209158C}" dt="2025-09-11T10:19:56.924" v="35"/>
            <ac:spMkLst>
              <pc:docMk/>
              <pc:sldMasterMk cId="807410912" sldId="2147483648"/>
              <pc:sldLayoutMk cId="1470363933" sldId="2147483693"/>
              <ac:spMk id="6" creationId="{6496A452-0F0B-4117-1ECE-3E1CBD32F77C}"/>
            </ac:spMkLst>
          </pc:spChg>
        </pc:sldLayoutChg>
        <pc:sldLayoutChg chg="addSp modSp">
          <pc:chgData name="Horbury, Emily" userId="2de34309-3185-463f-9282-e7085f22f7c2" providerId="ADAL" clId="{5114E67A-F746-4A41-919D-6B859209158C}" dt="2025-09-11T10:19:56.924" v="36"/>
          <pc:sldLayoutMkLst>
            <pc:docMk/>
            <pc:sldMasterMk cId="807410912" sldId="2147483648"/>
            <pc:sldLayoutMk cId="3929741062" sldId="2147483694"/>
          </pc:sldLayoutMkLst>
          <pc:spChg chg="add mod">
            <ac:chgData name="Horbury, Emily" userId="2de34309-3185-463f-9282-e7085f22f7c2" providerId="ADAL" clId="{5114E67A-F746-4A41-919D-6B859209158C}" dt="2025-09-11T10:19:56.924" v="36"/>
            <ac:spMkLst>
              <pc:docMk/>
              <pc:sldMasterMk cId="807410912" sldId="2147483648"/>
              <pc:sldLayoutMk cId="3929741062" sldId="2147483694"/>
              <ac:spMk id="5" creationId="{22ADE692-C724-8A5A-DE1E-6BD92A904833}"/>
            </ac:spMkLst>
          </pc:spChg>
        </pc:sldLayoutChg>
        <pc:sldLayoutChg chg="addSp modSp">
          <pc:chgData name="Horbury, Emily" userId="2de34309-3185-463f-9282-e7085f22f7c2" providerId="ADAL" clId="{5114E67A-F746-4A41-919D-6B859209158C}" dt="2025-09-11T10:19:56.924" v="37"/>
          <pc:sldLayoutMkLst>
            <pc:docMk/>
            <pc:sldMasterMk cId="807410912" sldId="2147483648"/>
            <pc:sldLayoutMk cId="520505828" sldId="2147483695"/>
          </pc:sldLayoutMkLst>
          <pc:spChg chg="add mod">
            <ac:chgData name="Horbury, Emily" userId="2de34309-3185-463f-9282-e7085f22f7c2" providerId="ADAL" clId="{5114E67A-F746-4A41-919D-6B859209158C}" dt="2025-09-11T10:19:56.924" v="37"/>
            <ac:spMkLst>
              <pc:docMk/>
              <pc:sldMasterMk cId="807410912" sldId="2147483648"/>
              <pc:sldLayoutMk cId="520505828" sldId="2147483695"/>
              <ac:spMk id="6" creationId="{4EE49D9C-2E42-D38F-CD5D-49D488BCF825}"/>
            </ac:spMkLst>
          </pc:spChg>
        </pc:sldLayoutChg>
        <pc:sldLayoutChg chg="addSp modSp">
          <pc:chgData name="Horbury, Emily" userId="2de34309-3185-463f-9282-e7085f22f7c2" providerId="ADAL" clId="{5114E67A-F746-4A41-919D-6B859209158C}" dt="2025-09-11T10:19:56.924" v="38"/>
          <pc:sldLayoutMkLst>
            <pc:docMk/>
            <pc:sldMasterMk cId="807410912" sldId="2147483648"/>
            <pc:sldLayoutMk cId="2739209709" sldId="2147483696"/>
          </pc:sldLayoutMkLst>
          <pc:spChg chg="add mod">
            <ac:chgData name="Horbury, Emily" userId="2de34309-3185-463f-9282-e7085f22f7c2" providerId="ADAL" clId="{5114E67A-F746-4A41-919D-6B859209158C}" dt="2025-09-11T10:19:56.924" v="38"/>
            <ac:spMkLst>
              <pc:docMk/>
              <pc:sldMasterMk cId="807410912" sldId="2147483648"/>
              <pc:sldLayoutMk cId="2739209709" sldId="2147483696"/>
              <ac:spMk id="4" creationId="{FF3F2D46-C99A-0BE5-EC75-D0212368D48A}"/>
            </ac:spMkLst>
          </pc:spChg>
        </pc:sldLayoutChg>
        <pc:sldLayoutChg chg="addSp modSp">
          <pc:chgData name="Horbury, Emily" userId="2de34309-3185-463f-9282-e7085f22f7c2" providerId="ADAL" clId="{5114E67A-F746-4A41-919D-6B859209158C}" dt="2025-09-11T10:19:56.924" v="39"/>
          <pc:sldLayoutMkLst>
            <pc:docMk/>
            <pc:sldMasterMk cId="807410912" sldId="2147483648"/>
            <pc:sldLayoutMk cId="501127456" sldId="2147483697"/>
          </pc:sldLayoutMkLst>
          <pc:spChg chg="add mod">
            <ac:chgData name="Horbury, Emily" userId="2de34309-3185-463f-9282-e7085f22f7c2" providerId="ADAL" clId="{5114E67A-F746-4A41-919D-6B859209158C}" dt="2025-09-11T10:19:56.924" v="39"/>
            <ac:spMkLst>
              <pc:docMk/>
              <pc:sldMasterMk cId="807410912" sldId="2147483648"/>
              <pc:sldLayoutMk cId="501127456" sldId="2147483697"/>
              <ac:spMk id="4" creationId="{FDDA23F7-B4C7-5813-8E30-0B97C105A983}"/>
            </ac:spMkLst>
          </pc:spChg>
        </pc:sldLayoutChg>
        <pc:sldLayoutChg chg="addSp modSp">
          <pc:chgData name="Horbury, Emily" userId="2de34309-3185-463f-9282-e7085f22f7c2" providerId="ADAL" clId="{5114E67A-F746-4A41-919D-6B859209158C}" dt="2025-09-11T10:19:56.924" v="40"/>
          <pc:sldLayoutMkLst>
            <pc:docMk/>
            <pc:sldMasterMk cId="807410912" sldId="2147483648"/>
            <pc:sldLayoutMk cId="1725140941" sldId="2147483698"/>
          </pc:sldLayoutMkLst>
          <pc:spChg chg="add mod">
            <ac:chgData name="Horbury, Emily" userId="2de34309-3185-463f-9282-e7085f22f7c2" providerId="ADAL" clId="{5114E67A-F746-4A41-919D-6B859209158C}" dt="2025-09-11T10:19:56.924" v="40"/>
            <ac:spMkLst>
              <pc:docMk/>
              <pc:sldMasterMk cId="807410912" sldId="2147483648"/>
              <pc:sldLayoutMk cId="1725140941" sldId="2147483698"/>
              <ac:spMk id="7" creationId="{DF9C20FC-1EFD-5941-2EF6-CADD790F7BC3}"/>
            </ac:spMkLst>
          </pc:spChg>
        </pc:sldLayoutChg>
        <pc:sldLayoutChg chg="addSp modSp">
          <pc:chgData name="Horbury, Emily" userId="2de34309-3185-463f-9282-e7085f22f7c2" providerId="ADAL" clId="{5114E67A-F746-4A41-919D-6B859209158C}" dt="2025-09-11T10:19:56.924" v="41"/>
          <pc:sldLayoutMkLst>
            <pc:docMk/>
            <pc:sldMasterMk cId="807410912" sldId="2147483648"/>
            <pc:sldLayoutMk cId="70848626" sldId="2147483699"/>
          </pc:sldLayoutMkLst>
          <pc:spChg chg="add mod">
            <ac:chgData name="Horbury, Emily" userId="2de34309-3185-463f-9282-e7085f22f7c2" providerId="ADAL" clId="{5114E67A-F746-4A41-919D-6B859209158C}" dt="2025-09-11T10:19:56.924" v="41"/>
            <ac:spMkLst>
              <pc:docMk/>
              <pc:sldMasterMk cId="807410912" sldId="2147483648"/>
              <pc:sldLayoutMk cId="70848626" sldId="2147483699"/>
              <ac:spMk id="6" creationId="{1204D715-6048-3ACF-4B5A-8246A5712B27}"/>
            </ac:spMkLst>
          </pc:spChg>
        </pc:sldLayoutChg>
        <pc:sldLayoutChg chg="addSp modSp">
          <pc:chgData name="Horbury, Emily" userId="2de34309-3185-463f-9282-e7085f22f7c2" providerId="ADAL" clId="{5114E67A-F746-4A41-919D-6B859209158C}" dt="2025-09-11T10:19:56.924" v="42"/>
          <pc:sldLayoutMkLst>
            <pc:docMk/>
            <pc:sldMasterMk cId="807410912" sldId="2147483648"/>
            <pc:sldLayoutMk cId="3215131992" sldId="2147483700"/>
          </pc:sldLayoutMkLst>
          <pc:spChg chg="add mod">
            <ac:chgData name="Horbury, Emily" userId="2de34309-3185-463f-9282-e7085f22f7c2" providerId="ADAL" clId="{5114E67A-F746-4A41-919D-6B859209158C}" dt="2025-09-11T10:19:56.924" v="42"/>
            <ac:spMkLst>
              <pc:docMk/>
              <pc:sldMasterMk cId="807410912" sldId="2147483648"/>
              <pc:sldLayoutMk cId="3215131992" sldId="2147483700"/>
              <ac:spMk id="5" creationId="{25846FA7-752D-0747-A1C3-A1839352666D}"/>
            </ac:spMkLst>
          </pc:spChg>
        </pc:sldLayoutChg>
        <pc:sldLayoutChg chg="addSp modSp">
          <pc:chgData name="Horbury, Emily" userId="2de34309-3185-463f-9282-e7085f22f7c2" providerId="ADAL" clId="{5114E67A-F746-4A41-919D-6B859209158C}" dt="2025-09-11T10:19:56.924" v="43"/>
          <pc:sldLayoutMkLst>
            <pc:docMk/>
            <pc:sldMasterMk cId="807410912" sldId="2147483648"/>
            <pc:sldLayoutMk cId="1500747627" sldId="2147483701"/>
          </pc:sldLayoutMkLst>
          <pc:spChg chg="add mod">
            <ac:chgData name="Horbury, Emily" userId="2de34309-3185-463f-9282-e7085f22f7c2" providerId="ADAL" clId="{5114E67A-F746-4A41-919D-6B859209158C}" dt="2025-09-11T10:19:56.924" v="43"/>
            <ac:spMkLst>
              <pc:docMk/>
              <pc:sldMasterMk cId="807410912" sldId="2147483648"/>
              <pc:sldLayoutMk cId="1500747627" sldId="2147483701"/>
              <ac:spMk id="6" creationId="{D2A3EB57-F14C-BB91-BE1E-4FA8F6B171AC}"/>
            </ac:spMkLst>
          </pc:spChg>
        </pc:sldLayoutChg>
        <pc:sldLayoutChg chg="addSp modSp">
          <pc:chgData name="Horbury, Emily" userId="2de34309-3185-463f-9282-e7085f22f7c2" providerId="ADAL" clId="{5114E67A-F746-4A41-919D-6B859209158C}" dt="2025-09-11T10:19:56.940" v="44"/>
          <pc:sldLayoutMkLst>
            <pc:docMk/>
            <pc:sldMasterMk cId="807410912" sldId="2147483648"/>
            <pc:sldLayoutMk cId="48770342" sldId="2147483702"/>
          </pc:sldLayoutMkLst>
          <pc:spChg chg="add mod">
            <ac:chgData name="Horbury, Emily" userId="2de34309-3185-463f-9282-e7085f22f7c2" providerId="ADAL" clId="{5114E67A-F746-4A41-919D-6B859209158C}" dt="2025-09-11T10:19:56.940" v="44"/>
            <ac:spMkLst>
              <pc:docMk/>
              <pc:sldMasterMk cId="807410912" sldId="2147483648"/>
              <pc:sldLayoutMk cId="48770342" sldId="2147483702"/>
              <ac:spMk id="4" creationId="{295AB9CD-6FBA-B06C-42EC-B3F1792C055D}"/>
            </ac:spMkLst>
          </pc:spChg>
        </pc:sldLayoutChg>
        <pc:sldLayoutChg chg="addSp modSp">
          <pc:chgData name="Horbury, Emily" userId="2de34309-3185-463f-9282-e7085f22f7c2" providerId="ADAL" clId="{5114E67A-F746-4A41-919D-6B859209158C}" dt="2025-09-11T10:19:56.945" v="49"/>
          <pc:sldLayoutMkLst>
            <pc:docMk/>
            <pc:sldMasterMk cId="807410912" sldId="2147483648"/>
            <pc:sldLayoutMk cId="244994382" sldId="2147483703"/>
          </pc:sldLayoutMkLst>
          <pc:spChg chg="add mod">
            <ac:chgData name="Horbury, Emily" userId="2de34309-3185-463f-9282-e7085f22f7c2" providerId="ADAL" clId="{5114E67A-F746-4A41-919D-6B859209158C}" dt="2025-09-11T10:19:56.945" v="49"/>
            <ac:spMkLst>
              <pc:docMk/>
              <pc:sldMasterMk cId="807410912" sldId="2147483648"/>
              <pc:sldLayoutMk cId="244994382" sldId="2147483703"/>
              <ac:spMk id="5" creationId="{5D1558C5-400A-EF49-6BDF-7513F4C4E6A1}"/>
            </ac:spMkLst>
          </pc:spChg>
        </pc:sldLayoutChg>
        <pc:sldLayoutChg chg="addSp modSp">
          <pc:chgData name="Horbury, Emily" userId="2de34309-3185-463f-9282-e7085f22f7c2" providerId="ADAL" clId="{5114E67A-F746-4A41-919D-6B859209158C}" dt="2025-09-11T10:19:56.945" v="50"/>
          <pc:sldLayoutMkLst>
            <pc:docMk/>
            <pc:sldMasterMk cId="807410912" sldId="2147483648"/>
            <pc:sldLayoutMk cId="3003786287" sldId="2147483704"/>
          </pc:sldLayoutMkLst>
          <pc:spChg chg="add mod">
            <ac:chgData name="Horbury, Emily" userId="2de34309-3185-463f-9282-e7085f22f7c2" providerId="ADAL" clId="{5114E67A-F746-4A41-919D-6B859209158C}" dt="2025-09-11T10:19:56.945" v="50"/>
            <ac:spMkLst>
              <pc:docMk/>
              <pc:sldMasterMk cId="807410912" sldId="2147483648"/>
              <pc:sldLayoutMk cId="3003786287" sldId="2147483704"/>
              <ac:spMk id="7" creationId="{26078281-C7BE-A438-B698-148481C9425D}"/>
            </ac:spMkLst>
          </pc:spChg>
        </pc:sldLayoutChg>
        <pc:sldLayoutChg chg="addSp modSp">
          <pc:chgData name="Horbury, Emily" userId="2de34309-3185-463f-9282-e7085f22f7c2" providerId="ADAL" clId="{5114E67A-F746-4A41-919D-6B859209158C}" dt="2025-09-11T10:19:56.945" v="51"/>
          <pc:sldLayoutMkLst>
            <pc:docMk/>
            <pc:sldMasterMk cId="807410912" sldId="2147483648"/>
            <pc:sldLayoutMk cId="4092222672" sldId="2147483705"/>
          </pc:sldLayoutMkLst>
          <pc:spChg chg="add mod">
            <ac:chgData name="Horbury, Emily" userId="2de34309-3185-463f-9282-e7085f22f7c2" providerId="ADAL" clId="{5114E67A-F746-4A41-919D-6B859209158C}" dt="2025-09-11T10:19:56.945" v="51"/>
            <ac:spMkLst>
              <pc:docMk/>
              <pc:sldMasterMk cId="807410912" sldId="2147483648"/>
              <pc:sldLayoutMk cId="4092222672" sldId="2147483705"/>
              <ac:spMk id="6" creationId="{81FFCE1C-952C-6C55-8B08-EDB177866872}"/>
            </ac:spMkLst>
          </pc:spChg>
        </pc:sldLayoutChg>
        <pc:sldLayoutChg chg="addSp modSp">
          <pc:chgData name="Horbury, Emily" userId="2de34309-3185-463f-9282-e7085f22f7c2" providerId="ADAL" clId="{5114E67A-F746-4A41-919D-6B859209158C}" dt="2025-09-11T10:19:56.945" v="52"/>
          <pc:sldLayoutMkLst>
            <pc:docMk/>
            <pc:sldMasterMk cId="807410912" sldId="2147483648"/>
            <pc:sldLayoutMk cId="3931667546" sldId="2147483706"/>
          </pc:sldLayoutMkLst>
          <pc:spChg chg="add mod">
            <ac:chgData name="Horbury, Emily" userId="2de34309-3185-463f-9282-e7085f22f7c2" providerId="ADAL" clId="{5114E67A-F746-4A41-919D-6B859209158C}" dt="2025-09-11T10:19:56.945" v="52"/>
            <ac:spMkLst>
              <pc:docMk/>
              <pc:sldMasterMk cId="807410912" sldId="2147483648"/>
              <pc:sldLayoutMk cId="3931667546" sldId="2147483706"/>
              <ac:spMk id="4" creationId="{4C57A225-A2E0-9957-5326-D68239D699D7}"/>
            </ac:spMkLst>
          </pc:spChg>
        </pc:sldLayoutChg>
        <pc:sldLayoutChg chg="addSp modSp">
          <pc:chgData name="Horbury, Emily" userId="2de34309-3185-463f-9282-e7085f22f7c2" providerId="ADAL" clId="{5114E67A-F746-4A41-919D-6B859209158C}" dt="2025-09-11T10:19:56.945" v="53"/>
          <pc:sldLayoutMkLst>
            <pc:docMk/>
            <pc:sldMasterMk cId="807410912" sldId="2147483648"/>
            <pc:sldLayoutMk cId="903460313" sldId="2147483707"/>
          </pc:sldLayoutMkLst>
          <pc:spChg chg="add mod">
            <ac:chgData name="Horbury, Emily" userId="2de34309-3185-463f-9282-e7085f22f7c2" providerId="ADAL" clId="{5114E67A-F746-4A41-919D-6B859209158C}" dt="2025-09-11T10:19:56.945" v="53"/>
            <ac:spMkLst>
              <pc:docMk/>
              <pc:sldMasterMk cId="807410912" sldId="2147483648"/>
              <pc:sldLayoutMk cId="903460313" sldId="2147483707"/>
              <ac:spMk id="4" creationId="{87128D2F-B8B8-2FBC-C3C5-CFC06D2FA807}"/>
            </ac:spMkLst>
          </pc:spChg>
        </pc:sldLayoutChg>
      </pc:sldMasterChg>
    </pc:docChg>
  </pc:docChgLst>
  <pc:docChgLst>
    <pc:chgData name="Stainthorpe, Martin" userId="S::martin.stainthorpe@atkinsrealis.com::b6220e26-60f1-47fb-895a-d9e9ec9aa531" providerId="AD" clId="Web-{2AF853CE-D6F1-999A-66C2-36E4E347F45A}"/>
    <pc:docChg chg="modSld">
      <pc:chgData name="Stainthorpe, Martin" userId="S::martin.stainthorpe@atkinsrealis.com::b6220e26-60f1-47fb-895a-d9e9ec9aa531" providerId="AD" clId="Web-{2AF853CE-D6F1-999A-66C2-36E4E347F45A}" dt="2025-10-03T10:29:14.669" v="11" actId="1076"/>
      <pc:docMkLst>
        <pc:docMk/>
      </pc:docMkLst>
      <pc:sldChg chg="addSp modSp">
        <pc:chgData name="Stainthorpe, Martin" userId="S::martin.stainthorpe@atkinsrealis.com::b6220e26-60f1-47fb-895a-d9e9ec9aa531" providerId="AD" clId="Web-{2AF853CE-D6F1-999A-66C2-36E4E347F45A}" dt="2025-10-03T10:29:14.669" v="11" actId="1076"/>
        <pc:sldMkLst>
          <pc:docMk/>
          <pc:sldMk cId="4256914367" sldId="264"/>
        </pc:sldMkLst>
        <pc:spChg chg="add mod">
          <ac:chgData name="Stainthorpe, Martin" userId="S::martin.stainthorpe@atkinsrealis.com::b6220e26-60f1-47fb-895a-d9e9ec9aa531" providerId="AD" clId="Web-{2AF853CE-D6F1-999A-66C2-36E4E347F45A}" dt="2025-10-03T10:29:14.669" v="11" actId="1076"/>
          <ac:spMkLst>
            <pc:docMk/>
            <pc:sldMk cId="4256914367" sldId="264"/>
            <ac:spMk id="4" creationId="{0AE66275-1F38-B46C-09E0-8C521E23FE6F}"/>
          </ac:spMkLst>
        </pc:spChg>
      </pc:sldChg>
    </pc:docChg>
  </pc:docChgLst>
</pc:chgInfo>
</file>

<file path=ppt/comments/modernComment_103_9D627F72.xml><?xml version="1.0" encoding="utf-8"?>
<p188:cmLst xmlns:a="http://schemas.openxmlformats.org/drawingml/2006/main" xmlns:r="http://schemas.openxmlformats.org/officeDocument/2006/relationships" xmlns:p188="http://schemas.microsoft.com/office/powerpoint/2018/8/main">
  <p188:cm id="{36090859-8386-4474-B899-1D4C108C1051}" authorId="{B201FE18-3C79-893B-64BB-1A1D4E2B5BCE}" status="resolved" created="2025-06-18T19:20:07.921" complete="100000">
    <pc:sldMkLst xmlns:pc="http://schemas.microsoft.com/office/powerpoint/2013/main/command">
      <pc:docMk/>
      <pc:sldMk cId="2640478066" sldId="259"/>
    </pc:sldMkLst>
    <p188:txBody>
      <a:bodyPr/>
      <a:lstStyle/>
      <a:p>
        <a:r>
          <a:rPr lang="en-GB"/>
          <a:t>Who is Kev?</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E15B-35E6-CBF4-35AD-97B9760C6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1D9FB-F2E2-3DCB-413D-B05D3BE8F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1B56E-4C03-9854-BB53-209BB85409CD}"/>
              </a:ext>
            </a:extLst>
          </p:cNvPr>
          <p:cNvSpPr>
            <a:spLocks noGrp="1"/>
          </p:cNvSpPr>
          <p:nvPr>
            <p:ph type="body" idx="1"/>
          </p:nvPr>
        </p:nvSpPr>
        <p:spPr/>
        <p:txBody>
          <a:bodyPr/>
          <a:lstStyle/>
          <a:p>
            <a:r>
              <a:rPr lang="en-GB"/>
              <a:t>You then have MIL STD 882 that has a 1 to 5 structure, 1 being the most stringent assurance activity so aligned with the CAT case and 5 for the NSE.</a:t>
            </a:r>
          </a:p>
        </p:txBody>
      </p:sp>
      <p:sp>
        <p:nvSpPr>
          <p:cNvPr id="4" name="Header Placeholder 3">
            <a:extLst>
              <a:ext uri="{FF2B5EF4-FFF2-40B4-BE49-F238E27FC236}">
                <a16:creationId xmlns:a16="http://schemas.microsoft.com/office/drawing/2014/main" id="{3DFB9203-4AD5-578D-8AC6-57548F8A8EF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8521034-72F5-D142-429F-BDFAD464E95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B1329CF-330D-065F-63FC-24CCD75828CF}"/>
              </a:ext>
            </a:extLst>
          </p:cNvPr>
          <p:cNvSpPr>
            <a:spLocks noGrp="1"/>
          </p:cNvSpPr>
          <p:nvPr>
            <p:ph type="sldNum" sz="quarter" idx="5"/>
          </p:nvPr>
        </p:nvSpPr>
        <p:spPr/>
        <p:txBody>
          <a:bodyPr/>
          <a:lstStyle/>
          <a:p>
            <a:fld id="{728BA003-731D-4947-BC36-753182F65EC2}" type="slidenum">
              <a:rPr lang="en-GB" smtClean="0"/>
              <a:t>10</a:t>
            </a:fld>
            <a:endParaRPr lang="en-GB"/>
          </a:p>
        </p:txBody>
      </p:sp>
    </p:spTree>
    <p:extLst>
      <p:ext uri="{BB962C8B-B14F-4D97-AF65-F5344CB8AC3E}">
        <p14:creationId xmlns:p14="http://schemas.microsoft.com/office/powerpoint/2010/main" val="195503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5EB8-D39C-AD96-323F-D609A0BFE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404CA-5079-BD79-B9FB-51DDBFEE6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9DCE4-E414-9194-23C4-235D701C4CCD}"/>
              </a:ext>
            </a:extLst>
          </p:cNvPr>
          <p:cNvSpPr>
            <a:spLocks noGrp="1"/>
          </p:cNvSpPr>
          <p:nvPr>
            <p:ph type="body" idx="1"/>
          </p:nvPr>
        </p:nvSpPr>
        <p:spPr/>
        <p:txBody>
          <a:bodyPr/>
          <a:lstStyle/>
          <a:p>
            <a:r>
              <a:rPr lang="en-GB"/>
              <a:t>Presented here is the typical V and V cycle provided by ARP4754 and 4761.  Following this process will permit the designer and or safety assessor to determine at aircraft and then at system level the functions and their safety effect.  In understanding the safety effect of the functions not being provided or provided in an unusual way will allow a SIL or DAL etc to be identified against that function which will in turn then permit the associated assurance activities for the software to be used to perform the function to be identified and development started in creating the software.  As such starting this activity early in the CADMID phase is going to give you the most time to determine effects, develop and test the software before its use in service.</a:t>
            </a:r>
            <a:endParaRPr lang="en-US"/>
          </a:p>
          <a:p>
            <a:endParaRPr lang="en-GB"/>
          </a:p>
          <a:p>
            <a:r>
              <a:rPr lang="en-GB"/>
              <a:t>Preliminary Hazard Analysis (PHA). PHA is an initial risk study in the early stage of a project. The PHA identifies top-level accident events, and gives rough estimates of severity. </a:t>
            </a:r>
          </a:p>
          <a:p>
            <a:endParaRPr lang="en-GB"/>
          </a:p>
          <a:p>
            <a:r>
              <a:rPr lang="en-GB"/>
              <a:t>Functional Hazard Analysis (FHA). The purpose of the FHA is to identify and classify the system functions and safety hazards and consequences associated with functional failure. The FHA identifies the relationships between functions and hazards, identifying the safety-significant functions of the system as well as the hazards associated with that functionality.</a:t>
            </a:r>
          </a:p>
          <a:p>
            <a:endParaRPr lang="en-GB"/>
          </a:p>
          <a:p>
            <a:r>
              <a:rPr lang="en-GB"/>
              <a:t>Software re-use via standards-based architectures are increasingly used as a cost-effective method of delivering capability. However, the benefits and risks of use/re-use (directly or modified) of existing software from any source (Commercial Off-The-Shelf COTS)) needs to be assessed as opposed to a bespoke development</a:t>
            </a:r>
          </a:p>
          <a:p>
            <a:endParaRPr lang="en-GB"/>
          </a:p>
        </p:txBody>
      </p:sp>
      <p:sp>
        <p:nvSpPr>
          <p:cNvPr id="4" name="Header Placeholder 3">
            <a:extLst>
              <a:ext uri="{FF2B5EF4-FFF2-40B4-BE49-F238E27FC236}">
                <a16:creationId xmlns:a16="http://schemas.microsoft.com/office/drawing/2014/main" id="{1FD4CA16-3937-91AD-69EE-A9EEF6596DD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F7EC66D-5CD3-08F5-2577-AEB04BE0B15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627312F-AC50-111F-5224-AB4441252CE7}"/>
              </a:ext>
            </a:extLst>
          </p:cNvPr>
          <p:cNvSpPr>
            <a:spLocks noGrp="1"/>
          </p:cNvSpPr>
          <p:nvPr>
            <p:ph type="sldNum" sz="quarter" idx="5"/>
          </p:nvPr>
        </p:nvSpPr>
        <p:spPr/>
        <p:txBody>
          <a:bodyPr/>
          <a:lstStyle/>
          <a:p>
            <a:fld id="{728BA003-731D-4947-BC36-753182F65EC2}" type="slidenum">
              <a:rPr lang="en-GB" smtClean="0"/>
              <a:t>11</a:t>
            </a:fld>
            <a:endParaRPr lang="en-GB"/>
          </a:p>
        </p:txBody>
      </p:sp>
    </p:spTree>
    <p:extLst>
      <p:ext uri="{BB962C8B-B14F-4D97-AF65-F5344CB8AC3E}">
        <p14:creationId xmlns:p14="http://schemas.microsoft.com/office/powerpoint/2010/main" val="4514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A2D2-28FE-8391-47E0-2D60EC323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78AD3-F919-F47A-E4A6-C7E1B9D5E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A42EE-45B6-8E18-1492-CAF8ED0F66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Without the activities of software assurance being performed at all or to a defined standard will result in SOUP or software of unknown provenance.  In this case the risk owner will have no idea to what capacity the software will have in being able to carry out its functions reliably and without systematic issues.  </a:t>
            </a:r>
          </a:p>
          <a:p>
            <a:endParaRPr lang="en-GB"/>
          </a:p>
        </p:txBody>
      </p:sp>
      <p:sp>
        <p:nvSpPr>
          <p:cNvPr id="4" name="Header Placeholder 3">
            <a:extLst>
              <a:ext uri="{FF2B5EF4-FFF2-40B4-BE49-F238E27FC236}">
                <a16:creationId xmlns:a16="http://schemas.microsoft.com/office/drawing/2014/main" id="{6D278AE9-93B9-0334-4C7B-C397F0BED78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355878A1-217E-1182-F03B-FCE575222AC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7EB51C-9AFB-AC54-A5E2-38FF10D4BF68}"/>
              </a:ext>
            </a:extLst>
          </p:cNvPr>
          <p:cNvSpPr>
            <a:spLocks noGrp="1"/>
          </p:cNvSpPr>
          <p:nvPr>
            <p:ph type="sldNum" sz="quarter" idx="5"/>
          </p:nvPr>
        </p:nvSpPr>
        <p:spPr/>
        <p:txBody>
          <a:bodyPr/>
          <a:lstStyle/>
          <a:p>
            <a:fld id="{728BA003-731D-4947-BC36-753182F65EC2}" type="slidenum">
              <a:rPr lang="en-GB" smtClean="0"/>
              <a:t>12</a:t>
            </a:fld>
            <a:endParaRPr lang="en-GB"/>
          </a:p>
        </p:txBody>
      </p:sp>
    </p:spTree>
    <p:extLst>
      <p:ext uri="{BB962C8B-B14F-4D97-AF65-F5344CB8AC3E}">
        <p14:creationId xmlns:p14="http://schemas.microsoft.com/office/powerpoint/2010/main" val="182968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BD942-06A7-A032-A85F-1FCAE7F3E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B7FAF-6831-F539-43B1-913E45B90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30956-7E4C-83E2-9510-9FB8C910835F}"/>
              </a:ext>
            </a:extLst>
          </p:cNvPr>
          <p:cNvSpPr>
            <a:spLocks noGrp="1"/>
          </p:cNvSpPr>
          <p:nvPr>
            <p:ph type="body" idx="1"/>
          </p:nvPr>
        </p:nvSpPr>
        <p:spPr/>
        <p:txBody>
          <a:bodyPr/>
          <a:lstStyle/>
          <a:p>
            <a:r>
              <a:rPr lang="en-GB">
                <a:ea typeface="Calibri"/>
                <a:cs typeface="Calibri"/>
              </a:rPr>
              <a:t>CSA is the application of Cyber Security principles onto systems that have a direct or indirect interface to Safety Related Systems</a:t>
            </a:r>
          </a:p>
          <a:p>
            <a:endParaRPr lang="en-GB">
              <a:ea typeface="Calibri"/>
              <a:cs typeface="Calibri"/>
            </a:endParaRPr>
          </a:p>
          <a:p>
            <a:r>
              <a:rPr lang="en-GB">
                <a:ea typeface="Calibri"/>
                <a:cs typeface="Calibri"/>
              </a:rPr>
              <a:t>Security measures are provided in DO 326 that talks about security, development and assurance requirements.</a:t>
            </a:r>
          </a:p>
          <a:p>
            <a:endParaRPr lang="en-GB">
              <a:ea typeface="Calibri"/>
              <a:cs typeface="Calibri"/>
            </a:endParaRPr>
          </a:p>
          <a:p>
            <a:r>
              <a:rPr lang="en-GB">
                <a:ea typeface="Calibri"/>
                <a:cs typeface="Calibri"/>
              </a:rPr>
              <a:t>DO 356 provides guidance on how to apply security measures and DO 355 focuses on the information security of the aircraft and its interfaces during operation.</a:t>
            </a:r>
          </a:p>
          <a:p>
            <a:endParaRPr lang="en-GB">
              <a:ea typeface="Calibri"/>
              <a:cs typeface="Calibri"/>
            </a:endParaRPr>
          </a:p>
          <a:p>
            <a:r>
              <a:rPr lang="en-GB">
                <a:ea typeface="Calibri"/>
                <a:cs typeface="Calibri"/>
              </a:rPr>
              <a:t>AET SP4 provides templates and guidance in developing plans for security aspects of Certification and security risk assessments</a:t>
            </a:r>
          </a:p>
          <a:p>
            <a:endParaRPr lang="en-GB">
              <a:ea typeface="Calibri"/>
              <a:cs typeface="Calibri"/>
            </a:endParaRPr>
          </a:p>
          <a:p>
            <a:r>
              <a:rPr lang="en-GB">
                <a:ea typeface="Calibri"/>
                <a:cs typeface="Calibri"/>
              </a:rPr>
              <a:t>DATIN 69 acknowledges that all Air Systems on the Military Register are required to carry out a Cyber Security for Airworthiness.  DATIN 69 identifies Secure by Design launched in 2023 which applies immediately to new platforms and then varies for platforms at different stages of CADMID</a:t>
            </a:r>
          </a:p>
        </p:txBody>
      </p:sp>
      <p:sp>
        <p:nvSpPr>
          <p:cNvPr id="4" name="Header Placeholder 3">
            <a:extLst>
              <a:ext uri="{FF2B5EF4-FFF2-40B4-BE49-F238E27FC236}">
                <a16:creationId xmlns:a16="http://schemas.microsoft.com/office/drawing/2014/main" id="{FDD91956-622C-71A1-AFC2-0E3BE446D71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D21E973-04A8-E919-3D83-082669BE2F0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63900FF-466F-F92F-1FB4-546281C540A3}"/>
              </a:ext>
            </a:extLst>
          </p:cNvPr>
          <p:cNvSpPr>
            <a:spLocks noGrp="1"/>
          </p:cNvSpPr>
          <p:nvPr>
            <p:ph type="sldNum" sz="quarter" idx="5"/>
          </p:nvPr>
        </p:nvSpPr>
        <p:spPr/>
        <p:txBody>
          <a:bodyPr/>
          <a:lstStyle/>
          <a:p>
            <a:fld id="{728BA003-731D-4947-BC36-753182F65EC2}" type="slidenum">
              <a:rPr lang="en-GB" smtClean="0"/>
              <a:t>13</a:t>
            </a:fld>
            <a:endParaRPr lang="en-GB"/>
          </a:p>
        </p:txBody>
      </p:sp>
    </p:spTree>
    <p:extLst>
      <p:ext uri="{BB962C8B-B14F-4D97-AF65-F5344CB8AC3E}">
        <p14:creationId xmlns:p14="http://schemas.microsoft.com/office/powerpoint/2010/main" val="23957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81C6-63A3-CFC2-CDAC-7F494C112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F9DB5-478F-1FD9-B746-E358FC35E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7D440-F180-26B7-D3EA-3F0DD585C99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868983D-5AFD-9E74-F7D2-F7A4EBBA5F2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1B53610-0DD2-158E-96B1-FF871D4F989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5710742-7B6B-AEA8-DA32-E42AE176F541}"/>
              </a:ext>
            </a:extLst>
          </p:cNvPr>
          <p:cNvSpPr>
            <a:spLocks noGrp="1"/>
          </p:cNvSpPr>
          <p:nvPr>
            <p:ph type="sldNum" sz="quarter" idx="5"/>
          </p:nvPr>
        </p:nvSpPr>
        <p:spPr/>
        <p:txBody>
          <a:bodyPr/>
          <a:lstStyle/>
          <a:p>
            <a:fld id="{728BA003-731D-4947-BC36-753182F65EC2}" type="slidenum">
              <a:rPr lang="en-GB" smtClean="0"/>
              <a:t>14</a:t>
            </a:fld>
            <a:endParaRPr lang="en-GB"/>
          </a:p>
        </p:txBody>
      </p:sp>
    </p:spTree>
    <p:extLst>
      <p:ext uri="{BB962C8B-B14F-4D97-AF65-F5344CB8AC3E}">
        <p14:creationId xmlns:p14="http://schemas.microsoft.com/office/powerpoint/2010/main" val="293039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938D-981C-DE5C-7AD8-FA1EC156C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F8C74-E1DA-8D43-9DB2-FCF429FC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D01D4-DAD0-9096-2204-61FBFCE5C138}"/>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05EE06B-C6AA-279F-F903-5C4CEF4F75E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E1B1982-8666-E59F-F486-CA49097DF3A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F95B86E-88E8-2C68-2E19-EDC6E77FAD10}"/>
              </a:ext>
            </a:extLst>
          </p:cNvPr>
          <p:cNvSpPr>
            <a:spLocks noGrp="1"/>
          </p:cNvSpPr>
          <p:nvPr>
            <p:ph type="sldNum" sz="quarter" idx="5"/>
          </p:nvPr>
        </p:nvSpPr>
        <p:spPr/>
        <p:txBody>
          <a:bodyPr/>
          <a:lstStyle/>
          <a:p>
            <a:fld id="{728BA003-731D-4947-BC36-753182F65EC2}" type="slidenum">
              <a:rPr lang="en-GB" smtClean="0"/>
              <a:t>15</a:t>
            </a:fld>
            <a:endParaRPr lang="en-GB"/>
          </a:p>
        </p:txBody>
      </p:sp>
    </p:spTree>
    <p:extLst>
      <p:ext uri="{BB962C8B-B14F-4D97-AF65-F5344CB8AC3E}">
        <p14:creationId xmlns:p14="http://schemas.microsoft.com/office/powerpoint/2010/main" val="73700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2795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60D9B-39EE-9D59-990D-C56C5D899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D4113-D4D0-2CB5-7364-92AF4673B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44308-85AB-021F-D394-7E28874EA481}"/>
              </a:ext>
            </a:extLst>
          </p:cNvPr>
          <p:cNvSpPr>
            <a:spLocks noGrp="1"/>
          </p:cNvSpPr>
          <p:nvPr>
            <p:ph type="body" idx="1"/>
          </p:nvPr>
        </p:nvSpPr>
        <p:spPr/>
        <p:txBody>
          <a:bodyPr/>
          <a:lstStyle/>
          <a:p>
            <a:r>
              <a:rPr lang="en-GB"/>
              <a:t>Walk through definitions:</a:t>
            </a:r>
          </a:p>
          <a:p>
            <a:endParaRPr lang="en-GB"/>
          </a:p>
          <a:p>
            <a:r>
              <a:rPr lang="en-GB"/>
              <a:t>IEC 61508 has a very wide definition</a:t>
            </a:r>
            <a:r>
              <a:rPr lang="en-GB" baseline="0"/>
              <a:t> including documentation</a:t>
            </a:r>
            <a:endParaRPr lang="en-GB"/>
          </a:p>
          <a:p>
            <a:endParaRPr lang="en-GB"/>
          </a:p>
          <a:p>
            <a:r>
              <a:rPr lang="en-GB"/>
              <a:t>DS</a:t>
            </a:r>
            <a:r>
              <a:rPr lang="en-GB" baseline="0"/>
              <a:t> 00-056 d</a:t>
            </a:r>
            <a:r>
              <a:rPr lang="en-GB"/>
              <a:t>oes not define software but rather uses the term “Programmable Element”. Customisation</a:t>
            </a:r>
            <a:r>
              <a:rPr lang="en-GB" baseline="0"/>
              <a:t> is important – it means that software is a very specialised, customisable component</a:t>
            </a:r>
          </a:p>
          <a:p>
            <a:endParaRPr lang="en-GB" baseline="0"/>
          </a:p>
          <a:p>
            <a:r>
              <a:rPr lang="en-GB" baseline="0"/>
              <a:t>Kev’s definition brings out the fact that software must work within a system – software itself is useless without the hardware.</a:t>
            </a:r>
          </a:p>
          <a:p>
            <a:endParaRPr lang="en-GB" baseline="0"/>
          </a:p>
          <a:p>
            <a:r>
              <a:rPr lang="en-GB" baseline="0"/>
              <a:t>Exemplify difficulty of software task by asking audience to direct you to Reception to highlight:</a:t>
            </a:r>
          </a:p>
          <a:p>
            <a:pPr marL="171450" indent="-171450">
              <a:buFontTx/>
              <a:buChar char="-"/>
            </a:pPr>
            <a:r>
              <a:rPr lang="en-GB" baseline="0"/>
              <a:t>Need to understand the vocabulary used in the instruction – “walk”, “step”, “turn”, “left” etc</a:t>
            </a:r>
          </a:p>
          <a:p>
            <a:pPr marL="171450" indent="-171450">
              <a:buFontTx/>
              <a:buChar char="-"/>
            </a:pPr>
            <a:r>
              <a:rPr lang="en-GB" baseline="0"/>
              <a:t>Need specific number of steps</a:t>
            </a:r>
          </a:p>
          <a:p>
            <a:pPr marL="171450" indent="-171450">
              <a:buFontTx/>
              <a:buChar char="-"/>
            </a:pPr>
            <a:r>
              <a:rPr lang="en-GB" baseline="0"/>
              <a:t>Need a starting point - initialisation</a:t>
            </a:r>
          </a:p>
          <a:p>
            <a:endParaRPr lang="en-GB"/>
          </a:p>
        </p:txBody>
      </p:sp>
      <p:sp>
        <p:nvSpPr>
          <p:cNvPr id="4" name="Header Placeholder 3">
            <a:extLst>
              <a:ext uri="{FF2B5EF4-FFF2-40B4-BE49-F238E27FC236}">
                <a16:creationId xmlns:a16="http://schemas.microsoft.com/office/drawing/2014/main" id="{9C8EA4C7-EC9F-A10F-C45F-5A2902A63C7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F4E4003-6577-E3BD-66EB-3B3FDF93D9F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99FB1DE-9B96-CC38-2D0E-F7846AE6E877}"/>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203011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AFD1-12E8-0E6D-2892-339983C6D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A58FD-BB5C-C991-A28C-2C5C17DF3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3B792-1BB0-4AD8-27A9-D0CBA9CD9C21}"/>
              </a:ext>
            </a:extLst>
          </p:cNvPr>
          <p:cNvSpPr>
            <a:spLocks noGrp="1"/>
          </p:cNvSpPr>
          <p:nvPr>
            <p:ph type="body" idx="1"/>
          </p:nvPr>
        </p:nvSpPr>
        <p:spPr/>
        <p:txBody>
          <a:bodyPr/>
          <a:lstStyle/>
          <a:p>
            <a:r>
              <a:rPr lang="en-GB">
                <a:ea typeface="Calibri"/>
                <a:cs typeface="Calibri"/>
              </a:rPr>
              <a:t>Read off slide</a:t>
            </a:r>
            <a:endParaRPr lang="en-GB"/>
          </a:p>
        </p:txBody>
      </p:sp>
      <p:sp>
        <p:nvSpPr>
          <p:cNvPr id="4" name="Header Placeholder 3">
            <a:extLst>
              <a:ext uri="{FF2B5EF4-FFF2-40B4-BE49-F238E27FC236}">
                <a16:creationId xmlns:a16="http://schemas.microsoft.com/office/drawing/2014/main" id="{E112512F-595C-57E3-6A87-E0C7563AF08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EBFF409-5039-6567-BC3C-9EBEDCD2324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3557A50-FE0D-1685-DB79-09C17E8602B9}"/>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2859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5DE51-DB64-A180-FB0F-7F8301218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F737B-B83A-9674-F52A-9EA32731B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353F8-173B-706B-830F-AB691923AAC5}"/>
              </a:ext>
            </a:extLst>
          </p:cNvPr>
          <p:cNvSpPr>
            <a:spLocks noGrp="1"/>
          </p:cNvSpPr>
          <p:nvPr>
            <p:ph type="body" idx="1"/>
          </p:nvPr>
        </p:nvSpPr>
        <p:spPr/>
        <p:txBody>
          <a:bodyPr/>
          <a:lstStyle/>
          <a:p>
            <a:r>
              <a:rPr lang="en-US">
                <a:latin typeface="Calibri"/>
                <a:ea typeface="Calibri"/>
                <a:cs typeface="Calibri"/>
              </a:rPr>
              <a:t>Equipment used in systems by and large exhibit failures randomly.  The Equipment manufacturers (if they are good) have robust in service reliability data which builds a prediction of how frequently a piece of equipment failures and understand of the items of components that make up that equipment, which of those components fail driving the overall equipment failure.  The picture that is developed is one where the failures are random, they are based on use, environment, and the bigger the fleet of equipment operating the more accurate the prediction will be, but it is a prediction.  A piece of equipment entering service could fail in the 1st </a:t>
            </a:r>
            <a:r>
              <a:rPr lang="en-US" err="1">
                <a:latin typeface="Calibri"/>
                <a:ea typeface="Calibri"/>
                <a:cs typeface="Calibri"/>
              </a:rPr>
              <a:t>hr</a:t>
            </a:r>
            <a:r>
              <a:rPr lang="en-US">
                <a:latin typeface="Calibri"/>
                <a:ea typeface="Calibri"/>
                <a:cs typeface="Calibri"/>
              </a:rPr>
              <a:t> or the 10,000 </a:t>
            </a:r>
            <a:r>
              <a:rPr lang="en-US" err="1">
                <a:latin typeface="Calibri"/>
                <a:ea typeface="Calibri"/>
                <a:cs typeface="Calibri"/>
              </a:rPr>
              <a:t>hr</a:t>
            </a:r>
            <a:r>
              <a:rPr lang="en-US">
                <a:latin typeface="Calibri"/>
                <a:ea typeface="Calibri"/>
                <a:cs typeface="Calibri"/>
              </a:rPr>
              <a:t> of its use.  The prediction is based on the sample size and is calculated accordingly.  Manufacturers </a:t>
            </a:r>
            <a:r>
              <a:rPr lang="en-US" err="1">
                <a:latin typeface="Calibri"/>
                <a:ea typeface="Calibri"/>
                <a:cs typeface="Calibri"/>
              </a:rPr>
              <a:t>minimise</a:t>
            </a:r>
            <a:r>
              <a:rPr lang="en-US">
                <a:latin typeface="Calibri"/>
                <a:ea typeface="Calibri"/>
                <a:cs typeface="Calibri"/>
              </a:rPr>
              <a:t> infant mortality by batch testing equipment coming off the production line and then from the in service data analysis will determine when a piece of equipment is into its wear out phase as the equipment will be seen to be failing more often.</a:t>
            </a:r>
          </a:p>
          <a:p>
            <a:endParaRPr lang="en-US">
              <a:latin typeface="Calibri"/>
              <a:ea typeface="Calibri"/>
              <a:cs typeface="Calibri"/>
            </a:endParaRPr>
          </a:p>
          <a:p>
            <a:r>
              <a:rPr lang="en-US">
                <a:latin typeface="Calibri"/>
                <a:ea typeface="Calibri"/>
                <a:cs typeface="Calibri"/>
              </a:rPr>
              <a:t>You then have systematic failures</a:t>
            </a:r>
          </a:p>
          <a:p>
            <a:endParaRPr lang="en-GB"/>
          </a:p>
        </p:txBody>
      </p:sp>
      <p:sp>
        <p:nvSpPr>
          <p:cNvPr id="4" name="Header Placeholder 3">
            <a:extLst>
              <a:ext uri="{FF2B5EF4-FFF2-40B4-BE49-F238E27FC236}">
                <a16:creationId xmlns:a16="http://schemas.microsoft.com/office/drawing/2014/main" id="{5C2A3B97-CCFC-2D99-7085-782E1735425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7414BD7-F439-64A6-5D1F-7FCFD5C5093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A3BC5C2-7B04-9432-F059-C19569808F05}"/>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191748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C9062-8B62-63FA-1190-63D72A0BB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D0EE3-DA51-9C89-A5DE-B5DD6CE46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CB451-AA65-721C-F9E3-43BFFC37AA3F}"/>
              </a:ext>
            </a:extLst>
          </p:cNvPr>
          <p:cNvSpPr>
            <a:spLocks noGrp="1"/>
          </p:cNvSpPr>
          <p:nvPr>
            <p:ph type="body" idx="1"/>
          </p:nvPr>
        </p:nvSpPr>
        <p:spPr/>
        <p:txBody>
          <a:bodyPr/>
          <a:lstStyle/>
          <a:p>
            <a:r>
              <a:rPr lang="en-US">
                <a:latin typeface="Calibri"/>
                <a:ea typeface="Calibri"/>
                <a:cs typeface="Calibri"/>
              </a:rPr>
              <a:t>Systematic failures will happen every time the same set of inputs are present.  It is therefore not random.  If you have a set combination of events the outcome will always be the same.  As such it can be said that the failure has been designed in.</a:t>
            </a:r>
          </a:p>
          <a:p>
            <a:r>
              <a:rPr lang="en-US">
                <a:latin typeface="Calibri"/>
                <a:ea typeface="Calibri"/>
                <a:cs typeface="Calibri"/>
              </a:rPr>
              <a:t>Nothing needs to have failed necessarily but if in testing the behavior of the system has not been sufficiently explored it is possible that the way the system has been designed will in itself result in a feared event.  This is why software itself is a good example of something that can result in a systematic failure.</a:t>
            </a:r>
          </a:p>
          <a:p>
            <a:endParaRPr lang="en-GB"/>
          </a:p>
        </p:txBody>
      </p:sp>
      <p:sp>
        <p:nvSpPr>
          <p:cNvPr id="4" name="Header Placeholder 3">
            <a:extLst>
              <a:ext uri="{FF2B5EF4-FFF2-40B4-BE49-F238E27FC236}">
                <a16:creationId xmlns:a16="http://schemas.microsoft.com/office/drawing/2014/main" id="{35EB8078-82DC-921E-223A-23F99B86B4A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8AEA33E-F88C-AF02-6EB8-968166FEB97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97CD8FA-36CB-67C6-1C49-F34DA9F81B42}"/>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146223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6E94E-002E-9DE5-2146-B731C9D81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58D3C-92B1-F7AB-ABD0-68C4FF010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8D61D-76F2-C461-A394-0698057E2E76}"/>
              </a:ext>
            </a:extLst>
          </p:cNvPr>
          <p:cNvSpPr>
            <a:spLocks noGrp="1"/>
          </p:cNvSpPr>
          <p:nvPr>
            <p:ph type="body" idx="1"/>
          </p:nvPr>
        </p:nvSpPr>
        <p:spPr/>
        <p:txBody>
          <a:bodyPr/>
          <a:lstStyle/>
          <a:p>
            <a:r>
              <a:rPr lang="en-GB"/>
              <a:t>A combination of associated computer instructions and computer data definitions required to enable the computer hardware to perform computational or control functions. </a:t>
            </a:r>
          </a:p>
          <a:p>
            <a:endParaRPr lang="en-GB"/>
          </a:p>
          <a:p>
            <a:r>
              <a:rPr lang="en-GB"/>
              <a:t>Why is Software Different?</a:t>
            </a:r>
          </a:p>
          <a:p>
            <a:endParaRPr lang="en-GB"/>
          </a:p>
          <a:p>
            <a:r>
              <a:rPr lang="en-GB"/>
              <a:t>Systems can be affected by failures due to random or pseudo-random causes (such as wear-out or corrosion). Although the time to each such failure is not predictable, failure statistics can be used to predict the rate of occurrence across large populations of similar items. Systems can also be affected by systematic causes such as errors in specification or design. Such failures depend on input conditions to the system and on transient conditions in the operating domain and would occur whenever the same conditions apply. Software is not subject to random failure, but systematic failures can arise due to mistakes in specification, design implementation, change control etc. There can be no guarantees that any (affordable) system is completely free from systematic errors, although methods progress towards this goal (e.g. for software, auto-coding and semi-automated formal methods proving). As complexity of systems increases, we can expect to encounter more systematic errors.  </a:t>
            </a:r>
          </a:p>
          <a:p>
            <a:endParaRPr lang="en-GB"/>
          </a:p>
          <a:p>
            <a:r>
              <a:rPr lang="en-GB"/>
              <a:t>Accordingly assessment needs to be made of system functionality and how software is going to then be able to have an impact on those functions and therefore we can through the assessment determine the level of development needed for the software development in order to assure the software to the appropriate levels of safety criticality where it is used.</a:t>
            </a:r>
          </a:p>
          <a:p>
            <a:endParaRPr lang="en-GB"/>
          </a:p>
        </p:txBody>
      </p:sp>
      <p:sp>
        <p:nvSpPr>
          <p:cNvPr id="4" name="Header Placeholder 3">
            <a:extLst>
              <a:ext uri="{FF2B5EF4-FFF2-40B4-BE49-F238E27FC236}">
                <a16:creationId xmlns:a16="http://schemas.microsoft.com/office/drawing/2014/main" id="{50A3E708-31A4-E885-2B40-3F647AC954B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9D58FA9-34BF-FBEC-1863-9739D55ECD1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B98D9EC-7854-AE25-D60D-BEC176C5CDAC}"/>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6512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14B3-EC40-646A-5F2F-2DC340A91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4D430-FB1A-0E0C-4977-0EDAEDD7D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2B92E-A302-A71D-AA30-DE8D6B0A55AA}"/>
              </a:ext>
            </a:extLst>
          </p:cNvPr>
          <p:cNvSpPr>
            <a:spLocks noGrp="1"/>
          </p:cNvSpPr>
          <p:nvPr>
            <p:ph type="body" idx="1"/>
          </p:nvPr>
        </p:nvSpPr>
        <p:spPr/>
        <p:txBody>
          <a:bodyPr/>
          <a:lstStyle/>
          <a:p>
            <a:r>
              <a:rPr lang="en-GB"/>
              <a:t>In assessing the safety criticality of a system and or its deployed functions Safety Integrity Levels or Development Assurance Levels can be assigned accordingly.  The higher the risk involved the more software assurance activity is going to be needed.</a:t>
            </a:r>
          </a:p>
          <a:p>
            <a:endParaRPr lang="en-GB"/>
          </a:p>
          <a:p>
            <a:endParaRPr lang="en-GB"/>
          </a:p>
          <a:p>
            <a:endParaRPr lang="en-GB"/>
          </a:p>
        </p:txBody>
      </p:sp>
      <p:sp>
        <p:nvSpPr>
          <p:cNvPr id="4" name="Header Placeholder 3">
            <a:extLst>
              <a:ext uri="{FF2B5EF4-FFF2-40B4-BE49-F238E27FC236}">
                <a16:creationId xmlns:a16="http://schemas.microsoft.com/office/drawing/2014/main" id="{4F09B2B4-C88E-4694-BC47-F0D5913FC39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E6999FB-74F9-B71F-EF5B-C66844D0657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AF9FAF4-FB5C-93A7-6858-FB64740F95B1}"/>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197501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24B-7A4F-2E37-420B-31C999FB0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A3089-910E-0774-D5ED-4C3A12612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4FB46-96E0-F030-A97F-14D369547264}"/>
              </a:ext>
            </a:extLst>
          </p:cNvPr>
          <p:cNvSpPr>
            <a:spLocks noGrp="1"/>
          </p:cNvSpPr>
          <p:nvPr>
            <p:ph type="body" idx="1"/>
          </p:nvPr>
        </p:nvSpPr>
        <p:spPr/>
        <p:txBody>
          <a:bodyPr/>
          <a:lstStyle/>
          <a:p>
            <a:r>
              <a:rPr lang="en-GB"/>
              <a:t>Similarly for SILs a 4 is assigned by IEC 61508 for the most critical case and 1 for the lowest critical case</a:t>
            </a:r>
          </a:p>
        </p:txBody>
      </p:sp>
      <p:sp>
        <p:nvSpPr>
          <p:cNvPr id="4" name="Header Placeholder 3">
            <a:extLst>
              <a:ext uri="{FF2B5EF4-FFF2-40B4-BE49-F238E27FC236}">
                <a16:creationId xmlns:a16="http://schemas.microsoft.com/office/drawing/2014/main" id="{03B049C5-7752-3A56-58AF-9622C033F60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BD4DF85-8426-1654-71CA-EC89F81A5F1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8C77695-C1FD-D378-D0CE-335F1A1C6676}"/>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178058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26D7FB3C-B574-8AAE-4C9D-24E338D11474}"/>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9F9C8FC8-0D28-BB20-C8D4-CC18B2864C3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1E7F20A0-D85A-4151-1DB4-179CACC2BD0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4CD13F48-5AD6-D65D-7979-8CEC04DD40D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2F8A1B64-1EBC-A03B-7EFD-C89C58FD57FE}"/>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2943F97B-0812-D751-C0ED-62AB592FBD4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93C1EA30-9356-3F1D-B2DC-BF712595C95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E7A03936-AB6B-1A5D-AE96-5F2AF2906948}"/>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BBD43B81-BA5C-B002-7F6F-B788F9CCAB2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EC857D53-0556-FEF7-C1F1-5EF11D0E831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86641D69-884D-AFEF-693F-C8915FD57F8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0FFF3069-C6AF-531A-9849-35EFA293703D}"/>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10009430-566C-2E16-19FA-0D37E05D12C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1B964C15-96A4-2765-F3C9-F605BA1D518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F5C1B4F0-AA73-FC59-081F-411C03DE0EE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3E06C78D-CDAC-BB11-8B38-08BEE0CF562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1E8D8D11-D60A-4A66-F6B4-E14F4088986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448CA402-214E-E4E2-E42E-3860962FDB5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D6C24316-BF39-19D5-6108-475EA87F101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5D85C115-E7B0-2C07-B933-EB0995972A9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84396B8D-6327-9BA4-73E0-570CAFE3997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AA9FD9A7-28DA-678C-3475-EE2C20FD092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91A13584-546B-710E-0A83-F0CBC86571D7}"/>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86D6B471-4030-8A7F-3940-094E4B558EB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F17EDCF9-18CE-23D5-3851-92C22C40B3C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B208F693-0E3A-AC02-56AD-220E76ABA6B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DF6D2D78-2428-1C0E-C663-A4774249109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BE63112A-5D20-E9C2-9CCB-6648ED0A9B8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6496A452-0F0B-4117-1ECE-3E1CBD32F77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22ADE692-C724-8A5A-DE1E-6BD92A90483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4EE49D9C-2E42-D38F-CD5D-49D488BCF82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FF3F2D46-C99A-0BE5-EC75-D0212368D48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FDDA23F7-B4C7-5813-8E30-0B97C105A98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FC5E2CC7-13AB-F77A-F23F-B94C1EF6C0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DF9C20FC-1EFD-5941-2EF6-CADD790F7BC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1204D715-6048-3ACF-4B5A-8246A5712B2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25846FA7-752D-0747-A1C3-A1839352666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D2A3EB57-F14C-BB91-BE1E-4FA8F6B171A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295AB9CD-6FBA-B06C-42EC-B3F1792C055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2DE07B79-98FD-E5C8-AC94-8DFA5C01797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C81C6217-C62D-2AB3-394A-AB7FE05F1286}"/>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F80CD9AA-A22D-5700-7392-57729F3C087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019B4595-78CB-A1EE-A86A-E7EC243FFB1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5D1558C5-400A-EF49-6BDF-7513F4C4E6A1}"/>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17391F6F-DF6A-E5EC-CEEA-7BB07E12C44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26078281-C7BE-A438-B698-148481C9425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81FFCE1C-952C-6C55-8B08-EDB17786687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4C57A225-A2E0-9957-5326-D68239D699D7}"/>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87128D2F-B8B8-2FBC-C3C5-CFC06D2FA807}"/>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D3FBFD65-7E10-DFDE-F3F1-53B956EA336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CDCD5099-9BEB-C355-3AA4-58EC80C401D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B0789D68-947B-0641-FE9B-7D9902DDDB3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11AA92A1-6B38-1266-4C02-55419478269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C4074D3C-E1F6-E08E-3FC7-F146CEF18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9D627F7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yal Air Force (RAF) | Facts, History, &amp; Aircraft | Britannica">
            <a:extLst>
              <a:ext uri="{FF2B5EF4-FFF2-40B4-BE49-F238E27FC236}">
                <a16:creationId xmlns:a16="http://schemas.microsoft.com/office/drawing/2014/main" id="{205F7764-F506-29C1-5427-EBA65F4BB9A3}"/>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2000" cy="6871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p:txBody>
          <a:bodyPr>
            <a:normAutofit fontScale="90000"/>
          </a:bodyPr>
          <a:lstStyle/>
          <a:p>
            <a:r>
              <a:rPr lang="en-GB"/>
              <a:t>Software Safety</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 (TADOF)</a:t>
            </a:r>
          </a:p>
        </p:txBody>
      </p:sp>
    </p:spTree>
    <p:extLst>
      <p:ext uri="{BB962C8B-B14F-4D97-AF65-F5344CB8AC3E}">
        <p14:creationId xmlns:p14="http://schemas.microsoft.com/office/powerpoint/2010/main" val="6014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2593-52F3-848E-E2B7-2A1CB1F4F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8D6D6-BACD-28C6-785D-288EAFA5D9B1}"/>
              </a:ext>
            </a:extLst>
          </p:cNvPr>
          <p:cNvSpPr>
            <a:spLocks noGrp="1"/>
          </p:cNvSpPr>
          <p:nvPr>
            <p:ph type="title"/>
          </p:nvPr>
        </p:nvSpPr>
        <p:spPr/>
        <p:txBody>
          <a:bodyPr>
            <a:normAutofit fontScale="90000"/>
          </a:bodyPr>
          <a:lstStyle/>
          <a:p>
            <a:r>
              <a:rPr lang="en-GB"/>
              <a:t>Integrity/Assurance Levels</a:t>
            </a:r>
          </a:p>
        </p:txBody>
      </p:sp>
      <p:pic>
        <p:nvPicPr>
          <p:cNvPr id="11" name="Picture 10">
            <a:extLst>
              <a:ext uri="{FF2B5EF4-FFF2-40B4-BE49-F238E27FC236}">
                <a16:creationId xmlns:a16="http://schemas.microsoft.com/office/drawing/2014/main" id="{413364DF-2C60-B76E-8F36-3A96CFD769CE}"/>
              </a:ext>
            </a:extLst>
          </p:cNvPr>
          <p:cNvPicPr>
            <a:picLocks noChangeAspect="1"/>
          </p:cNvPicPr>
          <p:nvPr/>
        </p:nvPicPr>
        <p:blipFill>
          <a:blip r:embed="rId3"/>
          <a:srcRect t="13045"/>
          <a:stretch/>
        </p:blipFill>
        <p:spPr>
          <a:xfrm>
            <a:off x="0" y="916283"/>
            <a:ext cx="12232178" cy="5420908"/>
          </a:xfrm>
          <a:prstGeom prst="rect">
            <a:avLst/>
          </a:prstGeom>
        </p:spPr>
      </p:pic>
    </p:spTree>
    <p:extLst>
      <p:ext uri="{BB962C8B-B14F-4D97-AF65-F5344CB8AC3E}">
        <p14:creationId xmlns:p14="http://schemas.microsoft.com/office/powerpoint/2010/main" val="19761557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63758-BFD2-6C69-AE1E-095F8DB81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120C1-DB36-FEE6-7D40-B5EB3147A905}"/>
              </a:ext>
            </a:extLst>
          </p:cNvPr>
          <p:cNvSpPr>
            <a:spLocks noGrp="1"/>
          </p:cNvSpPr>
          <p:nvPr>
            <p:ph type="title"/>
          </p:nvPr>
        </p:nvSpPr>
        <p:spPr/>
        <p:txBody>
          <a:bodyPr>
            <a:normAutofit fontScale="90000"/>
          </a:bodyPr>
          <a:lstStyle/>
          <a:p>
            <a:r>
              <a:rPr lang="en-GB"/>
              <a:t>Developing Safe Software</a:t>
            </a:r>
          </a:p>
        </p:txBody>
      </p:sp>
      <p:pic>
        <p:nvPicPr>
          <p:cNvPr id="5" name="Picture 4">
            <a:extLst>
              <a:ext uri="{FF2B5EF4-FFF2-40B4-BE49-F238E27FC236}">
                <a16:creationId xmlns:a16="http://schemas.microsoft.com/office/drawing/2014/main" id="{5A3042D4-9D4B-F2B5-A9FA-8A4D2BD0540D}"/>
              </a:ext>
            </a:extLst>
          </p:cNvPr>
          <p:cNvPicPr>
            <a:picLocks noChangeAspect="1"/>
          </p:cNvPicPr>
          <p:nvPr/>
        </p:nvPicPr>
        <p:blipFill>
          <a:blip r:embed="rId3"/>
          <a:stretch>
            <a:fillRect/>
          </a:stretch>
        </p:blipFill>
        <p:spPr>
          <a:xfrm>
            <a:off x="1891288" y="1044418"/>
            <a:ext cx="8464039" cy="5558891"/>
          </a:xfrm>
          <a:prstGeom prst="rect">
            <a:avLst/>
          </a:prstGeom>
        </p:spPr>
      </p:pic>
    </p:spTree>
    <p:extLst>
      <p:ext uri="{BB962C8B-B14F-4D97-AF65-F5344CB8AC3E}">
        <p14:creationId xmlns:p14="http://schemas.microsoft.com/office/powerpoint/2010/main" val="428153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8EEEA-4FEA-66A4-98D5-548C6256D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6DDAC-6A9F-0217-7681-BF8ECDA2CE3A}"/>
              </a:ext>
            </a:extLst>
          </p:cNvPr>
          <p:cNvSpPr>
            <a:spLocks noGrp="1"/>
          </p:cNvSpPr>
          <p:nvPr>
            <p:ph type="title"/>
          </p:nvPr>
        </p:nvSpPr>
        <p:spPr>
          <a:xfrm>
            <a:off x="243480" y="373563"/>
            <a:ext cx="11705040" cy="487431"/>
          </a:xfrm>
        </p:spPr>
        <p:txBody>
          <a:bodyPr>
            <a:noAutofit/>
          </a:bodyPr>
          <a:lstStyle/>
          <a:p>
            <a:r>
              <a:rPr lang="en-GB" sz="2400"/>
              <a:t>Commercial Off The Shelf &amp; Software of Unknown Pedigree</a:t>
            </a:r>
          </a:p>
        </p:txBody>
      </p:sp>
      <p:pic>
        <p:nvPicPr>
          <p:cNvPr id="5" name="Picture 4" descr="A hand holding a box&#10;&#10;AI-generated content may be incorrect.">
            <a:extLst>
              <a:ext uri="{FF2B5EF4-FFF2-40B4-BE49-F238E27FC236}">
                <a16:creationId xmlns:a16="http://schemas.microsoft.com/office/drawing/2014/main" id="{63F5E88A-AC6E-6455-8B52-B2806A21F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8" y="1644740"/>
            <a:ext cx="4472973" cy="4472973"/>
          </a:xfrm>
          <a:prstGeom prst="rect">
            <a:avLst/>
          </a:prstGeom>
        </p:spPr>
      </p:pic>
      <p:pic>
        <p:nvPicPr>
          <p:cNvPr id="6" name="Picture 5">
            <a:extLst>
              <a:ext uri="{FF2B5EF4-FFF2-40B4-BE49-F238E27FC236}">
                <a16:creationId xmlns:a16="http://schemas.microsoft.com/office/drawing/2014/main" id="{0613C209-1242-939C-BD7C-35982BDE1A2F}"/>
              </a:ext>
            </a:extLst>
          </p:cNvPr>
          <p:cNvPicPr>
            <a:picLocks noChangeAspect="1"/>
          </p:cNvPicPr>
          <p:nvPr/>
        </p:nvPicPr>
        <p:blipFill>
          <a:blip r:embed="rId4"/>
          <a:stretch>
            <a:fillRect/>
          </a:stretch>
        </p:blipFill>
        <p:spPr>
          <a:xfrm>
            <a:off x="6368995" y="1564200"/>
            <a:ext cx="4560673" cy="4550260"/>
          </a:xfrm>
          <a:prstGeom prst="rect">
            <a:avLst/>
          </a:prstGeom>
        </p:spPr>
      </p:pic>
      <p:sp>
        <p:nvSpPr>
          <p:cNvPr id="3" name="Footer Placeholder 2">
            <a:extLst>
              <a:ext uri="{FF2B5EF4-FFF2-40B4-BE49-F238E27FC236}">
                <a16:creationId xmlns:a16="http://schemas.microsoft.com/office/drawing/2014/main" id="{3B429B3F-A69D-13CC-38DD-A359EA86F0C5}"/>
              </a:ext>
            </a:extLst>
          </p:cNvPr>
          <p:cNvSpPr>
            <a:spLocks noGrp="1"/>
          </p:cNvSpPr>
          <p:nvPr>
            <p:ph type="ftr" sz="quarter" idx="13"/>
          </p:nvPr>
        </p:nvSpPr>
        <p:spPr/>
        <p:txBody>
          <a:bodyPr/>
          <a:lstStyle/>
          <a:p>
            <a:endParaRPr lang="en-GB"/>
          </a:p>
        </p:txBody>
      </p:sp>
      <p:sp>
        <p:nvSpPr>
          <p:cNvPr id="4" name="TextBox 2">
            <a:extLst>
              <a:ext uri="{FF2B5EF4-FFF2-40B4-BE49-F238E27FC236}">
                <a16:creationId xmlns:a16="http://schemas.microsoft.com/office/drawing/2014/main" id="{0AE66275-1F38-B46C-09E0-8C521E23FE6F}"/>
              </a:ext>
            </a:extLst>
          </p:cNvPr>
          <p:cNvSpPr txBox="1"/>
          <p:nvPr/>
        </p:nvSpPr>
        <p:spPr>
          <a:xfrm>
            <a:off x="6405649" y="2578330"/>
            <a:ext cx="4464279" cy="830997"/>
          </a:xfrm>
          <a:prstGeom prst="rect">
            <a:avLst/>
          </a:prstGeom>
          <a:solidFill>
            <a:srgbClr val="F6EBD9"/>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12E43"/>
                </a:solidFill>
                <a:cs typeface="Arial"/>
              </a:rPr>
              <a:t>SOFTWARE OF UNKNOWN PEDIGREE</a:t>
            </a:r>
            <a:endParaRPr lang="en-US" sz="1600"/>
          </a:p>
        </p:txBody>
      </p:sp>
    </p:spTree>
    <p:extLst>
      <p:ext uri="{BB962C8B-B14F-4D97-AF65-F5344CB8AC3E}">
        <p14:creationId xmlns:p14="http://schemas.microsoft.com/office/powerpoint/2010/main" val="4256914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311C-73B6-D5AD-501B-A366FB20C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6269F-4EBC-E2AD-AA9C-6697042612F8}"/>
              </a:ext>
            </a:extLst>
          </p:cNvPr>
          <p:cNvSpPr>
            <a:spLocks noGrp="1"/>
          </p:cNvSpPr>
          <p:nvPr>
            <p:ph type="title"/>
          </p:nvPr>
        </p:nvSpPr>
        <p:spPr/>
        <p:txBody>
          <a:bodyPr>
            <a:normAutofit fontScale="90000"/>
          </a:bodyPr>
          <a:lstStyle/>
          <a:p>
            <a:r>
              <a:rPr lang="en-GB"/>
              <a:t>Cyber Security for Airworthiness</a:t>
            </a:r>
          </a:p>
        </p:txBody>
      </p:sp>
      <p:sp>
        <p:nvSpPr>
          <p:cNvPr id="5" name="TextBox 4">
            <a:extLst>
              <a:ext uri="{FF2B5EF4-FFF2-40B4-BE49-F238E27FC236}">
                <a16:creationId xmlns:a16="http://schemas.microsoft.com/office/drawing/2014/main" id="{CB49E337-87EB-2A26-4EAD-2318CDC6F76D}"/>
              </a:ext>
            </a:extLst>
          </p:cNvPr>
          <p:cNvSpPr txBox="1"/>
          <p:nvPr/>
        </p:nvSpPr>
        <p:spPr>
          <a:xfrm>
            <a:off x="270788" y="1201522"/>
            <a:ext cx="1572768" cy="1477328"/>
          </a:xfrm>
          <a:prstGeom prst="rect">
            <a:avLst/>
          </a:prstGeom>
          <a:solidFill>
            <a:srgbClr val="7030A0"/>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chemeClr val="bg1"/>
                </a:solidFill>
              </a:rPr>
              <a:t>Regulation 1202(1)</a:t>
            </a: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8A8BCBFE-56CB-FEFA-BB92-305CFEE68C5C}"/>
              </a:ext>
            </a:extLst>
          </p:cNvPr>
          <p:cNvSpPr txBox="1"/>
          <p:nvPr/>
        </p:nvSpPr>
        <p:spPr>
          <a:xfrm>
            <a:off x="270788" y="2805384"/>
            <a:ext cx="1572768" cy="1477328"/>
          </a:xfrm>
          <a:prstGeom prst="rect">
            <a:avLst/>
          </a:prstGeom>
          <a:solidFill>
            <a:srgbClr val="7030A0"/>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chemeClr val="bg1"/>
                </a:solidFill>
              </a:rPr>
              <a:t>Regulation 5890(1)</a:t>
            </a:r>
          </a:p>
          <a:p>
            <a:endParaRPr lang="en-GB" b="1">
              <a:solidFill>
                <a:schemeClr val="bg1"/>
              </a:solidFill>
            </a:endParaRPr>
          </a:p>
          <a:p>
            <a:endParaRPr lang="en-GB" b="1">
              <a:solidFill>
                <a:schemeClr val="bg1"/>
              </a:solidFill>
            </a:endParaRPr>
          </a:p>
          <a:p>
            <a:endParaRPr lang="en-GB" b="1">
              <a:solidFill>
                <a:schemeClr val="tx1"/>
              </a:solidFill>
            </a:endParaRPr>
          </a:p>
        </p:txBody>
      </p:sp>
      <p:sp>
        <p:nvSpPr>
          <p:cNvPr id="7" name="TextBox 6">
            <a:extLst>
              <a:ext uri="{FF2B5EF4-FFF2-40B4-BE49-F238E27FC236}">
                <a16:creationId xmlns:a16="http://schemas.microsoft.com/office/drawing/2014/main" id="{B39527CE-F4B3-7CDA-28BE-6FF9530AD550}"/>
              </a:ext>
            </a:extLst>
          </p:cNvPr>
          <p:cNvSpPr txBox="1"/>
          <p:nvPr/>
        </p:nvSpPr>
        <p:spPr>
          <a:xfrm>
            <a:off x="2195003" y="1170659"/>
            <a:ext cx="8814684" cy="1477328"/>
          </a:xfrm>
          <a:prstGeom prst="rect">
            <a:avLst/>
          </a:prstGeom>
          <a:noFill/>
        </p:spPr>
        <p:txBody>
          <a:bodyPr wrap="square" lIns="91440" tIns="45720" rIns="91440" bIns="45720" anchor="t">
            <a:spAutoFit/>
          </a:bodyPr>
          <a:lstStyle/>
          <a:p>
            <a:pPr algn="just"/>
            <a:r>
              <a:rPr lang="en-GB"/>
              <a:t>Aviation Duty Holders (ADH) / Accountable Managers (Military Flying) (AM(MF)) and Senior Responsible Owners (SRO) </a:t>
            </a:r>
            <a:r>
              <a:rPr lang="en-GB" b="1"/>
              <a:t>shall</a:t>
            </a:r>
            <a:r>
              <a:rPr lang="en-GB"/>
              <a:t> ensure that cyber security threats to Air Safety and Airworthiness are identified, suitably mitigated, and managed through life, appropriate to the level required by the intended use of the Programmable Elements (PE).</a:t>
            </a:r>
          </a:p>
        </p:txBody>
      </p:sp>
      <p:sp>
        <p:nvSpPr>
          <p:cNvPr id="8" name="TextBox 7">
            <a:extLst>
              <a:ext uri="{FF2B5EF4-FFF2-40B4-BE49-F238E27FC236}">
                <a16:creationId xmlns:a16="http://schemas.microsoft.com/office/drawing/2014/main" id="{CC81F224-A575-70C1-8700-A5724AC4C953}"/>
              </a:ext>
            </a:extLst>
          </p:cNvPr>
          <p:cNvSpPr txBox="1"/>
          <p:nvPr/>
        </p:nvSpPr>
        <p:spPr>
          <a:xfrm>
            <a:off x="2195003" y="2805384"/>
            <a:ext cx="8814684" cy="1200329"/>
          </a:xfrm>
          <a:prstGeom prst="rect">
            <a:avLst/>
          </a:prstGeom>
          <a:noFill/>
        </p:spPr>
        <p:txBody>
          <a:bodyPr wrap="square" lIns="91440" tIns="45720" rIns="91440" bIns="45720" anchor="t">
            <a:spAutoFit/>
          </a:bodyPr>
          <a:lstStyle/>
          <a:p>
            <a:pPr algn="just"/>
            <a:r>
              <a:rPr lang="en-GB"/>
              <a:t>Type Airworthiness Authorities (TAA) </a:t>
            </a:r>
            <a:r>
              <a:rPr lang="en-GB" b="1"/>
              <a:t>shall</a:t>
            </a:r>
            <a:r>
              <a:rPr lang="en-GB"/>
              <a:t> ensure Air System Type Design and Changes / Repairs to Type Design are assessed for cyber threats, which once identified are suitably mitigated to combat the potential negative impact on CSA and Air Safety; this applies to all Air Systems on, or destined for, the UK Military Aircraft Register (MAR).</a:t>
            </a:r>
          </a:p>
        </p:txBody>
      </p:sp>
      <p:sp>
        <p:nvSpPr>
          <p:cNvPr id="9" name="TextBox 8">
            <a:extLst>
              <a:ext uri="{FF2B5EF4-FFF2-40B4-BE49-F238E27FC236}">
                <a16:creationId xmlns:a16="http://schemas.microsoft.com/office/drawing/2014/main" id="{C081100A-4E75-EE80-D862-328DA494A312}"/>
              </a:ext>
            </a:extLst>
          </p:cNvPr>
          <p:cNvSpPr txBox="1"/>
          <p:nvPr/>
        </p:nvSpPr>
        <p:spPr>
          <a:xfrm>
            <a:off x="270788" y="4565670"/>
            <a:ext cx="1572768" cy="1754326"/>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chemeClr val="tx1"/>
                </a:solidFill>
              </a:rPr>
              <a:t>General </a:t>
            </a:r>
          </a:p>
          <a:p>
            <a:endParaRPr lang="en-GB" b="1">
              <a:solidFill>
                <a:schemeClr val="tx1"/>
              </a:solidFill>
            </a:endParaRPr>
          </a:p>
          <a:p>
            <a:endParaRPr lang="en-GB" b="1">
              <a:solidFill>
                <a:schemeClr val="tx1"/>
              </a:solidFill>
            </a:endParaRPr>
          </a:p>
          <a:p>
            <a:endParaRPr lang="en-GB" b="1">
              <a:solidFill>
                <a:schemeClr val="tx1"/>
              </a:solidFill>
              <a:cs typeface="Arial"/>
            </a:endParaRPr>
          </a:p>
          <a:p>
            <a:endParaRPr lang="en-GB" b="1">
              <a:solidFill>
                <a:schemeClr val="tx1"/>
              </a:solidFill>
            </a:endParaRPr>
          </a:p>
          <a:p>
            <a:endParaRPr lang="en-GB" b="1">
              <a:solidFill>
                <a:schemeClr val="tx1"/>
              </a:solidFill>
              <a:cs typeface="Arial"/>
            </a:endParaRPr>
          </a:p>
        </p:txBody>
      </p:sp>
      <p:sp>
        <p:nvSpPr>
          <p:cNvPr id="10" name="TextBox 9">
            <a:extLst>
              <a:ext uri="{FF2B5EF4-FFF2-40B4-BE49-F238E27FC236}">
                <a16:creationId xmlns:a16="http://schemas.microsoft.com/office/drawing/2014/main" id="{D21A31CE-DA91-20D9-9B89-96E0D15AB0ED}"/>
              </a:ext>
            </a:extLst>
          </p:cNvPr>
          <p:cNvSpPr txBox="1"/>
          <p:nvPr/>
        </p:nvSpPr>
        <p:spPr>
          <a:xfrm>
            <a:off x="2195003" y="4565670"/>
            <a:ext cx="9180444" cy="1754326"/>
          </a:xfrm>
          <a:prstGeom prst="rect">
            <a:avLst/>
          </a:prstGeom>
          <a:noFill/>
        </p:spPr>
        <p:txBody>
          <a:bodyPr wrap="square" lIns="91440" tIns="45720" rIns="91440" bIns="45720" anchor="t">
            <a:spAutoFit/>
          </a:bodyPr>
          <a:lstStyle/>
          <a:p>
            <a:pPr algn="just"/>
            <a:r>
              <a:rPr lang="en-GB"/>
              <a:t>Acceptable Means of Compliance for Cyber Security: </a:t>
            </a:r>
          </a:p>
          <a:p>
            <a:pPr algn="just"/>
            <a:r>
              <a:rPr lang="en-GB"/>
              <a:t>RTCA DO-326 (Airworthiness Process Security Specification). </a:t>
            </a:r>
          </a:p>
          <a:p>
            <a:pPr algn="just"/>
            <a:r>
              <a:rPr lang="en-GB"/>
              <a:t>RTCA DO-355 (Information Security Guidance for Continuing Airworthiness).</a:t>
            </a:r>
          </a:p>
          <a:p>
            <a:pPr algn="just"/>
            <a:r>
              <a:rPr lang="en-GB"/>
              <a:t>RTCA DO-356 (Airworthiness Security Methods &amp; Considerations). </a:t>
            </a:r>
          </a:p>
          <a:p>
            <a:pPr algn="just"/>
            <a:r>
              <a:rPr lang="en-GB"/>
              <a:t>JSP 440 (Defence Manual of Security &amp; Resilience).</a:t>
            </a:r>
          </a:p>
          <a:p>
            <a:pPr algn="just"/>
            <a:r>
              <a:rPr lang="en-GB">
                <a:cs typeface="Arial"/>
              </a:rPr>
              <a:t>AET SP4 - Air System Software Complex Hardware &amp; Cyber Security</a:t>
            </a:r>
          </a:p>
        </p:txBody>
      </p:sp>
      <p:sp>
        <p:nvSpPr>
          <p:cNvPr id="3" name="Scroll: Vertical 2">
            <a:extLst>
              <a:ext uri="{FF2B5EF4-FFF2-40B4-BE49-F238E27FC236}">
                <a16:creationId xmlns:a16="http://schemas.microsoft.com/office/drawing/2014/main" id="{1C36C78D-C831-4329-ED17-926B6B4D6677}"/>
              </a:ext>
            </a:extLst>
          </p:cNvPr>
          <p:cNvSpPr/>
          <p:nvPr/>
        </p:nvSpPr>
        <p:spPr>
          <a:xfrm>
            <a:off x="10138135" y="4564557"/>
            <a:ext cx="1757531" cy="1289073"/>
          </a:xfrm>
          <a:prstGeom prst="vertic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a:solidFill>
                  <a:srgbClr val="000000"/>
                </a:solidFill>
                <a:cs typeface="Arial"/>
              </a:rPr>
              <a:t>DATIN 69</a:t>
            </a:r>
            <a:endParaRPr lang="en-GB" sz="2400" b="1">
              <a:solidFill>
                <a:srgbClr val="000000"/>
              </a:solidFill>
            </a:endParaRPr>
          </a:p>
        </p:txBody>
      </p:sp>
    </p:spTree>
    <p:extLst>
      <p:ext uri="{BB962C8B-B14F-4D97-AF65-F5344CB8AC3E}">
        <p14:creationId xmlns:p14="http://schemas.microsoft.com/office/powerpoint/2010/main" val="343372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37DC-21B6-A360-E94D-55A8C90B0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347AD-0C2C-C0EC-DBCA-51E81BE3FDA6}"/>
              </a:ext>
            </a:extLst>
          </p:cNvPr>
          <p:cNvSpPr>
            <a:spLocks noGrp="1"/>
          </p:cNvSpPr>
          <p:nvPr>
            <p:ph type="title"/>
          </p:nvPr>
        </p:nvSpPr>
        <p:spPr/>
        <p:txBody>
          <a:bodyPr>
            <a:normAutofit fontScale="90000"/>
          </a:bodyPr>
          <a:lstStyle/>
          <a:p>
            <a:r>
              <a:rPr lang="en-GB"/>
              <a:t>Help and Support</a:t>
            </a:r>
          </a:p>
        </p:txBody>
      </p:sp>
      <p:pic>
        <p:nvPicPr>
          <p:cNvPr id="6" name="Picture 5">
            <a:extLst>
              <a:ext uri="{FF2B5EF4-FFF2-40B4-BE49-F238E27FC236}">
                <a16:creationId xmlns:a16="http://schemas.microsoft.com/office/drawing/2014/main" id="{78FBFC1D-048A-00F8-E938-000A8F7220DD}"/>
              </a:ext>
            </a:extLst>
          </p:cNvPr>
          <p:cNvPicPr>
            <a:picLocks noChangeAspect="1"/>
          </p:cNvPicPr>
          <p:nvPr/>
        </p:nvPicPr>
        <p:blipFill>
          <a:blip r:embed="rId3"/>
          <a:stretch>
            <a:fillRect/>
          </a:stretch>
        </p:blipFill>
        <p:spPr>
          <a:xfrm>
            <a:off x="885627" y="1747996"/>
            <a:ext cx="3061533" cy="4337738"/>
          </a:xfrm>
          <a:prstGeom prst="rect">
            <a:avLst/>
          </a:prstGeom>
        </p:spPr>
      </p:pic>
      <p:pic>
        <p:nvPicPr>
          <p:cNvPr id="8" name="Picture 2" descr="Defence Equipment and Support - Wikipedia">
            <a:extLst>
              <a:ext uri="{FF2B5EF4-FFF2-40B4-BE49-F238E27FC236}">
                <a16:creationId xmlns:a16="http://schemas.microsoft.com/office/drawing/2014/main" id="{8A6FE79F-F95D-1B25-1549-A8243B50F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213" y="4111065"/>
            <a:ext cx="2986576" cy="17098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4EA744-22EA-B182-4774-432F2FF23F7E}"/>
              </a:ext>
            </a:extLst>
          </p:cNvPr>
          <p:cNvSpPr txBox="1"/>
          <p:nvPr/>
        </p:nvSpPr>
        <p:spPr>
          <a:xfrm>
            <a:off x="4890213" y="6085734"/>
            <a:ext cx="2986576" cy="369332"/>
          </a:xfrm>
          <a:prstGeom prst="rect">
            <a:avLst/>
          </a:prstGeom>
          <a:solidFill>
            <a:schemeClr val="bg2">
              <a:lumMod val="90000"/>
            </a:schemeClr>
          </a:solidFill>
        </p:spPr>
        <p:txBody>
          <a:bodyPr wrap="square" lIns="91440" tIns="45720" rIns="91440" bIns="45720" rtlCol="0" anchor="t">
            <a:spAutoFit/>
          </a:bodyPr>
          <a:lstStyle/>
          <a:p>
            <a:pPr algn="ctr"/>
            <a:r>
              <a:rPr lang="en-GB" b="1" dirty="0"/>
              <a:t>HEA Air</a:t>
            </a:r>
          </a:p>
        </p:txBody>
      </p:sp>
      <p:pic>
        <p:nvPicPr>
          <p:cNvPr id="11" name="Picture 10">
            <a:extLst>
              <a:ext uri="{FF2B5EF4-FFF2-40B4-BE49-F238E27FC236}">
                <a16:creationId xmlns:a16="http://schemas.microsoft.com/office/drawing/2014/main" id="{7E2AF37B-76FB-4FF7-037A-0377F3142506}"/>
              </a:ext>
            </a:extLst>
          </p:cNvPr>
          <p:cNvPicPr>
            <a:picLocks noChangeAspect="1"/>
          </p:cNvPicPr>
          <p:nvPr/>
        </p:nvPicPr>
        <p:blipFill>
          <a:blip r:embed="rId5"/>
          <a:srcRect l="1703" r="1863"/>
          <a:stretch/>
        </p:blipFill>
        <p:spPr>
          <a:xfrm rot="984279">
            <a:off x="7848567" y="1500269"/>
            <a:ext cx="3913528" cy="2915057"/>
          </a:xfrm>
          <a:prstGeom prst="rect">
            <a:avLst/>
          </a:prstGeom>
        </p:spPr>
      </p:pic>
    </p:spTree>
    <p:extLst>
      <p:ext uri="{BB962C8B-B14F-4D97-AF65-F5344CB8AC3E}">
        <p14:creationId xmlns:p14="http://schemas.microsoft.com/office/powerpoint/2010/main" val="213775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3C71E-14AD-EA96-7341-9C52BB275A14}"/>
            </a:ext>
          </a:extLst>
        </p:cNvPr>
        <p:cNvGrpSpPr/>
        <p:nvPr/>
      </p:nvGrpSpPr>
      <p:grpSpPr>
        <a:xfrm>
          <a:off x="0" y="0"/>
          <a:ext cx="0" cy="0"/>
          <a:chOff x="0" y="0"/>
          <a:chExt cx="0" cy="0"/>
        </a:xfrm>
      </p:grpSpPr>
      <p:pic>
        <p:nvPicPr>
          <p:cNvPr id="4" name="Picture 2" descr="Royal Air Force (RAF) | Facts, History, &amp; Aircraft | Britannica">
            <a:extLst>
              <a:ext uri="{FF2B5EF4-FFF2-40B4-BE49-F238E27FC236}">
                <a16:creationId xmlns:a16="http://schemas.microsoft.com/office/drawing/2014/main" id="{89C6696C-3FCA-6EA6-17F5-BEE4B664CCC0}"/>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2000" cy="6871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8249D2-BA39-12E9-CABF-0253A4D82BB7}"/>
              </a:ext>
            </a:extLst>
          </p:cNvPr>
          <p:cNvSpPr>
            <a:spLocks noGrp="1"/>
          </p:cNvSpPr>
          <p:nvPr>
            <p:ph type="ctrTitle"/>
          </p:nvPr>
        </p:nvSpPr>
        <p:spPr>
          <a:xfrm>
            <a:off x="860841" y="2989444"/>
            <a:ext cx="10470319" cy="879113"/>
          </a:xfrm>
        </p:spPr>
        <p:txBody>
          <a:bodyPr>
            <a:normAutofit fontScale="90000"/>
          </a:bodyPr>
          <a:lstStyle/>
          <a:p>
            <a:pPr algn="ctr"/>
            <a:r>
              <a:rPr lang="en-GB">
                <a:latin typeface="+mn-lt"/>
              </a:rPr>
              <a:t>Any Questions?</a:t>
            </a:r>
          </a:p>
        </p:txBody>
      </p:sp>
    </p:spTree>
    <p:extLst>
      <p:ext uri="{BB962C8B-B14F-4D97-AF65-F5344CB8AC3E}">
        <p14:creationId xmlns:p14="http://schemas.microsoft.com/office/powerpoint/2010/main" val="3849153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2C7-E382-D3FD-AF59-E767A0342FD5}"/>
              </a:ext>
            </a:extLst>
          </p:cNvPr>
          <p:cNvSpPr>
            <a:spLocks noGrp="1"/>
          </p:cNvSpPr>
          <p:nvPr>
            <p:ph type="title"/>
          </p:nvPr>
        </p:nvSpPr>
        <p:spPr/>
        <p:txBody>
          <a:bodyPr>
            <a:normAutofit fontScale="90000"/>
          </a:bodyPr>
          <a:lstStyle/>
          <a:p>
            <a:r>
              <a:rPr lang="en-GB"/>
              <a:t>Software Safety</a:t>
            </a:r>
          </a:p>
        </p:txBody>
      </p:sp>
      <p:sp>
        <p:nvSpPr>
          <p:cNvPr id="5" name="TextBox 4">
            <a:extLst>
              <a:ext uri="{FF2B5EF4-FFF2-40B4-BE49-F238E27FC236}">
                <a16:creationId xmlns:a16="http://schemas.microsoft.com/office/drawing/2014/main" id="{3FA3D1DB-B610-672F-20AA-3C506A3BF98D}"/>
              </a:ext>
            </a:extLst>
          </p:cNvPr>
          <p:cNvSpPr txBox="1"/>
          <p:nvPr/>
        </p:nvSpPr>
        <p:spPr>
          <a:xfrm>
            <a:off x="270788" y="1025786"/>
            <a:ext cx="1572768" cy="4247317"/>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Learning Outcome</a:t>
            </a:r>
          </a:p>
          <a:p>
            <a:endParaRPr lang="en-US"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635B7405-2DA9-0A30-3E71-682FF22DE92D}"/>
              </a:ext>
            </a:extLst>
          </p:cNvPr>
          <p:cNvSpPr txBox="1"/>
          <p:nvPr/>
        </p:nvSpPr>
        <p:spPr>
          <a:xfrm>
            <a:off x="2194642" y="1096355"/>
            <a:ext cx="8380428" cy="4247317"/>
          </a:xfrm>
          <a:prstGeom prst="rect">
            <a:avLst/>
          </a:prstGeom>
          <a:noFill/>
        </p:spPr>
        <p:txBody>
          <a:bodyPr wrap="square" rtlCol="0">
            <a:spAutoFit/>
          </a:bodyPr>
          <a:lstStyle/>
          <a:p>
            <a:r>
              <a:rPr lang="en-GB"/>
              <a:t>To provide an understanding of: </a:t>
            </a:r>
          </a:p>
          <a:p>
            <a:endParaRPr lang="en-GB"/>
          </a:p>
          <a:p>
            <a:pPr marL="342900" indent="-342900">
              <a:buAutoNum type="arabicPeriod"/>
            </a:pPr>
            <a:r>
              <a:rPr lang="en-GB"/>
              <a:t>The role of software in system safety </a:t>
            </a:r>
            <a:br>
              <a:rPr lang="en-GB"/>
            </a:br>
            <a:endParaRPr lang="en-GB"/>
          </a:p>
          <a:p>
            <a:pPr marL="342900" indent="-342900">
              <a:buAutoNum type="arabicPeriod"/>
            </a:pPr>
            <a:r>
              <a:rPr lang="en-GB"/>
              <a:t>Software safety assessment, random and systematic failures</a:t>
            </a:r>
            <a:br>
              <a:rPr lang="en-GB"/>
            </a:br>
            <a:endParaRPr lang="en-GB"/>
          </a:p>
          <a:p>
            <a:pPr marL="342900" indent="-342900">
              <a:buAutoNum type="arabicPeriod"/>
            </a:pPr>
            <a:r>
              <a:rPr lang="en-GB"/>
              <a:t>Developing safe software</a:t>
            </a:r>
            <a:br>
              <a:rPr lang="en-GB"/>
            </a:br>
            <a:endParaRPr lang="en-GB"/>
          </a:p>
          <a:p>
            <a:pPr marL="342900" indent="-342900">
              <a:buAutoNum type="arabicPeriod"/>
            </a:pPr>
            <a:r>
              <a:rPr lang="en-GB"/>
              <a:t>The concepts of Safety Integrity Levels (SILs) and Design Assurance Levels (DALs)</a:t>
            </a:r>
            <a:br>
              <a:rPr lang="en-GB"/>
            </a:br>
            <a:endParaRPr lang="en-GB"/>
          </a:p>
          <a:p>
            <a:pPr marL="342900" indent="-342900">
              <a:buAutoNum type="arabicPeriod"/>
            </a:pPr>
            <a:r>
              <a:rPr lang="en-GB"/>
              <a:t>The risks of using Commercial Off The Shelf (COTS) system software and Software of Unknown Pedigree (SOUP)</a:t>
            </a:r>
            <a:br>
              <a:rPr lang="en-GB">
                <a:solidFill>
                  <a:srgbClr val="FF0000"/>
                </a:solidFill>
              </a:rPr>
            </a:br>
            <a:endParaRPr lang="en-GB">
              <a:solidFill>
                <a:srgbClr val="FF0000"/>
              </a:solidFill>
            </a:endParaRPr>
          </a:p>
          <a:p>
            <a:pPr marL="342900" indent="-342900">
              <a:buAutoNum type="arabicPeriod"/>
            </a:pPr>
            <a:r>
              <a:rPr lang="en-GB"/>
              <a:t>Cyber Security for Airworthiness</a:t>
            </a:r>
          </a:p>
        </p:txBody>
      </p:sp>
    </p:spTree>
    <p:extLst>
      <p:ext uri="{BB962C8B-B14F-4D97-AF65-F5344CB8AC3E}">
        <p14:creationId xmlns:p14="http://schemas.microsoft.com/office/powerpoint/2010/main" val="13752952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4251-A993-C8BE-E841-4F9464EE9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69F4C-1A71-0728-0419-E86C7E03D873}"/>
              </a:ext>
            </a:extLst>
          </p:cNvPr>
          <p:cNvSpPr>
            <a:spLocks noGrp="1"/>
          </p:cNvSpPr>
          <p:nvPr>
            <p:ph type="title"/>
          </p:nvPr>
        </p:nvSpPr>
        <p:spPr/>
        <p:txBody>
          <a:bodyPr>
            <a:normAutofit fontScale="90000"/>
          </a:bodyPr>
          <a:lstStyle/>
          <a:p>
            <a:r>
              <a:rPr lang="en-GB"/>
              <a:t>What is Software?</a:t>
            </a:r>
          </a:p>
        </p:txBody>
      </p:sp>
      <p:sp>
        <p:nvSpPr>
          <p:cNvPr id="7" name="Content Placeholder 2">
            <a:extLst>
              <a:ext uri="{FF2B5EF4-FFF2-40B4-BE49-F238E27FC236}">
                <a16:creationId xmlns:a16="http://schemas.microsoft.com/office/drawing/2014/main" id="{F3FF9E98-C7B3-7427-4D3D-1CE5BBAE2ADA}"/>
              </a:ext>
            </a:extLst>
          </p:cNvPr>
          <p:cNvSpPr txBox="1">
            <a:spLocks/>
          </p:cNvSpPr>
          <p:nvPr/>
        </p:nvSpPr>
        <p:spPr>
          <a:xfrm>
            <a:off x="124306" y="1082471"/>
            <a:ext cx="6817084" cy="5252678"/>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i="1"/>
              <a:t>“</a:t>
            </a:r>
            <a:r>
              <a:rPr lang="en-US" i="1"/>
              <a:t>Intellectual creation comprising the programs, procedures, data, rules and any associated documentation pertaining to the operation of a data processing system.</a:t>
            </a:r>
            <a:r>
              <a:rPr lang="en-GB" i="1"/>
              <a:t>”</a:t>
            </a:r>
          </a:p>
          <a:p>
            <a:pPr algn="r"/>
            <a:r>
              <a:rPr lang="en-GB" sz="1000" i="1"/>
              <a:t>IEC 61508: 2010</a:t>
            </a:r>
            <a:endParaRPr lang="en-GB" sz="1000" b="1" i="1"/>
          </a:p>
          <a:p>
            <a:pPr algn="just"/>
            <a:r>
              <a:rPr lang="en-GB" i="1"/>
              <a:t>“Programmable Element (PE): “Products, Services &amp; Systems (PSS) that is implemented in software or programmable hardware, which includes any device that can be customised”	</a:t>
            </a:r>
          </a:p>
          <a:p>
            <a:pPr algn="r"/>
            <a:r>
              <a:rPr lang="en-GB" sz="1000" i="1"/>
              <a:t>Def Stan 00-056 Issue 7</a:t>
            </a:r>
          </a:p>
          <a:p>
            <a:pPr algn="just"/>
            <a:r>
              <a:rPr lang="en-GB" i="1"/>
              <a:t>“</a:t>
            </a:r>
            <a:r>
              <a:rPr lang="en-US" i="1"/>
              <a:t>Instructions given to hardware.</a:t>
            </a:r>
            <a:r>
              <a:rPr lang="en-GB" i="1"/>
              <a:t>”</a:t>
            </a:r>
          </a:p>
          <a:p>
            <a:pPr algn="r"/>
            <a:r>
              <a:rPr lang="en-GB" sz="1000" i="1"/>
              <a:t>Kev</a:t>
            </a:r>
          </a:p>
          <a:p>
            <a:pPr algn="just"/>
            <a:endParaRPr lang="en-GB"/>
          </a:p>
        </p:txBody>
      </p:sp>
      <p:sp>
        <p:nvSpPr>
          <p:cNvPr id="10" name="TextBox 9">
            <a:extLst>
              <a:ext uri="{FF2B5EF4-FFF2-40B4-BE49-F238E27FC236}">
                <a16:creationId xmlns:a16="http://schemas.microsoft.com/office/drawing/2014/main" id="{2D2133CB-DC74-4D39-C5B8-0627317143A5}"/>
              </a:ext>
            </a:extLst>
          </p:cNvPr>
          <p:cNvSpPr txBox="1"/>
          <p:nvPr/>
        </p:nvSpPr>
        <p:spPr>
          <a:xfrm>
            <a:off x="8817338" y="836099"/>
            <a:ext cx="2132938" cy="369780"/>
          </a:xfrm>
          <a:prstGeom prst="rect">
            <a:avLst/>
          </a:prstGeom>
          <a:noFill/>
        </p:spPr>
        <p:txBody>
          <a:bodyPr wrap="square" rtlCol="0">
            <a:spAutoFit/>
          </a:bodyPr>
          <a:lstStyle/>
          <a:p>
            <a:pPr algn="ctr"/>
            <a:r>
              <a:rPr lang="en-GB" sz="2400" b="1"/>
              <a:t>1970</a:t>
            </a:r>
          </a:p>
        </p:txBody>
      </p:sp>
      <p:sp>
        <p:nvSpPr>
          <p:cNvPr id="13" name="TextBox 12">
            <a:extLst>
              <a:ext uri="{FF2B5EF4-FFF2-40B4-BE49-F238E27FC236}">
                <a16:creationId xmlns:a16="http://schemas.microsoft.com/office/drawing/2014/main" id="{47140919-5248-B329-DCAF-6C66E853A4A8}"/>
              </a:ext>
            </a:extLst>
          </p:cNvPr>
          <p:cNvSpPr txBox="1"/>
          <p:nvPr/>
        </p:nvSpPr>
        <p:spPr>
          <a:xfrm>
            <a:off x="8945370" y="3573655"/>
            <a:ext cx="2257215" cy="392307"/>
          </a:xfrm>
          <a:prstGeom prst="rect">
            <a:avLst/>
          </a:prstGeom>
          <a:noFill/>
        </p:spPr>
        <p:txBody>
          <a:bodyPr wrap="square" rtlCol="0">
            <a:spAutoFit/>
          </a:bodyPr>
          <a:lstStyle/>
          <a:p>
            <a:pPr algn="ctr"/>
            <a:r>
              <a:rPr lang="en-GB" sz="2400" b="1"/>
              <a:t>2020</a:t>
            </a:r>
          </a:p>
        </p:txBody>
      </p:sp>
      <p:pic>
        <p:nvPicPr>
          <p:cNvPr id="16" name="Picture 15">
            <a:extLst>
              <a:ext uri="{FF2B5EF4-FFF2-40B4-BE49-F238E27FC236}">
                <a16:creationId xmlns:a16="http://schemas.microsoft.com/office/drawing/2014/main" id="{1AD0C666-DC25-324B-3608-3A19AEE90AF5}"/>
              </a:ext>
            </a:extLst>
          </p:cNvPr>
          <p:cNvPicPr>
            <a:picLocks noChangeAspect="1"/>
          </p:cNvPicPr>
          <p:nvPr/>
        </p:nvPicPr>
        <p:blipFill>
          <a:blip r:embed="rId4"/>
          <a:stretch>
            <a:fillRect/>
          </a:stretch>
        </p:blipFill>
        <p:spPr>
          <a:xfrm>
            <a:off x="1090027" y="3965962"/>
            <a:ext cx="4138590" cy="2680294"/>
          </a:xfrm>
          <a:prstGeom prst="rect">
            <a:avLst/>
          </a:prstGeom>
        </p:spPr>
      </p:pic>
      <p:pic>
        <p:nvPicPr>
          <p:cNvPr id="18" name="Picture 17">
            <a:extLst>
              <a:ext uri="{FF2B5EF4-FFF2-40B4-BE49-F238E27FC236}">
                <a16:creationId xmlns:a16="http://schemas.microsoft.com/office/drawing/2014/main" id="{4391E214-4205-FC78-7FF8-DFCAD331C71A}"/>
              </a:ext>
            </a:extLst>
          </p:cNvPr>
          <p:cNvPicPr>
            <a:picLocks noChangeAspect="1"/>
          </p:cNvPicPr>
          <p:nvPr/>
        </p:nvPicPr>
        <p:blipFill>
          <a:blip r:embed="rId5"/>
          <a:stretch>
            <a:fillRect/>
          </a:stretch>
        </p:blipFill>
        <p:spPr>
          <a:xfrm>
            <a:off x="8576925" y="1205879"/>
            <a:ext cx="3398903" cy="2160000"/>
          </a:xfrm>
          <a:prstGeom prst="rect">
            <a:avLst/>
          </a:prstGeom>
        </p:spPr>
      </p:pic>
      <p:pic>
        <p:nvPicPr>
          <p:cNvPr id="20" name="Picture 19">
            <a:extLst>
              <a:ext uri="{FF2B5EF4-FFF2-40B4-BE49-F238E27FC236}">
                <a16:creationId xmlns:a16="http://schemas.microsoft.com/office/drawing/2014/main" id="{E9AC5B5C-AB24-E47F-7479-4663BE9D054C}"/>
              </a:ext>
            </a:extLst>
          </p:cNvPr>
          <p:cNvPicPr>
            <a:picLocks noChangeAspect="1"/>
          </p:cNvPicPr>
          <p:nvPr/>
        </p:nvPicPr>
        <p:blipFill>
          <a:blip r:embed="rId6"/>
          <a:stretch>
            <a:fillRect/>
          </a:stretch>
        </p:blipFill>
        <p:spPr>
          <a:xfrm>
            <a:off x="8631830" y="4156243"/>
            <a:ext cx="3289091" cy="2160000"/>
          </a:xfrm>
          <a:prstGeom prst="rect">
            <a:avLst/>
          </a:prstGeom>
        </p:spPr>
      </p:pic>
    </p:spTree>
    <p:extLst>
      <p:ext uri="{BB962C8B-B14F-4D97-AF65-F5344CB8AC3E}">
        <p14:creationId xmlns:p14="http://schemas.microsoft.com/office/powerpoint/2010/main" val="2640478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A5154-5AD8-305D-A7AA-4FE310293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5C656-5804-C3BB-D4EC-A64731A953F2}"/>
              </a:ext>
            </a:extLst>
          </p:cNvPr>
          <p:cNvSpPr>
            <a:spLocks noGrp="1"/>
          </p:cNvSpPr>
          <p:nvPr>
            <p:ph type="title"/>
          </p:nvPr>
        </p:nvSpPr>
        <p:spPr/>
        <p:txBody>
          <a:bodyPr>
            <a:normAutofit fontScale="90000"/>
          </a:bodyPr>
          <a:lstStyle/>
          <a:p>
            <a:r>
              <a:rPr lang="en-GB"/>
              <a:t>Software Safety</a:t>
            </a:r>
          </a:p>
        </p:txBody>
      </p:sp>
      <p:sp>
        <p:nvSpPr>
          <p:cNvPr id="10" name="TextBox 9">
            <a:extLst>
              <a:ext uri="{FF2B5EF4-FFF2-40B4-BE49-F238E27FC236}">
                <a16:creationId xmlns:a16="http://schemas.microsoft.com/office/drawing/2014/main" id="{6DC19E37-58FA-83A7-ACDA-D888255F01EB}"/>
              </a:ext>
            </a:extLst>
          </p:cNvPr>
          <p:cNvSpPr txBox="1"/>
          <p:nvPr/>
        </p:nvSpPr>
        <p:spPr>
          <a:xfrm>
            <a:off x="270788" y="937396"/>
            <a:ext cx="1572768" cy="923330"/>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Def Stan </a:t>
            </a:r>
          </a:p>
          <a:p>
            <a:r>
              <a:rPr lang="en-GB">
                <a:solidFill>
                  <a:schemeClr val="tx1"/>
                </a:solidFill>
              </a:rPr>
              <a:t>00-970</a:t>
            </a:r>
          </a:p>
          <a:p>
            <a:endParaRPr lang="en-GB">
              <a:solidFill>
                <a:schemeClr val="tx1"/>
              </a:solidFill>
            </a:endParaRPr>
          </a:p>
        </p:txBody>
      </p:sp>
      <p:sp>
        <p:nvSpPr>
          <p:cNvPr id="11" name="TextBox 10">
            <a:extLst>
              <a:ext uri="{FF2B5EF4-FFF2-40B4-BE49-F238E27FC236}">
                <a16:creationId xmlns:a16="http://schemas.microsoft.com/office/drawing/2014/main" id="{A2A95657-D638-AD62-9162-2E87C1750B88}"/>
              </a:ext>
            </a:extLst>
          </p:cNvPr>
          <p:cNvSpPr txBox="1"/>
          <p:nvPr/>
        </p:nvSpPr>
        <p:spPr>
          <a:xfrm>
            <a:off x="270788" y="2013140"/>
            <a:ext cx="1572768" cy="4524315"/>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The White Book</a:t>
            </a: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p:txBody>
      </p:sp>
      <p:sp>
        <p:nvSpPr>
          <p:cNvPr id="12" name="TextBox 11">
            <a:extLst>
              <a:ext uri="{FF2B5EF4-FFF2-40B4-BE49-F238E27FC236}">
                <a16:creationId xmlns:a16="http://schemas.microsoft.com/office/drawing/2014/main" id="{2B2E9794-5F63-46FA-9D2F-EA6543EE7996}"/>
              </a:ext>
            </a:extLst>
          </p:cNvPr>
          <p:cNvSpPr txBox="1"/>
          <p:nvPr/>
        </p:nvSpPr>
        <p:spPr>
          <a:xfrm>
            <a:off x="1986007" y="937396"/>
            <a:ext cx="8928339" cy="923330"/>
          </a:xfrm>
          <a:prstGeom prst="rect">
            <a:avLst/>
          </a:prstGeom>
          <a:noFill/>
        </p:spPr>
        <p:txBody>
          <a:bodyPr wrap="square" rtlCol="0">
            <a:spAutoFit/>
          </a:bodyPr>
          <a:lstStyle/>
          <a:p>
            <a:r>
              <a:rPr lang="en-GB"/>
              <a:t>A combination of associated computer instructions and computer data definitions required to enable the computer hardware to perform computational or control functions. </a:t>
            </a:r>
          </a:p>
        </p:txBody>
      </p:sp>
      <p:sp>
        <p:nvSpPr>
          <p:cNvPr id="13" name="TextBox 12">
            <a:extLst>
              <a:ext uri="{FF2B5EF4-FFF2-40B4-BE49-F238E27FC236}">
                <a16:creationId xmlns:a16="http://schemas.microsoft.com/office/drawing/2014/main" id="{C6C858CD-448F-FDFC-D3F2-F802FB78D4C5}"/>
              </a:ext>
            </a:extLst>
          </p:cNvPr>
          <p:cNvSpPr txBox="1"/>
          <p:nvPr/>
        </p:nvSpPr>
        <p:spPr>
          <a:xfrm>
            <a:off x="2066520" y="1920807"/>
            <a:ext cx="9558068" cy="4616648"/>
          </a:xfrm>
          <a:prstGeom prst="rect">
            <a:avLst/>
          </a:prstGeom>
          <a:noFill/>
        </p:spPr>
        <p:txBody>
          <a:bodyPr wrap="square">
            <a:spAutoFit/>
          </a:bodyPr>
          <a:lstStyle/>
          <a:p>
            <a:pPr algn="l">
              <a:spcAft>
                <a:spcPts val="600"/>
              </a:spcAft>
              <a:buFont typeface="Arial" panose="020B0604020202020204" pitchFamily="34" charset="0"/>
              <a:buChar char="•"/>
            </a:pPr>
            <a:r>
              <a:rPr lang="en-GB" b="0" i="0">
                <a:effectLst/>
              </a:rPr>
              <a:t>Random/Pseudo-random Failures:</a:t>
            </a:r>
          </a:p>
          <a:p>
            <a:pPr marL="742950" lvl="1" indent="-285750" algn="l">
              <a:spcAft>
                <a:spcPts val="600"/>
              </a:spcAft>
              <a:buFont typeface="Arial" panose="020B0604020202020204" pitchFamily="34" charset="0"/>
              <a:buChar char="•"/>
            </a:pPr>
            <a:r>
              <a:rPr lang="en-GB" b="0" i="0">
                <a:effectLst/>
              </a:rPr>
              <a:t>Causes: Wear-out, corrosion.</a:t>
            </a:r>
          </a:p>
          <a:p>
            <a:pPr marL="742950" lvl="1" indent="-285750" algn="l">
              <a:spcAft>
                <a:spcPts val="600"/>
              </a:spcAft>
              <a:buFont typeface="Arial" panose="020B0604020202020204" pitchFamily="34" charset="0"/>
              <a:buChar char="•"/>
            </a:pPr>
            <a:r>
              <a:rPr lang="en-GB" b="0" i="0">
                <a:effectLst/>
              </a:rPr>
              <a:t>Time to failure: Unpredictable.</a:t>
            </a:r>
          </a:p>
          <a:p>
            <a:pPr marL="742950" lvl="1" indent="-285750" algn="l">
              <a:spcAft>
                <a:spcPts val="600"/>
              </a:spcAft>
              <a:buFont typeface="Arial" panose="020B0604020202020204" pitchFamily="34" charset="0"/>
              <a:buChar char="•"/>
            </a:pPr>
            <a:r>
              <a:rPr lang="en-GB" b="0" i="0">
                <a:effectLst/>
              </a:rPr>
              <a:t>Prediction: Failure statistics can predict occurrence rates across large populations.</a:t>
            </a:r>
          </a:p>
          <a:p>
            <a:pPr algn="l">
              <a:spcAft>
                <a:spcPts val="600"/>
              </a:spcAft>
              <a:buFont typeface="Arial" panose="020B0604020202020204" pitchFamily="34" charset="0"/>
              <a:buChar char="•"/>
            </a:pPr>
            <a:r>
              <a:rPr lang="en-GB" b="0" i="0">
                <a:effectLst/>
              </a:rPr>
              <a:t>Systematic Failures:</a:t>
            </a:r>
          </a:p>
          <a:p>
            <a:pPr marL="742950" lvl="1" indent="-285750" algn="l">
              <a:spcAft>
                <a:spcPts val="600"/>
              </a:spcAft>
              <a:buFont typeface="Arial" panose="020B0604020202020204" pitchFamily="34" charset="0"/>
              <a:buChar char="•"/>
            </a:pPr>
            <a:r>
              <a:rPr lang="en-GB" b="0" i="0">
                <a:effectLst/>
              </a:rPr>
              <a:t>Causes: Errors in specification, design.</a:t>
            </a:r>
          </a:p>
          <a:p>
            <a:pPr marL="742950" lvl="1" indent="-285750" algn="l">
              <a:spcAft>
                <a:spcPts val="600"/>
              </a:spcAft>
              <a:buFont typeface="Arial" panose="020B0604020202020204" pitchFamily="34" charset="0"/>
              <a:buChar char="•"/>
            </a:pPr>
            <a:r>
              <a:rPr lang="en-GB" b="0" i="0">
                <a:effectLst/>
              </a:rPr>
              <a:t>Dependence: Input conditions, transient operating conditions.</a:t>
            </a:r>
          </a:p>
          <a:p>
            <a:pPr marL="742950" lvl="1" indent="-285750" algn="l">
              <a:spcAft>
                <a:spcPts val="600"/>
              </a:spcAft>
              <a:buFont typeface="Arial" panose="020B0604020202020204" pitchFamily="34" charset="0"/>
              <a:buChar char="•"/>
            </a:pPr>
            <a:r>
              <a:rPr lang="en-GB" b="0" i="0">
                <a:effectLst/>
              </a:rPr>
              <a:t>Occurrence: Happen under the same conditions.</a:t>
            </a:r>
          </a:p>
          <a:p>
            <a:pPr algn="l">
              <a:spcAft>
                <a:spcPts val="600"/>
              </a:spcAft>
              <a:buFont typeface="Arial" panose="020B0604020202020204" pitchFamily="34" charset="0"/>
              <a:buChar char="•"/>
            </a:pPr>
            <a:r>
              <a:rPr lang="en-GB" b="0" i="0">
                <a:effectLst/>
              </a:rPr>
              <a:t>Software Failures:</a:t>
            </a:r>
          </a:p>
          <a:p>
            <a:pPr marL="742950" lvl="1" indent="-285750" algn="l">
              <a:spcAft>
                <a:spcPts val="600"/>
              </a:spcAft>
              <a:buFont typeface="Arial" panose="020B0604020202020204" pitchFamily="34" charset="0"/>
              <a:buChar char="•"/>
            </a:pPr>
            <a:r>
              <a:rPr lang="en-GB" b="0" i="0">
                <a:effectLst/>
              </a:rPr>
              <a:t>Nature: Not subject to random failures.</a:t>
            </a:r>
          </a:p>
          <a:p>
            <a:pPr marL="742950" lvl="1" indent="-285750" algn="l">
              <a:spcAft>
                <a:spcPts val="600"/>
              </a:spcAft>
              <a:buFont typeface="Arial" panose="020B0604020202020204" pitchFamily="34" charset="0"/>
              <a:buChar char="•"/>
            </a:pPr>
            <a:r>
              <a:rPr lang="en-GB" b="0" i="0">
                <a:effectLst/>
              </a:rPr>
              <a:t>Causes: Mistakes in specification, design, implementation, change control.</a:t>
            </a:r>
          </a:p>
          <a:p>
            <a:pPr marL="742950" lvl="1" indent="-285750" algn="l">
              <a:spcAft>
                <a:spcPts val="600"/>
              </a:spcAft>
              <a:buFont typeface="Arial" panose="020B0604020202020204" pitchFamily="34" charset="0"/>
              <a:buChar char="•"/>
            </a:pPr>
            <a:r>
              <a:rPr lang="en-GB" b="0" i="0">
                <a:effectLst/>
              </a:rPr>
              <a:t>Guarantee: No affordable system is completely free from systematic errors.</a:t>
            </a:r>
          </a:p>
          <a:p>
            <a:pPr marL="742950" lvl="1" indent="-285750" algn="l">
              <a:spcAft>
                <a:spcPts val="600"/>
              </a:spcAft>
              <a:buFont typeface="Arial" panose="020B0604020202020204" pitchFamily="34" charset="0"/>
              <a:buChar char="•"/>
            </a:pPr>
            <a:r>
              <a:rPr lang="en-GB" b="0" i="0">
                <a:effectLst/>
              </a:rPr>
              <a:t>Mitigation: Methods like auto-coding, semi-automated formal methods proving.</a:t>
            </a:r>
          </a:p>
        </p:txBody>
      </p:sp>
    </p:spTree>
    <p:extLst>
      <p:ext uri="{BB962C8B-B14F-4D97-AF65-F5344CB8AC3E}">
        <p14:creationId xmlns:p14="http://schemas.microsoft.com/office/powerpoint/2010/main" val="36732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7770-59A2-2445-FC9C-5EBE0028C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1A38E-8530-79C1-DC91-61933BC36C58}"/>
              </a:ext>
            </a:extLst>
          </p:cNvPr>
          <p:cNvSpPr>
            <a:spLocks noGrp="1"/>
          </p:cNvSpPr>
          <p:nvPr>
            <p:ph type="title"/>
          </p:nvPr>
        </p:nvSpPr>
        <p:spPr/>
        <p:txBody>
          <a:bodyPr>
            <a:normAutofit fontScale="90000"/>
          </a:bodyPr>
          <a:lstStyle/>
          <a:p>
            <a:r>
              <a:rPr lang="en-GB"/>
              <a:t>Random Failures</a:t>
            </a:r>
          </a:p>
        </p:txBody>
      </p:sp>
      <p:pic>
        <p:nvPicPr>
          <p:cNvPr id="6" name="Picture 2" descr="What Is a Bathtub Curve?">
            <a:extLst>
              <a:ext uri="{FF2B5EF4-FFF2-40B4-BE49-F238E27FC236}">
                <a16:creationId xmlns:a16="http://schemas.microsoft.com/office/drawing/2014/main" id="{8BC2129F-799E-9EED-E9A9-E023AC61F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837" y="1167785"/>
            <a:ext cx="8812324" cy="518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03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FA69F-CA05-1632-C1C5-2EB978CCF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6CC5C-982A-378C-31EE-E7D321770079}"/>
              </a:ext>
            </a:extLst>
          </p:cNvPr>
          <p:cNvSpPr>
            <a:spLocks noGrp="1"/>
          </p:cNvSpPr>
          <p:nvPr>
            <p:ph type="title"/>
          </p:nvPr>
        </p:nvSpPr>
        <p:spPr/>
        <p:txBody>
          <a:bodyPr>
            <a:normAutofit fontScale="90000"/>
          </a:bodyPr>
          <a:lstStyle/>
          <a:p>
            <a:r>
              <a:rPr lang="en-GB"/>
              <a:t>Systematic Failures</a:t>
            </a:r>
          </a:p>
        </p:txBody>
      </p:sp>
      <p:sp>
        <p:nvSpPr>
          <p:cNvPr id="7" name="TextBox 6">
            <a:extLst>
              <a:ext uri="{FF2B5EF4-FFF2-40B4-BE49-F238E27FC236}">
                <a16:creationId xmlns:a16="http://schemas.microsoft.com/office/drawing/2014/main" id="{07F27323-29B8-4DCA-0F88-20EA54767CA4}"/>
              </a:ext>
            </a:extLst>
          </p:cNvPr>
          <p:cNvSpPr txBox="1"/>
          <p:nvPr/>
        </p:nvSpPr>
        <p:spPr>
          <a:xfrm>
            <a:off x="7049979" y="4042779"/>
            <a:ext cx="3340342" cy="2047756"/>
          </a:xfrm>
          <a:prstGeom prst="star7">
            <a:avLst>
              <a:gd name="adj" fmla="val 36357"/>
              <a:gd name="hf" fmla="val 102572"/>
              <a:gd name="vf" fmla="val 105210"/>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a:p>
            <a:endParaRPr lang="en-GB"/>
          </a:p>
          <a:p>
            <a:pPr algn="ctr"/>
            <a:r>
              <a:rPr lang="en-GB"/>
              <a:t>NOT RANDOM</a:t>
            </a:r>
          </a:p>
          <a:p>
            <a:endParaRPr lang="en-GB"/>
          </a:p>
        </p:txBody>
      </p:sp>
      <p:grpSp>
        <p:nvGrpSpPr>
          <p:cNvPr id="9" name="Group 8">
            <a:extLst>
              <a:ext uri="{FF2B5EF4-FFF2-40B4-BE49-F238E27FC236}">
                <a16:creationId xmlns:a16="http://schemas.microsoft.com/office/drawing/2014/main" id="{2363D641-05F3-9B03-5AFC-F883B3893DE3}"/>
              </a:ext>
            </a:extLst>
          </p:cNvPr>
          <p:cNvGrpSpPr/>
          <p:nvPr/>
        </p:nvGrpSpPr>
        <p:grpSpPr>
          <a:xfrm>
            <a:off x="270788" y="1004382"/>
            <a:ext cx="1566672" cy="1566672"/>
            <a:chOff x="1057656" y="1525590"/>
            <a:chExt cx="1566672" cy="1566672"/>
          </a:xfrm>
        </p:grpSpPr>
        <p:pic>
          <p:nvPicPr>
            <p:cNvPr id="4" name="Graphic 3" descr="Internet Of Things with solid fill">
              <a:extLst>
                <a:ext uri="{FF2B5EF4-FFF2-40B4-BE49-F238E27FC236}">
                  <a16:creationId xmlns:a16="http://schemas.microsoft.com/office/drawing/2014/main" id="{D4ADDAC3-1011-2C98-FB8F-7546160CD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047" y="2103981"/>
              <a:ext cx="409890" cy="409890"/>
            </a:xfrm>
            <a:prstGeom prst="rect">
              <a:avLst/>
            </a:prstGeom>
          </p:spPr>
        </p:pic>
        <p:pic>
          <p:nvPicPr>
            <p:cNvPr id="8" name="Graphic 7" descr="Cmd Terminal with solid fill">
              <a:extLst>
                <a:ext uri="{FF2B5EF4-FFF2-40B4-BE49-F238E27FC236}">
                  <a16:creationId xmlns:a16="http://schemas.microsoft.com/office/drawing/2014/main" id="{13268521-2A87-6667-F3BB-C89A17DE4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656" y="1525590"/>
              <a:ext cx="1566672" cy="1566672"/>
            </a:xfrm>
            <a:prstGeom prst="rect">
              <a:avLst/>
            </a:prstGeom>
          </p:spPr>
        </p:pic>
      </p:grpSp>
      <p:pic>
        <p:nvPicPr>
          <p:cNvPr id="11" name="Graphic 10" descr="Lightning with solid fill">
            <a:extLst>
              <a:ext uri="{FF2B5EF4-FFF2-40B4-BE49-F238E27FC236}">
                <a16:creationId xmlns:a16="http://schemas.microsoft.com/office/drawing/2014/main" id="{C3AAB862-7797-7DAA-1311-CF88931439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188" y="3098945"/>
            <a:ext cx="1259308" cy="1259308"/>
          </a:xfrm>
          <a:prstGeom prst="rect">
            <a:avLst/>
          </a:prstGeom>
        </p:spPr>
      </p:pic>
      <p:pic>
        <p:nvPicPr>
          <p:cNvPr id="13" name="Graphic 12" descr="Wrench with solid fill">
            <a:extLst>
              <a:ext uri="{FF2B5EF4-FFF2-40B4-BE49-F238E27FC236}">
                <a16:creationId xmlns:a16="http://schemas.microsoft.com/office/drawing/2014/main" id="{84901E49-B849-8CDC-5938-DBDEC4FC2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532" y="5424579"/>
            <a:ext cx="858078" cy="858078"/>
          </a:xfrm>
          <a:prstGeom prst="rect">
            <a:avLst/>
          </a:prstGeom>
        </p:spPr>
      </p:pic>
      <p:pic>
        <p:nvPicPr>
          <p:cNvPr id="15" name="Graphic 14" descr="Pilot male with solid fill">
            <a:extLst>
              <a:ext uri="{FF2B5EF4-FFF2-40B4-BE49-F238E27FC236}">
                <a16:creationId xmlns:a16="http://schemas.microsoft.com/office/drawing/2014/main" id="{B62BA827-AA00-74A6-C838-32FE21C9D4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5642" y="4295277"/>
            <a:ext cx="914400" cy="914400"/>
          </a:xfrm>
          <a:prstGeom prst="rect">
            <a:avLst/>
          </a:prstGeom>
        </p:spPr>
      </p:pic>
      <p:pic>
        <p:nvPicPr>
          <p:cNvPr id="1028" name="Picture 4" descr="Airplane Crash Icons - Free SVG &amp; PNG Airplane Crash Images - Noun Project">
            <a:extLst>
              <a:ext uri="{FF2B5EF4-FFF2-40B4-BE49-F238E27FC236}">
                <a16:creationId xmlns:a16="http://schemas.microsoft.com/office/drawing/2014/main" id="{78EEC85C-ADBE-D3A0-0313-6BEF27D364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37821" y="767465"/>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20B4218D-DB93-2495-41AB-C8751942AEE4}"/>
              </a:ext>
            </a:extLst>
          </p:cNvPr>
          <p:cNvCxnSpPr>
            <a:cxnSpLocks/>
          </p:cNvCxnSpPr>
          <p:nvPr/>
        </p:nvCxnSpPr>
        <p:spPr>
          <a:xfrm>
            <a:off x="1613916" y="1605699"/>
            <a:ext cx="55519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lowchart: Delay 18">
            <a:extLst>
              <a:ext uri="{FF2B5EF4-FFF2-40B4-BE49-F238E27FC236}">
                <a16:creationId xmlns:a16="http://schemas.microsoft.com/office/drawing/2014/main" id="{F1569F12-5FAD-34C3-2DB6-988D87BB1365}"/>
              </a:ext>
            </a:extLst>
          </p:cNvPr>
          <p:cNvSpPr/>
          <p:nvPr/>
        </p:nvSpPr>
        <p:spPr>
          <a:xfrm>
            <a:off x="3291840" y="4169664"/>
            <a:ext cx="722376" cy="1040007"/>
          </a:xfrm>
          <a:prstGeom prst="flowChartDela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Flowchart: Delay 19">
            <a:extLst>
              <a:ext uri="{FF2B5EF4-FFF2-40B4-BE49-F238E27FC236}">
                <a16:creationId xmlns:a16="http://schemas.microsoft.com/office/drawing/2014/main" id="{25B9392A-EB85-E922-5FEA-0BFB2787BD98}"/>
              </a:ext>
            </a:extLst>
          </p:cNvPr>
          <p:cNvSpPr/>
          <p:nvPr/>
        </p:nvSpPr>
        <p:spPr>
          <a:xfrm>
            <a:off x="7165848" y="1352443"/>
            <a:ext cx="722376" cy="1040007"/>
          </a:xfrm>
          <a:prstGeom prst="flowChartDela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7" name="Connector: Elbow 26">
            <a:extLst>
              <a:ext uri="{FF2B5EF4-FFF2-40B4-BE49-F238E27FC236}">
                <a16:creationId xmlns:a16="http://schemas.microsoft.com/office/drawing/2014/main" id="{D9FAC169-EEC8-7DF5-7615-692E569EC8F2}"/>
              </a:ext>
            </a:extLst>
          </p:cNvPr>
          <p:cNvCxnSpPr>
            <a:cxnSpLocks/>
            <a:endCxn id="19" idx="1"/>
          </p:cNvCxnSpPr>
          <p:nvPr/>
        </p:nvCxnSpPr>
        <p:spPr>
          <a:xfrm>
            <a:off x="1510042" y="3657600"/>
            <a:ext cx="1781798" cy="103206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25795AD-1469-053B-6BB2-B6E046CD8AEC}"/>
              </a:ext>
            </a:extLst>
          </p:cNvPr>
          <p:cNvCxnSpPr>
            <a:cxnSpLocks/>
            <a:endCxn id="19" idx="1"/>
          </p:cNvCxnSpPr>
          <p:nvPr/>
        </p:nvCxnSpPr>
        <p:spPr>
          <a:xfrm flipV="1">
            <a:off x="1371600" y="4689668"/>
            <a:ext cx="1920240" cy="306262"/>
          </a:xfrm>
          <a:prstGeom prst="bentConnector3">
            <a:avLst>
              <a:gd name="adj1" fmla="val 5333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Connector: Elbow 1029">
            <a:extLst>
              <a:ext uri="{FF2B5EF4-FFF2-40B4-BE49-F238E27FC236}">
                <a16:creationId xmlns:a16="http://schemas.microsoft.com/office/drawing/2014/main" id="{B55E3C7E-7C35-C21B-7350-141700030816}"/>
              </a:ext>
            </a:extLst>
          </p:cNvPr>
          <p:cNvCxnSpPr>
            <a:endCxn id="19" idx="1"/>
          </p:cNvCxnSpPr>
          <p:nvPr/>
        </p:nvCxnSpPr>
        <p:spPr>
          <a:xfrm flipV="1">
            <a:off x="1482610" y="4689668"/>
            <a:ext cx="1809230" cy="1163950"/>
          </a:xfrm>
          <a:prstGeom prst="bentConnector3">
            <a:avLst>
              <a:gd name="adj1" fmla="val 5050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Connector: Elbow 1034">
            <a:extLst>
              <a:ext uri="{FF2B5EF4-FFF2-40B4-BE49-F238E27FC236}">
                <a16:creationId xmlns:a16="http://schemas.microsoft.com/office/drawing/2014/main" id="{E005EA77-C4FA-F460-94D0-BF8BE389F79A}"/>
              </a:ext>
            </a:extLst>
          </p:cNvPr>
          <p:cNvCxnSpPr>
            <a:stCxn id="19" idx="3"/>
          </p:cNvCxnSpPr>
          <p:nvPr/>
        </p:nvCxnSpPr>
        <p:spPr>
          <a:xfrm flipV="1">
            <a:off x="4014216" y="2093976"/>
            <a:ext cx="3151632" cy="2595692"/>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32A5153C-60F8-F6DC-D00A-48C91BDDE7C5}"/>
              </a:ext>
            </a:extLst>
          </p:cNvPr>
          <p:cNvCxnSpPr>
            <a:cxnSpLocks/>
            <a:stCxn id="20" idx="3"/>
          </p:cNvCxnSpPr>
          <p:nvPr/>
        </p:nvCxnSpPr>
        <p:spPr>
          <a:xfrm>
            <a:off x="7888224" y="1872447"/>
            <a:ext cx="1639824"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7713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21F6B-3D18-2CFF-2965-3D1F9E4D9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EBA5D-EC64-DFF9-0B2E-C53BB636F5A9}"/>
              </a:ext>
            </a:extLst>
          </p:cNvPr>
          <p:cNvSpPr>
            <a:spLocks noGrp="1"/>
          </p:cNvSpPr>
          <p:nvPr>
            <p:ph type="title"/>
          </p:nvPr>
        </p:nvSpPr>
        <p:spPr/>
        <p:txBody>
          <a:bodyPr>
            <a:normAutofit fontScale="90000"/>
          </a:bodyPr>
          <a:lstStyle/>
          <a:p>
            <a:r>
              <a:rPr lang="en-GB"/>
              <a:t>Software Safety</a:t>
            </a:r>
          </a:p>
        </p:txBody>
      </p:sp>
      <p:sp>
        <p:nvSpPr>
          <p:cNvPr id="5" name="TextBox 4">
            <a:extLst>
              <a:ext uri="{FF2B5EF4-FFF2-40B4-BE49-F238E27FC236}">
                <a16:creationId xmlns:a16="http://schemas.microsoft.com/office/drawing/2014/main" id="{466AA573-0414-6CC9-42F4-708B0A945A3E}"/>
              </a:ext>
            </a:extLst>
          </p:cNvPr>
          <p:cNvSpPr txBox="1"/>
          <p:nvPr/>
        </p:nvSpPr>
        <p:spPr>
          <a:xfrm>
            <a:off x="467139" y="1023619"/>
            <a:ext cx="1572768" cy="923330"/>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Def Stan </a:t>
            </a:r>
          </a:p>
          <a:p>
            <a:r>
              <a:rPr lang="en-GB">
                <a:solidFill>
                  <a:schemeClr val="tx1"/>
                </a:solidFill>
              </a:rPr>
              <a:t>00-970</a:t>
            </a:r>
          </a:p>
          <a:p>
            <a:endParaRPr lang="en-GB">
              <a:solidFill>
                <a:schemeClr val="tx1"/>
              </a:solidFill>
            </a:endParaRPr>
          </a:p>
        </p:txBody>
      </p:sp>
      <p:sp>
        <p:nvSpPr>
          <p:cNvPr id="6" name="TextBox 5">
            <a:extLst>
              <a:ext uri="{FF2B5EF4-FFF2-40B4-BE49-F238E27FC236}">
                <a16:creationId xmlns:a16="http://schemas.microsoft.com/office/drawing/2014/main" id="{A353A09E-B408-C552-B314-2287535E7C81}"/>
              </a:ext>
            </a:extLst>
          </p:cNvPr>
          <p:cNvSpPr txBox="1"/>
          <p:nvPr/>
        </p:nvSpPr>
        <p:spPr>
          <a:xfrm>
            <a:off x="2335334" y="947877"/>
            <a:ext cx="9305732" cy="1477328"/>
          </a:xfrm>
          <a:prstGeom prst="rect">
            <a:avLst/>
          </a:prstGeom>
          <a:noFill/>
        </p:spPr>
        <p:txBody>
          <a:bodyPr wrap="square" rtlCol="0">
            <a:spAutoFit/>
          </a:bodyPr>
          <a:lstStyle/>
          <a:p>
            <a:r>
              <a:rPr lang="en-GB"/>
              <a:t>There is not a single authoritative standard for Software Acquisition Management, and this is acknowledged in Def Stan 00-055 for Software Safety, which directs the use of existing open standards. </a:t>
            </a:r>
          </a:p>
          <a:p>
            <a:endParaRPr lang="en-GB"/>
          </a:p>
          <a:p>
            <a:r>
              <a:rPr lang="en-GB" i="1"/>
              <a:t>For Air Domain, typically: </a:t>
            </a:r>
          </a:p>
        </p:txBody>
      </p:sp>
      <p:sp>
        <p:nvSpPr>
          <p:cNvPr id="7" name="TextBox 6">
            <a:extLst>
              <a:ext uri="{FF2B5EF4-FFF2-40B4-BE49-F238E27FC236}">
                <a16:creationId xmlns:a16="http://schemas.microsoft.com/office/drawing/2014/main" id="{B0581307-086A-8D02-83FF-A95DFE86BA51}"/>
              </a:ext>
            </a:extLst>
          </p:cNvPr>
          <p:cNvSpPr txBox="1"/>
          <p:nvPr/>
        </p:nvSpPr>
        <p:spPr>
          <a:xfrm>
            <a:off x="467139" y="3829560"/>
            <a:ext cx="1572768" cy="64633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The White Book</a:t>
            </a:r>
          </a:p>
        </p:txBody>
      </p:sp>
      <p:graphicFrame>
        <p:nvGraphicFramePr>
          <p:cNvPr id="8" name="Table 7">
            <a:extLst>
              <a:ext uri="{FF2B5EF4-FFF2-40B4-BE49-F238E27FC236}">
                <a16:creationId xmlns:a16="http://schemas.microsoft.com/office/drawing/2014/main" id="{400A73C1-6CE1-C12D-BA92-26F454BC120C}"/>
              </a:ext>
            </a:extLst>
          </p:cNvPr>
          <p:cNvGraphicFramePr>
            <a:graphicFrameLocks noGrp="1"/>
          </p:cNvGraphicFramePr>
          <p:nvPr>
            <p:extLst>
              <p:ext uri="{D42A27DB-BD31-4B8C-83A1-F6EECF244321}">
                <p14:modId xmlns:p14="http://schemas.microsoft.com/office/powerpoint/2010/main" val="3921065674"/>
              </p:ext>
            </p:extLst>
          </p:nvPr>
        </p:nvGraphicFramePr>
        <p:xfrm>
          <a:off x="0" y="2453190"/>
          <a:ext cx="11338560" cy="1188720"/>
        </p:xfrm>
        <a:graphic>
          <a:graphicData uri="http://schemas.openxmlformats.org/drawingml/2006/table">
            <a:tbl>
              <a:tblPr firstRow="1" bandRow="1">
                <a:tableStyleId>{2D5ABB26-0587-4C30-8999-92F81FD0307C}</a:tableStyleId>
              </a:tblPr>
              <a:tblGrid>
                <a:gridCol w="2834640">
                  <a:extLst>
                    <a:ext uri="{9D8B030D-6E8A-4147-A177-3AD203B41FA5}">
                      <a16:colId xmlns:a16="http://schemas.microsoft.com/office/drawing/2014/main" val="2327831213"/>
                    </a:ext>
                  </a:extLst>
                </a:gridCol>
                <a:gridCol w="2834640">
                  <a:extLst>
                    <a:ext uri="{9D8B030D-6E8A-4147-A177-3AD203B41FA5}">
                      <a16:colId xmlns:a16="http://schemas.microsoft.com/office/drawing/2014/main" val="4246398930"/>
                    </a:ext>
                  </a:extLst>
                </a:gridCol>
                <a:gridCol w="2834640">
                  <a:extLst>
                    <a:ext uri="{9D8B030D-6E8A-4147-A177-3AD203B41FA5}">
                      <a16:colId xmlns:a16="http://schemas.microsoft.com/office/drawing/2014/main" val="3621956080"/>
                    </a:ext>
                  </a:extLst>
                </a:gridCol>
                <a:gridCol w="2834640">
                  <a:extLst>
                    <a:ext uri="{9D8B030D-6E8A-4147-A177-3AD203B41FA5}">
                      <a16:colId xmlns:a16="http://schemas.microsoft.com/office/drawing/2014/main" val="3860148767"/>
                    </a:ext>
                  </a:extLst>
                </a:gridCol>
              </a:tblGrid>
              <a:tr h="370840">
                <a:tc>
                  <a:txBody>
                    <a:bodyPr/>
                    <a:lstStyle/>
                    <a:p>
                      <a:pPr algn="ctr"/>
                      <a:r>
                        <a:rPr lang="en-GB" b="1">
                          <a:solidFill>
                            <a:schemeClr val="tx1"/>
                          </a:solidFill>
                        </a:rPr>
                        <a:t>RTCA</a:t>
                      </a:r>
                      <a:r>
                        <a:rPr lang="en-GB">
                          <a:solidFill>
                            <a:schemeClr val="tx1"/>
                          </a:solidFill>
                        </a:rPr>
                        <a:t> </a:t>
                      </a:r>
                      <a:r>
                        <a:rPr lang="en-GB" b="1">
                          <a:solidFill>
                            <a:schemeClr val="tx1"/>
                          </a:solidFill>
                        </a:rPr>
                        <a:t>DO178C</a:t>
                      </a:r>
                      <a:r>
                        <a:rPr lang="en-GB">
                          <a:solidFill>
                            <a:schemeClr val="tx1"/>
                          </a:solidFill>
                        </a:rPr>
                        <a:t> </a:t>
                      </a:r>
                    </a:p>
                    <a:p>
                      <a:pPr algn="ctr"/>
                      <a:r>
                        <a:rPr lang="en-GB" b="0">
                          <a:solidFill>
                            <a:schemeClr val="tx1"/>
                          </a:solidFill>
                        </a:rPr>
                        <a:t>G</a:t>
                      </a:r>
                      <a:r>
                        <a:rPr lang="en-GB" sz="1800" b="0" kern="1200">
                          <a:solidFill>
                            <a:schemeClr val="tx1"/>
                          </a:solidFill>
                          <a:effectLst/>
                        </a:rPr>
                        <a:t>uidelines for Development of Civil Aircraft and Systems</a:t>
                      </a:r>
                      <a:endParaRPr lang="en-GB" b="0">
                        <a:solidFill>
                          <a:schemeClr val="tx1"/>
                        </a:solidFill>
                      </a:endParaRPr>
                    </a:p>
                  </a:txBody>
                  <a:tcPr/>
                </a:tc>
                <a:tc>
                  <a:txBody>
                    <a:bodyPr/>
                    <a:lstStyle/>
                    <a:p>
                      <a:pPr algn="ctr"/>
                      <a:r>
                        <a:rPr lang="en-GB" b="1">
                          <a:solidFill>
                            <a:schemeClr val="tx1"/>
                          </a:solidFill>
                        </a:rPr>
                        <a:t>RTCA</a:t>
                      </a:r>
                      <a:r>
                        <a:rPr lang="en-GB">
                          <a:solidFill>
                            <a:schemeClr val="tx1"/>
                          </a:solidFill>
                        </a:rPr>
                        <a:t> </a:t>
                      </a:r>
                      <a:r>
                        <a:rPr lang="en-GB" b="1">
                          <a:solidFill>
                            <a:schemeClr val="tx1"/>
                          </a:solidFill>
                        </a:rPr>
                        <a:t>DO254</a:t>
                      </a:r>
                      <a:r>
                        <a:rPr lang="en-GB">
                          <a:solidFill>
                            <a:schemeClr val="tx1"/>
                          </a:solidFill>
                        </a:rPr>
                        <a:t> </a:t>
                      </a:r>
                    </a:p>
                    <a:p>
                      <a:pPr algn="ctr"/>
                      <a:r>
                        <a:rPr lang="en-GB" b="0">
                          <a:solidFill>
                            <a:schemeClr val="tx1"/>
                          </a:solidFill>
                        </a:rPr>
                        <a:t>Design Assurance Guidance for Airborne Electronic Hardware </a:t>
                      </a:r>
                    </a:p>
                  </a:txBody>
                  <a:tcPr/>
                </a:tc>
                <a:tc>
                  <a:txBody>
                    <a:bodyPr/>
                    <a:lstStyle/>
                    <a:p>
                      <a:pPr algn="ctr"/>
                      <a:r>
                        <a:rPr lang="en-GB" b="1">
                          <a:solidFill>
                            <a:schemeClr val="tx1"/>
                          </a:solidFill>
                        </a:rPr>
                        <a:t>ARP4754</a:t>
                      </a:r>
                      <a:r>
                        <a:rPr lang="en-GB">
                          <a:solidFill>
                            <a:schemeClr val="tx1"/>
                          </a:solidFill>
                        </a:rPr>
                        <a:t> </a:t>
                      </a:r>
                    </a:p>
                    <a:p>
                      <a:pPr algn="ctr"/>
                      <a:r>
                        <a:rPr lang="en-GB" sz="1800" b="0" kern="1200">
                          <a:solidFill>
                            <a:schemeClr val="tx1"/>
                          </a:solidFill>
                          <a:effectLst/>
                        </a:rPr>
                        <a:t>Guidelines for Development of Civil Aircraft and Systems</a:t>
                      </a:r>
                      <a:endParaRPr lang="en-GB">
                        <a:solidFill>
                          <a:schemeClr val="tx1"/>
                        </a:solidFill>
                      </a:endParaRPr>
                    </a:p>
                  </a:txBody>
                  <a:tcPr/>
                </a:tc>
                <a:tc>
                  <a:txBody>
                    <a:bodyPr/>
                    <a:lstStyle/>
                    <a:p>
                      <a:pPr algn="ctr"/>
                      <a:r>
                        <a:rPr lang="en-GB" b="1">
                          <a:solidFill>
                            <a:schemeClr val="tx1"/>
                          </a:solidFill>
                        </a:rPr>
                        <a:t>ARP4761</a:t>
                      </a:r>
                    </a:p>
                    <a:p>
                      <a:pPr algn="ctr"/>
                      <a:r>
                        <a:rPr lang="en-GB" b="0">
                          <a:solidFill>
                            <a:schemeClr val="tx1"/>
                          </a:solidFill>
                        </a:rPr>
                        <a:t>Guidelines for Conducting Safety Assessment on Civil Airborne Systems</a:t>
                      </a:r>
                    </a:p>
                  </a:txBody>
                  <a:tcPr/>
                </a:tc>
                <a:extLst>
                  <a:ext uri="{0D108BD9-81ED-4DB2-BD59-A6C34878D82A}">
                    <a16:rowId xmlns:a16="http://schemas.microsoft.com/office/drawing/2014/main" val="3028493758"/>
                  </a:ext>
                </a:extLst>
              </a:tr>
            </a:tbl>
          </a:graphicData>
        </a:graphic>
      </p:graphicFrame>
      <p:sp>
        <p:nvSpPr>
          <p:cNvPr id="9" name="TextBox 8">
            <a:extLst>
              <a:ext uri="{FF2B5EF4-FFF2-40B4-BE49-F238E27FC236}">
                <a16:creationId xmlns:a16="http://schemas.microsoft.com/office/drawing/2014/main" id="{104A013D-900C-60B8-29BB-A75EB62DCC20}"/>
              </a:ext>
            </a:extLst>
          </p:cNvPr>
          <p:cNvSpPr txBox="1"/>
          <p:nvPr/>
        </p:nvSpPr>
        <p:spPr>
          <a:xfrm>
            <a:off x="2331966" y="3876654"/>
            <a:ext cx="9305732" cy="646331"/>
          </a:xfrm>
          <a:prstGeom prst="rect">
            <a:avLst/>
          </a:prstGeom>
          <a:noFill/>
        </p:spPr>
        <p:txBody>
          <a:bodyPr wrap="square" rtlCol="0">
            <a:spAutoFit/>
          </a:bodyPr>
          <a:lstStyle/>
          <a:p>
            <a:r>
              <a:rPr lang="en-GB"/>
              <a:t>SILs and DALs can give guidance on the degree of rigour required in design, development and testing – but they are not a ‘cure-all’ for systematic errors</a:t>
            </a:r>
          </a:p>
        </p:txBody>
      </p:sp>
      <p:sp>
        <p:nvSpPr>
          <p:cNvPr id="10" name="TextBox 9">
            <a:extLst>
              <a:ext uri="{FF2B5EF4-FFF2-40B4-BE49-F238E27FC236}">
                <a16:creationId xmlns:a16="http://schemas.microsoft.com/office/drawing/2014/main" id="{254BFDB6-6614-7AC2-FBB2-D523B4DB3825}"/>
              </a:ext>
            </a:extLst>
          </p:cNvPr>
          <p:cNvSpPr txBox="1"/>
          <p:nvPr/>
        </p:nvSpPr>
        <p:spPr>
          <a:xfrm>
            <a:off x="467139" y="4709260"/>
            <a:ext cx="1572768" cy="64633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IEC 61508</a:t>
            </a:r>
          </a:p>
          <a:p>
            <a:endParaRPr lang="en-GB">
              <a:solidFill>
                <a:schemeClr val="tx1"/>
              </a:solidFill>
            </a:endParaRPr>
          </a:p>
        </p:txBody>
      </p:sp>
      <p:sp>
        <p:nvSpPr>
          <p:cNvPr id="11" name="TextBox 10">
            <a:extLst>
              <a:ext uri="{FF2B5EF4-FFF2-40B4-BE49-F238E27FC236}">
                <a16:creationId xmlns:a16="http://schemas.microsoft.com/office/drawing/2014/main" id="{422F185D-A882-83DD-1FC4-3B3EF278F1C8}"/>
              </a:ext>
            </a:extLst>
          </p:cNvPr>
          <p:cNvSpPr txBox="1"/>
          <p:nvPr/>
        </p:nvSpPr>
        <p:spPr>
          <a:xfrm>
            <a:off x="2331966" y="4658942"/>
            <a:ext cx="9309100" cy="646331"/>
          </a:xfrm>
          <a:prstGeom prst="rect">
            <a:avLst/>
          </a:prstGeom>
          <a:noFill/>
        </p:spPr>
        <p:txBody>
          <a:bodyPr wrap="square">
            <a:spAutoFit/>
          </a:bodyPr>
          <a:lstStyle/>
          <a:p>
            <a:pPr algn="just"/>
            <a:r>
              <a:rPr lang="en-GB"/>
              <a:t>The probability of a safety-related system satisfactorily performing the required safety functions under all the stated conditions within a stated period of time. </a:t>
            </a:r>
          </a:p>
        </p:txBody>
      </p:sp>
      <p:sp>
        <p:nvSpPr>
          <p:cNvPr id="12" name="TextBox 11">
            <a:extLst>
              <a:ext uri="{FF2B5EF4-FFF2-40B4-BE49-F238E27FC236}">
                <a16:creationId xmlns:a16="http://schemas.microsoft.com/office/drawing/2014/main" id="{913A5C1C-F241-7B54-233E-33C5E2D86429}"/>
              </a:ext>
            </a:extLst>
          </p:cNvPr>
          <p:cNvSpPr txBox="1"/>
          <p:nvPr/>
        </p:nvSpPr>
        <p:spPr>
          <a:xfrm>
            <a:off x="467139" y="5509823"/>
            <a:ext cx="1572768" cy="1200329"/>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a:solidFill>
                  <a:schemeClr val="tx1"/>
                </a:solidFill>
              </a:rPr>
              <a:t>DO 178</a:t>
            </a:r>
          </a:p>
          <a:p>
            <a:endParaRPr lang="en-GB">
              <a:solidFill>
                <a:schemeClr val="tx1"/>
              </a:solidFill>
            </a:endParaRPr>
          </a:p>
          <a:p>
            <a:endParaRPr lang="en-GB">
              <a:solidFill>
                <a:schemeClr val="tx1"/>
              </a:solidFill>
            </a:endParaRPr>
          </a:p>
          <a:p>
            <a:endParaRPr lang="en-GB">
              <a:solidFill>
                <a:schemeClr val="tx1"/>
              </a:solidFill>
            </a:endParaRPr>
          </a:p>
        </p:txBody>
      </p:sp>
      <p:sp>
        <p:nvSpPr>
          <p:cNvPr id="13" name="TextBox 12">
            <a:extLst>
              <a:ext uri="{FF2B5EF4-FFF2-40B4-BE49-F238E27FC236}">
                <a16:creationId xmlns:a16="http://schemas.microsoft.com/office/drawing/2014/main" id="{DD0024FF-C782-2251-A16C-DF01A4662332}"/>
              </a:ext>
            </a:extLst>
          </p:cNvPr>
          <p:cNvSpPr txBox="1"/>
          <p:nvPr/>
        </p:nvSpPr>
        <p:spPr>
          <a:xfrm>
            <a:off x="2331966" y="5441230"/>
            <a:ext cx="9305732" cy="1200329"/>
          </a:xfrm>
          <a:prstGeom prst="rect">
            <a:avLst/>
          </a:prstGeom>
          <a:noFill/>
        </p:spPr>
        <p:txBody>
          <a:bodyPr wrap="square">
            <a:spAutoFit/>
          </a:bodyPr>
          <a:lstStyle/>
          <a:p>
            <a:pPr algn="just"/>
            <a:r>
              <a:rPr lang="en-GB"/>
              <a:t>The Software Level, also known as the Design Assurance Level (DAL) or also Item Development Assurance Level (IDAL) is determined from the safety assessment process and hazard analysis by examining the effects of a failure condition in the system. The failure conditions are categorized by their effects on the aircraft, crew, and passengers. </a:t>
            </a:r>
          </a:p>
        </p:txBody>
      </p:sp>
    </p:spTree>
    <p:extLst>
      <p:ext uri="{BB962C8B-B14F-4D97-AF65-F5344CB8AC3E}">
        <p14:creationId xmlns:p14="http://schemas.microsoft.com/office/powerpoint/2010/main" val="33719222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BBA59-AB03-90E9-FF6D-8C5E816A62B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DC27225-85A3-4F07-AFFA-E4D75324E910}"/>
              </a:ext>
            </a:extLst>
          </p:cNvPr>
          <p:cNvSpPr/>
          <p:nvPr/>
        </p:nvSpPr>
        <p:spPr>
          <a:xfrm>
            <a:off x="0" y="822960"/>
            <a:ext cx="12192000" cy="553038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D383B8-768D-2230-D6F0-98B0D5FD3162}"/>
              </a:ext>
            </a:extLst>
          </p:cNvPr>
          <p:cNvSpPr>
            <a:spLocks noGrp="1"/>
          </p:cNvSpPr>
          <p:nvPr>
            <p:ph type="title"/>
          </p:nvPr>
        </p:nvSpPr>
        <p:spPr/>
        <p:txBody>
          <a:bodyPr>
            <a:normAutofit fontScale="90000"/>
          </a:bodyPr>
          <a:lstStyle/>
          <a:p>
            <a:r>
              <a:rPr lang="en-GB"/>
              <a:t>Integrity/Assurance Levels</a:t>
            </a:r>
          </a:p>
        </p:txBody>
      </p:sp>
      <p:pic>
        <p:nvPicPr>
          <p:cNvPr id="5" name="Picture 4">
            <a:extLst>
              <a:ext uri="{FF2B5EF4-FFF2-40B4-BE49-F238E27FC236}">
                <a16:creationId xmlns:a16="http://schemas.microsoft.com/office/drawing/2014/main" id="{010CD989-2F13-CFCF-596C-BEF152289D1D}"/>
              </a:ext>
            </a:extLst>
          </p:cNvPr>
          <p:cNvPicPr>
            <a:picLocks noChangeAspect="1"/>
          </p:cNvPicPr>
          <p:nvPr/>
        </p:nvPicPr>
        <p:blipFill>
          <a:blip r:embed="rId3"/>
          <a:stretch>
            <a:fillRect/>
          </a:stretch>
        </p:blipFill>
        <p:spPr>
          <a:xfrm>
            <a:off x="4202270" y="1231560"/>
            <a:ext cx="3644335" cy="4712272"/>
          </a:xfrm>
          <a:prstGeom prst="rect">
            <a:avLst/>
          </a:prstGeom>
        </p:spPr>
      </p:pic>
      <p:sp>
        <p:nvSpPr>
          <p:cNvPr id="6" name="TextBox 5">
            <a:extLst>
              <a:ext uri="{FF2B5EF4-FFF2-40B4-BE49-F238E27FC236}">
                <a16:creationId xmlns:a16="http://schemas.microsoft.com/office/drawing/2014/main" id="{AA947CC0-03C7-6D2E-CB2A-CD246B147CBE}"/>
              </a:ext>
            </a:extLst>
          </p:cNvPr>
          <p:cNvSpPr txBox="1"/>
          <p:nvPr/>
        </p:nvSpPr>
        <p:spPr>
          <a:xfrm>
            <a:off x="4581833" y="5575407"/>
            <a:ext cx="1376469" cy="369332"/>
          </a:xfrm>
          <a:prstGeom prst="rect">
            <a:avLst/>
          </a:prstGeom>
          <a:noFill/>
        </p:spPr>
        <p:txBody>
          <a:bodyPr wrap="square" rtlCol="0">
            <a:spAutoFit/>
          </a:bodyPr>
          <a:lstStyle/>
          <a:p>
            <a:r>
              <a:rPr lang="en-GB" b="1"/>
              <a:t>No Effect</a:t>
            </a:r>
          </a:p>
        </p:txBody>
      </p:sp>
      <p:sp>
        <p:nvSpPr>
          <p:cNvPr id="7" name="TextBox 6">
            <a:extLst>
              <a:ext uri="{FF2B5EF4-FFF2-40B4-BE49-F238E27FC236}">
                <a16:creationId xmlns:a16="http://schemas.microsoft.com/office/drawing/2014/main" id="{F8DB7B17-C5CF-4042-8670-20EB3A307E09}"/>
              </a:ext>
            </a:extLst>
          </p:cNvPr>
          <p:cNvSpPr txBox="1"/>
          <p:nvPr/>
        </p:nvSpPr>
        <p:spPr>
          <a:xfrm>
            <a:off x="4785990" y="4780603"/>
            <a:ext cx="1376469" cy="369332"/>
          </a:xfrm>
          <a:prstGeom prst="rect">
            <a:avLst/>
          </a:prstGeom>
          <a:noFill/>
        </p:spPr>
        <p:txBody>
          <a:bodyPr wrap="square" rtlCol="0">
            <a:spAutoFit/>
          </a:bodyPr>
          <a:lstStyle/>
          <a:p>
            <a:r>
              <a:rPr lang="en-GB" b="1"/>
              <a:t>Minor</a:t>
            </a:r>
          </a:p>
        </p:txBody>
      </p:sp>
      <p:sp>
        <p:nvSpPr>
          <p:cNvPr id="8" name="TextBox 7">
            <a:extLst>
              <a:ext uri="{FF2B5EF4-FFF2-40B4-BE49-F238E27FC236}">
                <a16:creationId xmlns:a16="http://schemas.microsoft.com/office/drawing/2014/main" id="{D988F53B-7428-82F5-8C26-480A9105428C}"/>
              </a:ext>
            </a:extLst>
          </p:cNvPr>
          <p:cNvSpPr txBox="1"/>
          <p:nvPr/>
        </p:nvSpPr>
        <p:spPr>
          <a:xfrm>
            <a:off x="4647968" y="4013380"/>
            <a:ext cx="1376469" cy="369332"/>
          </a:xfrm>
          <a:prstGeom prst="rect">
            <a:avLst/>
          </a:prstGeom>
          <a:noFill/>
        </p:spPr>
        <p:txBody>
          <a:bodyPr wrap="square" rtlCol="0">
            <a:spAutoFit/>
          </a:bodyPr>
          <a:lstStyle/>
          <a:p>
            <a:r>
              <a:rPr lang="en-GB" b="1"/>
              <a:t>Major</a:t>
            </a:r>
          </a:p>
        </p:txBody>
      </p:sp>
      <p:sp>
        <p:nvSpPr>
          <p:cNvPr id="9" name="TextBox 8">
            <a:extLst>
              <a:ext uri="{FF2B5EF4-FFF2-40B4-BE49-F238E27FC236}">
                <a16:creationId xmlns:a16="http://schemas.microsoft.com/office/drawing/2014/main" id="{1165D40C-7702-E359-2242-772C965C5D0C}"/>
              </a:ext>
            </a:extLst>
          </p:cNvPr>
          <p:cNvSpPr txBox="1"/>
          <p:nvPr/>
        </p:nvSpPr>
        <p:spPr>
          <a:xfrm>
            <a:off x="4184021" y="3408596"/>
            <a:ext cx="1376469" cy="369332"/>
          </a:xfrm>
          <a:prstGeom prst="rect">
            <a:avLst/>
          </a:prstGeom>
          <a:noFill/>
        </p:spPr>
        <p:txBody>
          <a:bodyPr wrap="square" rtlCol="0">
            <a:spAutoFit/>
          </a:bodyPr>
          <a:lstStyle/>
          <a:p>
            <a:r>
              <a:rPr lang="en-GB" b="1"/>
              <a:t>Hazardous</a:t>
            </a:r>
          </a:p>
        </p:txBody>
      </p:sp>
      <p:sp>
        <p:nvSpPr>
          <p:cNvPr id="10" name="TextBox 9">
            <a:extLst>
              <a:ext uri="{FF2B5EF4-FFF2-40B4-BE49-F238E27FC236}">
                <a16:creationId xmlns:a16="http://schemas.microsoft.com/office/drawing/2014/main" id="{9C975D08-F28B-8512-69B4-C22EC3608A1A}"/>
              </a:ext>
            </a:extLst>
          </p:cNvPr>
          <p:cNvSpPr txBox="1"/>
          <p:nvPr/>
        </p:nvSpPr>
        <p:spPr>
          <a:xfrm>
            <a:off x="3758566" y="2879817"/>
            <a:ext cx="1715659" cy="369332"/>
          </a:xfrm>
          <a:prstGeom prst="rect">
            <a:avLst/>
          </a:prstGeom>
          <a:noFill/>
        </p:spPr>
        <p:txBody>
          <a:bodyPr wrap="square" rtlCol="0">
            <a:spAutoFit/>
          </a:bodyPr>
          <a:lstStyle/>
          <a:p>
            <a:r>
              <a:rPr lang="en-GB" b="1"/>
              <a:t>Catastrophic</a:t>
            </a:r>
          </a:p>
        </p:txBody>
      </p:sp>
    </p:spTree>
    <p:extLst>
      <p:ext uri="{BB962C8B-B14F-4D97-AF65-F5344CB8AC3E}">
        <p14:creationId xmlns:p14="http://schemas.microsoft.com/office/powerpoint/2010/main" val="37772313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6720-436A-7153-85CB-9FB51B2C59B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C2D6A65-33C8-9088-FF59-1637A04EAB75}"/>
              </a:ext>
            </a:extLst>
          </p:cNvPr>
          <p:cNvSpPr/>
          <p:nvPr/>
        </p:nvSpPr>
        <p:spPr>
          <a:xfrm>
            <a:off x="0" y="822960"/>
            <a:ext cx="12192000" cy="5498327"/>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BF7DF5-E43E-7C8D-1270-36F57E119669}"/>
              </a:ext>
            </a:extLst>
          </p:cNvPr>
          <p:cNvSpPr>
            <a:spLocks noGrp="1"/>
          </p:cNvSpPr>
          <p:nvPr>
            <p:ph type="title"/>
          </p:nvPr>
        </p:nvSpPr>
        <p:spPr/>
        <p:txBody>
          <a:bodyPr>
            <a:normAutofit fontScale="90000"/>
          </a:bodyPr>
          <a:lstStyle/>
          <a:p>
            <a:r>
              <a:rPr lang="en-GB"/>
              <a:t>Integrity/Assurance Levels</a:t>
            </a:r>
          </a:p>
        </p:txBody>
      </p:sp>
      <p:pic>
        <p:nvPicPr>
          <p:cNvPr id="4" name="Picture 3">
            <a:extLst>
              <a:ext uri="{FF2B5EF4-FFF2-40B4-BE49-F238E27FC236}">
                <a16:creationId xmlns:a16="http://schemas.microsoft.com/office/drawing/2014/main" id="{8FCF0344-ABB4-FCC6-E48B-2267E358731B}"/>
              </a:ext>
            </a:extLst>
          </p:cNvPr>
          <p:cNvPicPr>
            <a:picLocks noChangeAspect="1"/>
          </p:cNvPicPr>
          <p:nvPr/>
        </p:nvPicPr>
        <p:blipFill>
          <a:blip r:embed="rId3"/>
          <a:srcRect t="10558"/>
          <a:stretch/>
        </p:blipFill>
        <p:spPr>
          <a:xfrm>
            <a:off x="1279802" y="1060759"/>
            <a:ext cx="10256881" cy="5133308"/>
          </a:xfrm>
          <a:prstGeom prst="rect">
            <a:avLst/>
          </a:prstGeom>
        </p:spPr>
      </p:pic>
    </p:spTree>
    <p:extLst>
      <p:ext uri="{BB962C8B-B14F-4D97-AF65-F5344CB8AC3E}">
        <p14:creationId xmlns:p14="http://schemas.microsoft.com/office/powerpoint/2010/main" val="114727230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2.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d="http://www.w3.org/2001/XMLSchema" xmlns:xsi="http://www.w3.org/2001/XMLSchema-instance" xmlns="http://www.boldonjames.com/2008/01/sie/internal/label" sislVersion="0" policy="c21ac82b-aaa7-4c95-988f-cb3a56434204" origin="userSelected"/>
</file>

<file path=customXml/itemProps1.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B3ECC674-1673-4B2B-859B-F49A2515A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7739c-1424-463b-b443-572130599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FF399-D17B-4002-B34B-6DEB8CDB01C7}">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a0c7739c-1424-463b-b443-572130599851"/>
    <ds:schemaRef ds:uri="http://www.w3.org/XML/1998/namespace"/>
  </ds:schemaRefs>
</ds:datastoreItem>
</file>

<file path=customXml/itemProps4.xml><?xml version="1.0" encoding="utf-8"?>
<ds:datastoreItem xmlns:ds="http://schemas.openxmlformats.org/officeDocument/2006/customXml" ds:itemID="{B47AFDEF-50BD-4EE3-B817-2E070B76D0FE}">
  <ds:schemaRefs>
    <ds:schemaRef ds:uri="http://schemas.microsoft.com/sharepoint/v3/contenttype/forms"/>
  </ds:schemaRefs>
</ds:datastoreItem>
</file>

<file path=customXml/itemProps5.xml><?xml version="1.0" encoding="utf-8"?>
<ds:datastoreItem xmlns:ds="http://schemas.openxmlformats.org/officeDocument/2006/customXml" ds:itemID="{82015D72-0F88-4E6C-BC31-18D9D1CEE53E}">
  <ds:schemaRefs>
    <ds:schemaRef ds:uri="http://www.boldonjames.com/2008/01/sie/internal/label"/>
    <ds:schemaRef ds:uri="http://www.w3.org/2001/XMLSchema"/>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List>
</file>

<file path=docProps/app.xml><?xml version="1.0" encoding="utf-8"?>
<Properties xmlns="http://schemas.openxmlformats.org/officeDocument/2006/extended-properties" xmlns:vt="http://schemas.openxmlformats.org/officeDocument/2006/docPropsVTypes">
  <TotalTime>0</TotalTime>
  <Words>1998</Words>
  <Application>Microsoft Office PowerPoint</Application>
  <PresentationFormat>Widescreen</PresentationFormat>
  <Paragraphs>180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Software Safety</vt:lpstr>
      <vt:lpstr>Software Safety</vt:lpstr>
      <vt:lpstr>What is Software?</vt:lpstr>
      <vt:lpstr>Software Safety</vt:lpstr>
      <vt:lpstr>Random Failures</vt:lpstr>
      <vt:lpstr>Systematic Failures</vt:lpstr>
      <vt:lpstr>Software Safety</vt:lpstr>
      <vt:lpstr>Integrity/Assurance Levels</vt:lpstr>
      <vt:lpstr>Integrity/Assurance Levels</vt:lpstr>
      <vt:lpstr>Integrity/Assurance Levels</vt:lpstr>
      <vt:lpstr>Developing Safe Software</vt:lpstr>
      <vt:lpstr>Commercial Off The Shelf &amp; Software of Unknown Pedigree</vt:lpstr>
      <vt:lpstr>Cyber Security for Airworthiness</vt:lpstr>
      <vt:lpstr>Help and Support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Fincham, Mark Mr (DES CEO-CorpComms-Strat Comms 1)</dc:creator>
  <cp:lastModifiedBy>Brohi, Sharjeel Nawaz</cp:lastModifiedBy>
  <cp:revision>19</cp:revision>
  <dcterms:created xsi:type="dcterms:W3CDTF">2024-09-30T12:37:46Z</dcterms:created>
  <dcterms:modified xsi:type="dcterms:W3CDTF">2025-10-03T10:29:16Z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0x0101008E1DCC593FFEEC458A67D1811929B19C</vt:lpwstr>
  </property>
  <property fmtid="{D5CDD505-2E9C-101B-9397-08002B2CF9AE}" pid="3" name="MSIP_Label_d8a60473-494b-4586-a1bb-b0e663054676_Enabled">
    <vt:lpwstr>true</vt:lpwstr>
  </property>
  <property fmtid="{D5CDD505-2E9C-101B-9397-08002B2CF9AE}" pid="4" name="MSIP_Label_d8a60473-494b-4586-a1bb-b0e663054676_SetDate">
    <vt:lpwstr>2024-09-30T12:41:11Z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cafbc125-a7f9-45d7-bea3-19bfd97e2411</vt:lpwstr>
  </property>
  <property fmtid="{D5CDD505-2E9C-101B-9397-08002B2CF9AE}" pid="9" name="MSIP_Label_d8a60473-494b-4586-a1bb-b0e663054676_ContentBits">
    <vt:lpwstr>0</vt:lpwstr>
  </property>
  <property fmtid="{D5CDD505-2E9C-101B-9397-08002B2CF9AE}" pid="10" name="MediaServiceImageTags">
    <vt:lpwstr/>
  </property>
  <property fmtid="{D5CDD505-2E9C-101B-9397-08002B2CF9AE}" pid="11" name="_dlc_DocIdItemGuid">
    <vt:lpwstr>ba54725a-30e4-425c-8259-a3f64b012d98</vt:lpwstr>
  </property>
  <property fmtid="{D5CDD505-2E9C-101B-9397-08002B2CF9AE}" pid="12" name="docIndexRef">
    <vt:lpwstr>00521418-0f2b-4303-a7ff-8670271f7866</vt:lpwstr>
  </property>
  <property fmtid="{D5CDD505-2E9C-101B-9397-08002B2CF9AE}" pid="13" name="bjDocumentSecurityLabel">
    <vt:lpwstr>This item has no classification</vt:lpwstr>
  </property>
  <property fmtid="{D5CDD505-2E9C-101B-9397-08002B2CF9AE}" pid="14" name="bjClsUserRVM">
    <vt:lpwstr>[]</vt:lpwstr>
  </property>
  <property fmtid="{D5CDD505-2E9C-101B-9397-08002B2CF9AE}" pid="15" name="bjSaver">
    <vt:lpwstr>JyEdXMnOtDhbIUtghMmY27HJcF+AHmRA</vt:lpwstr>
  </property>
  <property fmtid="{D5CDD505-2E9C-101B-9397-08002B2CF9AE}" pid="16" name="bjLabelHistoryID">
    <vt:lpwstr>{725B06C7-80B7-43DC-8308-B1E383337995}</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