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85"/>
  </p:notesMasterIdLst>
  <p:sldIdLst>
    <p:sldId id="256" r:id="rId7"/>
    <p:sldId id="258" r:id="rId8"/>
    <p:sldId id="339" r:id="rId9"/>
    <p:sldId id="279" r:id="rId10"/>
    <p:sldId id="274" r:id="rId11"/>
    <p:sldId id="275" r:id="rId12"/>
    <p:sldId id="276" r:id="rId13"/>
    <p:sldId id="277" r:id="rId14"/>
    <p:sldId id="278" r:id="rId15"/>
    <p:sldId id="259" r:id="rId16"/>
    <p:sldId id="260" r:id="rId17"/>
    <p:sldId id="261" r:id="rId18"/>
    <p:sldId id="262" r:id="rId19"/>
    <p:sldId id="263" r:id="rId20"/>
    <p:sldId id="264" r:id="rId21"/>
    <p:sldId id="265" r:id="rId22"/>
    <p:sldId id="266" r:id="rId23"/>
    <p:sldId id="267" r:id="rId24"/>
    <p:sldId id="268" r:id="rId25"/>
    <p:sldId id="269" r:id="rId26"/>
    <p:sldId id="280" r:id="rId27"/>
    <p:sldId id="281" r:id="rId28"/>
    <p:sldId id="282" r:id="rId29"/>
    <p:sldId id="283" r:id="rId30"/>
    <p:sldId id="284" r:id="rId31"/>
    <p:sldId id="285" r:id="rId32"/>
    <p:sldId id="286" r:id="rId33"/>
    <p:sldId id="340" r:id="rId34"/>
    <p:sldId id="287" r:id="rId35"/>
    <p:sldId id="288" r:id="rId36"/>
    <p:sldId id="289" r:id="rId37"/>
    <p:sldId id="290" r:id="rId38"/>
    <p:sldId id="291" r:id="rId39"/>
    <p:sldId id="292" r:id="rId40"/>
    <p:sldId id="293" r:id="rId41"/>
    <p:sldId id="294" r:id="rId42"/>
    <p:sldId id="341" r:id="rId43"/>
    <p:sldId id="295" r:id="rId44"/>
    <p:sldId id="296" r:id="rId45"/>
    <p:sldId id="297" r:id="rId46"/>
    <p:sldId id="298" r:id="rId47"/>
    <p:sldId id="299" r:id="rId48"/>
    <p:sldId id="327" r:id="rId49"/>
    <p:sldId id="328" r:id="rId50"/>
    <p:sldId id="329" r:id="rId51"/>
    <p:sldId id="300" r:id="rId52"/>
    <p:sldId id="301" r:id="rId53"/>
    <p:sldId id="302" r:id="rId54"/>
    <p:sldId id="330" r:id="rId55"/>
    <p:sldId id="331" r:id="rId56"/>
    <p:sldId id="332" r:id="rId57"/>
    <p:sldId id="303" r:id="rId58"/>
    <p:sldId id="333" r:id="rId59"/>
    <p:sldId id="334" r:id="rId60"/>
    <p:sldId id="335" r:id="rId61"/>
    <p:sldId id="304" r:id="rId62"/>
    <p:sldId id="336" r:id="rId63"/>
    <p:sldId id="337" r:id="rId64"/>
    <p:sldId id="345" r:id="rId65"/>
    <p:sldId id="342" r:id="rId66"/>
    <p:sldId id="305" r:id="rId67"/>
    <p:sldId id="306" r:id="rId68"/>
    <p:sldId id="307" r:id="rId69"/>
    <p:sldId id="308" r:id="rId70"/>
    <p:sldId id="309" r:id="rId71"/>
    <p:sldId id="310" r:id="rId72"/>
    <p:sldId id="311" r:id="rId73"/>
    <p:sldId id="312" r:id="rId74"/>
    <p:sldId id="343" r:id="rId75"/>
    <p:sldId id="313" r:id="rId76"/>
    <p:sldId id="315" r:id="rId77"/>
    <p:sldId id="316" r:id="rId78"/>
    <p:sldId id="317" r:id="rId79"/>
    <p:sldId id="318" r:id="rId80"/>
    <p:sldId id="344" r:id="rId81"/>
    <p:sldId id="319" r:id="rId82"/>
    <p:sldId id="346" r:id="rId83"/>
    <p:sldId id="338"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6B508C0-DD04-4854-9195-C7EF1AC641A6}">
          <p14:sldIdLst>
            <p14:sldId id="256"/>
            <p14:sldId id="258"/>
          </p14:sldIdLst>
        </p14:section>
        <p14:section name="What is Safety" id="{EB7D39C8-A829-46EC-B7E2-F4CD78FDF78F}">
          <p14:sldIdLst>
            <p14:sldId id="339"/>
            <p14:sldId id="279"/>
            <p14:sldId id="274"/>
            <p14:sldId id="275"/>
            <p14:sldId id="276"/>
            <p14:sldId id="277"/>
            <p14:sldId id="278"/>
            <p14:sldId id="259"/>
            <p14:sldId id="260"/>
            <p14:sldId id="261"/>
            <p14:sldId id="262"/>
            <p14:sldId id="263"/>
          </p14:sldIdLst>
        </p14:section>
        <p14:section name="The Equipment Contribution" id="{065B54B0-28FD-4DB2-AA36-626F38A87BC1}">
          <p14:sldIdLst>
            <p14:sldId id="264"/>
            <p14:sldId id="265"/>
            <p14:sldId id="266"/>
            <p14:sldId id="267"/>
            <p14:sldId id="268"/>
            <p14:sldId id="269"/>
            <p14:sldId id="280"/>
            <p14:sldId id="281"/>
            <p14:sldId id="282"/>
            <p14:sldId id="283"/>
            <p14:sldId id="284"/>
            <p14:sldId id="285"/>
            <p14:sldId id="286"/>
          </p14:sldIdLst>
        </p14:section>
        <p14:section name="Source of Safety Policy" id="{C0E6621D-9B33-41C8-ADFC-4C4FC1F6BDF3}">
          <p14:sldIdLst>
            <p14:sldId id="340"/>
            <p14:sldId id="287"/>
          </p14:sldIdLst>
        </p14:section>
        <p14:section name="What an SMS is" id="{4A9DF074-2393-4C85-95B0-EEACB57F2D0B}">
          <p14:sldIdLst>
            <p14:sldId id="288"/>
            <p14:sldId id="289"/>
            <p14:sldId id="290"/>
            <p14:sldId id="291"/>
            <p14:sldId id="292"/>
            <p14:sldId id="293"/>
            <p14:sldId id="294"/>
            <p14:sldId id="341"/>
          </p14:sldIdLst>
        </p14:section>
        <p14:section name="Plan" id="{ACF26225-03D4-4E6F-904F-5D95F864B8FB}">
          <p14:sldIdLst>
            <p14:sldId id="295"/>
            <p14:sldId id="296"/>
            <p14:sldId id="297"/>
            <p14:sldId id="298"/>
            <p14:sldId id="299"/>
            <p14:sldId id="327"/>
            <p14:sldId id="328"/>
          </p14:sldIdLst>
        </p14:section>
        <p14:section name="Do" id="{F3A0C4BD-FE23-430F-87EB-79CED14AAE36}">
          <p14:sldIdLst>
            <p14:sldId id="329"/>
            <p14:sldId id="300"/>
            <p14:sldId id="301"/>
            <p14:sldId id="302"/>
            <p14:sldId id="330"/>
            <p14:sldId id="331"/>
          </p14:sldIdLst>
        </p14:section>
        <p14:section name="Section" id="{ED6E84C4-415B-4E88-8DD3-D1FFB0AB8F18}">
          <p14:sldIdLst>
            <p14:sldId id="332"/>
            <p14:sldId id="303"/>
            <p14:sldId id="333"/>
            <p14:sldId id="334"/>
          </p14:sldIdLst>
        </p14:section>
        <p14:section name="Act" id="{2115161A-ABAA-445F-B27D-FE5CEF20EAFA}">
          <p14:sldIdLst>
            <p14:sldId id="335"/>
            <p14:sldId id="304"/>
            <p14:sldId id="336"/>
            <p14:sldId id="337"/>
            <p14:sldId id="345"/>
          </p14:sldIdLst>
        </p14:section>
        <p14:section name="The Safety Case &amp; Assessment" id="{AEE1F6F3-FE0A-4E94-9E18-7F09B58EEDA9}">
          <p14:sldIdLst>
            <p14:sldId id="342"/>
            <p14:sldId id="305"/>
            <p14:sldId id="306"/>
            <p14:sldId id="307"/>
            <p14:sldId id="308"/>
            <p14:sldId id="309"/>
            <p14:sldId id="310"/>
            <p14:sldId id="311"/>
            <p14:sldId id="312"/>
          </p14:sldIdLst>
        </p14:section>
        <p14:section name="Hazard Logs" id="{57E6C7EE-F67E-4541-8491-769E1978918D}">
          <p14:sldIdLst>
            <p14:sldId id="343"/>
            <p14:sldId id="313"/>
            <p14:sldId id="315"/>
            <p14:sldId id="316"/>
            <p14:sldId id="317"/>
            <p14:sldId id="318"/>
          </p14:sldIdLst>
        </p14:section>
        <p14:section name="Safety Managers Tool Kit" id="{A8D3228F-C829-4E23-8719-4CC75739850F}">
          <p14:sldIdLst>
            <p14:sldId id="344"/>
            <p14:sldId id="319"/>
            <p14:sldId id="346"/>
            <p14:sldId id="33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01FE18-3C79-893B-64BB-1A1D4E2B5BCE}" name="Stainthorpe, Martin" initials="SM" userId="S::martin.stainthorpe@atkinsrealis.com::b6220e26-60f1-47fb-895a-d9e9ec9aa531" providerId="AD"/>
  <p188:author id="{EC756241-8EC8-E8EE-EF54-AA506325B05B}" name="Brohi, Sharjeel Nawaz" initials="SB" userId="S::SharjeelNawaz.Brohi@atkinsrealis.com::c17f4eba-0ef6-416f-a5bd-a46c434d083b" providerId="AD"/>
  <p188:author id="{2D350CD2-0F2F-23ED-B7DC-5D332B98F969}" name="Stainthorpe, Martin" initials="MS" userId="S::Martin.Stainthorpe@ATKINSREALIS.UK::8ea35394-13ee-458e-8bca-7958a89dc8b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DEDED"/>
    <a:srgbClr val="CBDBF5"/>
    <a:srgbClr val="192D38"/>
    <a:srgbClr val="E49E3C"/>
    <a:srgbClr val="3A7391"/>
    <a:srgbClr val="58A272"/>
    <a:srgbClr val="3FA09C"/>
    <a:srgbClr val="E2E7EA"/>
    <a:srgbClr val="BE5304"/>
    <a:srgbClr val="5073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DCA193-504D-D9BD-7F6E-7A50498B601B}" v="2" dt="2025-10-01T18:10:13.0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tableStyles" Target="tableStyle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customXml" Target="../customXml/item5.xml"/><Relationship Id="rId90" Type="http://schemas.microsoft.com/office/2016/11/relationships/changesInfo" Target="changesInfos/changesInfo1.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theme" Target="theme/theme1.xml"/><Relationship Id="rId9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92" Type="http://schemas.microsoft.com/office/2018/10/relationships/authors" Target="authors.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viewProps" Target="view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inthorpe, Martin" userId="b6220e26-60f1-47fb-895a-d9e9ec9aa531" providerId="ADAL" clId="{99A75994-E5C3-438F-AB3C-E1072647270B}"/>
    <pc:docChg chg="undo custSel addSld modSld addSection modSection">
      <pc:chgData name="Stainthorpe, Martin" userId="b6220e26-60f1-47fb-895a-d9e9ec9aa531" providerId="ADAL" clId="{99A75994-E5C3-438F-AB3C-E1072647270B}" dt="2025-09-03T10:31:38.991" v="3344"/>
      <pc:docMkLst>
        <pc:docMk/>
      </pc:docMkLst>
      <pc:sldChg chg="modSp mod">
        <pc:chgData name="Stainthorpe, Martin" userId="b6220e26-60f1-47fb-895a-d9e9ec9aa531" providerId="ADAL" clId="{99A75994-E5C3-438F-AB3C-E1072647270B}" dt="2025-09-02T14:55:13.015" v="109" actId="20577"/>
        <pc:sldMkLst>
          <pc:docMk/>
          <pc:sldMk cId="1375295260" sldId="258"/>
        </pc:sldMkLst>
        <pc:spChg chg="mod">
          <ac:chgData name="Stainthorpe, Martin" userId="b6220e26-60f1-47fb-895a-d9e9ec9aa531" providerId="ADAL" clId="{99A75994-E5C3-438F-AB3C-E1072647270B}" dt="2025-09-02T14:34:11.708" v="100" actId="20577"/>
          <ac:spMkLst>
            <pc:docMk/>
            <pc:sldMk cId="1375295260" sldId="258"/>
            <ac:spMk id="5" creationId="{39019B76-5065-3AF9-E0D4-30531B1AC2A1}"/>
          </ac:spMkLst>
        </pc:spChg>
        <pc:spChg chg="mod">
          <ac:chgData name="Stainthorpe, Martin" userId="b6220e26-60f1-47fb-895a-d9e9ec9aa531" providerId="ADAL" clId="{99A75994-E5C3-438F-AB3C-E1072647270B}" dt="2025-09-02T14:55:13.015" v="109" actId="20577"/>
          <ac:spMkLst>
            <pc:docMk/>
            <pc:sldMk cId="1375295260" sldId="258"/>
            <ac:spMk id="6" creationId="{F8F4B004-D9F5-E379-08C7-E9160D68A81E}"/>
          </ac:spMkLst>
        </pc:spChg>
      </pc:sldChg>
      <pc:sldChg chg="modSp mod">
        <pc:chgData name="Stainthorpe, Martin" userId="b6220e26-60f1-47fb-895a-d9e9ec9aa531" providerId="ADAL" clId="{99A75994-E5C3-438F-AB3C-E1072647270B}" dt="2025-09-02T14:26:43.584" v="15" actId="20577"/>
        <pc:sldMkLst>
          <pc:docMk/>
          <pc:sldMk cId="48903937" sldId="263"/>
        </pc:sldMkLst>
        <pc:spChg chg="mod">
          <ac:chgData name="Stainthorpe, Martin" userId="b6220e26-60f1-47fb-895a-d9e9ec9aa531" providerId="ADAL" clId="{99A75994-E5C3-438F-AB3C-E1072647270B}" dt="2025-09-02T14:26:43.584" v="15" actId="20577"/>
          <ac:spMkLst>
            <pc:docMk/>
            <pc:sldMk cId="48903937" sldId="263"/>
            <ac:spMk id="8" creationId="{4AD89FFF-0162-DD58-6788-B3C721191967}"/>
          </ac:spMkLst>
        </pc:spChg>
      </pc:sldChg>
      <pc:sldChg chg="addSp modSp modAnim">
        <pc:chgData name="Stainthorpe, Martin" userId="b6220e26-60f1-47fb-895a-d9e9ec9aa531" providerId="ADAL" clId="{99A75994-E5C3-438F-AB3C-E1072647270B}" dt="2025-09-02T14:24:34.090" v="14"/>
        <pc:sldMkLst>
          <pc:docMk/>
          <pc:sldMk cId="2416484812" sldId="278"/>
        </pc:sldMkLst>
        <pc:spChg chg="mod">
          <ac:chgData name="Stainthorpe, Martin" userId="b6220e26-60f1-47fb-895a-d9e9ec9aa531" providerId="ADAL" clId="{99A75994-E5C3-438F-AB3C-E1072647270B}" dt="2025-09-02T14:24:20.199" v="12" actId="164"/>
          <ac:spMkLst>
            <pc:docMk/>
            <pc:sldMk cId="2416484812" sldId="278"/>
            <ac:spMk id="16" creationId="{6C21BC52-E99C-884A-38A9-B43E83ED19BA}"/>
          </ac:spMkLst>
        </pc:spChg>
        <pc:spChg chg="mod">
          <ac:chgData name="Stainthorpe, Martin" userId="b6220e26-60f1-47fb-895a-d9e9ec9aa531" providerId="ADAL" clId="{99A75994-E5C3-438F-AB3C-E1072647270B}" dt="2025-09-02T14:24:20.199" v="12" actId="164"/>
          <ac:spMkLst>
            <pc:docMk/>
            <pc:sldMk cId="2416484812" sldId="278"/>
            <ac:spMk id="17" creationId="{CFEC9BF2-A98E-924B-C07F-B84D100FE30A}"/>
          </ac:spMkLst>
        </pc:spChg>
        <pc:grpChg chg="add mod">
          <ac:chgData name="Stainthorpe, Martin" userId="b6220e26-60f1-47fb-895a-d9e9ec9aa531" providerId="ADAL" clId="{99A75994-E5C3-438F-AB3C-E1072647270B}" dt="2025-09-02T14:24:20.199" v="12" actId="164"/>
          <ac:grpSpMkLst>
            <pc:docMk/>
            <pc:sldMk cId="2416484812" sldId="278"/>
            <ac:grpSpMk id="3" creationId="{D0F305FD-42C3-75A1-927B-7DEA4C7F1262}"/>
          </ac:grpSpMkLst>
        </pc:grpChg>
      </pc:sldChg>
      <pc:sldChg chg="addSp delSp modSp mod">
        <pc:chgData name="Stainthorpe, Martin" userId="b6220e26-60f1-47fb-895a-d9e9ec9aa531" providerId="ADAL" clId="{99A75994-E5C3-438F-AB3C-E1072647270B}" dt="2025-09-03T10:28:10.641" v="3307" actId="207"/>
        <pc:sldMkLst>
          <pc:docMk/>
          <pc:sldMk cId="3179104937" sldId="319"/>
        </pc:sldMkLst>
        <pc:spChg chg="mod">
          <ac:chgData name="Stainthorpe, Martin" userId="b6220e26-60f1-47fb-895a-d9e9ec9aa531" providerId="ADAL" clId="{99A75994-E5C3-438F-AB3C-E1072647270B}" dt="2025-09-03T10:26:21.419" v="3299" actId="478"/>
          <ac:spMkLst>
            <pc:docMk/>
            <pc:sldMk cId="3179104937" sldId="319"/>
            <ac:spMk id="5" creationId="{5B1D5CC2-474B-1149-3D69-AFB1F5B0234A}"/>
          </ac:spMkLst>
        </pc:spChg>
        <pc:spChg chg="add mod">
          <ac:chgData name="Stainthorpe, Martin" userId="b6220e26-60f1-47fb-895a-d9e9ec9aa531" providerId="ADAL" clId="{99A75994-E5C3-438F-AB3C-E1072647270B}" dt="2025-09-03T10:26:21.419" v="3299" actId="478"/>
          <ac:spMkLst>
            <pc:docMk/>
            <pc:sldMk cId="3179104937" sldId="319"/>
            <ac:spMk id="6" creationId="{F2B793DB-90E2-880A-FD37-3F3DD1F4ABAB}"/>
          </ac:spMkLst>
        </pc:spChg>
        <pc:grpChg chg="add mod">
          <ac:chgData name="Stainthorpe, Martin" userId="b6220e26-60f1-47fb-895a-d9e9ec9aa531" providerId="ADAL" clId="{99A75994-E5C3-438F-AB3C-E1072647270B}" dt="2025-09-03T10:26:21.419" v="3299" actId="478"/>
          <ac:grpSpMkLst>
            <pc:docMk/>
            <pc:sldMk cId="3179104937" sldId="319"/>
            <ac:grpSpMk id="9" creationId="{557498A8-BB18-3D16-BD2D-3D494A4275DA}"/>
          </ac:grpSpMkLst>
        </pc:grpChg>
        <pc:picChg chg="mod">
          <ac:chgData name="Stainthorpe, Martin" userId="b6220e26-60f1-47fb-895a-d9e9ec9aa531" providerId="ADAL" clId="{99A75994-E5C3-438F-AB3C-E1072647270B}" dt="2025-09-03T10:26:21.419" v="3299" actId="478"/>
          <ac:picMkLst>
            <pc:docMk/>
            <pc:sldMk cId="3179104937" sldId="319"/>
            <ac:picMk id="3" creationId="{C15C0896-F43E-EDE1-22E5-8021C94BF9BD}"/>
          </ac:picMkLst>
        </pc:picChg>
        <pc:picChg chg="add mod">
          <ac:chgData name="Stainthorpe, Martin" userId="b6220e26-60f1-47fb-895a-d9e9ec9aa531" providerId="ADAL" clId="{99A75994-E5C3-438F-AB3C-E1072647270B}" dt="2025-09-03T10:26:21.419" v="3299" actId="478"/>
          <ac:picMkLst>
            <pc:docMk/>
            <pc:sldMk cId="3179104937" sldId="319"/>
            <ac:picMk id="8" creationId="{096203B8-6D14-3B25-610B-D99ACC1CA3AA}"/>
          </ac:picMkLst>
        </pc:picChg>
        <pc:picChg chg="add mod">
          <ac:chgData name="Stainthorpe, Martin" userId="b6220e26-60f1-47fb-895a-d9e9ec9aa531" providerId="ADAL" clId="{99A75994-E5C3-438F-AB3C-E1072647270B}" dt="2025-09-03T10:28:10.641" v="3307" actId="207"/>
          <ac:picMkLst>
            <pc:docMk/>
            <pc:sldMk cId="3179104937" sldId="319"/>
            <ac:picMk id="11" creationId="{E7D44A61-29B9-B92B-71D1-12D08FAE80B5}"/>
          </ac:picMkLst>
        </pc:picChg>
      </pc:sldChg>
      <pc:sldChg chg="addSp delSp modSp new mod modAnim modNotesTx">
        <pc:chgData name="Stainthorpe, Martin" userId="b6220e26-60f1-47fb-895a-d9e9ec9aa531" providerId="ADAL" clId="{99A75994-E5C3-438F-AB3C-E1072647270B}" dt="2025-09-03T09:56:24.662" v="2895" actId="207"/>
        <pc:sldMkLst>
          <pc:docMk/>
          <pc:sldMk cId="1285256490" sldId="345"/>
        </pc:sldMkLst>
        <pc:spChg chg="mod">
          <ac:chgData name="Stainthorpe, Martin" userId="b6220e26-60f1-47fb-895a-d9e9ec9aa531" providerId="ADAL" clId="{99A75994-E5C3-438F-AB3C-E1072647270B}" dt="2025-09-02T15:21:05.783" v="142" actId="20577"/>
          <ac:spMkLst>
            <pc:docMk/>
            <pc:sldMk cId="1285256490" sldId="345"/>
            <ac:spMk id="2" creationId="{43C9733D-EB5E-30C6-3E74-C255485DD93B}"/>
          </ac:spMkLst>
        </pc:spChg>
        <pc:spChg chg="mod">
          <ac:chgData name="Stainthorpe, Martin" userId="b6220e26-60f1-47fb-895a-d9e9ec9aa531" providerId="ADAL" clId="{99A75994-E5C3-438F-AB3C-E1072647270B}" dt="2025-09-02T15:21:32.450" v="209" actId="20577"/>
          <ac:spMkLst>
            <pc:docMk/>
            <pc:sldMk cId="1285256490" sldId="345"/>
            <ac:spMk id="3" creationId="{A2F8A826-4F04-C265-1306-5ECF7FE8BA08}"/>
          </ac:spMkLst>
        </pc:spChg>
        <pc:spChg chg="mod">
          <ac:chgData name="Stainthorpe, Martin" userId="b6220e26-60f1-47fb-895a-d9e9ec9aa531" providerId="ADAL" clId="{99A75994-E5C3-438F-AB3C-E1072647270B}" dt="2025-09-02T15:54:31.851" v="1621" actId="21"/>
          <ac:spMkLst>
            <pc:docMk/>
            <pc:sldMk cId="1285256490" sldId="345"/>
            <ac:spMk id="4" creationId="{297F0FCE-2AC2-E7F0-C329-85CA3652B142}"/>
          </ac:spMkLst>
        </pc:spChg>
        <pc:spChg chg="add mod">
          <ac:chgData name="Stainthorpe, Martin" userId="b6220e26-60f1-47fb-895a-d9e9ec9aa531" providerId="ADAL" clId="{99A75994-E5C3-438F-AB3C-E1072647270B}" dt="2025-09-02T15:38:06.273" v="1073" actId="1076"/>
          <ac:spMkLst>
            <pc:docMk/>
            <pc:sldMk cId="1285256490" sldId="345"/>
            <ac:spMk id="5" creationId="{5B5DE663-CA9A-02AB-5F32-B03950B5AF24}"/>
          </ac:spMkLst>
        </pc:spChg>
        <pc:spChg chg="add mod">
          <ac:chgData name="Stainthorpe, Martin" userId="b6220e26-60f1-47fb-895a-d9e9ec9aa531" providerId="ADAL" clId="{99A75994-E5C3-438F-AB3C-E1072647270B}" dt="2025-09-02T15:54:37.755" v="1624" actId="20577"/>
          <ac:spMkLst>
            <pc:docMk/>
            <pc:sldMk cId="1285256490" sldId="345"/>
            <ac:spMk id="11" creationId="{7066AA8B-3305-23FB-FCAA-B77C23B58C44}"/>
          </ac:spMkLst>
        </pc:spChg>
        <pc:spChg chg="add mod">
          <ac:chgData name="Stainthorpe, Martin" userId="b6220e26-60f1-47fb-895a-d9e9ec9aa531" providerId="ADAL" clId="{99A75994-E5C3-438F-AB3C-E1072647270B}" dt="2025-09-03T09:56:24.662" v="2895" actId="207"/>
          <ac:spMkLst>
            <pc:docMk/>
            <pc:sldMk cId="1285256490" sldId="345"/>
            <ac:spMk id="15" creationId="{2368BAAE-6F18-9AE6-D741-F70A4B7BF4F6}"/>
          </ac:spMkLst>
        </pc:spChg>
        <pc:picChg chg="add mod">
          <ac:chgData name="Stainthorpe, Martin" userId="b6220e26-60f1-47fb-895a-d9e9ec9aa531" providerId="ADAL" clId="{99A75994-E5C3-438F-AB3C-E1072647270B}" dt="2025-09-02T15:39:50.925" v="1142" actId="1076"/>
          <ac:picMkLst>
            <pc:docMk/>
            <pc:sldMk cId="1285256490" sldId="345"/>
            <ac:picMk id="6" creationId="{9034362D-F4B6-D7B9-88B1-283E810227E9}"/>
          </ac:picMkLst>
        </pc:picChg>
        <pc:picChg chg="add mod">
          <ac:chgData name="Stainthorpe, Martin" userId="b6220e26-60f1-47fb-895a-d9e9ec9aa531" providerId="ADAL" clId="{99A75994-E5C3-438F-AB3C-E1072647270B}" dt="2025-09-02T15:41:16.678" v="1155" actId="1076"/>
          <ac:picMkLst>
            <pc:docMk/>
            <pc:sldMk cId="1285256490" sldId="345"/>
            <ac:picMk id="7" creationId="{E3AAC721-46E8-AF3F-7F10-234FCEE67858}"/>
          </ac:picMkLst>
        </pc:picChg>
        <pc:picChg chg="add mod">
          <ac:chgData name="Stainthorpe, Martin" userId="b6220e26-60f1-47fb-895a-d9e9ec9aa531" providerId="ADAL" clId="{99A75994-E5C3-438F-AB3C-E1072647270B}" dt="2025-09-02T15:41:20.245" v="1156" actId="1076"/>
          <ac:picMkLst>
            <pc:docMk/>
            <pc:sldMk cId="1285256490" sldId="345"/>
            <ac:picMk id="8" creationId="{881F8766-A8D4-93A8-8E03-91DAC7386074}"/>
          </ac:picMkLst>
        </pc:picChg>
        <pc:picChg chg="add mod">
          <ac:chgData name="Stainthorpe, Martin" userId="b6220e26-60f1-47fb-895a-d9e9ec9aa531" providerId="ADAL" clId="{99A75994-E5C3-438F-AB3C-E1072647270B}" dt="2025-09-02T15:40:50.481" v="1153" actId="1076"/>
          <ac:picMkLst>
            <pc:docMk/>
            <pc:sldMk cId="1285256490" sldId="345"/>
            <ac:picMk id="9" creationId="{F8472454-144E-EAD0-03EA-6D150DC9B591}"/>
          </ac:picMkLst>
        </pc:picChg>
        <pc:picChg chg="add mod">
          <ac:chgData name="Stainthorpe, Martin" userId="b6220e26-60f1-47fb-895a-d9e9ec9aa531" providerId="ADAL" clId="{99A75994-E5C3-438F-AB3C-E1072647270B}" dt="2025-09-02T15:40:54.459" v="1154" actId="1076"/>
          <ac:picMkLst>
            <pc:docMk/>
            <pc:sldMk cId="1285256490" sldId="345"/>
            <ac:picMk id="10" creationId="{6F2AAF2D-A6AE-A9D2-38E1-E57B38BA1595}"/>
          </ac:picMkLst>
        </pc:picChg>
      </pc:sldChg>
      <pc:sldChg chg="addSp delSp modSp add mod">
        <pc:chgData name="Stainthorpe, Martin" userId="b6220e26-60f1-47fb-895a-d9e9ec9aa531" providerId="ADAL" clId="{99A75994-E5C3-438F-AB3C-E1072647270B}" dt="2025-09-03T10:31:38.991" v="3344"/>
        <pc:sldMkLst>
          <pc:docMk/>
          <pc:sldMk cId="2092442357" sldId="346"/>
        </pc:sldMkLst>
        <pc:spChg chg="mod ord topLvl">
          <ac:chgData name="Stainthorpe, Martin" userId="b6220e26-60f1-47fb-895a-d9e9ec9aa531" providerId="ADAL" clId="{99A75994-E5C3-438F-AB3C-E1072647270B}" dt="2025-09-03T10:23:05.483" v="3235" actId="14100"/>
          <ac:spMkLst>
            <pc:docMk/>
            <pc:sldMk cId="2092442357" sldId="346"/>
            <ac:spMk id="6" creationId="{F5B5559E-420A-B510-A7B8-548F6B8A61AD}"/>
          </ac:spMkLst>
        </pc:spChg>
        <pc:spChg chg="add mod">
          <ac:chgData name="Stainthorpe, Martin" userId="b6220e26-60f1-47fb-895a-d9e9ec9aa531" providerId="ADAL" clId="{99A75994-E5C3-438F-AB3C-E1072647270B}" dt="2025-09-03T10:15:12.226" v="3090" actId="14100"/>
          <ac:spMkLst>
            <pc:docMk/>
            <pc:sldMk cId="2092442357" sldId="346"/>
            <ac:spMk id="7" creationId="{837393EF-C2F8-B92B-9322-1B32B5DE66CC}"/>
          </ac:spMkLst>
        </pc:spChg>
        <pc:spChg chg="add mod">
          <ac:chgData name="Stainthorpe, Martin" userId="b6220e26-60f1-47fb-895a-d9e9ec9aa531" providerId="ADAL" clId="{99A75994-E5C3-438F-AB3C-E1072647270B}" dt="2025-09-03T10:29:08.067" v="3310" actId="1076"/>
          <ac:spMkLst>
            <pc:docMk/>
            <pc:sldMk cId="2092442357" sldId="346"/>
            <ac:spMk id="11" creationId="{F379C5BC-EBBF-05A6-3920-78EBD1E6EE4B}"/>
          </ac:spMkLst>
        </pc:spChg>
        <pc:spChg chg="add mod">
          <ac:chgData name="Stainthorpe, Martin" userId="b6220e26-60f1-47fb-895a-d9e9ec9aa531" providerId="ADAL" clId="{99A75994-E5C3-438F-AB3C-E1072647270B}" dt="2025-09-03T10:31:38.991" v="3344"/>
          <ac:spMkLst>
            <pc:docMk/>
            <pc:sldMk cId="2092442357" sldId="346"/>
            <ac:spMk id="12" creationId="{65366144-BA5E-4A4D-7759-94B30DBBDFA5}"/>
          </ac:spMkLst>
        </pc:spChg>
        <pc:spChg chg="add mod">
          <ac:chgData name="Stainthorpe, Martin" userId="b6220e26-60f1-47fb-895a-d9e9ec9aa531" providerId="ADAL" clId="{99A75994-E5C3-438F-AB3C-E1072647270B}" dt="2025-09-03T10:14:19.425" v="3085" actId="1036"/>
          <ac:spMkLst>
            <pc:docMk/>
            <pc:sldMk cId="2092442357" sldId="346"/>
            <ac:spMk id="13" creationId="{52175C07-6530-E113-CB79-DD53508B4075}"/>
          </ac:spMkLst>
        </pc:spChg>
        <pc:spChg chg="add mod">
          <ac:chgData name="Stainthorpe, Martin" userId="b6220e26-60f1-47fb-895a-d9e9ec9aa531" providerId="ADAL" clId="{99A75994-E5C3-438F-AB3C-E1072647270B}" dt="2025-09-03T10:24:14.652" v="3274" actId="207"/>
          <ac:spMkLst>
            <pc:docMk/>
            <pc:sldMk cId="2092442357" sldId="346"/>
            <ac:spMk id="14" creationId="{E32BC5BC-6B36-4D26-BB5D-42EF1AC19C26}"/>
          </ac:spMkLst>
        </pc:spChg>
        <pc:spChg chg="add mod">
          <ac:chgData name="Stainthorpe, Martin" userId="b6220e26-60f1-47fb-895a-d9e9ec9aa531" providerId="ADAL" clId="{99A75994-E5C3-438F-AB3C-E1072647270B}" dt="2025-09-03T10:29:41.329" v="3342" actId="1038"/>
          <ac:spMkLst>
            <pc:docMk/>
            <pc:sldMk cId="2092442357" sldId="346"/>
            <ac:spMk id="15" creationId="{87BEB6DE-9ED5-F3BC-24D3-BB2E3416C65E}"/>
          </ac:spMkLst>
        </pc:spChg>
        <pc:spChg chg="add mod ord">
          <ac:chgData name="Stainthorpe, Martin" userId="b6220e26-60f1-47fb-895a-d9e9ec9aa531" providerId="ADAL" clId="{99A75994-E5C3-438F-AB3C-E1072647270B}" dt="2025-09-03T10:24:04.437" v="3273" actId="171"/>
          <ac:spMkLst>
            <pc:docMk/>
            <pc:sldMk cId="2092442357" sldId="346"/>
            <ac:spMk id="16" creationId="{B5BF9E48-35E9-158B-7A04-CC2117803646}"/>
          </ac:spMkLst>
        </pc:spChg>
        <pc:spChg chg="add mod ord">
          <ac:chgData name="Stainthorpe, Martin" userId="b6220e26-60f1-47fb-895a-d9e9ec9aa531" providerId="ADAL" clId="{99A75994-E5C3-438F-AB3C-E1072647270B}" dt="2025-09-03T10:29:32.354" v="3312" actId="14100"/>
          <ac:spMkLst>
            <pc:docMk/>
            <pc:sldMk cId="2092442357" sldId="346"/>
            <ac:spMk id="17" creationId="{2E7074E5-C7B7-2983-47AC-CAC1A3222E32}"/>
          </ac:spMkLst>
        </pc:spChg>
        <pc:picChg chg="mod topLvl">
          <ac:chgData name="Stainthorpe, Martin" userId="b6220e26-60f1-47fb-895a-d9e9ec9aa531" providerId="ADAL" clId="{99A75994-E5C3-438F-AB3C-E1072647270B}" dt="2025-09-03T10:20:43.607" v="3197" actId="14100"/>
          <ac:picMkLst>
            <pc:docMk/>
            <pc:sldMk cId="2092442357" sldId="346"/>
            <ac:picMk id="4" creationId="{67AFBCB0-3200-DD75-EF6A-FBB923F1A01D}"/>
          </ac:picMkLst>
        </pc:picChg>
        <pc:picChg chg="add mod">
          <ac:chgData name="Stainthorpe, Martin" userId="b6220e26-60f1-47fb-895a-d9e9ec9aa531" providerId="ADAL" clId="{99A75994-E5C3-438F-AB3C-E1072647270B}" dt="2025-09-03T10:10:45.306" v="3054" actId="1076"/>
          <ac:picMkLst>
            <pc:docMk/>
            <pc:sldMk cId="2092442357" sldId="346"/>
            <ac:picMk id="10" creationId="{6A4DF98D-13E6-1EA8-E825-BF954042A7C9}"/>
          </ac:picMkLst>
        </pc:picChg>
        <pc:picChg chg="add mod">
          <ac:chgData name="Stainthorpe, Martin" userId="b6220e26-60f1-47fb-895a-d9e9ec9aa531" providerId="ADAL" clId="{99A75994-E5C3-438F-AB3C-E1072647270B}" dt="2025-09-03T10:19:32.674" v="3183" actId="14100"/>
          <ac:picMkLst>
            <pc:docMk/>
            <pc:sldMk cId="2092442357" sldId="346"/>
            <ac:picMk id="1026" creationId="{B3668983-7C6B-DBBE-38D1-82878053E190}"/>
          </ac:picMkLst>
        </pc:picChg>
        <pc:picChg chg="add mod">
          <ac:chgData name="Stainthorpe, Martin" userId="b6220e26-60f1-47fb-895a-d9e9ec9aa531" providerId="ADAL" clId="{99A75994-E5C3-438F-AB3C-E1072647270B}" dt="2025-09-03T10:31:15.514" v="3343"/>
          <ac:picMkLst>
            <pc:docMk/>
            <pc:sldMk cId="2092442357" sldId="346"/>
            <ac:picMk id="1028" creationId="{36BDF647-8FB7-0161-DD81-C6CE04AEB58C}"/>
          </ac:picMkLst>
        </pc:picChg>
      </pc:sldChg>
    </pc:docChg>
  </pc:docChgLst>
  <pc:docChgLst>
    <pc:chgData name="Stainthorpe, Martin" userId="b6220e26-60f1-47fb-895a-d9e9ec9aa531" providerId="ADAL" clId="{FD47A505-2150-4AE0-BD40-CF8EAF121E63}"/>
    <pc:docChg chg="modSld modMainMaster">
      <pc:chgData name="Stainthorpe, Martin" userId="b6220e26-60f1-47fb-895a-d9e9ec9aa531" providerId="ADAL" clId="{FD47A505-2150-4AE0-BD40-CF8EAF121E63}" dt="2025-09-11T13:45:25.689" v="178"/>
      <pc:docMkLst>
        <pc:docMk/>
      </pc:docMkLst>
      <pc:sldChg chg="addSp modSp">
        <pc:chgData name="Stainthorpe, Martin" userId="b6220e26-60f1-47fb-895a-d9e9ec9aa531" providerId="ADAL" clId="{FD47A505-2150-4AE0-BD40-CF8EAF121E63}" dt="2025-09-10T15:12:00.906" v="54"/>
        <pc:sldMkLst>
          <pc:docMk/>
          <pc:sldMk cId="601437673" sldId="256"/>
        </pc:sldMkLst>
      </pc:sldChg>
      <pc:sldChg chg="addSp modSp">
        <pc:chgData name="Stainthorpe, Martin" userId="b6220e26-60f1-47fb-895a-d9e9ec9aa531" providerId="ADAL" clId="{FD47A505-2150-4AE0-BD40-CF8EAF121E63}" dt="2025-09-10T15:12:00.908" v="55"/>
        <pc:sldMkLst>
          <pc:docMk/>
          <pc:sldMk cId="1375295260" sldId="258"/>
        </pc:sldMkLst>
      </pc:sldChg>
      <pc:sldChg chg="addSp modSp">
        <pc:chgData name="Stainthorpe, Martin" userId="b6220e26-60f1-47fb-895a-d9e9ec9aa531" providerId="ADAL" clId="{FD47A505-2150-4AE0-BD40-CF8EAF121E63}" dt="2025-09-10T15:12:00.927" v="63"/>
        <pc:sldMkLst>
          <pc:docMk/>
          <pc:sldMk cId="3218212874" sldId="259"/>
        </pc:sldMkLst>
      </pc:sldChg>
      <pc:sldChg chg="addSp modSp mod modAnim">
        <pc:chgData name="Stainthorpe, Martin" userId="b6220e26-60f1-47fb-895a-d9e9ec9aa531" providerId="ADAL" clId="{FD47A505-2150-4AE0-BD40-CF8EAF121E63}" dt="2025-09-11T13:33:57.388" v="141"/>
        <pc:sldMkLst>
          <pc:docMk/>
          <pc:sldMk cId="1477437564" sldId="260"/>
        </pc:sldMkLst>
        <pc:spChg chg="mod">
          <ac:chgData name="Stainthorpe, Martin" userId="b6220e26-60f1-47fb-895a-d9e9ec9aa531" providerId="ADAL" clId="{FD47A505-2150-4AE0-BD40-CF8EAF121E63}" dt="2025-09-11T13:33:22.403" v="139" actId="1076"/>
          <ac:spMkLst>
            <pc:docMk/>
            <pc:sldMk cId="1477437564" sldId="260"/>
            <ac:spMk id="3" creationId="{10FDD0B1-A1C3-B058-C112-A4EF45E63009}"/>
          </ac:spMkLst>
        </pc:spChg>
        <pc:grpChg chg="add mod">
          <ac:chgData name="Stainthorpe, Martin" userId="b6220e26-60f1-47fb-895a-d9e9ec9aa531" providerId="ADAL" clId="{FD47A505-2150-4AE0-BD40-CF8EAF121E63}" dt="2025-09-11T13:33:25.864" v="140" actId="1076"/>
          <ac:grpSpMkLst>
            <pc:docMk/>
            <pc:sldMk cId="1477437564" sldId="260"/>
            <ac:grpSpMk id="8" creationId="{7A5599E2-5ADD-5DC5-5076-9EB6BF6AEC46}"/>
          </ac:grpSpMkLst>
        </pc:grpChg>
        <pc:picChg chg="mod">
          <ac:chgData name="Stainthorpe, Martin" userId="b6220e26-60f1-47fb-895a-d9e9ec9aa531" providerId="ADAL" clId="{FD47A505-2150-4AE0-BD40-CF8EAF121E63}" dt="2025-09-11T13:32:54.136" v="136" actId="164"/>
          <ac:picMkLst>
            <pc:docMk/>
            <pc:sldMk cId="1477437564" sldId="260"/>
            <ac:picMk id="6" creationId="{0BFAB6A7-D334-13D8-6097-31CAB1C82A5C}"/>
          </ac:picMkLst>
        </pc:picChg>
      </pc:sldChg>
      <pc:sldChg chg="addSp modSp">
        <pc:chgData name="Stainthorpe, Martin" userId="b6220e26-60f1-47fb-895a-d9e9ec9aa531" providerId="ADAL" clId="{FD47A505-2150-4AE0-BD40-CF8EAF121E63}" dt="2025-09-10T15:12:00.930" v="65"/>
        <pc:sldMkLst>
          <pc:docMk/>
          <pc:sldMk cId="2256581856" sldId="261"/>
        </pc:sldMkLst>
      </pc:sldChg>
      <pc:sldChg chg="addSp modSp">
        <pc:chgData name="Stainthorpe, Martin" userId="b6220e26-60f1-47fb-895a-d9e9ec9aa531" providerId="ADAL" clId="{FD47A505-2150-4AE0-BD40-CF8EAF121E63}" dt="2025-09-10T15:12:00.930" v="66"/>
        <pc:sldMkLst>
          <pc:docMk/>
          <pc:sldMk cId="2153124451" sldId="262"/>
        </pc:sldMkLst>
      </pc:sldChg>
      <pc:sldChg chg="addSp modSp">
        <pc:chgData name="Stainthorpe, Martin" userId="b6220e26-60f1-47fb-895a-d9e9ec9aa531" providerId="ADAL" clId="{FD47A505-2150-4AE0-BD40-CF8EAF121E63}" dt="2025-09-10T15:12:00.930" v="67"/>
        <pc:sldMkLst>
          <pc:docMk/>
          <pc:sldMk cId="48903937" sldId="263"/>
        </pc:sldMkLst>
      </pc:sldChg>
      <pc:sldChg chg="addSp modSp">
        <pc:chgData name="Stainthorpe, Martin" userId="b6220e26-60f1-47fb-895a-d9e9ec9aa531" providerId="ADAL" clId="{FD47A505-2150-4AE0-BD40-CF8EAF121E63}" dt="2025-09-10T15:12:00.936" v="68"/>
        <pc:sldMkLst>
          <pc:docMk/>
          <pc:sldMk cId="1797620627" sldId="264"/>
        </pc:sldMkLst>
      </pc:sldChg>
      <pc:sldChg chg="addSp modSp">
        <pc:chgData name="Stainthorpe, Martin" userId="b6220e26-60f1-47fb-895a-d9e9ec9aa531" providerId="ADAL" clId="{FD47A505-2150-4AE0-BD40-CF8EAF121E63}" dt="2025-09-10T15:12:00.939" v="69"/>
        <pc:sldMkLst>
          <pc:docMk/>
          <pc:sldMk cId="2215511756" sldId="265"/>
        </pc:sldMkLst>
      </pc:sldChg>
      <pc:sldChg chg="addSp modSp">
        <pc:chgData name="Stainthorpe, Martin" userId="b6220e26-60f1-47fb-895a-d9e9ec9aa531" providerId="ADAL" clId="{FD47A505-2150-4AE0-BD40-CF8EAF121E63}" dt="2025-09-10T15:12:00.942" v="70"/>
        <pc:sldMkLst>
          <pc:docMk/>
          <pc:sldMk cId="1137814647" sldId="266"/>
        </pc:sldMkLst>
      </pc:sldChg>
      <pc:sldChg chg="addSp modSp">
        <pc:chgData name="Stainthorpe, Martin" userId="b6220e26-60f1-47fb-895a-d9e9ec9aa531" providerId="ADAL" clId="{FD47A505-2150-4AE0-BD40-CF8EAF121E63}" dt="2025-09-10T15:12:00.942" v="71"/>
        <pc:sldMkLst>
          <pc:docMk/>
          <pc:sldMk cId="2266714882" sldId="267"/>
        </pc:sldMkLst>
      </pc:sldChg>
      <pc:sldChg chg="addSp modSp">
        <pc:chgData name="Stainthorpe, Martin" userId="b6220e26-60f1-47fb-895a-d9e9ec9aa531" providerId="ADAL" clId="{FD47A505-2150-4AE0-BD40-CF8EAF121E63}" dt="2025-09-10T15:12:00.942" v="72"/>
        <pc:sldMkLst>
          <pc:docMk/>
          <pc:sldMk cId="2532620359" sldId="268"/>
        </pc:sldMkLst>
      </pc:sldChg>
      <pc:sldChg chg="addSp modSp">
        <pc:chgData name="Stainthorpe, Martin" userId="b6220e26-60f1-47fb-895a-d9e9ec9aa531" providerId="ADAL" clId="{FD47A505-2150-4AE0-BD40-CF8EAF121E63}" dt="2025-09-10T15:12:00.942" v="73"/>
        <pc:sldMkLst>
          <pc:docMk/>
          <pc:sldMk cId="2414382649" sldId="269"/>
        </pc:sldMkLst>
      </pc:sldChg>
      <pc:sldChg chg="addSp modSp">
        <pc:chgData name="Stainthorpe, Martin" userId="b6220e26-60f1-47fb-895a-d9e9ec9aa531" providerId="ADAL" clId="{FD47A505-2150-4AE0-BD40-CF8EAF121E63}" dt="2025-09-10T15:12:00.914" v="58"/>
        <pc:sldMkLst>
          <pc:docMk/>
          <pc:sldMk cId="2361301836" sldId="274"/>
        </pc:sldMkLst>
      </pc:sldChg>
      <pc:sldChg chg="addSp modSp">
        <pc:chgData name="Stainthorpe, Martin" userId="b6220e26-60f1-47fb-895a-d9e9ec9aa531" providerId="ADAL" clId="{FD47A505-2150-4AE0-BD40-CF8EAF121E63}" dt="2025-09-10T15:12:00.917" v="59"/>
        <pc:sldMkLst>
          <pc:docMk/>
          <pc:sldMk cId="397939021" sldId="275"/>
        </pc:sldMkLst>
      </pc:sldChg>
      <pc:sldChg chg="addSp modSp">
        <pc:chgData name="Stainthorpe, Martin" userId="b6220e26-60f1-47fb-895a-d9e9ec9aa531" providerId="ADAL" clId="{FD47A505-2150-4AE0-BD40-CF8EAF121E63}" dt="2025-09-10T15:12:00.917" v="60"/>
        <pc:sldMkLst>
          <pc:docMk/>
          <pc:sldMk cId="525753076" sldId="276"/>
        </pc:sldMkLst>
      </pc:sldChg>
      <pc:sldChg chg="addSp modSp">
        <pc:chgData name="Stainthorpe, Martin" userId="b6220e26-60f1-47fb-895a-d9e9ec9aa531" providerId="ADAL" clId="{FD47A505-2150-4AE0-BD40-CF8EAF121E63}" dt="2025-09-10T15:12:00.917" v="61"/>
        <pc:sldMkLst>
          <pc:docMk/>
          <pc:sldMk cId="2590076769" sldId="277"/>
        </pc:sldMkLst>
      </pc:sldChg>
      <pc:sldChg chg="addSp modSp">
        <pc:chgData name="Stainthorpe, Martin" userId="b6220e26-60f1-47fb-895a-d9e9ec9aa531" providerId="ADAL" clId="{FD47A505-2150-4AE0-BD40-CF8EAF121E63}" dt="2025-09-10T15:12:00.925" v="62"/>
        <pc:sldMkLst>
          <pc:docMk/>
          <pc:sldMk cId="2416484812" sldId="278"/>
        </pc:sldMkLst>
      </pc:sldChg>
      <pc:sldChg chg="addSp modSp">
        <pc:chgData name="Stainthorpe, Martin" userId="b6220e26-60f1-47fb-895a-d9e9ec9aa531" providerId="ADAL" clId="{FD47A505-2150-4AE0-BD40-CF8EAF121E63}" dt="2025-09-10T15:12:00.911" v="57"/>
        <pc:sldMkLst>
          <pc:docMk/>
          <pc:sldMk cId="2172032426" sldId="279"/>
        </pc:sldMkLst>
      </pc:sldChg>
      <pc:sldChg chg="addSp modSp">
        <pc:chgData name="Stainthorpe, Martin" userId="b6220e26-60f1-47fb-895a-d9e9ec9aa531" providerId="ADAL" clId="{FD47A505-2150-4AE0-BD40-CF8EAF121E63}" dt="2025-09-10T15:12:00.942" v="74"/>
        <pc:sldMkLst>
          <pc:docMk/>
          <pc:sldMk cId="2297470808" sldId="280"/>
        </pc:sldMkLst>
      </pc:sldChg>
      <pc:sldChg chg="addSp modSp">
        <pc:chgData name="Stainthorpe, Martin" userId="b6220e26-60f1-47fb-895a-d9e9ec9aa531" providerId="ADAL" clId="{FD47A505-2150-4AE0-BD40-CF8EAF121E63}" dt="2025-09-10T15:12:00.951" v="75"/>
        <pc:sldMkLst>
          <pc:docMk/>
          <pc:sldMk cId="4029987252" sldId="281"/>
        </pc:sldMkLst>
        <pc:spChg chg="add mod">
          <ac:chgData name="Stainthorpe, Martin" userId="b6220e26-60f1-47fb-895a-d9e9ec9aa531" providerId="ADAL" clId="{FD47A505-2150-4AE0-BD40-CF8EAF121E63}" dt="2025-09-10T15:12:00.951" v="75"/>
          <ac:spMkLst>
            <pc:docMk/>
            <pc:sldMk cId="4029987252" sldId="281"/>
            <ac:spMk id="49" creationId="{94376538-9811-C798-A32A-4CD2FA4FB0F4}"/>
          </ac:spMkLst>
        </pc:spChg>
      </pc:sldChg>
      <pc:sldChg chg="addSp modSp">
        <pc:chgData name="Stainthorpe, Martin" userId="b6220e26-60f1-47fb-895a-d9e9ec9aa531" providerId="ADAL" clId="{FD47A505-2150-4AE0-BD40-CF8EAF121E63}" dt="2025-09-10T15:12:00.953" v="76"/>
        <pc:sldMkLst>
          <pc:docMk/>
          <pc:sldMk cId="642791152" sldId="282"/>
        </pc:sldMkLst>
      </pc:sldChg>
      <pc:sldChg chg="addSp modSp">
        <pc:chgData name="Stainthorpe, Martin" userId="b6220e26-60f1-47fb-895a-d9e9ec9aa531" providerId="ADAL" clId="{FD47A505-2150-4AE0-BD40-CF8EAF121E63}" dt="2025-09-10T15:12:00.956" v="77"/>
        <pc:sldMkLst>
          <pc:docMk/>
          <pc:sldMk cId="3196761369" sldId="283"/>
        </pc:sldMkLst>
      </pc:sldChg>
      <pc:sldChg chg="addSp modSp">
        <pc:chgData name="Stainthorpe, Martin" userId="b6220e26-60f1-47fb-895a-d9e9ec9aa531" providerId="ADAL" clId="{FD47A505-2150-4AE0-BD40-CF8EAF121E63}" dt="2025-09-10T15:12:00.956" v="78"/>
        <pc:sldMkLst>
          <pc:docMk/>
          <pc:sldMk cId="3022350259" sldId="284"/>
        </pc:sldMkLst>
      </pc:sldChg>
      <pc:sldChg chg="addSp modSp">
        <pc:chgData name="Stainthorpe, Martin" userId="b6220e26-60f1-47fb-895a-d9e9ec9aa531" providerId="ADAL" clId="{FD47A505-2150-4AE0-BD40-CF8EAF121E63}" dt="2025-09-10T15:12:00.963" v="79"/>
        <pc:sldMkLst>
          <pc:docMk/>
          <pc:sldMk cId="3019550245" sldId="285"/>
        </pc:sldMkLst>
      </pc:sldChg>
      <pc:sldChg chg="addSp modSp">
        <pc:chgData name="Stainthorpe, Martin" userId="b6220e26-60f1-47fb-895a-d9e9ec9aa531" providerId="ADAL" clId="{FD47A505-2150-4AE0-BD40-CF8EAF121E63}" dt="2025-09-10T15:12:00.965" v="80"/>
        <pc:sldMkLst>
          <pc:docMk/>
          <pc:sldMk cId="3329385092" sldId="286"/>
        </pc:sldMkLst>
      </pc:sldChg>
      <pc:sldChg chg="addSp modSp">
        <pc:chgData name="Stainthorpe, Martin" userId="b6220e26-60f1-47fb-895a-d9e9ec9aa531" providerId="ADAL" clId="{FD47A505-2150-4AE0-BD40-CF8EAF121E63}" dt="2025-09-10T15:12:00.970" v="82"/>
        <pc:sldMkLst>
          <pc:docMk/>
          <pc:sldMk cId="270140403" sldId="287"/>
        </pc:sldMkLst>
      </pc:sldChg>
      <pc:sldChg chg="addSp modSp">
        <pc:chgData name="Stainthorpe, Martin" userId="b6220e26-60f1-47fb-895a-d9e9ec9aa531" providerId="ADAL" clId="{FD47A505-2150-4AE0-BD40-CF8EAF121E63}" dt="2025-09-10T15:12:00.973" v="83"/>
        <pc:sldMkLst>
          <pc:docMk/>
          <pc:sldMk cId="3608451051" sldId="288"/>
        </pc:sldMkLst>
      </pc:sldChg>
      <pc:sldChg chg="addSp modSp mod">
        <pc:chgData name="Stainthorpe, Martin" userId="b6220e26-60f1-47fb-895a-d9e9ec9aa531" providerId="ADAL" clId="{FD47A505-2150-4AE0-BD40-CF8EAF121E63}" dt="2025-09-10T15:12:21.766" v="135" actId="20577"/>
        <pc:sldMkLst>
          <pc:docMk/>
          <pc:sldMk cId="3538606114" sldId="289"/>
        </pc:sldMkLst>
        <pc:spChg chg="mod">
          <ac:chgData name="Stainthorpe, Martin" userId="b6220e26-60f1-47fb-895a-d9e9ec9aa531" providerId="ADAL" clId="{FD47A505-2150-4AE0-BD40-CF8EAF121E63}" dt="2025-09-10T15:12:21.766" v="135" actId="20577"/>
          <ac:spMkLst>
            <pc:docMk/>
            <pc:sldMk cId="3538606114" sldId="289"/>
            <ac:spMk id="4" creationId="{545F5494-79C9-6D26-EB28-C077D46BB63E}"/>
          </ac:spMkLst>
        </pc:spChg>
      </pc:sldChg>
      <pc:sldChg chg="addSp modSp">
        <pc:chgData name="Stainthorpe, Martin" userId="b6220e26-60f1-47fb-895a-d9e9ec9aa531" providerId="ADAL" clId="{FD47A505-2150-4AE0-BD40-CF8EAF121E63}" dt="2025-09-10T15:12:00.977" v="85"/>
        <pc:sldMkLst>
          <pc:docMk/>
          <pc:sldMk cId="2162658643" sldId="290"/>
        </pc:sldMkLst>
      </pc:sldChg>
      <pc:sldChg chg="addSp modSp">
        <pc:chgData name="Stainthorpe, Martin" userId="b6220e26-60f1-47fb-895a-d9e9ec9aa531" providerId="ADAL" clId="{FD47A505-2150-4AE0-BD40-CF8EAF121E63}" dt="2025-09-10T15:12:00.981" v="86"/>
        <pc:sldMkLst>
          <pc:docMk/>
          <pc:sldMk cId="2160707538" sldId="291"/>
        </pc:sldMkLst>
      </pc:sldChg>
      <pc:sldChg chg="addSp modSp">
        <pc:chgData name="Stainthorpe, Martin" userId="b6220e26-60f1-47fb-895a-d9e9ec9aa531" providerId="ADAL" clId="{FD47A505-2150-4AE0-BD40-CF8EAF121E63}" dt="2025-09-10T15:12:00.983" v="87"/>
        <pc:sldMkLst>
          <pc:docMk/>
          <pc:sldMk cId="1332458270" sldId="292"/>
        </pc:sldMkLst>
      </pc:sldChg>
      <pc:sldChg chg="addSp modSp">
        <pc:chgData name="Stainthorpe, Martin" userId="b6220e26-60f1-47fb-895a-d9e9ec9aa531" providerId="ADAL" clId="{FD47A505-2150-4AE0-BD40-CF8EAF121E63}" dt="2025-09-10T15:12:00.985" v="88"/>
        <pc:sldMkLst>
          <pc:docMk/>
          <pc:sldMk cId="2728823587" sldId="293"/>
        </pc:sldMkLst>
      </pc:sldChg>
      <pc:sldChg chg="addSp modSp">
        <pc:chgData name="Stainthorpe, Martin" userId="b6220e26-60f1-47fb-895a-d9e9ec9aa531" providerId="ADAL" clId="{FD47A505-2150-4AE0-BD40-CF8EAF121E63}" dt="2025-09-10T15:12:00.987" v="89"/>
        <pc:sldMkLst>
          <pc:docMk/>
          <pc:sldMk cId="978192013" sldId="294"/>
        </pc:sldMkLst>
      </pc:sldChg>
      <pc:sldChg chg="addSp modSp">
        <pc:chgData name="Stainthorpe, Martin" userId="b6220e26-60f1-47fb-895a-d9e9ec9aa531" providerId="ADAL" clId="{FD47A505-2150-4AE0-BD40-CF8EAF121E63}" dt="2025-09-10T15:12:00.993" v="91"/>
        <pc:sldMkLst>
          <pc:docMk/>
          <pc:sldMk cId="3084226821" sldId="295"/>
        </pc:sldMkLst>
      </pc:sldChg>
      <pc:sldChg chg="addSp modSp">
        <pc:chgData name="Stainthorpe, Martin" userId="b6220e26-60f1-47fb-895a-d9e9ec9aa531" providerId="ADAL" clId="{FD47A505-2150-4AE0-BD40-CF8EAF121E63}" dt="2025-09-10T15:12:00.994" v="92"/>
        <pc:sldMkLst>
          <pc:docMk/>
          <pc:sldMk cId="2790455226" sldId="296"/>
        </pc:sldMkLst>
      </pc:sldChg>
      <pc:sldChg chg="addSp modSp">
        <pc:chgData name="Stainthorpe, Martin" userId="b6220e26-60f1-47fb-895a-d9e9ec9aa531" providerId="ADAL" clId="{FD47A505-2150-4AE0-BD40-CF8EAF121E63}" dt="2025-09-10T15:12:00.998" v="93"/>
        <pc:sldMkLst>
          <pc:docMk/>
          <pc:sldMk cId="2710639055" sldId="297"/>
        </pc:sldMkLst>
      </pc:sldChg>
      <pc:sldChg chg="addSp modSp">
        <pc:chgData name="Stainthorpe, Martin" userId="b6220e26-60f1-47fb-895a-d9e9ec9aa531" providerId="ADAL" clId="{FD47A505-2150-4AE0-BD40-CF8EAF121E63}" dt="2025-09-10T15:12:01" v="94"/>
        <pc:sldMkLst>
          <pc:docMk/>
          <pc:sldMk cId="2284089356" sldId="298"/>
        </pc:sldMkLst>
      </pc:sldChg>
      <pc:sldChg chg="addSp modSp mod modAnim">
        <pc:chgData name="Stainthorpe, Martin" userId="b6220e26-60f1-47fb-895a-d9e9ec9aa531" providerId="ADAL" clId="{FD47A505-2150-4AE0-BD40-CF8EAF121E63}" dt="2025-09-11T13:37:36.390" v="149"/>
        <pc:sldMkLst>
          <pc:docMk/>
          <pc:sldMk cId="1904511586" sldId="299"/>
        </pc:sldMkLst>
        <pc:spChg chg="mod">
          <ac:chgData name="Stainthorpe, Martin" userId="b6220e26-60f1-47fb-895a-d9e9ec9aa531" providerId="ADAL" clId="{FD47A505-2150-4AE0-BD40-CF8EAF121E63}" dt="2025-09-11T13:36:38.349" v="142" actId="1076"/>
          <ac:spMkLst>
            <pc:docMk/>
            <pc:sldMk cId="1904511586" sldId="299"/>
            <ac:spMk id="3" creationId="{87ED4D38-EF8C-3C9B-2F63-2125646FE3BA}"/>
          </ac:spMkLst>
        </pc:spChg>
      </pc:sldChg>
      <pc:sldChg chg="addSp modSp">
        <pc:chgData name="Stainthorpe, Martin" userId="b6220e26-60f1-47fb-895a-d9e9ec9aa531" providerId="ADAL" clId="{FD47A505-2150-4AE0-BD40-CF8EAF121E63}" dt="2025-09-10T15:12:01.011" v="99"/>
        <pc:sldMkLst>
          <pc:docMk/>
          <pc:sldMk cId="2185768251" sldId="300"/>
        </pc:sldMkLst>
      </pc:sldChg>
      <pc:sldChg chg="addSp modSp">
        <pc:chgData name="Stainthorpe, Martin" userId="b6220e26-60f1-47fb-895a-d9e9ec9aa531" providerId="ADAL" clId="{FD47A505-2150-4AE0-BD40-CF8EAF121E63}" dt="2025-09-10T15:12:01.012" v="100"/>
        <pc:sldMkLst>
          <pc:docMk/>
          <pc:sldMk cId="2183313818" sldId="301"/>
        </pc:sldMkLst>
      </pc:sldChg>
      <pc:sldChg chg="addSp modSp">
        <pc:chgData name="Stainthorpe, Martin" userId="b6220e26-60f1-47fb-895a-d9e9ec9aa531" providerId="ADAL" clId="{FD47A505-2150-4AE0-BD40-CF8EAF121E63}" dt="2025-09-10T15:12:01.014" v="101"/>
        <pc:sldMkLst>
          <pc:docMk/>
          <pc:sldMk cId="1364751815" sldId="302"/>
        </pc:sldMkLst>
      </pc:sldChg>
      <pc:sldChg chg="addSp modSp modAnim">
        <pc:chgData name="Stainthorpe, Martin" userId="b6220e26-60f1-47fb-895a-d9e9ec9aa531" providerId="ADAL" clId="{FD47A505-2150-4AE0-BD40-CF8EAF121E63}" dt="2025-09-11T13:41:03.941" v="169"/>
        <pc:sldMkLst>
          <pc:docMk/>
          <pc:sldMk cId="2112144399" sldId="303"/>
        </pc:sldMkLst>
      </pc:sldChg>
      <pc:sldChg chg="addSp modSp">
        <pc:chgData name="Stainthorpe, Martin" userId="b6220e26-60f1-47fb-895a-d9e9ec9aa531" providerId="ADAL" clId="{FD47A505-2150-4AE0-BD40-CF8EAF121E63}" dt="2025-09-10T15:12:01.031" v="109"/>
        <pc:sldMkLst>
          <pc:docMk/>
          <pc:sldMk cId="3364738845" sldId="304"/>
        </pc:sldMkLst>
      </pc:sldChg>
      <pc:sldChg chg="addSp modSp">
        <pc:chgData name="Stainthorpe, Martin" userId="b6220e26-60f1-47fb-895a-d9e9ec9aa531" providerId="ADAL" clId="{FD47A505-2150-4AE0-BD40-CF8EAF121E63}" dt="2025-09-10T15:12:01.037" v="114"/>
        <pc:sldMkLst>
          <pc:docMk/>
          <pc:sldMk cId="211385019" sldId="305"/>
        </pc:sldMkLst>
      </pc:sldChg>
      <pc:sldChg chg="addSp modSp">
        <pc:chgData name="Stainthorpe, Martin" userId="b6220e26-60f1-47fb-895a-d9e9ec9aa531" providerId="ADAL" clId="{FD47A505-2150-4AE0-BD40-CF8EAF121E63}" dt="2025-09-10T15:12:01.045" v="115"/>
        <pc:sldMkLst>
          <pc:docMk/>
          <pc:sldMk cId="2389698344" sldId="306"/>
        </pc:sldMkLst>
      </pc:sldChg>
      <pc:sldChg chg="addSp modSp">
        <pc:chgData name="Stainthorpe, Martin" userId="b6220e26-60f1-47fb-895a-d9e9ec9aa531" providerId="ADAL" clId="{FD47A505-2150-4AE0-BD40-CF8EAF121E63}" dt="2025-09-10T15:12:01.046" v="116"/>
        <pc:sldMkLst>
          <pc:docMk/>
          <pc:sldMk cId="2633524970" sldId="307"/>
        </pc:sldMkLst>
      </pc:sldChg>
      <pc:sldChg chg="addSp modSp">
        <pc:chgData name="Stainthorpe, Martin" userId="b6220e26-60f1-47fb-895a-d9e9ec9aa531" providerId="ADAL" clId="{FD47A505-2150-4AE0-BD40-CF8EAF121E63}" dt="2025-09-10T15:12:01.048" v="117"/>
        <pc:sldMkLst>
          <pc:docMk/>
          <pc:sldMk cId="88690930" sldId="308"/>
        </pc:sldMkLst>
      </pc:sldChg>
      <pc:sldChg chg="addSp modSp">
        <pc:chgData name="Stainthorpe, Martin" userId="b6220e26-60f1-47fb-895a-d9e9ec9aa531" providerId="ADAL" clId="{FD47A505-2150-4AE0-BD40-CF8EAF121E63}" dt="2025-09-10T15:12:01.051" v="118"/>
        <pc:sldMkLst>
          <pc:docMk/>
          <pc:sldMk cId="3728405058" sldId="309"/>
        </pc:sldMkLst>
      </pc:sldChg>
      <pc:sldChg chg="addSp modSp">
        <pc:chgData name="Stainthorpe, Martin" userId="b6220e26-60f1-47fb-895a-d9e9ec9aa531" providerId="ADAL" clId="{FD47A505-2150-4AE0-BD40-CF8EAF121E63}" dt="2025-09-10T15:12:01.053" v="119"/>
        <pc:sldMkLst>
          <pc:docMk/>
          <pc:sldMk cId="571660806" sldId="310"/>
        </pc:sldMkLst>
      </pc:sldChg>
      <pc:sldChg chg="addSp modSp modAnim">
        <pc:chgData name="Stainthorpe, Martin" userId="b6220e26-60f1-47fb-895a-d9e9ec9aa531" providerId="ADAL" clId="{FD47A505-2150-4AE0-BD40-CF8EAF121E63}" dt="2025-09-11T13:44:01.119" v="177"/>
        <pc:sldMkLst>
          <pc:docMk/>
          <pc:sldMk cId="3854365459" sldId="311"/>
        </pc:sldMkLst>
      </pc:sldChg>
      <pc:sldChg chg="addSp modSp">
        <pc:chgData name="Stainthorpe, Martin" userId="b6220e26-60f1-47fb-895a-d9e9ec9aa531" providerId="ADAL" clId="{FD47A505-2150-4AE0-BD40-CF8EAF121E63}" dt="2025-09-10T15:12:01.060" v="121"/>
        <pc:sldMkLst>
          <pc:docMk/>
          <pc:sldMk cId="2884245846" sldId="312"/>
        </pc:sldMkLst>
      </pc:sldChg>
      <pc:sldChg chg="addSp modSp">
        <pc:chgData name="Stainthorpe, Martin" userId="b6220e26-60f1-47fb-895a-d9e9ec9aa531" providerId="ADAL" clId="{FD47A505-2150-4AE0-BD40-CF8EAF121E63}" dt="2025-09-10T15:12:01.064" v="123"/>
        <pc:sldMkLst>
          <pc:docMk/>
          <pc:sldMk cId="3849138214" sldId="313"/>
        </pc:sldMkLst>
      </pc:sldChg>
      <pc:sldChg chg="addSp modSp">
        <pc:chgData name="Stainthorpe, Martin" userId="b6220e26-60f1-47fb-895a-d9e9ec9aa531" providerId="ADAL" clId="{FD47A505-2150-4AE0-BD40-CF8EAF121E63}" dt="2025-09-10T15:12:01.067" v="124"/>
        <pc:sldMkLst>
          <pc:docMk/>
          <pc:sldMk cId="596890878" sldId="315"/>
        </pc:sldMkLst>
      </pc:sldChg>
      <pc:sldChg chg="addSp modSp">
        <pc:chgData name="Stainthorpe, Martin" userId="b6220e26-60f1-47fb-895a-d9e9ec9aa531" providerId="ADAL" clId="{FD47A505-2150-4AE0-BD40-CF8EAF121E63}" dt="2025-09-10T15:12:01.070" v="125"/>
        <pc:sldMkLst>
          <pc:docMk/>
          <pc:sldMk cId="1942692048" sldId="316"/>
        </pc:sldMkLst>
      </pc:sldChg>
      <pc:sldChg chg="addSp modSp">
        <pc:chgData name="Stainthorpe, Martin" userId="b6220e26-60f1-47fb-895a-d9e9ec9aa531" providerId="ADAL" clId="{FD47A505-2150-4AE0-BD40-CF8EAF121E63}" dt="2025-09-10T15:12:01.072" v="126"/>
        <pc:sldMkLst>
          <pc:docMk/>
          <pc:sldMk cId="3236506510" sldId="317"/>
        </pc:sldMkLst>
      </pc:sldChg>
      <pc:sldChg chg="addSp modSp">
        <pc:chgData name="Stainthorpe, Martin" userId="b6220e26-60f1-47fb-895a-d9e9ec9aa531" providerId="ADAL" clId="{FD47A505-2150-4AE0-BD40-CF8EAF121E63}" dt="2025-09-10T15:12:01.074" v="127"/>
        <pc:sldMkLst>
          <pc:docMk/>
          <pc:sldMk cId="3134161124" sldId="318"/>
        </pc:sldMkLst>
      </pc:sldChg>
      <pc:sldChg chg="addSp modSp">
        <pc:chgData name="Stainthorpe, Martin" userId="b6220e26-60f1-47fb-895a-d9e9ec9aa531" providerId="ADAL" clId="{FD47A505-2150-4AE0-BD40-CF8EAF121E63}" dt="2025-09-10T15:12:01.074" v="129"/>
        <pc:sldMkLst>
          <pc:docMk/>
          <pc:sldMk cId="3179104937" sldId="319"/>
        </pc:sldMkLst>
      </pc:sldChg>
      <pc:sldChg chg="addSp modSp">
        <pc:chgData name="Stainthorpe, Martin" userId="b6220e26-60f1-47fb-895a-d9e9ec9aa531" providerId="ADAL" clId="{FD47A505-2150-4AE0-BD40-CF8EAF121E63}" dt="2025-09-10T15:12:01.006" v="96"/>
        <pc:sldMkLst>
          <pc:docMk/>
          <pc:sldMk cId="3245264865" sldId="327"/>
        </pc:sldMkLst>
      </pc:sldChg>
      <pc:sldChg chg="addSp modSp">
        <pc:chgData name="Stainthorpe, Martin" userId="b6220e26-60f1-47fb-895a-d9e9ec9aa531" providerId="ADAL" clId="{FD47A505-2150-4AE0-BD40-CF8EAF121E63}" dt="2025-09-10T15:12:01.006" v="97"/>
        <pc:sldMkLst>
          <pc:docMk/>
          <pc:sldMk cId="1647793966" sldId="328"/>
        </pc:sldMkLst>
      </pc:sldChg>
      <pc:sldChg chg="addSp modSp">
        <pc:chgData name="Stainthorpe, Martin" userId="b6220e26-60f1-47fb-895a-d9e9ec9aa531" providerId="ADAL" clId="{FD47A505-2150-4AE0-BD40-CF8EAF121E63}" dt="2025-09-10T15:12:01.006" v="98"/>
        <pc:sldMkLst>
          <pc:docMk/>
          <pc:sldMk cId="3274878873" sldId="329"/>
        </pc:sldMkLst>
        <pc:spChg chg="add mod">
          <ac:chgData name="Stainthorpe, Martin" userId="b6220e26-60f1-47fb-895a-d9e9ec9aa531" providerId="ADAL" clId="{FD47A505-2150-4AE0-BD40-CF8EAF121E63}" dt="2025-09-10T15:12:01.006" v="98"/>
          <ac:spMkLst>
            <pc:docMk/>
            <pc:sldMk cId="3274878873" sldId="329"/>
            <ac:spMk id="2" creationId="{4D954500-D779-3E2B-5279-7AD1FFD3EF09}"/>
          </ac:spMkLst>
        </pc:spChg>
      </pc:sldChg>
      <pc:sldChg chg="addSp modSp">
        <pc:chgData name="Stainthorpe, Martin" userId="b6220e26-60f1-47fb-895a-d9e9ec9aa531" providerId="ADAL" clId="{FD47A505-2150-4AE0-BD40-CF8EAF121E63}" dt="2025-09-10T15:12:01.016" v="102"/>
        <pc:sldMkLst>
          <pc:docMk/>
          <pc:sldMk cId="1463288260" sldId="330"/>
        </pc:sldMkLst>
      </pc:sldChg>
      <pc:sldChg chg="addSp modSp">
        <pc:chgData name="Stainthorpe, Martin" userId="b6220e26-60f1-47fb-895a-d9e9ec9aa531" providerId="ADAL" clId="{FD47A505-2150-4AE0-BD40-CF8EAF121E63}" dt="2025-09-10T15:12:01.017" v="103"/>
        <pc:sldMkLst>
          <pc:docMk/>
          <pc:sldMk cId="3044728215" sldId="331"/>
        </pc:sldMkLst>
      </pc:sldChg>
      <pc:sldChg chg="addSp modSp">
        <pc:chgData name="Stainthorpe, Martin" userId="b6220e26-60f1-47fb-895a-d9e9ec9aa531" providerId="ADAL" clId="{FD47A505-2150-4AE0-BD40-CF8EAF121E63}" dt="2025-09-10T15:12:01.019" v="104"/>
        <pc:sldMkLst>
          <pc:docMk/>
          <pc:sldMk cId="4230633203" sldId="332"/>
        </pc:sldMkLst>
      </pc:sldChg>
      <pc:sldChg chg="addSp modSp">
        <pc:chgData name="Stainthorpe, Martin" userId="b6220e26-60f1-47fb-895a-d9e9ec9aa531" providerId="ADAL" clId="{FD47A505-2150-4AE0-BD40-CF8EAF121E63}" dt="2025-09-10T15:12:01.025" v="106"/>
        <pc:sldMkLst>
          <pc:docMk/>
          <pc:sldMk cId="97384823" sldId="333"/>
        </pc:sldMkLst>
      </pc:sldChg>
      <pc:sldChg chg="addSp modSp">
        <pc:chgData name="Stainthorpe, Martin" userId="b6220e26-60f1-47fb-895a-d9e9ec9aa531" providerId="ADAL" clId="{FD47A505-2150-4AE0-BD40-CF8EAF121E63}" dt="2025-09-10T15:12:01.028" v="107"/>
        <pc:sldMkLst>
          <pc:docMk/>
          <pc:sldMk cId="1752470419" sldId="334"/>
        </pc:sldMkLst>
      </pc:sldChg>
      <pc:sldChg chg="addSp modSp">
        <pc:chgData name="Stainthorpe, Martin" userId="b6220e26-60f1-47fb-895a-d9e9ec9aa531" providerId="ADAL" clId="{FD47A505-2150-4AE0-BD40-CF8EAF121E63}" dt="2025-09-10T15:12:01.030" v="108"/>
        <pc:sldMkLst>
          <pc:docMk/>
          <pc:sldMk cId="2435857155" sldId="335"/>
        </pc:sldMkLst>
      </pc:sldChg>
      <pc:sldChg chg="addSp modSp">
        <pc:chgData name="Stainthorpe, Martin" userId="b6220e26-60f1-47fb-895a-d9e9ec9aa531" providerId="ADAL" clId="{FD47A505-2150-4AE0-BD40-CF8EAF121E63}" dt="2025-09-10T15:12:01.033" v="110"/>
        <pc:sldMkLst>
          <pc:docMk/>
          <pc:sldMk cId="1394102829" sldId="336"/>
        </pc:sldMkLst>
      </pc:sldChg>
      <pc:sldChg chg="addSp modSp">
        <pc:chgData name="Stainthorpe, Martin" userId="b6220e26-60f1-47fb-895a-d9e9ec9aa531" providerId="ADAL" clId="{FD47A505-2150-4AE0-BD40-CF8EAF121E63}" dt="2025-09-10T15:12:01.035" v="111"/>
        <pc:sldMkLst>
          <pc:docMk/>
          <pc:sldMk cId="421295550" sldId="337"/>
        </pc:sldMkLst>
      </pc:sldChg>
      <pc:sldChg chg="addSp modSp">
        <pc:chgData name="Stainthorpe, Martin" userId="b6220e26-60f1-47fb-895a-d9e9ec9aa531" providerId="ADAL" clId="{FD47A505-2150-4AE0-BD40-CF8EAF121E63}" dt="2025-09-10T15:12:01.083" v="131"/>
        <pc:sldMkLst>
          <pc:docMk/>
          <pc:sldMk cId="3570458714" sldId="338"/>
        </pc:sldMkLst>
      </pc:sldChg>
      <pc:sldChg chg="addSp modSp">
        <pc:chgData name="Stainthorpe, Martin" userId="b6220e26-60f1-47fb-895a-d9e9ec9aa531" providerId="ADAL" clId="{FD47A505-2150-4AE0-BD40-CF8EAF121E63}" dt="2025-09-10T15:12:00.911" v="56"/>
        <pc:sldMkLst>
          <pc:docMk/>
          <pc:sldMk cId="4237560683" sldId="339"/>
        </pc:sldMkLst>
      </pc:sldChg>
      <pc:sldChg chg="addSp modSp">
        <pc:chgData name="Stainthorpe, Martin" userId="b6220e26-60f1-47fb-895a-d9e9ec9aa531" providerId="ADAL" clId="{FD47A505-2150-4AE0-BD40-CF8EAF121E63}" dt="2025-09-10T15:12:00.967" v="81"/>
        <pc:sldMkLst>
          <pc:docMk/>
          <pc:sldMk cId="2326023959" sldId="340"/>
        </pc:sldMkLst>
      </pc:sldChg>
      <pc:sldChg chg="addSp modSp">
        <pc:chgData name="Stainthorpe, Martin" userId="b6220e26-60f1-47fb-895a-d9e9ec9aa531" providerId="ADAL" clId="{FD47A505-2150-4AE0-BD40-CF8EAF121E63}" dt="2025-09-10T15:12:00.990" v="90"/>
        <pc:sldMkLst>
          <pc:docMk/>
          <pc:sldMk cId="3835725834" sldId="341"/>
        </pc:sldMkLst>
      </pc:sldChg>
      <pc:sldChg chg="addSp modSp">
        <pc:chgData name="Stainthorpe, Martin" userId="b6220e26-60f1-47fb-895a-d9e9ec9aa531" providerId="ADAL" clId="{FD47A505-2150-4AE0-BD40-CF8EAF121E63}" dt="2025-09-10T15:12:01.037" v="113"/>
        <pc:sldMkLst>
          <pc:docMk/>
          <pc:sldMk cId="199427288" sldId="342"/>
        </pc:sldMkLst>
      </pc:sldChg>
      <pc:sldChg chg="addSp modSp">
        <pc:chgData name="Stainthorpe, Martin" userId="b6220e26-60f1-47fb-895a-d9e9ec9aa531" providerId="ADAL" clId="{FD47A505-2150-4AE0-BD40-CF8EAF121E63}" dt="2025-09-10T15:12:01.062" v="122"/>
        <pc:sldMkLst>
          <pc:docMk/>
          <pc:sldMk cId="3481168789" sldId="343"/>
        </pc:sldMkLst>
      </pc:sldChg>
      <pc:sldChg chg="addSp modSp">
        <pc:chgData name="Stainthorpe, Martin" userId="b6220e26-60f1-47fb-895a-d9e9ec9aa531" providerId="ADAL" clId="{FD47A505-2150-4AE0-BD40-CF8EAF121E63}" dt="2025-09-10T15:12:01.074" v="128"/>
        <pc:sldMkLst>
          <pc:docMk/>
          <pc:sldMk cId="725537985" sldId="344"/>
        </pc:sldMkLst>
      </pc:sldChg>
      <pc:sldChg chg="addSp modSp modAnim">
        <pc:chgData name="Stainthorpe, Martin" userId="b6220e26-60f1-47fb-895a-d9e9ec9aa531" providerId="ADAL" clId="{FD47A505-2150-4AE0-BD40-CF8EAF121E63}" dt="2025-09-11T13:42:37.585" v="176"/>
        <pc:sldMkLst>
          <pc:docMk/>
          <pc:sldMk cId="1285256490" sldId="345"/>
        </pc:sldMkLst>
      </pc:sldChg>
      <pc:sldChg chg="addSp modSp">
        <pc:chgData name="Stainthorpe, Martin" userId="b6220e26-60f1-47fb-895a-d9e9ec9aa531" providerId="ADAL" clId="{FD47A505-2150-4AE0-BD40-CF8EAF121E63}" dt="2025-09-11T13:45:25.689" v="178"/>
        <pc:sldMkLst>
          <pc:docMk/>
          <pc:sldMk cId="2092442357" sldId="346"/>
        </pc:sldMkLst>
        <pc:picChg chg="mod">
          <ac:chgData name="Stainthorpe, Martin" userId="b6220e26-60f1-47fb-895a-d9e9ec9aa531" providerId="ADAL" clId="{FD47A505-2150-4AE0-BD40-CF8EAF121E63}" dt="2025-09-11T13:45:25.689" v="178"/>
          <ac:picMkLst>
            <pc:docMk/>
            <pc:sldMk cId="2092442357" sldId="346"/>
            <ac:picMk id="4" creationId="{67AFBCB0-3200-DD75-EF6A-FBB923F1A01D}"/>
          </ac:picMkLst>
        </pc:picChg>
      </pc:sldChg>
      <pc:sldMasterChg chg="addSp modSp modSldLayout">
        <pc:chgData name="Stainthorpe, Martin" userId="b6220e26-60f1-47fb-895a-d9e9ec9aa531" providerId="ADAL" clId="{FD47A505-2150-4AE0-BD40-CF8EAF121E63}" dt="2025-09-10T15:12:00.902" v="53"/>
        <pc:sldMasterMkLst>
          <pc:docMk/>
          <pc:sldMasterMk cId="807410912" sldId="2147483648"/>
        </pc:sldMasterMkLst>
        <pc:spChg chg="add mod">
          <ac:chgData name="Stainthorpe, Martin" userId="b6220e26-60f1-47fb-895a-d9e9ec9aa531" providerId="ADAL" clId="{FD47A505-2150-4AE0-BD40-CF8EAF121E63}" dt="2025-09-10T15:12:00.768" v="0"/>
          <ac:spMkLst>
            <pc:docMk/>
            <pc:sldMasterMk cId="807410912" sldId="2147483648"/>
            <ac:spMk id="4" creationId="{923F6882-4D92-8AD9-56A7-843A64899EB9}"/>
          </ac:spMkLst>
        </pc:spChg>
        <pc:sldLayoutChg chg="addSp modSp">
          <pc:chgData name="Stainthorpe, Martin" userId="b6220e26-60f1-47fb-895a-d9e9ec9aa531" providerId="ADAL" clId="{FD47A505-2150-4AE0-BD40-CF8EAF121E63}" dt="2025-09-10T15:12:00.783" v="1"/>
          <pc:sldLayoutMkLst>
            <pc:docMk/>
            <pc:sldMasterMk cId="807410912" sldId="2147483648"/>
            <pc:sldLayoutMk cId="1452906249" sldId="2147483649"/>
          </pc:sldLayoutMkLst>
          <pc:spChg chg="add mod">
            <ac:chgData name="Stainthorpe, Martin" userId="b6220e26-60f1-47fb-895a-d9e9ec9aa531" providerId="ADAL" clId="{FD47A505-2150-4AE0-BD40-CF8EAF121E63}" dt="2025-09-10T15:12:00.783" v="1"/>
            <ac:spMkLst>
              <pc:docMk/>
              <pc:sldMasterMk cId="807410912" sldId="2147483648"/>
              <pc:sldLayoutMk cId="1452906249" sldId="2147483649"/>
              <ac:spMk id="4" creationId="{A69ADEEC-F488-A07B-14B3-438B2532A446}"/>
            </ac:spMkLst>
          </pc:spChg>
        </pc:sldLayoutChg>
        <pc:sldLayoutChg chg="addSp modSp">
          <pc:chgData name="Stainthorpe, Martin" userId="b6220e26-60f1-47fb-895a-d9e9ec9aa531" providerId="ADAL" clId="{FD47A505-2150-4AE0-BD40-CF8EAF121E63}" dt="2025-09-10T15:12:00.791" v="4"/>
          <pc:sldLayoutMkLst>
            <pc:docMk/>
            <pc:sldMasterMk cId="807410912" sldId="2147483648"/>
            <pc:sldLayoutMk cId="3237576031" sldId="2147483652"/>
          </pc:sldLayoutMkLst>
          <pc:spChg chg="add mod">
            <ac:chgData name="Stainthorpe, Martin" userId="b6220e26-60f1-47fb-895a-d9e9ec9aa531" providerId="ADAL" clId="{FD47A505-2150-4AE0-BD40-CF8EAF121E63}" dt="2025-09-10T15:12:00.791" v="4"/>
            <ac:spMkLst>
              <pc:docMk/>
              <pc:sldMasterMk cId="807410912" sldId="2147483648"/>
              <pc:sldLayoutMk cId="3237576031" sldId="2147483652"/>
              <ac:spMk id="4" creationId="{D7B4A6D6-05E4-6761-FC22-A735C3E15786}"/>
            </ac:spMkLst>
          </pc:spChg>
        </pc:sldLayoutChg>
        <pc:sldLayoutChg chg="addSp modSp">
          <pc:chgData name="Stainthorpe, Martin" userId="b6220e26-60f1-47fb-895a-d9e9ec9aa531" providerId="ADAL" clId="{FD47A505-2150-4AE0-BD40-CF8EAF121E63}" dt="2025-09-10T15:12:00.887" v="46"/>
          <pc:sldLayoutMkLst>
            <pc:docMk/>
            <pc:sldMasterMk cId="807410912" sldId="2147483648"/>
            <pc:sldLayoutMk cId="3854473736" sldId="2147483653"/>
          </pc:sldLayoutMkLst>
          <pc:spChg chg="add mod">
            <ac:chgData name="Stainthorpe, Martin" userId="b6220e26-60f1-47fb-895a-d9e9ec9aa531" providerId="ADAL" clId="{FD47A505-2150-4AE0-BD40-CF8EAF121E63}" dt="2025-09-10T15:12:00.887" v="46"/>
            <ac:spMkLst>
              <pc:docMk/>
              <pc:sldMasterMk cId="807410912" sldId="2147483648"/>
              <pc:sldLayoutMk cId="3854473736" sldId="2147483653"/>
              <ac:spMk id="8" creationId="{D54F2CA8-F1B4-0184-0320-040130AA3355}"/>
            </ac:spMkLst>
          </pc:spChg>
        </pc:sldLayoutChg>
        <pc:sldLayoutChg chg="addSp modSp">
          <pc:chgData name="Stainthorpe, Martin" userId="b6220e26-60f1-47fb-895a-d9e9ec9aa531" providerId="ADAL" clId="{FD47A505-2150-4AE0-BD40-CF8EAF121E63}" dt="2025-09-10T15:12:00.889" v="47"/>
          <pc:sldLayoutMkLst>
            <pc:docMk/>
            <pc:sldMasterMk cId="807410912" sldId="2147483648"/>
            <pc:sldLayoutMk cId="1250921003" sldId="2147483654"/>
          </pc:sldLayoutMkLst>
          <pc:spChg chg="add mod">
            <ac:chgData name="Stainthorpe, Martin" userId="b6220e26-60f1-47fb-895a-d9e9ec9aa531" providerId="ADAL" clId="{FD47A505-2150-4AE0-BD40-CF8EAF121E63}" dt="2025-09-10T15:12:00.889" v="47"/>
            <ac:spMkLst>
              <pc:docMk/>
              <pc:sldMasterMk cId="807410912" sldId="2147483648"/>
              <pc:sldLayoutMk cId="1250921003" sldId="2147483654"/>
              <ac:spMk id="3" creationId="{1FD7B8EA-881A-ECA9-EBE9-1D0352B36EF3}"/>
            </ac:spMkLst>
          </pc:spChg>
        </pc:sldLayoutChg>
        <pc:sldLayoutChg chg="addSp modSp">
          <pc:chgData name="Stainthorpe, Martin" userId="b6220e26-60f1-47fb-895a-d9e9ec9aa531" providerId="ADAL" clId="{FD47A505-2150-4AE0-BD40-CF8EAF121E63}" dt="2025-09-10T15:12:00.891" v="48"/>
          <pc:sldLayoutMkLst>
            <pc:docMk/>
            <pc:sldMasterMk cId="807410912" sldId="2147483648"/>
            <pc:sldLayoutMk cId="105550832" sldId="2147483655"/>
          </pc:sldLayoutMkLst>
          <pc:spChg chg="add mod">
            <ac:chgData name="Stainthorpe, Martin" userId="b6220e26-60f1-47fb-895a-d9e9ec9aa531" providerId="ADAL" clId="{FD47A505-2150-4AE0-BD40-CF8EAF121E63}" dt="2025-09-10T15:12:00.891" v="48"/>
            <ac:spMkLst>
              <pc:docMk/>
              <pc:sldMasterMk cId="807410912" sldId="2147483648"/>
              <pc:sldLayoutMk cId="105550832" sldId="2147483655"/>
              <ac:spMk id="3" creationId="{1E9DB1E2-D7C8-35F2-92B7-70B044D6B9E8}"/>
            </ac:spMkLst>
          </pc:spChg>
        </pc:sldLayoutChg>
        <pc:sldLayoutChg chg="addSp modSp">
          <pc:chgData name="Stainthorpe, Martin" userId="b6220e26-60f1-47fb-895a-d9e9ec9aa531" providerId="ADAL" clId="{FD47A505-2150-4AE0-BD40-CF8EAF121E63}" dt="2025-09-10T15:12:00.787" v="3"/>
          <pc:sldLayoutMkLst>
            <pc:docMk/>
            <pc:sldMasterMk cId="807410912" sldId="2147483648"/>
            <pc:sldLayoutMk cId="64869840" sldId="2147483660"/>
          </pc:sldLayoutMkLst>
          <pc:spChg chg="add mod">
            <ac:chgData name="Stainthorpe, Martin" userId="b6220e26-60f1-47fb-895a-d9e9ec9aa531" providerId="ADAL" clId="{FD47A505-2150-4AE0-BD40-CF8EAF121E63}" dt="2025-09-10T15:12:00.787" v="3"/>
            <ac:spMkLst>
              <pc:docMk/>
              <pc:sldMasterMk cId="807410912" sldId="2147483648"/>
              <pc:sldLayoutMk cId="64869840" sldId="2147483660"/>
              <ac:spMk id="4" creationId="{EF49DE06-EEC9-D912-ED32-A446A1C77A3F}"/>
            </ac:spMkLst>
          </pc:spChg>
        </pc:sldLayoutChg>
        <pc:sldLayoutChg chg="addSp modSp">
          <pc:chgData name="Stainthorpe, Martin" userId="b6220e26-60f1-47fb-895a-d9e9ec9aa531" providerId="ADAL" clId="{FD47A505-2150-4AE0-BD40-CF8EAF121E63}" dt="2025-09-10T15:12:00.785" v="2"/>
          <pc:sldLayoutMkLst>
            <pc:docMk/>
            <pc:sldMasterMk cId="807410912" sldId="2147483648"/>
            <pc:sldLayoutMk cId="805251557" sldId="2147483661"/>
          </pc:sldLayoutMkLst>
          <pc:spChg chg="add mod">
            <ac:chgData name="Stainthorpe, Martin" userId="b6220e26-60f1-47fb-895a-d9e9ec9aa531" providerId="ADAL" clId="{FD47A505-2150-4AE0-BD40-CF8EAF121E63}" dt="2025-09-10T15:12:00.785" v="2"/>
            <ac:spMkLst>
              <pc:docMk/>
              <pc:sldMasterMk cId="807410912" sldId="2147483648"/>
              <pc:sldLayoutMk cId="805251557" sldId="2147483661"/>
              <ac:spMk id="2" creationId="{CF8E1572-126F-ADDB-2912-821E0854C246}"/>
            </ac:spMkLst>
          </pc:spChg>
        </pc:sldLayoutChg>
        <pc:sldLayoutChg chg="addSp modSp">
          <pc:chgData name="Stainthorpe, Martin" userId="b6220e26-60f1-47fb-895a-d9e9ec9aa531" providerId="ADAL" clId="{FD47A505-2150-4AE0-BD40-CF8EAF121E63}" dt="2025-09-10T15:12:00.799" v="7"/>
          <pc:sldLayoutMkLst>
            <pc:docMk/>
            <pc:sldMasterMk cId="807410912" sldId="2147483648"/>
            <pc:sldLayoutMk cId="2200366293" sldId="2147483662"/>
          </pc:sldLayoutMkLst>
          <pc:spChg chg="add mod">
            <ac:chgData name="Stainthorpe, Martin" userId="b6220e26-60f1-47fb-895a-d9e9ec9aa531" providerId="ADAL" clId="{FD47A505-2150-4AE0-BD40-CF8EAF121E63}" dt="2025-09-10T15:12:00.799" v="7"/>
            <ac:spMkLst>
              <pc:docMk/>
              <pc:sldMasterMk cId="807410912" sldId="2147483648"/>
              <pc:sldLayoutMk cId="2200366293" sldId="2147483662"/>
              <ac:spMk id="6" creationId="{5F6971B8-600B-B90A-EA21-8C10E66252FA}"/>
            </ac:spMkLst>
          </pc:spChg>
        </pc:sldLayoutChg>
        <pc:sldLayoutChg chg="addSp modSp">
          <pc:chgData name="Stainthorpe, Martin" userId="b6220e26-60f1-47fb-895a-d9e9ec9aa531" providerId="ADAL" clId="{FD47A505-2150-4AE0-BD40-CF8EAF121E63}" dt="2025-09-10T15:12:00.805" v="10"/>
          <pc:sldLayoutMkLst>
            <pc:docMk/>
            <pc:sldMasterMk cId="807410912" sldId="2147483648"/>
            <pc:sldLayoutMk cId="516300681" sldId="2147483663"/>
          </pc:sldLayoutMkLst>
          <pc:spChg chg="add mod">
            <ac:chgData name="Stainthorpe, Martin" userId="b6220e26-60f1-47fb-895a-d9e9ec9aa531" providerId="ADAL" clId="{FD47A505-2150-4AE0-BD40-CF8EAF121E63}" dt="2025-09-10T15:12:00.805" v="10"/>
            <ac:spMkLst>
              <pc:docMk/>
              <pc:sldMasterMk cId="807410912" sldId="2147483648"/>
              <pc:sldLayoutMk cId="516300681" sldId="2147483663"/>
              <ac:spMk id="6" creationId="{AFA73C52-E5EA-578C-66A1-204EA5803240}"/>
            </ac:spMkLst>
          </pc:spChg>
        </pc:sldLayoutChg>
        <pc:sldLayoutChg chg="addSp modSp">
          <pc:chgData name="Stainthorpe, Martin" userId="b6220e26-60f1-47fb-895a-d9e9ec9aa531" providerId="ADAL" clId="{FD47A505-2150-4AE0-BD40-CF8EAF121E63}" dt="2025-09-10T15:12:00.813" v="13"/>
          <pc:sldLayoutMkLst>
            <pc:docMk/>
            <pc:sldMasterMk cId="807410912" sldId="2147483648"/>
            <pc:sldLayoutMk cId="466652906" sldId="2147483664"/>
          </pc:sldLayoutMkLst>
          <pc:spChg chg="add mod">
            <ac:chgData name="Stainthorpe, Martin" userId="b6220e26-60f1-47fb-895a-d9e9ec9aa531" providerId="ADAL" clId="{FD47A505-2150-4AE0-BD40-CF8EAF121E63}" dt="2025-09-10T15:12:00.813" v="13"/>
            <ac:spMkLst>
              <pc:docMk/>
              <pc:sldMasterMk cId="807410912" sldId="2147483648"/>
              <pc:sldLayoutMk cId="466652906" sldId="2147483664"/>
              <ac:spMk id="6" creationId="{7CB4056D-1A3B-3162-5785-B1C114D2AA65}"/>
            </ac:spMkLst>
          </pc:spChg>
        </pc:sldLayoutChg>
        <pc:sldLayoutChg chg="addSp modSp">
          <pc:chgData name="Stainthorpe, Martin" userId="b6220e26-60f1-47fb-895a-d9e9ec9aa531" providerId="ADAL" clId="{FD47A505-2150-4AE0-BD40-CF8EAF121E63}" dt="2025-09-10T15:12:00.821" v="16"/>
          <pc:sldLayoutMkLst>
            <pc:docMk/>
            <pc:sldMasterMk cId="807410912" sldId="2147483648"/>
            <pc:sldLayoutMk cId="1248481232" sldId="2147483665"/>
          </pc:sldLayoutMkLst>
          <pc:spChg chg="add mod">
            <ac:chgData name="Stainthorpe, Martin" userId="b6220e26-60f1-47fb-895a-d9e9ec9aa531" providerId="ADAL" clId="{FD47A505-2150-4AE0-BD40-CF8EAF121E63}" dt="2025-09-10T15:12:00.821" v="16"/>
            <ac:spMkLst>
              <pc:docMk/>
              <pc:sldMasterMk cId="807410912" sldId="2147483648"/>
              <pc:sldLayoutMk cId="1248481232" sldId="2147483665"/>
              <ac:spMk id="6" creationId="{0CEB8225-E86A-0F8A-D456-50CC553556A5}"/>
            </ac:spMkLst>
          </pc:spChg>
        </pc:sldLayoutChg>
        <pc:sldLayoutChg chg="addSp modSp">
          <pc:chgData name="Stainthorpe, Martin" userId="b6220e26-60f1-47fb-895a-d9e9ec9aa531" providerId="ADAL" clId="{FD47A505-2150-4AE0-BD40-CF8EAF121E63}" dt="2025-09-10T15:12:00.794" v="5"/>
          <pc:sldLayoutMkLst>
            <pc:docMk/>
            <pc:sldMasterMk cId="807410912" sldId="2147483648"/>
            <pc:sldLayoutMk cId="2731579024" sldId="2147483666"/>
          </pc:sldLayoutMkLst>
          <pc:spChg chg="add mod">
            <ac:chgData name="Stainthorpe, Martin" userId="b6220e26-60f1-47fb-895a-d9e9ec9aa531" providerId="ADAL" clId="{FD47A505-2150-4AE0-BD40-CF8EAF121E63}" dt="2025-09-10T15:12:00.794" v="5"/>
            <ac:spMkLst>
              <pc:docMk/>
              <pc:sldMasterMk cId="807410912" sldId="2147483648"/>
              <pc:sldLayoutMk cId="2731579024" sldId="2147483666"/>
              <ac:spMk id="6" creationId="{F3027EC9-D471-AC48-5E20-5CE9B59E30F9}"/>
            </ac:spMkLst>
          </pc:spChg>
        </pc:sldLayoutChg>
        <pc:sldLayoutChg chg="addSp modSp">
          <pc:chgData name="Stainthorpe, Martin" userId="b6220e26-60f1-47fb-895a-d9e9ec9aa531" providerId="ADAL" clId="{FD47A505-2150-4AE0-BD40-CF8EAF121E63}" dt="2025-09-10T15:12:00.800" v="8"/>
          <pc:sldLayoutMkLst>
            <pc:docMk/>
            <pc:sldMasterMk cId="807410912" sldId="2147483648"/>
            <pc:sldLayoutMk cId="3021152611" sldId="2147483667"/>
          </pc:sldLayoutMkLst>
          <pc:spChg chg="add mod">
            <ac:chgData name="Stainthorpe, Martin" userId="b6220e26-60f1-47fb-895a-d9e9ec9aa531" providerId="ADAL" clId="{FD47A505-2150-4AE0-BD40-CF8EAF121E63}" dt="2025-09-10T15:12:00.800" v="8"/>
            <ac:spMkLst>
              <pc:docMk/>
              <pc:sldMasterMk cId="807410912" sldId="2147483648"/>
              <pc:sldLayoutMk cId="3021152611" sldId="2147483667"/>
              <ac:spMk id="7" creationId="{0522465F-2889-8554-4165-747BEBDC850A}"/>
            </ac:spMkLst>
          </pc:spChg>
        </pc:sldLayoutChg>
        <pc:sldLayoutChg chg="addSp modSp">
          <pc:chgData name="Stainthorpe, Martin" userId="b6220e26-60f1-47fb-895a-d9e9ec9aa531" providerId="ADAL" clId="{FD47A505-2150-4AE0-BD40-CF8EAF121E63}" dt="2025-09-10T15:12:00.805" v="11"/>
          <pc:sldLayoutMkLst>
            <pc:docMk/>
            <pc:sldMasterMk cId="807410912" sldId="2147483648"/>
            <pc:sldLayoutMk cId="2686936652" sldId="2147483668"/>
          </pc:sldLayoutMkLst>
          <pc:spChg chg="add mod">
            <ac:chgData name="Stainthorpe, Martin" userId="b6220e26-60f1-47fb-895a-d9e9ec9aa531" providerId="ADAL" clId="{FD47A505-2150-4AE0-BD40-CF8EAF121E63}" dt="2025-09-10T15:12:00.805" v="11"/>
            <ac:spMkLst>
              <pc:docMk/>
              <pc:sldMasterMk cId="807410912" sldId="2147483648"/>
              <pc:sldLayoutMk cId="2686936652" sldId="2147483668"/>
              <ac:spMk id="7" creationId="{D8AE307D-B5FE-1A2A-1255-5F40881C093F}"/>
            </ac:spMkLst>
          </pc:spChg>
        </pc:sldLayoutChg>
        <pc:sldLayoutChg chg="addSp modSp">
          <pc:chgData name="Stainthorpe, Martin" userId="b6220e26-60f1-47fb-895a-d9e9ec9aa531" providerId="ADAL" clId="{FD47A505-2150-4AE0-BD40-CF8EAF121E63}" dt="2025-09-10T15:12:00.816" v="14"/>
          <pc:sldLayoutMkLst>
            <pc:docMk/>
            <pc:sldMasterMk cId="807410912" sldId="2147483648"/>
            <pc:sldLayoutMk cId="2179127567" sldId="2147483669"/>
          </pc:sldLayoutMkLst>
          <pc:spChg chg="add mod">
            <ac:chgData name="Stainthorpe, Martin" userId="b6220e26-60f1-47fb-895a-d9e9ec9aa531" providerId="ADAL" clId="{FD47A505-2150-4AE0-BD40-CF8EAF121E63}" dt="2025-09-10T15:12:00.816" v="14"/>
            <ac:spMkLst>
              <pc:docMk/>
              <pc:sldMasterMk cId="807410912" sldId="2147483648"/>
              <pc:sldLayoutMk cId="2179127567" sldId="2147483669"/>
              <ac:spMk id="7" creationId="{24C6CD73-7A69-494D-40F2-C4F0978EE006}"/>
            </ac:spMkLst>
          </pc:spChg>
        </pc:sldLayoutChg>
        <pc:sldLayoutChg chg="addSp modSp">
          <pc:chgData name="Stainthorpe, Martin" userId="b6220e26-60f1-47fb-895a-d9e9ec9aa531" providerId="ADAL" clId="{FD47A505-2150-4AE0-BD40-CF8EAF121E63}" dt="2025-09-10T15:12:00.823" v="17"/>
          <pc:sldLayoutMkLst>
            <pc:docMk/>
            <pc:sldMasterMk cId="807410912" sldId="2147483648"/>
            <pc:sldLayoutMk cId="2384915011" sldId="2147483670"/>
          </pc:sldLayoutMkLst>
          <pc:spChg chg="add mod">
            <ac:chgData name="Stainthorpe, Martin" userId="b6220e26-60f1-47fb-895a-d9e9ec9aa531" providerId="ADAL" clId="{FD47A505-2150-4AE0-BD40-CF8EAF121E63}" dt="2025-09-10T15:12:00.823" v="17"/>
            <ac:spMkLst>
              <pc:docMk/>
              <pc:sldMasterMk cId="807410912" sldId="2147483648"/>
              <pc:sldLayoutMk cId="2384915011" sldId="2147483670"/>
              <ac:spMk id="7" creationId="{9596AED8-06E1-D461-A552-DC7B861EEBF9}"/>
            </ac:spMkLst>
          </pc:spChg>
        </pc:sldLayoutChg>
        <pc:sldLayoutChg chg="addSp modSp">
          <pc:chgData name="Stainthorpe, Martin" userId="b6220e26-60f1-47fb-895a-d9e9ec9aa531" providerId="ADAL" clId="{FD47A505-2150-4AE0-BD40-CF8EAF121E63}" dt="2025-09-10T15:12:00.826" v="19"/>
          <pc:sldLayoutMkLst>
            <pc:docMk/>
            <pc:sldMasterMk cId="807410912" sldId="2147483648"/>
            <pc:sldLayoutMk cId="3462239545" sldId="2147483671"/>
          </pc:sldLayoutMkLst>
          <pc:spChg chg="add mod">
            <ac:chgData name="Stainthorpe, Martin" userId="b6220e26-60f1-47fb-895a-d9e9ec9aa531" providerId="ADAL" clId="{FD47A505-2150-4AE0-BD40-CF8EAF121E63}" dt="2025-09-10T15:12:00.826" v="19"/>
            <ac:spMkLst>
              <pc:docMk/>
              <pc:sldMasterMk cId="807410912" sldId="2147483648"/>
              <pc:sldLayoutMk cId="3462239545" sldId="2147483671"/>
              <ac:spMk id="5" creationId="{079E045E-9189-920B-4155-2FFE3039C9C4}"/>
            </ac:spMkLst>
          </pc:spChg>
        </pc:sldLayoutChg>
        <pc:sldLayoutChg chg="addSp modSp">
          <pc:chgData name="Stainthorpe, Martin" userId="b6220e26-60f1-47fb-895a-d9e9ec9aa531" providerId="ADAL" clId="{FD47A505-2150-4AE0-BD40-CF8EAF121E63}" dt="2025-09-10T15:12:00.831" v="20"/>
          <pc:sldLayoutMkLst>
            <pc:docMk/>
            <pc:sldMasterMk cId="807410912" sldId="2147483648"/>
            <pc:sldLayoutMk cId="543885715" sldId="2147483672"/>
          </pc:sldLayoutMkLst>
          <pc:spChg chg="add mod">
            <ac:chgData name="Stainthorpe, Martin" userId="b6220e26-60f1-47fb-895a-d9e9ec9aa531" providerId="ADAL" clId="{FD47A505-2150-4AE0-BD40-CF8EAF121E63}" dt="2025-09-10T15:12:00.831" v="20"/>
            <ac:spMkLst>
              <pc:docMk/>
              <pc:sldMasterMk cId="807410912" sldId="2147483648"/>
              <pc:sldLayoutMk cId="543885715" sldId="2147483672"/>
              <ac:spMk id="6" creationId="{0AC540D1-80DF-81B4-04C8-81771BE4590F}"/>
            </ac:spMkLst>
          </pc:spChg>
        </pc:sldLayoutChg>
        <pc:sldLayoutChg chg="addSp modSp">
          <pc:chgData name="Stainthorpe, Martin" userId="b6220e26-60f1-47fb-895a-d9e9ec9aa531" providerId="ADAL" clId="{FD47A505-2150-4AE0-BD40-CF8EAF121E63}" dt="2025-09-10T15:12:00.796" v="6"/>
          <pc:sldLayoutMkLst>
            <pc:docMk/>
            <pc:sldMasterMk cId="807410912" sldId="2147483648"/>
            <pc:sldLayoutMk cId="520141050" sldId="2147483673"/>
          </pc:sldLayoutMkLst>
          <pc:spChg chg="add mod">
            <ac:chgData name="Stainthorpe, Martin" userId="b6220e26-60f1-47fb-895a-d9e9ec9aa531" providerId="ADAL" clId="{FD47A505-2150-4AE0-BD40-CF8EAF121E63}" dt="2025-09-10T15:12:00.796" v="6"/>
            <ac:spMkLst>
              <pc:docMk/>
              <pc:sldMasterMk cId="807410912" sldId="2147483648"/>
              <pc:sldLayoutMk cId="520141050" sldId="2147483673"/>
              <ac:spMk id="4" creationId="{A659A086-18C8-556E-5BBF-1BBC35888190}"/>
            </ac:spMkLst>
          </pc:spChg>
        </pc:sldLayoutChg>
        <pc:sldLayoutChg chg="addSp modSp">
          <pc:chgData name="Stainthorpe, Martin" userId="b6220e26-60f1-47fb-895a-d9e9ec9aa531" providerId="ADAL" clId="{FD47A505-2150-4AE0-BD40-CF8EAF121E63}" dt="2025-09-10T15:12:00.802" v="9"/>
          <pc:sldLayoutMkLst>
            <pc:docMk/>
            <pc:sldMasterMk cId="807410912" sldId="2147483648"/>
            <pc:sldLayoutMk cId="562309456" sldId="2147483674"/>
          </pc:sldLayoutMkLst>
          <pc:spChg chg="add mod">
            <ac:chgData name="Stainthorpe, Martin" userId="b6220e26-60f1-47fb-895a-d9e9ec9aa531" providerId="ADAL" clId="{FD47A505-2150-4AE0-BD40-CF8EAF121E63}" dt="2025-09-10T15:12:00.802" v="9"/>
            <ac:spMkLst>
              <pc:docMk/>
              <pc:sldMasterMk cId="807410912" sldId="2147483648"/>
              <pc:sldLayoutMk cId="562309456" sldId="2147483674"/>
              <ac:spMk id="6" creationId="{71C4EFFF-43C9-BD1E-B330-23437C326F29}"/>
            </ac:spMkLst>
          </pc:spChg>
        </pc:sldLayoutChg>
        <pc:sldLayoutChg chg="addSp modSp">
          <pc:chgData name="Stainthorpe, Martin" userId="b6220e26-60f1-47fb-895a-d9e9ec9aa531" providerId="ADAL" clId="{FD47A505-2150-4AE0-BD40-CF8EAF121E63}" dt="2025-09-10T15:12:00.811" v="12"/>
          <pc:sldLayoutMkLst>
            <pc:docMk/>
            <pc:sldMasterMk cId="807410912" sldId="2147483648"/>
            <pc:sldLayoutMk cId="1519961009" sldId="2147483675"/>
          </pc:sldLayoutMkLst>
          <pc:spChg chg="add mod">
            <ac:chgData name="Stainthorpe, Martin" userId="b6220e26-60f1-47fb-895a-d9e9ec9aa531" providerId="ADAL" clId="{FD47A505-2150-4AE0-BD40-CF8EAF121E63}" dt="2025-09-10T15:12:00.811" v="12"/>
            <ac:spMkLst>
              <pc:docMk/>
              <pc:sldMasterMk cId="807410912" sldId="2147483648"/>
              <pc:sldLayoutMk cId="1519961009" sldId="2147483675"/>
              <ac:spMk id="6" creationId="{38D095C1-8350-FEB6-DCEE-6D4291DD2F55}"/>
            </ac:spMkLst>
          </pc:spChg>
        </pc:sldLayoutChg>
        <pc:sldLayoutChg chg="addSp modSp">
          <pc:chgData name="Stainthorpe, Martin" userId="b6220e26-60f1-47fb-895a-d9e9ec9aa531" providerId="ADAL" clId="{FD47A505-2150-4AE0-BD40-CF8EAF121E63}" dt="2025-09-10T15:12:00.818" v="15"/>
          <pc:sldLayoutMkLst>
            <pc:docMk/>
            <pc:sldMasterMk cId="807410912" sldId="2147483648"/>
            <pc:sldLayoutMk cId="2984418624" sldId="2147483676"/>
          </pc:sldLayoutMkLst>
          <pc:spChg chg="add mod">
            <ac:chgData name="Stainthorpe, Martin" userId="b6220e26-60f1-47fb-895a-d9e9ec9aa531" providerId="ADAL" clId="{FD47A505-2150-4AE0-BD40-CF8EAF121E63}" dt="2025-09-10T15:12:00.818" v="15"/>
            <ac:spMkLst>
              <pc:docMk/>
              <pc:sldMasterMk cId="807410912" sldId="2147483648"/>
              <pc:sldLayoutMk cId="2984418624" sldId="2147483676"/>
              <ac:spMk id="6" creationId="{CD51B9E3-7BDF-0FD5-68B9-AE990F613228}"/>
            </ac:spMkLst>
          </pc:spChg>
        </pc:sldLayoutChg>
        <pc:sldLayoutChg chg="addSp modSp">
          <pc:chgData name="Stainthorpe, Martin" userId="b6220e26-60f1-47fb-895a-d9e9ec9aa531" providerId="ADAL" clId="{FD47A505-2150-4AE0-BD40-CF8EAF121E63}" dt="2025-09-10T15:12:00.826" v="18"/>
          <pc:sldLayoutMkLst>
            <pc:docMk/>
            <pc:sldMasterMk cId="807410912" sldId="2147483648"/>
            <pc:sldLayoutMk cId="1892013965" sldId="2147483677"/>
          </pc:sldLayoutMkLst>
          <pc:spChg chg="add mod">
            <ac:chgData name="Stainthorpe, Martin" userId="b6220e26-60f1-47fb-895a-d9e9ec9aa531" providerId="ADAL" clId="{FD47A505-2150-4AE0-BD40-CF8EAF121E63}" dt="2025-09-10T15:12:00.826" v="18"/>
            <ac:spMkLst>
              <pc:docMk/>
              <pc:sldMasterMk cId="807410912" sldId="2147483648"/>
              <pc:sldLayoutMk cId="1892013965" sldId="2147483677"/>
              <ac:spMk id="6" creationId="{2D41E06A-7591-F56D-3BD4-CD78D024BD03}"/>
            </ac:spMkLst>
          </pc:spChg>
        </pc:sldLayoutChg>
        <pc:sldLayoutChg chg="addSp modSp">
          <pc:chgData name="Stainthorpe, Martin" userId="b6220e26-60f1-47fb-895a-d9e9ec9aa531" providerId="ADAL" clId="{FD47A505-2150-4AE0-BD40-CF8EAF121E63}" dt="2025-09-10T15:12:00.884" v="45"/>
          <pc:sldLayoutMkLst>
            <pc:docMk/>
            <pc:sldMasterMk cId="807410912" sldId="2147483648"/>
            <pc:sldLayoutMk cId="1678966379" sldId="2147483678"/>
          </pc:sldLayoutMkLst>
          <pc:spChg chg="add mod">
            <ac:chgData name="Stainthorpe, Martin" userId="b6220e26-60f1-47fb-895a-d9e9ec9aa531" providerId="ADAL" clId="{FD47A505-2150-4AE0-BD40-CF8EAF121E63}" dt="2025-09-10T15:12:00.884" v="45"/>
            <ac:spMkLst>
              <pc:docMk/>
              <pc:sldMasterMk cId="807410912" sldId="2147483648"/>
              <pc:sldLayoutMk cId="1678966379" sldId="2147483678"/>
              <ac:spMk id="4" creationId="{ED717A66-2DC9-1467-122C-A0E2EA04E21E}"/>
            </ac:spMkLst>
          </pc:spChg>
        </pc:sldLayoutChg>
        <pc:sldLayoutChg chg="addSp modSp">
          <pc:chgData name="Stainthorpe, Martin" userId="b6220e26-60f1-47fb-895a-d9e9ec9aa531" providerId="ADAL" clId="{FD47A505-2150-4AE0-BD40-CF8EAF121E63}" dt="2025-09-10T15:12:00.834" v="21"/>
          <pc:sldLayoutMkLst>
            <pc:docMk/>
            <pc:sldMasterMk cId="807410912" sldId="2147483648"/>
            <pc:sldLayoutMk cId="249473426" sldId="2147483679"/>
          </pc:sldLayoutMkLst>
          <pc:spChg chg="add mod">
            <ac:chgData name="Stainthorpe, Martin" userId="b6220e26-60f1-47fb-895a-d9e9ec9aa531" providerId="ADAL" clId="{FD47A505-2150-4AE0-BD40-CF8EAF121E63}" dt="2025-09-10T15:12:00.834" v="21"/>
            <ac:spMkLst>
              <pc:docMk/>
              <pc:sldMasterMk cId="807410912" sldId="2147483648"/>
              <pc:sldLayoutMk cId="249473426" sldId="2147483679"/>
              <ac:spMk id="4" creationId="{A3FB2DB6-9FC5-8609-E05E-8191AF291CE9}"/>
            </ac:spMkLst>
          </pc:spChg>
        </pc:sldLayoutChg>
        <pc:sldLayoutChg chg="addSp modSp">
          <pc:chgData name="Stainthorpe, Martin" userId="b6220e26-60f1-47fb-895a-d9e9ec9aa531" providerId="ADAL" clId="{FD47A505-2150-4AE0-BD40-CF8EAF121E63}" dt="2025-09-10T15:12:00.836" v="22"/>
          <pc:sldLayoutMkLst>
            <pc:docMk/>
            <pc:sldMasterMk cId="807410912" sldId="2147483648"/>
            <pc:sldLayoutMk cId="2365148434" sldId="2147483680"/>
          </pc:sldLayoutMkLst>
          <pc:spChg chg="add mod">
            <ac:chgData name="Stainthorpe, Martin" userId="b6220e26-60f1-47fb-895a-d9e9ec9aa531" providerId="ADAL" clId="{FD47A505-2150-4AE0-BD40-CF8EAF121E63}" dt="2025-09-10T15:12:00.836" v="22"/>
            <ac:spMkLst>
              <pc:docMk/>
              <pc:sldMasterMk cId="807410912" sldId="2147483648"/>
              <pc:sldLayoutMk cId="2365148434" sldId="2147483680"/>
              <ac:spMk id="7" creationId="{23FA8046-A071-A47C-D0F7-8B81EA883D33}"/>
            </ac:spMkLst>
          </pc:spChg>
        </pc:sldLayoutChg>
        <pc:sldLayoutChg chg="addSp modSp">
          <pc:chgData name="Stainthorpe, Martin" userId="b6220e26-60f1-47fb-895a-d9e9ec9aa531" providerId="ADAL" clId="{FD47A505-2150-4AE0-BD40-CF8EAF121E63}" dt="2025-09-10T15:12:00.836" v="23"/>
          <pc:sldLayoutMkLst>
            <pc:docMk/>
            <pc:sldMasterMk cId="807410912" sldId="2147483648"/>
            <pc:sldLayoutMk cId="2829948486" sldId="2147483681"/>
          </pc:sldLayoutMkLst>
          <pc:spChg chg="add mod">
            <ac:chgData name="Stainthorpe, Martin" userId="b6220e26-60f1-47fb-895a-d9e9ec9aa531" providerId="ADAL" clId="{FD47A505-2150-4AE0-BD40-CF8EAF121E63}" dt="2025-09-10T15:12:00.836" v="23"/>
            <ac:spMkLst>
              <pc:docMk/>
              <pc:sldMasterMk cId="807410912" sldId="2147483648"/>
              <pc:sldLayoutMk cId="2829948486" sldId="2147483681"/>
              <ac:spMk id="6" creationId="{CDF24EE8-CC1F-CB25-DD49-2513E8F8DCC6}"/>
            </ac:spMkLst>
          </pc:spChg>
        </pc:sldLayoutChg>
        <pc:sldLayoutChg chg="addSp modSp">
          <pc:chgData name="Stainthorpe, Martin" userId="b6220e26-60f1-47fb-895a-d9e9ec9aa531" providerId="ADAL" clId="{FD47A505-2150-4AE0-BD40-CF8EAF121E63}" dt="2025-09-10T15:12:00.836" v="24"/>
          <pc:sldLayoutMkLst>
            <pc:docMk/>
            <pc:sldMasterMk cId="807410912" sldId="2147483648"/>
            <pc:sldLayoutMk cId="4281592052" sldId="2147483682"/>
          </pc:sldLayoutMkLst>
          <pc:spChg chg="add mod">
            <ac:chgData name="Stainthorpe, Martin" userId="b6220e26-60f1-47fb-895a-d9e9ec9aa531" providerId="ADAL" clId="{FD47A505-2150-4AE0-BD40-CF8EAF121E63}" dt="2025-09-10T15:12:00.836" v="24"/>
            <ac:spMkLst>
              <pc:docMk/>
              <pc:sldMasterMk cId="807410912" sldId="2147483648"/>
              <pc:sldLayoutMk cId="4281592052" sldId="2147483682"/>
              <ac:spMk id="5" creationId="{C2349E8D-4616-28AE-40A4-178117BE6122}"/>
            </ac:spMkLst>
          </pc:spChg>
        </pc:sldLayoutChg>
        <pc:sldLayoutChg chg="addSp modSp">
          <pc:chgData name="Stainthorpe, Martin" userId="b6220e26-60f1-47fb-895a-d9e9ec9aa531" providerId="ADAL" clId="{FD47A505-2150-4AE0-BD40-CF8EAF121E63}" dt="2025-09-10T15:12:00.836" v="25"/>
          <pc:sldLayoutMkLst>
            <pc:docMk/>
            <pc:sldMasterMk cId="807410912" sldId="2147483648"/>
            <pc:sldLayoutMk cId="3966154940" sldId="2147483683"/>
          </pc:sldLayoutMkLst>
          <pc:spChg chg="add mod">
            <ac:chgData name="Stainthorpe, Martin" userId="b6220e26-60f1-47fb-895a-d9e9ec9aa531" providerId="ADAL" clId="{FD47A505-2150-4AE0-BD40-CF8EAF121E63}" dt="2025-09-10T15:12:00.836" v="25"/>
            <ac:spMkLst>
              <pc:docMk/>
              <pc:sldMasterMk cId="807410912" sldId="2147483648"/>
              <pc:sldLayoutMk cId="3966154940" sldId="2147483683"/>
              <ac:spMk id="6" creationId="{9993AC16-D6F2-91CD-DE4D-B4ECC1EF7DD8}"/>
            </ac:spMkLst>
          </pc:spChg>
        </pc:sldLayoutChg>
        <pc:sldLayoutChg chg="addSp modSp">
          <pc:chgData name="Stainthorpe, Martin" userId="b6220e26-60f1-47fb-895a-d9e9ec9aa531" providerId="ADAL" clId="{FD47A505-2150-4AE0-BD40-CF8EAF121E63}" dt="2025-09-10T15:12:00.845" v="26"/>
          <pc:sldLayoutMkLst>
            <pc:docMk/>
            <pc:sldMasterMk cId="807410912" sldId="2147483648"/>
            <pc:sldLayoutMk cId="1288295941" sldId="2147483684"/>
          </pc:sldLayoutMkLst>
          <pc:spChg chg="add mod">
            <ac:chgData name="Stainthorpe, Martin" userId="b6220e26-60f1-47fb-895a-d9e9ec9aa531" providerId="ADAL" clId="{FD47A505-2150-4AE0-BD40-CF8EAF121E63}" dt="2025-09-10T15:12:00.845" v="26"/>
            <ac:spMkLst>
              <pc:docMk/>
              <pc:sldMasterMk cId="807410912" sldId="2147483648"/>
              <pc:sldLayoutMk cId="1288295941" sldId="2147483684"/>
              <ac:spMk id="4" creationId="{A5D67A27-70CB-F406-9055-F5E2324C64EC}"/>
            </ac:spMkLst>
          </pc:spChg>
        </pc:sldLayoutChg>
        <pc:sldLayoutChg chg="addSp modSp">
          <pc:chgData name="Stainthorpe, Martin" userId="b6220e26-60f1-47fb-895a-d9e9ec9aa531" providerId="ADAL" clId="{FD47A505-2150-4AE0-BD40-CF8EAF121E63}" dt="2025-09-10T15:12:00.847" v="27"/>
          <pc:sldLayoutMkLst>
            <pc:docMk/>
            <pc:sldMasterMk cId="807410912" sldId="2147483648"/>
            <pc:sldLayoutMk cId="4015474342" sldId="2147483685"/>
          </pc:sldLayoutMkLst>
          <pc:spChg chg="add mod">
            <ac:chgData name="Stainthorpe, Martin" userId="b6220e26-60f1-47fb-895a-d9e9ec9aa531" providerId="ADAL" clId="{FD47A505-2150-4AE0-BD40-CF8EAF121E63}" dt="2025-09-10T15:12:00.847" v="27"/>
            <ac:spMkLst>
              <pc:docMk/>
              <pc:sldMasterMk cId="807410912" sldId="2147483648"/>
              <pc:sldLayoutMk cId="4015474342" sldId="2147483685"/>
              <ac:spMk id="4" creationId="{7B34F67F-87D3-EC5D-CE51-BA3DB9B593E0}"/>
            </ac:spMkLst>
          </pc:spChg>
        </pc:sldLayoutChg>
        <pc:sldLayoutChg chg="addSp modSp">
          <pc:chgData name="Stainthorpe, Martin" userId="b6220e26-60f1-47fb-895a-d9e9ec9aa531" providerId="ADAL" clId="{FD47A505-2150-4AE0-BD40-CF8EAF121E63}" dt="2025-09-10T15:12:00.849" v="28"/>
          <pc:sldLayoutMkLst>
            <pc:docMk/>
            <pc:sldMasterMk cId="807410912" sldId="2147483648"/>
            <pc:sldLayoutMk cId="1983305460" sldId="2147483686"/>
          </pc:sldLayoutMkLst>
          <pc:spChg chg="add mod">
            <ac:chgData name="Stainthorpe, Martin" userId="b6220e26-60f1-47fb-895a-d9e9ec9aa531" providerId="ADAL" clId="{FD47A505-2150-4AE0-BD40-CF8EAF121E63}" dt="2025-09-10T15:12:00.849" v="28"/>
            <ac:spMkLst>
              <pc:docMk/>
              <pc:sldMasterMk cId="807410912" sldId="2147483648"/>
              <pc:sldLayoutMk cId="1983305460" sldId="2147483686"/>
              <ac:spMk id="7" creationId="{353EFE94-271D-E5C6-B9FE-489126421ADB}"/>
            </ac:spMkLst>
          </pc:spChg>
        </pc:sldLayoutChg>
        <pc:sldLayoutChg chg="addSp modSp">
          <pc:chgData name="Stainthorpe, Martin" userId="b6220e26-60f1-47fb-895a-d9e9ec9aa531" providerId="ADAL" clId="{FD47A505-2150-4AE0-BD40-CF8EAF121E63}" dt="2025-09-10T15:12:00.850" v="29"/>
          <pc:sldLayoutMkLst>
            <pc:docMk/>
            <pc:sldMasterMk cId="807410912" sldId="2147483648"/>
            <pc:sldLayoutMk cId="1316252114" sldId="2147483687"/>
          </pc:sldLayoutMkLst>
          <pc:spChg chg="add mod">
            <ac:chgData name="Stainthorpe, Martin" userId="b6220e26-60f1-47fb-895a-d9e9ec9aa531" providerId="ADAL" clId="{FD47A505-2150-4AE0-BD40-CF8EAF121E63}" dt="2025-09-10T15:12:00.850" v="29"/>
            <ac:spMkLst>
              <pc:docMk/>
              <pc:sldMasterMk cId="807410912" sldId="2147483648"/>
              <pc:sldLayoutMk cId="1316252114" sldId="2147483687"/>
              <ac:spMk id="6" creationId="{B3193986-007B-E191-E469-5534600559A9}"/>
            </ac:spMkLst>
          </pc:spChg>
        </pc:sldLayoutChg>
        <pc:sldLayoutChg chg="addSp modSp">
          <pc:chgData name="Stainthorpe, Martin" userId="b6220e26-60f1-47fb-895a-d9e9ec9aa531" providerId="ADAL" clId="{FD47A505-2150-4AE0-BD40-CF8EAF121E63}" dt="2025-09-10T15:12:00.853" v="30"/>
          <pc:sldLayoutMkLst>
            <pc:docMk/>
            <pc:sldMasterMk cId="807410912" sldId="2147483648"/>
            <pc:sldLayoutMk cId="2028980108" sldId="2147483688"/>
          </pc:sldLayoutMkLst>
          <pc:spChg chg="add mod">
            <ac:chgData name="Stainthorpe, Martin" userId="b6220e26-60f1-47fb-895a-d9e9ec9aa531" providerId="ADAL" clId="{FD47A505-2150-4AE0-BD40-CF8EAF121E63}" dt="2025-09-10T15:12:00.853" v="30"/>
            <ac:spMkLst>
              <pc:docMk/>
              <pc:sldMasterMk cId="807410912" sldId="2147483648"/>
              <pc:sldLayoutMk cId="2028980108" sldId="2147483688"/>
              <ac:spMk id="5" creationId="{3DC49CA8-16B6-D480-2836-3F2A7A778036}"/>
            </ac:spMkLst>
          </pc:spChg>
        </pc:sldLayoutChg>
        <pc:sldLayoutChg chg="addSp modSp">
          <pc:chgData name="Stainthorpe, Martin" userId="b6220e26-60f1-47fb-895a-d9e9ec9aa531" providerId="ADAL" clId="{FD47A505-2150-4AE0-BD40-CF8EAF121E63}" dt="2025-09-10T15:12:00.855" v="31"/>
          <pc:sldLayoutMkLst>
            <pc:docMk/>
            <pc:sldMasterMk cId="807410912" sldId="2147483648"/>
            <pc:sldLayoutMk cId="3465569426" sldId="2147483689"/>
          </pc:sldLayoutMkLst>
          <pc:spChg chg="add mod">
            <ac:chgData name="Stainthorpe, Martin" userId="b6220e26-60f1-47fb-895a-d9e9ec9aa531" providerId="ADAL" clId="{FD47A505-2150-4AE0-BD40-CF8EAF121E63}" dt="2025-09-10T15:12:00.855" v="31"/>
            <ac:spMkLst>
              <pc:docMk/>
              <pc:sldMasterMk cId="807410912" sldId="2147483648"/>
              <pc:sldLayoutMk cId="3465569426" sldId="2147483689"/>
              <ac:spMk id="6" creationId="{98D5B4C1-5FC7-F794-4665-EFD4069B3025}"/>
            </ac:spMkLst>
          </pc:spChg>
        </pc:sldLayoutChg>
        <pc:sldLayoutChg chg="addSp modSp">
          <pc:chgData name="Stainthorpe, Martin" userId="b6220e26-60f1-47fb-895a-d9e9ec9aa531" providerId="ADAL" clId="{FD47A505-2150-4AE0-BD40-CF8EAF121E63}" dt="2025-09-10T15:12:00.857" v="32"/>
          <pc:sldLayoutMkLst>
            <pc:docMk/>
            <pc:sldMasterMk cId="807410912" sldId="2147483648"/>
            <pc:sldLayoutMk cId="931434143" sldId="2147483690"/>
          </pc:sldLayoutMkLst>
          <pc:spChg chg="add mod">
            <ac:chgData name="Stainthorpe, Martin" userId="b6220e26-60f1-47fb-895a-d9e9ec9aa531" providerId="ADAL" clId="{FD47A505-2150-4AE0-BD40-CF8EAF121E63}" dt="2025-09-10T15:12:00.857" v="32"/>
            <ac:spMkLst>
              <pc:docMk/>
              <pc:sldMasterMk cId="807410912" sldId="2147483648"/>
              <pc:sldLayoutMk cId="931434143" sldId="2147483690"/>
              <ac:spMk id="4" creationId="{464BC1EA-F398-96A5-626A-56EA2AA8A3D7}"/>
            </ac:spMkLst>
          </pc:spChg>
        </pc:sldLayoutChg>
        <pc:sldLayoutChg chg="addSp modSp">
          <pc:chgData name="Stainthorpe, Martin" userId="b6220e26-60f1-47fb-895a-d9e9ec9aa531" providerId="ADAL" clId="{FD47A505-2150-4AE0-BD40-CF8EAF121E63}" dt="2025-09-10T15:12:00.857" v="33"/>
          <pc:sldLayoutMkLst>
            <pc:docMk/>
            <pc:sldMasterMk cId="807410912" sldId="2147483648"/>
            <pc:sldLayoutMk cId="621554165" sldId="2147483691"/>
          </pc:sldLayoutMkLst>
          <pc:spChg chg="add mod">
            <ac:chgData name="Stainthorpe, Martin" userId="b6220e26-60f1-47fb-895a-d9e9ec9aa531" providerId="ADAL" clId="{FD47A505-2150-4AE0-BD40-CF8EAF121E63}" dt="2025-09-10T15:12:00.857" v="33"/>
            <ac:spMkLst>
              <pc:docMk/>
              <pc:sldMasterMk cId="807410912" sldId="2147483648"/>
              <pc:sldLayoutMk cId="621554165" sldId="2147483691"/>
              <ac:spMk id="4" creationId="{0D16C0B8-2A35-72E5-A24F-4CA9325B444E}"/>
            </ac:spMkLst>
          </pc:spChg>
        </pc:sldLayoutChg>
        <pc:sldLayoutChg chg="addSp modSp">
          <pc:chgData name="Stainthorpe, Martin" userId="b6220e26-60f1-47fb-895a-d9e9ec9aa531" providerId="ADAL" clId="{FD47A505-2150-4AE0-BD40-CF8EAF121E63}" dt="2025-09-10T15:12:00.863" v="34"/>
          <pc:sldLayoutMkLst>
            <pc:docMk/>
            <pc:sldMasterMk cId="807410912" sldId="2147483648"/>
            <pc:sldLayoutMk cId="3657658891" sldId="2147483692"/>
          </pc:sldLayoutMkLst>
          <pc:spChg chg="add mod">
            <ac:chgData name="Stainthorpe, Martin" userId="b6220e26-60f1-47fb-895a-d9e9ec9aa531" providerId="ADAL" clId="{FD47A505-2150-4AE0-BD40-CF8EAF121E63}" dt="2025-09-10T15:12:00.863" v="34"/>
            <ac:spMkLst>
              <pc:docMk/>
              <pc:sldMasterMk cId="807410912" sldId="2147483648"/>
              <pc:sldLayoutMk cId="3657658891" sldId="2147483692"/>
              <ac:spMk id="7" creationId="{D99B09D5-71E5-57DA-9F54-4CB272D1F3D5}"/>
            </ac:spMkLst>
          </pc:spChg>
        </pc:sldLayoutChg>
        <pc:sldLayoutChg chg="addSp modSp">
          <pc:chgData name="Stainthorpe, Martin" userId="b6220e26-60f1-47fb-895a-d9e9ec9aa531" providerId="ADAL" clId="{FD47A505-2150-4AE0-BD40-CF8EAF121E63}" dt="2025-09-10T15:12:00.864" v="35"/>
          <pc:sldLayoutMkLst>
            <pc:docMk/>
            <pc:sldMasterMk cId="807410912" sldId="2147483648"/>
            <pc:sldLayoutMk cId="1470363933" sldId="2147483693"/>
          </pc:sldLayoutMkLst>
          <pc:spChg chg="add mod">
            <ac:chgData name="Stainthorpe, Martin" userId="b6220e26-60f1-47fb-895a-d9e9ec9aa531" providerId="ADAL" clId="{FD47A505-2150-4AE0-BD40-CF8EAF121E63}" dt="2025-09-10T15:12:00.864" v="35"/>
            <ac:spMkLst>
              <pc:docMk/>
              <pc:sldMasterMk cId="807410912" sldId="2147483648"/>
              <pc:sldLayoutMk cId="1470363933" sldId="2147483693"/>
              <ac:spMk id="6" creationId="{316B9E66-62CE-45D4-8E00-0D1E61DFAA5A}"/>
            </ac:spMkLst>
          </pc:spChg>
        </pc:sldLayoutChg>
        <pc:sldLayoutChg chg="addSp modSp">
          <pc:chgData name="Stainthorpe, Martin" userId="b6220e26-60f1-47fb-895a-d9e9ec9aa531" providerId="ADAL" clId="{FD47A505-2150-4AE0-BD40-CF8EAF121E63}" dt="2025-09-10T15:12:00.865" v="36"/>
          <pc:sldLayoutMkLst>
            <pc:docMk/>
            <pc:sldMasterMk cId="807410912" sldId="2147483648"/>
            <pc:sldLayoutMk cId="3929741062" sldId="2147483694"/>
          </pc:sldLayoutMkLst>
          <pc:spChg chg="add mod">
            <ac:chgData name="Stainthorpe, Martin" userId="b6220e26-60f1-47fb-895a-d9e9ec9aa531" providerId="ADAL" clId="{FD47A505-2150-4AE0-BD40-CF8EAF121E63}" dt="2025-09-10T15:12:00.865" v="36"/>
            <ac:spMkLst>
              <pc:docMk/>
              <pc:sldMasterMk cId="807410912" sldId="2147483648"/>
              <pc:sldLayoutMk cId="3929741062" sldId="2147483694"/>
              <ac:spMk id="5" creationId="{7E330E66-7291-5060-FE80-74FCB38E0FBB}"/>
            </ac:spMkLst>
          </pc:spChg>
        </pc:sldLayoutChg>
        <pc:sldLayoutChg chg="addSp modSp">
          <pc:chgData name="Stainthorpe, Martin" userId="b6220e26-60f1-47fb-895a-d9e9ec9aa531" providerId="ADAL" clId="{FD47A505-2150-4AE0-BD40-CF8EAF121E63}" dt="2025-09-10T15:12:00.867" v="37"/>
          <pc:sldLayoutMkLst>
            <pc:docMk/>
            <pc:sldMasterMk cId="807410912" sldId="2147483648"/>
            <pc:sldLayoutMk cId="520505828" sldId="2147483695"/>
          </pc:sldLayoutMkLst>
          <pc:spChg chg="add mod">
            <ac:chgData name="Stainthorpe, Martin" userId="b6220e26-60f1-47fb-895a-d9e9ec9aa531" providerId="ADAL" clId="{FD47A505-2150-4AE0-BD40-CF8EAF121E63}" dt="2025-09-10T15:12:00.867" v="37"/>
            <ac:spMkLst>
              <pc:docMk/>
              <pc:sldMasterMk cId="807410912" sldId="2147483648"/>
              <pc:sldLayoutMk cId="520505828" sldId="2147483695"/>
              <ac:spMk id="6" creationId="{CF7C7BD1-1BB3-79CF-F22B-01F2AEC0EF3F}"/>
            </ac:spMkLst>
          </pc:spChg>
        </pc:sldLayoutChg>
        <pc:sldLayoutChg chg="addSp modSp">
          <pc:chgData name="Stainthorpe, Martin" userId="b6220e26-60f1-47fb-895a-d9e9ec9aa531" providerId="ADAL" clId="{FD47A505-2150-4AE0-BD40-CF8EAF121E63}" dt="2025-09-10T15:12:00.870" v="38"/>
          <pc:sldLayoutMkLst>
            <pc:docMk/>
            <pc:sldMasterMk cId="807410912" sldId="2147483648"/>
            <pc:sldLayoutMk cId="2739209709" sldId="2147483696"/>
          </pc:sldLayoutMkLst>
          <pc:spChg chg="add mod">
            <ac:chgData name="Stainthorpe, Martin" userId="b6220e26-60f1-47fb-895a-d9e9ec9aa531" providerId="ADAL" clId="{FD47A505-2150-4AE0-BD40-CF8EAF121E63}" dt="2025-09-10T15:12:00.870" v="38"/>
            <ac:spMkLst>
              <pc:docMk/>
              <pc:sldMasterMk cId="807410912" sldId="2147483648"/>
              <pc:sldLayoutMk cId="2739209709" sldId="2147483696"/>
              <ac:spMk id="4" creationId="{73409ABF-5073-ED9A-186D-DE96ECB18ABC}"/>
            </ac:spMkLst>
          </pc:spChg>
        </pc:sldLayoutChg>
        <pc:sldLayoutChg chg="addSp modSp">
          <pc:chgData name="Stainthorpe, Martin" userId="b6220e26-60f1-47fb-895a-d9e9ec9aa531" providerId="ADAL" clId="{FD47A505-2150-4AE0-BD40-CF8EAF121E63}" dt="2025-09-10T15:12:00.872" v="39"/>
          <pc:sldLayoutMkLst>
            <pc:docMk/>
            <pc:sldMasterMk cId="807410912" sldId="2147483648"/>
            <pc:sldLayoutMk cId="501127456" sldId="2147483697"/>
          </pc:sldLayoutMkLst>
          <pc:spChg chg="add mod">
            <ac:chgData name="Stainthorpe, Martin" userId="b6220e26-60f1-47fb-895a-d9e9ec9aa531" providerId="ADAL" clId="{FD47A505-2150-4AE0-BD40-CF8EAF121E63}" dt="2025-09-10T15:12:00.872" v="39"/>
            <ac:spMkLst>
              <pc:docMk/>
              <pc:sldMasterMk cId="807410912" sldId="2147483648"/>
              <pc:sldLayoutMk cId="501127456" sldId="2147483697"/>
              <ac:spMk id="4" creationId="{6445314F-3B18-DD2A-6484-BF51E3221843}"/>
            </ac:spMkLst>
          </pc:spChg>
        </pc:sldLayoutChg>
        <pc:sldLayoutChg chg="addSp modSp">
          <pc:chgData name="Stainthorpe, Martin" userId="b6220e26-60f1-47fb-895a-d9e9ec9aa531" providerId="ADAL" clId="{FD47A505-2150-4AE0-BD40-CF8EAF121E63}" dt="2025-09-10T15:12:00.875" v="40"/>
          <pc:sldLayoutMkLst>
            <pc:docMk/>
            <pc:sldMasterMk cId="807410912" sldId="2147483648"/>
            <pc:sldLayoutMk cId="1725140941" sldId="2147483698"/>
          </pc:sldLayoutMkLst>
          <pc:spChg chg="add mod">
            <ac:chgData name="Stainthorpe, Martin" userId="b6220e26-60f1-47fb-895a-d9e9ec9aa531" providerId="ADAL" clId="{FD47A505-2150-4AE0-BD40-CF8EAF121E63}" dt="2025-09-10T15:12:00.875" v="40"/>
            <ac:spMkLst>
              <pc:docMk/>
              <pc:sldMasterMk cId="807410912" sldId="2147483648"/>
              <pc:sldLayoutMk cId="1725140941" sldId="2147483698"/>
              <ac:spMk id="7" creationId="{7252CD9F-21D8-1B54-7025-71EBD9760F76}"/>
            </ac:spMkLst>
          </pc:spChg>
        </pc:sldLayoutChg>
        <pc:sldLayoutChg chg="addSp modSp">
          <pc:chgData name="Stainthorpe, Martin" userId="b6220e26-60f1-47fb-895a-d9e9ec9aa531" providerId="ADAL" clId="{FD47A505-2150-4AE0-BD40-CF8EAF121E63}" dt="2025-09-10T15:12:00.877" v="41"/>
          <pc:sldLayoutMkLst>
            <pc:docMk/>
            <pc:sldMasterMk cId="807410912" sldId="2147483648"/>
            <pc:sldLayoutMk cId="70848626" sldId="2147483699"/>
          </pc:sldLayoutMkLst>
          <pc:spChg chg="add mod">
            <ac:chgData name="Stainthorpe, Martin" userId="b6220e26-60f1-47fb-895a-d9e9ec9aa531" providerId="ADAL" clId="{FD47A505-2150-4AE0-BD40-CF8EAF121E63}" dt="2025-09-10T15:12:00.877" v="41"/>
            <ac:spMkLst>
              <pc:docMk/>
              <pc:sldMasterMk cId="807410912" sldId="2147483648"/>
              <pc:sldLayoutMk cId="70848626" sldId="2147483699"/>
              <ac:spMk id="6" creationId="{FFE1A1F4-EA99-B693-70A7-FD56D2597D2B}"/>
            </ac:spMkLst>
          </pc:spChg>
        </pc:sldLayoutChg>
        <pc:sldLayoutChg chg="addSp modSp">
          <pc:chgData name="Stainthorpe, Martin" userId="b6220e26-60f1-47fb-895a-d9e9ec9aa531" providerId="ADAL" clId="{FD47A505-2150-4AE0-BD40-CF8EAF121E63}" dt="2025-09-10T15:12:00.879" v="42"/>
          <pc:sldLayoutMkLst>
            <pc:docMk/>
            <pc:sldMasterMk cId="807410912" sldId="2147483648"/>
            <pc:sldLayoutMk cId="3215131992" sldId="2147483700"/>
          </pc:sldLayoutMkLst>
          <pc:spChg chg="add mod">
            <ac:chgData name="Stainthorpe, Martin" userId="b6220e26-60f1-47fb-895a-d9e9ec9aa531" providerId="ADAL" clId="{FD47A505-2150-4AE0-BD40-CF8EAF121E63}" dt="2025-09-10T15:12:00.879" v="42"/>
            <ac:spMkLst>
              <pc:docMk/>
              <pc:sldMasterMk cId="807410912" sldId="2147483648"/>
              <pc:sldLayoutMk cId="3215131992" sldId="2147483700"/>
              <ac:spMk id="5" creationId="{52E17BD9-A27F-C672-4E73-58792A409664}"/>
            </ac:spMkLst>
          </pc:spChg>
        </pc:sldLayoutChg>
        <pc:sldLayoutChg chg="addSp modSp">
          <pc:chgData name="Stainthorpe, Martin" userId="b6220e26-60f1-47fb-895a-d9e9ec9aa531" providerId="ADAL" clId="{FD47A505-2150-4AE0-BD40-CF8EAF121E63}" dt="2025-09-10T15:12:00.881" v="43"/>
          <pc:sldLayoutMkLst>
            <pc:docMk/>
            <pc:sldMasterMk cId="807410912" sldId="2147483648"/>
            <pc:sldLayoutMk cId="1500747627" sldId="2147483701"/>
          </pc:sldLayoutMkLst>
          <pc:spChg chg="add mod">
            <ac:chgData name="Stainthorpe, Martin" userId="b6220e26-60f1-47fb-895a-d9e9ec9aa531" providerId="ADAL" clId="{FD47A505-2150-4AE0-BD40-CF8EAF121E63}" dt="2025-09-10T15:12:00.881" v="43"/>
            <ac:spMkLst>
              <pc:docMk/>
              <pc:sldMasterMk cId="807410912" sldId="2147483648"/>
              <pc:sldLayoutMk cId="1500747627" sldId="2147483701"/>
              <ac:spMk id="6" creationId="{1B52B91F-5427-01BC-F38E-DCEE8C8DF4E1}"/>
            </ac:spMkLst>
          </pc:spChg>
        </pc:sldLayoutChg>
        <pc:sldLayoutChg chg="addSp modSp">
          <pc:chgData name="Stainthorpe, Martin" userId="b6220e26-60f1-47fb-895a-d9e9ec9aa531" providerId="ADAL" clId="{FD47A505-2150-4AE0-BD40-CF8EAF121E63}" dt="2025-09-10T15:12:00.883" v="44"/>
          <pc:sldLayoutMkLst>
            <pc:docMk/>
            <pc:sldMasterMk cId="807410912" sldId="2147483648"/>
            <pc:sldLayoutMk cId="48770342" sldId="2147483702"/>
          </pc:sldLayoutMkLst>
          <pc:spChg chg="add mod">
            <ac:chgData name="Stainthorpe, Martin" userId="b6220e26-60f1-47fb-895a-d9e9ec9aa531" providerId="ADAL" clId="{FD47A505-2150-4AE0-BD40-CF8EAF121E63}" dt="2025-09-10T15:12:00.883" v="44"/>
            <ac:spMkLst>
              <pc:docMk/>
              <pc:sldMasterMk cId="807410912" sldId="2147483648"/>
              <pc:sldLayoutMk cId="48770342" sldId="2147483702"/>
              <ac:spMk id="4" creationId="{0340ED89-C158-8307-949D-1DF5D3439C91}"/>
            </ac:spMkLst>
          </pc:spChg>
        </pc:sldLayoutChg>
        <pc:sldLayoutChg chg="addSp modSp">
          <pc:chgData name="Stainthorpe, Martin" userId="b6220e26-60f1-47fb-895a-d9e9ec9aa531" providerId="ADAL" clId="{FD47A505-2150-4AE0-BD40-CF8EAF121E63}" dt="2025-09-10T15:12:00.892" v="49"/>
          <pc:sldLayoutMkLst>
            <pc:docMk/>
            <pc:sldMasterMk cId="807410912" sldId="2147483648"/>
            <pc:sldLayoutMk cId="244994382" sldId="2147483703"/>
          </pc:sldLayoutMkLst>
          <pc:spChg chg="add mod">
            <ac:chgData name="Stainthorpe, Martin" userId="b6220e26-60f1-47fb-895a-d9e9ec9aa531" providerId="ADAL" clId="{FD47A505-2150-4AE0-BD40-CF8EAF121E63}" dt="2025-09-10T15:12:00.892" v="49"/>
            <ac:spMkLst>
              <pc:docMk/>
              <pc:sldMasterMk cId="807410912" sldId="2147483648"/>
              <pc:sldLayoutMk cId="244994382" sldId="2147483703"/>
              <ac:spMk id="5" creationId="{2B300F0B-2E42-F138-9ECF-8E8ECB5D0AEB}"/>
            </ac:spMkLst>
          </pc:spChg>
        </pc:sldLayoutChg>
        <pc:sldLayoutChg chg="addSp modSp">
          <pc:chgData name="Stainthorpe, Martin" userId="b6220e26-60f1-47fb-895a-d9e9ec9aa531" providerId="ADAL" clId="{FD47A505-2150-4AE0-BD40-CF8EAF121E63}" dt="2025-09-10T15:12:00.892" v="50"/>
          <pc:sldLayoutMkLst>
            <pc:docMk/>
            <pc:sldMasterMk cId="807410912" sldId="2147483648"/>
            <pc:sldLayoutMk cId="3003786287" sldId="2147483704"/>
          </pc:sldLayoutMkLst>
          <pc:spChg chg="add mod">
            <ac:chgData name="Stainthorpe, Martin" userId="b6220e26-60f1-47fb-895a-d9e9ec9aa531" providerId="ADAL" clId="{FD47A505-2150-4AE0-BD40-CF8EAF121E63}" dt="2025-09-10T15:12:00.892" v="50"/>
            <ac:spMkLst>
              <pc:docMk/>
              <pc:sldMasterMk cId="807410912" sldId="2147483648"/>
              <pc:sldLayoutMk cId="3003786287" sldId="2147483704"/>
              <ac:spMk id="7" creationId="{ACC70741-8B1E-5C33-1CAC-4EF1ECE930CA}"/>
            </ac:spMkLst>
          </pc:spChg>
        </pc:sldLayoutChg>
        <pc:sldLayoutChg chg="addSp modSp">
          <pc:chgData name="Stainthorpe, Martin" userId="b6220e26-60f1-47fb-895a-d9e9ec9aa531" providerId="ADAL" clId="{FD47A505-2150-4AE0-BD40-CF8EAF121E63}" dt="2025-09-10T15:12:00.892" v="51"/>
          <pc:sldLayoutMkLst>
            <pc:docMk/>
            <pc:sldMasterMk cId="807410912" sldId="2147483648"/>
            <pc:sldLayoutMk cId="4092222672" sldId="2147483705"/>
          </pc:sldLayoutMkLst>
          <pc:spChg chg="add mod">
            <ac:chgData name="Stainthorpe, Martin" userId="b6220e26-60f1-47fb-895a-d9e9ec9aa531" providerId="ADAL" clId="{FD47A505-2150-4AE0-BD40-CF8EAF121E63}" dt="2025-09-10T15:12:00.892" v="51"/>
            <ac:spMkLst>
              <pc:docMk/>
              <pc:sldMasterMk cId="807410912" sldId="2147483648"/>
              <pc:sldLayoutMk cId="4092222672" sldId="2147483705"/>
              <ac:spMk id="6" creationId="{6688DE05-E407-92B2-71A7-09693D4BCE81}"/>
            </ac:spMkLst>
          </pc:spChg>
        </pc:sldLayoutChg>
        <pc:sldLayoutChg chg="addSp modSp">
          <pc:chgData name="Stainthorpe, Martin" userId="b6220e26-60f1-47fb-895a-d9e9ec9aa531" providerId="ADAL" clId="{FD47A505-2150-4AE0-BD40-CF8EAF121E63}" dt="2025-09-10T15:12:00.901" v="52"/>
          <pc:sldLayoutMkLst>
            <pc:docMk/>
            <pc:sldMasterMk cId="807410912" sldId="2147483648"/>
            <pc:sldLayoutMk cId="3931667546" sldId="2147483706"/>
          </pc:sldLayoutMkLst>
          <pc:spChg chg="add mod">
            <ac:chgData name="Stainthorpe, Martin" userId="b6220e26-60f1-47fb-895a-d9e9ec9aa531" providerId="ADAL" clId="{FD47A505-2150-4AE0-BD40-CF8EAF121E63}" dt="2025-09-10T15:12:00.901" v="52"/>
            <ac:spMkLst>
              <pc:docMk/>
              <pc:sldMasterMk cId="807410912" sldId="2147483648"/>
              <pc:sldLayoutMk cId="3931667546" sldId="2147483706"/>
              <ac:spMk id="4" creationId="{897D946E-235A-684E-662C-AF3674CD4F28}"/>
            </ac:spMkLst>
          </pc:spChg>
        </pc:sldLayoutChg>
        <pc:sldLayoutChg chg="addSp modSp">
          <pc:chgData name="Stainthorpe, Martin" userId="b6220e26-60f1-47fb-895a-d9e9ec9aa531" providerId="ADAL" clId="{FD47A505-2150-4AE0-BD40-CF8EAF121E63}" dt="2025-09-10T15:12:00.902" v="53"/>
          <pc:sldLayoutMkLst>
            <pc:docMk/>
            <pc:sldMasterMk cId="807410912" sldId="2147483648"/>
            <pc:sldLayoutMk cId="903460313" sldId="2147483707"/>
          </pc:sldLayoutMkLst>
          <pc:spChg chg="add mod">
            <ac:chgData name="Stainthorpe, Martin" userId="b6220e26-60f1-47fb-895a-d9e9ec9aa531" providerId="ADAL" clId="{FD47A505-2150-4AE0-BD40-CF8EAF121E63}" dt="2025-09-10T15:12:00.902" v="53"/>
            <ac:spMkLst>
              <pc:docMk/>
              <pc:sldMasterMk cId="807410912" sldId="2147483648"/>
              <pc:sldLayoutMk cId="903460313" sldId="2147483707"/>
              <ac:spMk id="4" creationId="{63341CE4-D9D4-D517-1744-26BABD526585}"/>
            </ac:spMkLst>
          </pc:spChg>
        </pc:sldLayoutChg>
      </pc:sldMasterChg>
    </pc:docChg>
  </pc:docChgLst>
  <pc:docChgLst>
    <pc:chgData name="Stainthorpe, Martin" userId="S::martin.stainthorpe@atkinsrealis.com::b6220e26-60f1-47fb-895a-d9e9ec9aa531" providerId="AD" clId="Web-{3D06384C-2B3B-F4C6-B0A1-DA562B829144}"/>
    <pc:docChg chg="modSld sldOrd">
      <pc:chgData name="Stainthorpe, Martin" userId="S::martin.stainthorpe@atkinsrealis.com::b6220e26-60f1-47fb-895a-d9e9ec9aa531" providerId="AD" clId="Web-{3D06384C-2B3B-F4C6-B0A1-DA562B829144}" dt="2025-09-11T13:30:51.180" v="78"/>
      <pc:docMkLst>
        <pc:docMk/>
      </pc:docMkLst>
      <pc:sldChg chg="delSp">
        <pc:chgData name="Stainthorpe, Martin" userId="S::martin.stainthorpe@atkinsrealis.com::b6220e26-60f1-47fb-895a-d9e9ec9aa531" providerId="AD" clId="Web-{3D06384C-2B3B-F4C6-B0A1-DA562B829144}" dt="2025-09-11T13:12:44.074" v="0"/>
        <pc:sldMkLst>
          <pc:docMk/>
          <pc:sldMk cId="1375295260" sldId="258"/>
        </pc:sldMkLst>
      </pc:sldChg>
      <pc:sldChg chg="delSp">
        <pc:chgData name="Stainthorpe, Martin" userId="S::martin.stainthorpe@atkinsrealis.com::b6220e26-60f1-47fb-895a-d9e9ec9aa531" providerId="AD" clId="Web-{3D06384C-2B3B-F4C6-B0A1-DA562B829144}" dt="2025-09-11T13:14:35.483" v="8"/>
        <pc:sldMkLst>
          <pc:docMk/>
          <pc:sldMk cId="3218212874" sldId="259"/>
        </pc:sldMkLst>
      </pc:sldChg>
      <pc:sldChg chg="delSp">
        <pc:chgData name="Stainthorpe, Martin" userId="S::martin.stainthorpe@atkinsrealis.com::b6220e26-60f1-47fb-895a-d9e9ec9aa531" providerId="AD" clId="Web-{3D06384C-2B3B-F4C6-B0A1-DA562B829144}" dt="2025-09-11T13:14:38.842" v="9"/>
        <pc:sldMkLst>
          <pc:docMk/>
          <pc:sldMk cId="1477437564" sldId="260"/>
        </pc:sldMkLst>
      </pc:sldChg>
      <pc:sldChg chg="delSp">
        <pc:chgData name="Stainthorpe, Martin" userId="S::martin.stainthorpe@atkinsrealis.com::b6220e26-60f1-47fb-895a-d9e9ec9aa531" providerId="AD" clId="Web-{3D06384C-2B3B-F4C6-B0A1-DA562B829144}" dt="2025-09-11T13:14:55.968" v="10"/>
        <pc:sldMkLst>
          <pc:docMk/>
          <pc:sldMk cId="2256581856" sldId="261"/>
        </pc:sldMkLst>
      </pc:sldChg>
      <pc:sldChg chg="delSp">
        <pc:chgData name="Stainthorpe, Martin" userId="S::martin.stainthorpe@atkinsrealis.com::b6220e26-60f1-47fb-895a-d9e9ec9aa531" providerId="AD" clId="Web-{3D06384C-2B3B-F4C6-B0A1-DA562B829144}" dt="2025-09-11T13:14:59.327" v="11"/>
        <pc:sldMkLst>
          <pc:docMk/>
          <pc:sldMk cId="2153124451" sldId="262"/>
        </pc:sldMkLst>
      </pc:sldChg>
      <pc:sldChg chg="delSp">
        <pc:chgData name="Stainthorpe, Martin" userId="S::martin.stainthorpe@atkinsrealis.com::b6220e26-60f1-47fb-895a-d9e9ec9aa531" providerId="AD" clId="Web-{3D06384C-2B3B-F4C6-B0A1-DA562B829144}" dt="2025-09-11T13:15:02.390" v="12"/>
        <pc:sldMkLst>
          <pc:docMk/>
          <pc:sldMk cId="48903937" sldId="263"/>
        </pc:sldMkLst>
      </pc:sldChg>
      <pc:sldChg chg="addSp delSp">
        <pc:chgData name="Stainthorpe, Martin" userId="S::martin.stainthorpe@atkinsrealis.com::b6220e26-60f1-47fb-895a-d9e9ec9aa531" providerId="AD" clId="Web-{3D06384C-2B3B-F4C6-B0A1-DA562B829144}" dt="2025-09-11T13:15:12.812" v="15"/>
        <pc:sldMkLst>
          <pc:docMk/>
          <pc:sldMk cId="1797620627" sldId="264"/>
        </pc:sldMkLst>
        <pc:spChg chg="add del">
          <ac:chgData name="Stainthorpe, Martin" userId="S::martin.stainthorpe@atkinsrealis.com::b6220e26-60f1-47fb-895a-d9e9ec9aa531" providerId="AD" clId="Web-{3D06384C-2B3B-F4C6-B0A1-DA562B829144}" dt="2025-09-11T13:15:08.405" v="14"/>
          <ac:spMkLst>
            <pc:docMk/>
            <pc:sldMk cId="1797620627" sldId="264"/>
            <ac:spMk id="20" creationId="{6761F174-949E-1DFC-E78F-B9FC2E6FB783}"/>
          </ac:spMkLst>
        </pc:spChg>
      </pc:sldChg>
      <pc:sldChg chg="delSp">
        <pc:chgData name="Stainthorpe, Martin" userId="S::martin.stainthorpe@atkinsrealis.com::b6220e26-60f1-47fb-895a-d9e9ec9aa531" providerId="AD" clId="Web-{3D06384C-2B3B-F4C6-B0A1-DA562B829144}" dt="2025-09-11T13:15:18.249" v="16"/>
        <pc:sldMkLst>
          <pc:docMk/>
          <pc:sldMk cId="2215511756" sldId="265"/>
        </pc:sldMkLst>
      </pc:sldChg>
      <pc:sldChg chg="delSp">
        <pc:chgData name="Stainthorpe, Martin" userId="S::martin.stainthorpe@atkinsrealis.com::b6220e26-60f1-47fb-895a-d9e9ec9aa531" providerId="AD" clId="Web-{3D06384C-2B3B-F4C6-B0A1-DA562B829144}" dt="2025-09-11T13:16:27.726" v="17"/>
        <pc:sldMkLst>
          <pc:docMk/>
          <pc:sldMk cId="2266714882" sldId="267"/>
        </pc:sldMkLst>
      </pc:sldChg>
      <pc:sldChg chg="delSp">
        <pc:chgData name="Stainthorpe, Martin" userId="S::martin.stainthorpe@atkinsrealis.com::b6220e26-60f1-47fb-895a-d9e9ec9aa531" providerId="AD" clId="Web-{3D06384C-2B3B-F4C6-B0A1-DA562B829144}" dt="2025-09-11T13:16:42.589" v="18"/>
        <pc:sldMkLst>
          <pc:docMk/>
          <pc:sldMk cId="2532620359" sldId="268"/>
        </pc:sldMkLst>
      </pc:sldChg>
      <pc:sldChg chg="delSp">
        <pc:chgData name="Stainthorpe, Martin" userId="S::martin.stainthorpe@atkinsrealis.com::b6220e26-60f1-47fb-895a-d9e9ec9aa531" providerId="AD" clId="Web-{3D06384C-2B3B-F4C6-B0A1-DA562B829144}" dt="2025-09-11T13:16:48.559" v="19"/>
        <pc:sldMkLst>
          <pc:docMk/>
          <pc:sldMk cId="2414382649" sldId="269"/>
        </pc:sldMkLst>
      </pc:sldChg>
      <pc:sldChg chg="delSp">
        <pc:chgData name="Stainthorpe, Martin" userId="S::martin.stainthorpe@atkinsrealis.com::b6220e26-60f1-47fb-895a-d9e9ec9aa531" providerId="AD" clId="Web-{3D06384C-2B3B-F4C6-B0A1-DA562B829144}" dt="2025-09-11T13:13:34.060" v="3"/>
        <pc:sldMkLst>
          <pc:docMk/>
          <pc:sldMk cId="2361301836" sldId="274"/>
        </pc:sldMkLst>
      </pc:sldChg>
      <pc:sldChg chg="delSp">
        <pc:chgData name="Stainthorpe, Martin" userId="S::martin.stainthorpe@atkinsrealis.com::b6220e26-60f1-47fb-895a-d9e9ec9aa531" providerId="AD" clId="Web-{3D06384C-2B3B-F4C6-B0A1-DA562B829144}" dt="2025-09-11T13:13:43.716" v="4"/>
        <pc:sldMkLst>
          <pc:docMk/>
          <pc:sldMk cId="397939021" sldId="275"/>
        </pc:sldMkLst>
      </pc:sldChg>
      <pc:sldChg chg="delSp">
        <pc:chgData name="Stainthorpe, Martin" userId="S::martin.stainthorpe@atkinsrealis.com::b6220e26-60f1-47fb-895a-d9e9ec9aa531" providerId="AD" clId="Web-{3D06384C-2B3B-F4C6-B0A1-DA562B829144}" dt="2025-09-11T13:14:04.404" v="5"/>
        <pc:sldMkLst>
          <pc:docMk/>
          <pc:sldMk cId="525753076" sldId="276"/>
        </pc:sldMkLst>
      </pc:sldChg>
      <pc:sldChg chg="delSp">
        <pc:chgData name="Stainthorpe, Martin" userId="S::martin.stainthorpe@atkinsrealis.com::b6220e26-60f1-47fb-895a-d9e9ec9aa531" providerId="AD" clId="Web-{3D06384C-2B3B-F4C6-B0A1-DA562B829144}" dt="2025-09-11T13:14:10.060" v="6"/>
        <pc:sldMkLst>
          <pc:docMk/>
          <pc:sldMk cId="2590076769" sldId="277"/>
        </pc:sldMkLst>
      </pc:sldChg>
      <pc:sldChg chg="delSp">
        <pc:chgData name="Stainthorpe, Martin" userId="S::martin.stainthorpe@atkinsrealis.com::b6220e26-60f1-47fb-895a-d9e9ec9aa531" providerId="AD" clId="Web-{3D06384C-2B3B-F4C6-B0A1-DA562B829144}" dt="2025-09-11T13:14:26.576" v="7"/>
        <pc:sldMkLst>
          <pc:docMk/>
          <pc:sldMk cId="2416484812" sldId="278"/>
        </pc:sldMkLst>
      </pc:sldChg>
      <pc:sldChg chg="delSp">
        <pc:chgData name="Stainthorpe, Martin" userId="S::martin.stainthorpe@atkinsrealis.com::b6220e26-60f1-47fb-895a-d9e9ec9aa531" providerId="AD" clId="Web-{3D06384C-2B3B-F4C6-B0A1-DA562B829144}" dt="2025-09-11T13:13:19.856" v="2"/>
        <pc:sldMkLst>
          <pc:docMk/>
          <pc:sldMk cId="2172032426" sldId="279"/>
        </pc:sldMkLst>
      </pc:sldChg>
      <pc:sldChg chg="delSp">
        <pc:chgData name="Stainthorpe, Martin" userId="S::martin.stainthorpe@atkinsrealis.com::b6220e26-60f1-47fb-895a-d9e9ec9aa531" providerId="AD" clId="Web-{3D06384C-2B3B-F4C6-B0A1-DA562B829144}" dt="2025-09-11T13:16:51.559" v="20"/>
        <pc:sldMkLst>
          <pc:docMk/>
          <pc:sldMk cId="2297470808" sldId="280"/>
        </pc:sldMkLst>
      </pc:sldChg>
      <pc:sldChg chg="delSp">
        <pc:chgData name="Stainthorpe, Martin" userId="S::martin.stainthorpe@atkinsrealis.com::b6220e26-60f1-47fb-895a-d9e9ec9aa531" providerId="AD" clId="Web-{3D06384C-2B3B-F4C6-B0A1-DA562B829144}" dt="2025-09-11T13:17:46.397" v="21"/>
        <pc:sldMkLst>
          <pc:docMk/>
          <pc:sldMk cId="642791152" sldId="282"/>
        </pc:sldMkLst>
      </pc:sldChg>
      <pc:sldChg chg="delSp">
        <pc:chgData name="Stainthorpe, Martin" userId="S::martin.stainthorpe@atkinsrealis.com::b6220e26-60f1-47fb-895a-d9e9ec9aa531" providerId="AD" clId="Web-{3D06384C-2B3B-F4C6-B0A1-DA562B829144}" dt="2025-09-11T13:18:38.905" v="22"/>
        <pc:sldMkLst>
          <pc:docMk/>
          <pc:sldMk cId="3196761369" sldId="283"/>
        </pc:sldMkLst>
      </pc:sldChg>
      <pc:sldChg chg="delSp">
        <pc:chgData name="Stainthorpe, Martin" userId="S::martin.stainthorpe@atkinsrealis.com::b6220e26-60f1-47fb-895a-d9e9ec9aa531" providerId="AD" clId="Web-{3D06384C-2B3B-F4C6-B0A1-DA562B829144}" dt="2025-09-11T13:18:43.093" v="23"/>
        <pc:sldMkLst>
          <pc:docMk/>
          <pc:sldMk cId="3022350259" sldId="284"/>
        </pc:sldMkLst>
      </pc:sldChg>
      <pc:sldChg chg="delSp">
        <pc:chgData name="Stainthorpe, Martin" userId="S::martin.stainthorpe@atkinsrealis.com::b6220e26-60f1-47fb-895a-d9e9ec9aa531" providerId="AD" clId="Web-{3D06384C-2B3B-F4C6-B0A1-DA562B829144}" dt="2025-09-11T13:18:46.453" v="24"/>
        <pc:sldMkLst>
          <pc:docMk/>
          <pc:sldMk cId="3019550245" sldId="285"/>
        </pc:sldMkLst>
      </pc:sldChg>
      <pc:sldChg chg="delSp">
        <pc:chgData name="Stainthorpe, Martin" userId="S::martin.stainthorpe@atkinsrealis.com::b6220e26-60f1-47fb-895a-d9e9ec9aa531" providerId="AD" clId="Web-{3D06384C-2B3B-F4C6-B0A1-DA562B829144}" dt="2025-09-11T13:19:21.738" v="25"/>
        <pc:sldMkLst>
          <pc:docMk/>
          <pc:sldMk cId="3329385092" sldId="286"/>
        </pc:sldMkLst>
      </pc:sldChg>
      <pc:sldChg chg="delSp">
        <pc:chgData name="Stainthorpe, Martin" userId="S::martin.stainthorpe@atkinsrealis.com::b6220e26-60f1-47fb-895a-d9e9ec9aa531" providerId="AD" clId="Web-{3D06384C-2B3B-F4C6-B0A1-DA562B829144}" dt="2025-09-11T13:20:09.587" v="27"/>
        <pc:sldMkLst>
          <pc:docMk/>
          <pc:sldMk cId="270140403" sldId="287"/>
        </pc:sldMkLst>
      </pc:sldChg>
      <pc:sldChg chg="delSp">
        <pc:chgData name="Stainthorpe, Martin" userId="S::martin.stainthorpe@atkinsrealis.com::b6220e26-60f1-47fb-895a-d9e9ec9aa531" providerId="AD" clId="Web-{3D06384C-2B3B-F4C6-B0A1-DA562B829144}" dt="2025-09-11T13:20:20.026" v="29"/>
        <pc:sldMkLst>
          <pc:docMk/>
          <pc:sldMk cId="3608451051" sldId="288"/>
        </pc:sldMkLst>
      </pc:sldChg>
      <pc:sldChg chg="delSp">
        <pc:chgData name="Stainthorpe, Martin" userId="S::martin.stainthorpe@atkinsrealis.com::b6220e26-60f1-47fb-895a-d9e9ec9aa531" providerId="AD" clId="Web-{3D06384C-2B3B-F4C6-B0A1-DA562B829144}" dt="2025-09-11T13:20:24.901" v="30"/>
        <pc:sldMkLst>
          <pc:docMk/>
          <pc:sldMk cId="3538606114" sldId="289"/>
        </pc:sldMkLst>
      </pc:sldChg>
      <pc:sldChg chg="delSp">
        <pc:chgData name="Stainthorpe, Martin" userId="S::martin.stainthorpe@atkinsrealis.com::b6220e26-60f1-47fb-895a-d9e9ec9aa531" providerId="AD" clId="Web-{3D06384C-2B3B-F4C6-B0A1-DA562B829144}" dt="2025-09-11T13:20:42.934" v="31"/>
        <pc:sldMkLst>
          <pc:docMk/>
          <pc:sldMk cId="2162658643" sldId="290"/>
        </pc:sldMkLst>
      </pc:sldChg>
      <pc:sldChg chg="delSp">
        <pc:chgData name="Stainthorpe, Martin" userId="S::martin.stainthorpe@atkinsrealis.com::b6220e26-60f1-47fb-895a-d9e9ec9aa531" providerId="AD" clId="Web-{3D06384C-2B3B-F4C6-B0A1-DA562B829144}" dt="2025-09-11T13:20:47.966" v="32"/>
        <pc:sldMkLst>
          <pc:docMk/>
          <pc:sldMk cId="2160707538" sldId="291"/>
        </pc:sldMkLst>
      </pc:sldChg>
      <pc:sldChg chg="delSp">
        <pc:chgData name="Stainthorpe, Martin" userId="S::martin.stainthorpe@atkinsrealis.com::b6220e26-60f1-47fb-895a-d9e9ec9aa531" providerId="AD" clId="Web-{3D06384C-2B3B-F4C6-B0A1-DA562B829144}" dt="2025-09-11T13:21:22.734" v="33"/>
        <pc:sldMkLst>
          <pc:docMk/>
          <pc:sldMk cId="1332458270" sldId="292"/>
        </pc:sldMkLst>
      </pc:sldChg>
      <pc:sldChg chg="delSp">
        <pc:chgData name="Stainthorpe, Martin" userId="S::martin.stainthorpe@atkinsrealis.com::b6220e26-60f1-47fb-895a-d9e9ec9aa531" providerId="AD" clId="Web-{3D06384C-2B3B-F4C6-B0A1-DA562B829144}" dt="2025-09-11T13:21:28.125" v="34"/>
        <pc:sldMkLst>
          <pc:docMk/>
          <pc:sldMk cId="2728823587" sldId="293"/>
        </pc:sldMkLst>
      </pc:sldChg>
      <pc:sldChg chg="delSp">
        <pc:chgData name="Stainthorpe, Martin" userId="S::martin.stainthorpe@atkinsrealis.com::b6220e26-60f1-47fb-895a-d9e9ec9aa531" providerId="AD" clId="Web-{3D06384C-2B3B-F4C6-B0A1-DA562B829144}" dt="2025-09-11T13:21:45.002" v="35"/>
        <pc:sldMkLst>
          <pc:docMk/>
          <pc:sldMk cId="978192013" sldId="294"/>
        </pc:sldMkLst>
      </pc:sldChg>
      <pc:sldChg chg="delSp modSp">
        <pc:chgData name="Stainthorpe, Martin" userId="S::martin.stainthorpe@atkinsrealis.com::b6220e26-60f1-47fb-895a-d9e9ec9aa531" providerId="AD" clId="Web-{3D06384C-2B3B-F4C6-B0A1-DA562B829144}" dt="2025-09-11T13:24:40.840" v="41"/>
        <pc:sldMkLst>
          <pc:docMk/>
          <pc:sldMk cId="3084226821" sldId="295"/>
        </pc:sldMkLst>
      </pc:sldChg>
      <pc:sldChg chg="delSp">
        <pc:chgData name="Stainthorpe, Martin" userId="S::martin.stainthorpe@atkinsrealis.com::b6220e26-60f1-47fb-895a-d9e9ec9aa531" providerId="AD" clId="Web-{3D06384C-2B3B-F4C6-B0A1-DA562B829144}" dt="2025-09-11T13:21:54.221" v="37"/>
        <pc:sldMkLst>
          <pc:docMk/>
          <pc:sldMk cId="2790455226" sldId="296"/>
        </pc:sldMkLst>
      </pc:sldChg>
      <pc:sldChg chg="delSp">
        <pc:chgData name="Stainthorpe, Martin" userId="S::martin.stainthorpe@atkinsrealis.com::b6220e26-60f1-47fb-895a-d9e9ec9aa531" providerId="AD" clId="Web-{3D06384C-2B3B-F4C6-B0A1-DA562B829144}" dt="2025-09-11T13:21:59.440" v="38"/>
        <pc:sldMkLst>
          <pc:docMk/>
          <pc:sldMk cId="2710639055" sldId="297"/>
        </pc:sldMkLst>
      </pc:sldChg>
      <pc:sldChg chg="delSp">
        <pc:chgData name="Stainthorpe, Martin" userId="S::martin.stainthorpe@atkinsrealis.com::b6220e26-60f1-47fb-895a-d9e9ec9aa531" providerId="AD" clId="Web-{3D06384C-2B3B-F4C6-B0A1-DA562B829144}" dt="2025-09-11T13:24:46.372" v="42"/>
        <pc:sldMkLst>
          <pc:docMk/>
          <pc:sldMk cId="2284089356" sldId="298"/>
        </pc:sldMkLst>
      </pc:sldChg>
      <pc:sldChg chg="delSp">
        <pc:chgData name="Stainthorpe, Martin" userId="S::martin.stainthorpe@atkinsrealis.com::b6220e26-60f1-47fb-895a-d9e9ec9aa531" providerId="AD" clId="Web-{3D06384C-2B3B-F4C6-B0A1-DA562B829144}" dt="2025-09-11T13:24:50.138" v="43"/>
        <pc:sldMkLst>
          <pc:docMk/>
          <pc:sldMk cId="1904511586" sldId="299"/>
        </pc:sldMkLst>
      </pc:sldChg>
      <pc:sldChg chg="delSp">
        <pc:chgData name="Stainthorpe, Martin" userId="S::martin.stainthorpe@atkinsrealis.com::b6220e26-60f1-47fb-895a-d9e9ec9aa531" providerId="AD" clId="Web-{3D06384C-2B3B-F4C6-B0A1-DA562B829144}" dt="2025-09-11T13:25:02.638" v="46"/>
        <pc:sldMkLst>
          <pc:docMk/>
          <pc:sldMk cId="2185768251" sldId="300"/>
        </pc:sldMkLst>
      </pc:sldChg>
      <pc:sldChg chg="delSp">
        <pc:chgData name="Stainthorpe, Martin" userId="S::martin.stainthorpe@atkinsrealis.com::b6220e26-60f1-47fb-895a-d9e9ec9aa531" providerId="AD" clId="Web-{3D06384C-2B3B-F4C6-B0A1-DA562B829144}" dt="2025-09-11T13:25:06.091" v="47"/>
        <pc:sldMkLst>
          <pc:docMk/>
          <pc:sldMk cId="2183313818" sldId="301"/>
        </pc:sldMkLst>
      </pc:sldChg>
      <pc:sldChg chg="delSp">
        <pc:chgData name="Stainthorpe, Martin" userId="S::martin.stainthorpe@atkinsrealis.com::b6220e26-60f1-47fb-895a-d9e9ec9aa531" providerId="AD" clId="Web-{3D06384C-2B3B-F4C6-B0A1-DA562B829144}" dt="2025-09-11T13:25:10.138" v="48"/>
        <pc:sldMkLst>
          <pc:docMk/>
          <pc:sldMk cId="1364751815" sldId="302"/>
        </pc:sldMkLst>
      </pc:sldChg>
      <pc:sldChg chg="delSp">
        <pc:chgData name="Stainthorpe, Martin" userId="S::martin.stainthorpe@atkinsrealis.com::b6220e26-60f1-47fb-895a-d9e9ec9aa531" providerId="AD" clId="Web-{3D06384C-2B3B-F4C6-B0A1-DA562B829144}" dt="2025-09-11T13:25:24.592" v="52"/>
        <pc:sldMkLst>
          <pc:docMk/>
          <pc:sldMk cId="2112144399" sldId="303"/>
        </pc:sldMkLst>
      </pc:sldChg>
      <pc:sldChg chg="delSp">
        <pc:chgData name="Stainthorpe, Martin" userId="S::martin.stainthorpe@atkinsrealis.com::b6220e26-60f1-47fb-895a-d9e9ec9aa531" providerId="AD" clId="Web-{3D06384C-2B3B-F4C6-B0A1-DA562B829144}" dt="2025-09-11T13:25:38.218" v="56"/>
        <pc:sldMkLst>
          <pc:docMk/>
          <pc:sldMk cId="3364738845" sldId="304"/>
        </pc:sldMkLst>
      </pc:sldChg>
      <pc:sldChg chg="delSp">
        <pc:chgData name="Stainthorpe, Martin" userId="S::martin.stainthorpe@atkinsrealis.com::b6220e26-60f1-47fb-895a-d9e9ec9aa531" providerId="AD" clId="Web-{3D06384C-2B3B-F4C6-B0A1-DA562B829144}" dt="2025-09-11T13:28:00.707" v="61"/>
        <pc:sldMkLst>
          <pc:docMk/>
          <pc:sldMk cId="211385019" sldId="305"/>
        </pc:sldMkLst>
      </pc:sldChg>
      <pc:sldChg chg="delSp">
        <pc:chgData name="Stainthorpe, Martin" userId="S::martin.stainthorpe@atkinsrealis.com::b6220e26-60f1-47fb-895a-d9e9ec9aa531" providerId="AD" clId="Web-{3D06384C-2B3B-F4C6-B0A1-DA562B829144}" dt="2025-09-11T13:28:03.176" v="62"/>
        <pc:sldMkLst>
          <pc:docMk/>
          <pc:sldMk cId="2389698344" sldId="306"/>
        </pc:sldMkLst>
      </pc:sldChg>
      <pc:sldChg chg="delSp">
        <pc:chgData name="Stainthorpe, Martin" userId="S::martin.stainthorpe@atkinsrealis.com::b6220e26-60f1-47fb-895a-d9e9ec9aa531" providerId="AD" clId="Web-{3D06384C-2B3B-F4C6-B0A1-DA562B829144}" dt="2025-09-11T13:28:05.613" v="63"/>
        <pc:sldMkLst>
          <pc:docMk/>
          <pc:sldMk cId="2633524970" sldId="307"/>
        </pc:sldMkLst>
      </pc:sldChg>
      <pc:sldChg chg="delSp">
        <pc:chgData name="Stainthorpe, Martin" userId="S::martin.stainthorpe@atkinsrealis.com::b6220e26-60f1-47fb-895a-d9e9ec9aa531" providerId="AD" clId="Web-{3D06384C-2B3B-F4C6-B0A1-DA562B829144}" dt="2025-09-11T13:28:09.176" v="64"/>
        <pc:sldMkLst>
          <pc:docMk/>
          <pc:sldMk cId="88690930" sldId="308"/>
        </pc:sldMkLst>
      </pc:sldChg>
      <pc:sldChg chg="delSp">
        <pc:chgData name="Stainthorpe, Martin" userId="S::martin.stainthorpe@atkinsrealis.com::b6220e26-60f1-47fb-895a-d9e9ec9aa531" providerId="AD" clId="Web-{3D06384C-2B3B-F4C6-B0A1-DA562B829144}" dt="2025-09-11T13:28:12.239" v="65"/>
        <pc:sldMkLst>
          <pc:docMk/>
          <pc:sldMk cId="3728405058" sldId="309"/>
        </pc:sldMkLst>
      </pc:sldChg>
      <pc:sldChg chg="delSp">
        <pc:chgData name="Stainthorpe, Martin" userId="S::martin.stainthorpe@atkinsrealis.com::b6220e26-60f1-47fb-895a-d9e9ec9aa531" providerId="AD" clId="Web-{3D06384C-2B3B-F4C6-B0A1-DA562B829144}" dt="2025-09-11T13:28:19.551" v="67"/>
        <pc:sldMkLst>
          <pc:docMk/>
          <pc:sldMk cId="571660806" sldId="310"/>
        </pc:sldMkLst>
      </pc:sldChg>
      <pc:sldChg chg="delSp">
        <pc:chgData name="Stainthorpe, Martin" userId="S::martin.stainthorpe@atkinsrealis.com::b6220e26-60f1-47fb-895a-d9e9ec9aa531" providerId="AD" clId="Web-{3D06384C-2B3B-F4C6-B0A1-DA562B829144}" dt="2025-09-11T13:28:16.567" v="66"/>
        <pc:sldMkLst>
          <pc:docMk/>
          <pc:sldMk cId="3854365459" sldId="311"/>
        </pc:sldMkLst>
      </pc:sldChg>
      <pc:sldChg chg="delSp">
        <pc:chgData name="Stainthorpe, Martin" userId="S::martin.stainthorpe@atkinsrealis.com::b6220e26-60f1-47fb-895a-d9e9ec9aa531" providerId="AD" clId="Web-{3D06384C-2B3B-F4C6-B0A1-DA562B829144}" dt="2025-09-11T13:28:23.770" v="68"/>
        <pc:sldMkLst>
          <pc:docMk/>
          <pc:sldMk cId="2884245846" sldId="312"/>
        </pc:sldMkLst>
      </pc:sldChg>
      <pc:sldChg chg="delSp">
        <pc:chgData name="Stainthorpe, Martin" userId="S::martin.stainthorpe@atkinsrealis.com::b6220e26-60f1-47fb-895a-d9e9ec9aa531" providerId="AD" clId="Web-{3D06384C-2B3B-F4C6-B0A1-DA562B829144}" dt="2025-09-11T13:28:50.021" v="70"/>
        <pc:sldMkLst>
          <pc:docMk/>
          <pc:sldMk cId="3849138214" sldId="313"/>
        </pc:sldMkLst>
      </pc:sldChg>
      <pc:sldChg chg="delSp">
        <pc:chgData name="Stainthorpe, Martin" userId="S::martin.stainthorpe@atkinsrealis.com::b6220e26-60f1-47fb-895a-d9e9ec9aa531" providerId="AD" clId="Web-{3D06384C-2B3B-F4C6-B0A1-DA562B829144}" dt="2025-09-11T13:28:53.115" v="71"/>
        <pc:sldMkLst>
          <pc:docMk/>
          <pc:sldMk cId="596890878" sldId="315"/>
        </pc:sldMkLst>
      </pc:sldChg>
      <pc:sldChg chg="delSp">
        <pc:chgData name="Stainthorpe, Martin" userId="S::martin.stainthorpe@atkinsrealis.com::b6220e26-60f1-47fb-895a-d9e9ec9aa531" providerId="AD" clId="Web-{3D06384C-2B3B-F4C6-B0A1-DA562B829144}" dt="2025-09-11T13:28:57.568" v="72"/>
        <pc:sldMkLst>
          <pc:docMk/>
          <pc:sldMk cId="1942692048" sldId="316"/>
        </pc:sldMkLst>
      </pc:sldChg>
      <pc:sldChg chg="delSp">
        <pc:chgData name="Stainthorpe, Martin" userId="S::martin.stainthorpe@atkinsrealis.com::b6220e26-60f1-47fb-895a-d9e9ec9aa531" providerId="AD" clId="Web-{3D06384C-2B3B-F4C6-B0A1-DA562B829144}" dt="2025-09-11T13:29:02.209" v="73"/>
        <pc:sldMkLst>
          <pc:docMk/>
          <pc:sldMk cId="3236506510" sldId="317"/>
        </pc:sldMkLst>
      </pc:sldChg>
      <pc:sldChg chg="delSp">
        <pc:chgData name="Stainthorpe, Martin" userId="S::martin.stainthorpe@atkinsrealis.com::b6220e26-60f1-47fb-895a-d9e9ec9aa531" providerId="AD" clId="Web-{3D06384C-2B3B-F4C6-B0A1-DA562B829144}" dt="2025-09-11T13:29:05.678" v="74"/>
        <pc:sldMkLst>
          <pc:docMk/>
          <pc:sldMk cId="3134161124" sldId="318"/>
        </pc:sldMkLst>
      </pc:sldChg>
      <pc:sldChg chg="delSp">
        <pc:chgData name="Stainthorpe, Martin" userId="S::martin.stainthorpe@atkinsrealis.com::b6220e26-60f1-47fb-895a-d9e9ec9aa531" providerId="AD" clId="Web-{3D06384C-2B3B-F4C6-B0A1-DA562B829144}" dt="2025-09-11T13:30:48.446" v="77"/>
        <pc:sldMkLst>
          <pc:docMk/>
          <pc:sldMk cId="3179104937" sldId="319"/>
        </pc:sldMkLst>
      </pc:sldChg>
      <pc:sldChg chg="delSp ord">
        <pc:chgData name="Stainthorpe, Martin" userId="S::martin.stainthorpe@atkinsrealis.com::b6220e26-60f1-47fb-895a-d9e9ec9aa531" providerId="AD" clId="Web-{3D06384C-2B3B-F4C6-B0A1-DA562B829144}" dt="2025-09-11T13:24:53.685" v="44"/>
        <pc:sldMkLst>
          <pc:docMk/>
          <pc:sldMk cId="3245264865" sldId="327"/>
        </pc:sldMkLst>
      </pc:sldChg>
      <pc:sldChg chg="delSp">
        <pc:chgData name="Stainthorpe, Martin" userId="S::martin.stainthorpe@atkinsrealis.com::b6220e26-60f1-47fb-895a-d9e9ec9aa531" providerId="AD" clId="Web-{3D06384C-2B3B-F4C6-B0A1-DA562B829144}" dt="2025-09-11T13:24:59.513" v="45"/>
        <pc:sldMkLst>
          <pc:docMk/>
          <pc:sldMk cId="1647793966" sldId="328"/>
        </pc:sldMkLst>
      </pc:sldChg>
      <pc:sldChg chg="delSp">
        <pc:chgData name="Stainthorpe, Martin" userId="S::martin.stainthorpe@atkinsrealis.com::b6220e26-60f1-47fb-895a-d9e9ec9aa531" providerId="AD" clId="Web-{3D06384C-2B3B-F4C6-B0A1-DA562B829144}" dt="2025-09-11T13:25:13.092" v="49"/>
        <pc:sldMkLst>
          <pc:docMk/>
          <pc:sldMk cId="1463288260" sldId="330"/>
        </pc:sldMkLst>
      </pc:sldChg>
      <pc:sldChg chg="delSp">
        <pc:chgData name="Stainthorpe, Martin" userId="S::martin.stainthorpe@atkinsrealis.com::b6220e26-60f1-47fb-895a-d9e9ec9aa531" providerId="AD" clId="Web-{3D06384C-2B3B-F4C6-B0A1-DA562B829144}" dt="2025-09-11T13:25:16.279" v="50"/>
        <pc:sldMkLst>
          <pc:docMk/>
          <pc:sldMk cId="3044728215" sldId="331"/>
        </pc:sldMkLst>
      </pc:sldChg>
      <pc:sldChg chg="delSp">
        <pc:chgData name="Stainthorpe, Martin" userId="S::martin.stainthorpe@atkinsrealis.com::b6220e26-60f1-47fb-895a-d9e9ec9aa531" providerId="AD" clId="Web-{3D06384C-2B3B-F4C6-B0A1-DA562B829144}" dt="2025-09-11T13:25:24.280" v="51"/>
        <pc:sldMkLst>
          <pc:docMk/>
          <pc:sldMk cId="4230633203" sldId="332"/>
        </pc:sldMkLst>
      </pc:sldChg>
      <pc:sldChg chg="delSp">
        <pc:chgData name="Stainthorpe, Martin" userId="S::martin.stainthorpe@atkinsrealis.com::b6220e26-60f1-47fb-895a-d9e9ec9aa531" providerId="AD" clId="Web-{3D06384C-2B3B-F4C6-B0A1-DA562B829144}" dt="2025-09-11T13:25:28.780" v="53"/>
        <pc:sldMkLst>
          <pc:docMk/>
          <pc:sldMk cId="97384823" sldId="333"/>
        </pc:sldMkLst>
      </pc:sldChg>
      <pc:sldChg chg="delSp">
        <pc:chgData name="Stainthorpe, Martin" userId="S::martin.stainthorpe@atkinsrealis.com::b6220e26-60f1-47fb-895a-d9e9ec9aa531" providerId="AD" clId="Web-{3D06384C-2B3B-F4C6-B0A1-DA562B829144}" dt="2025-09-11T13:25:32.030" v="54"/>
        <pc:sldMkLst>
          <pc:docMk/>
          <pc:sldMk cId="1752470419" sldId="334"/>
        </pc:sldMkLst>
      </pc:sldChg>
      <pc:sldChg chg="delSp">
        <pc:chgData name="Stainthorpe, Martin" userId="S::martin.stainthorpe@atkinsrealis.com::b6220e26-60f1-47fb-895a-d9e9ec9aa531" providerId="AD" clId="Web-{3D06384C-2B3B-F4C6-B0A1-DA562B829144}" dt="2025-09-11T13:25:35.014" v="55"/>
        <pc:sldMkLst>
          <pc:docMk/>
          <pc:sldMk cId="2435857155" sldId="335"/>
        </pc:sldMkLst>
      </pc:sldChg>
      <pc:sldChg chg="delSp">
        <pc:chgData name="Stainthorpe, Martin" userId="S::martin.stainthorpe@atkinsrealis.com::b6220e26-60f1-47fb-895a-d9e9ec9aa531" providerId="AD" clId="Web-{3D06384C-2B3B-F4C6-B0A1-DA562B829144}" dt="2025-09-11T13:25:59.719" v="57"/>
        <pc:sldMkLst>
          <pc:docMk/>
          <pc:sldMk cId="1394102829" sldId="336"/>
        </pc:sldMkLst>
      </pc:sldChg>
      <pc:sldChg chg="delSp">
        <pc:chgData name="Stainthorpe, Martin" userId="S::martin.stainthorpe@atkinsrealis.com::b6220e26-60f1-47fb-895a-d9e9ec9aa531" providerId="AD" clId="Web-{3D06384C-2B3B-F4C6-B0A1-DA562B829144}" dt="2025-09-11T13:26:02.562" v="58"/>
        <pc:sldMkLst>
          <pc:docMk/>
          <pc:sldMk cId="421295550" sldId="337"/>
        </pc:sldMkLst>
      </pc:sldChg>
      <pc:sldChg chg="delSp">
        <pc:chgData name="Stainthorpe, Martin" userId="S::martin.stainthorpe@atkinsrealis.com::b6220e26-60f1-47fb-895a-d9e9ec9aa531" providerId="AD" clId="Web-{3D06384C-2B3B-F4C6-B0A1-DA562B829144}" dt="2025-09-11T13:30:41.649" v="75"/>
        <pc:sldMkLst>
          <pc:docMk/>
          <pc:sldMk cId="3570458714" sldId="338"/>
        </pc:sldMkLst>
      </pc:sldChg>
      <pc:sldChg chg="delSp">
        <pc:chgData name="Stainthorpe, Martin" userId="S::martin.stainthorpe@atkinsrealis.com::b6220e26-60f1-47fb-895a-d9e9ec9aa531" providerId="AD" clId="Web-{3D06384C-2B3B-F4C6-B0A1-DA562B829144}" dt="2025-09-11T13:13:09.575" v="1"/>
        <pc:sldMkLst>
          <pc:docMk/>
          <pc:sldMk cId="4237560683" sldId="339"/>
        </pc:sldMkLst>
      </pc:sldChg>
      <pc:sldChg chg="delSp ord">
        <pc:chgData name="Stainthorpe, Martin" userId="S::martin.stainthorpe@atkinsrealis.com::b6220e26-60f1-47fb-895a-d9e9ec9aa531" providerId="AD" clId="Web-{3D06384C-2B3B-F4C6-B0A1-DA562B829144}" dt="2025-09-11T13:20:14.916" v="28"/>
        <pc:sldMkLst>
          <pc:docMk/>
          <pc:sldMk cId="2326023959" sldId="340"/>
        </pc:sldMkLst>
      </pc:sldChg>
      <pc:sldChg chg="delSp">
        <pc:chgData name="Stainthorpe, Martin" userId="S::martin.stainthorpe@atkinsrealis.com::b6220e26-60f1-47fb-895a-d9e9ec9aa531" providerId="AD" clId="Web-{3D06384C-2B3B-F4C6-B0A1-DA562B829144}" dt="2025-09-11T13:21:50.190" v="36"/>
        <pc:sldMkLst>
          <pc:docMk/>
          <pc:sldMk cId="3835725834" sldId="341"/>
        </pc:sldMkLst>
      </pc:sldChg>
      <pc:sldChg chg="delSp">
        <pc:chgData name="Stainthorpe, Martin" userId="S::martin.stainthorpe@atkinsrealis.com::b6220e26-60f1-47fb-895a-d9e9ec9aa531" providerId="AD" clId="Web-{3D06384C-2B3B-F4C6-B0A1-DA562B829144}" dt="2025-09-11T13:27:57.176" v="60"/>
        <pc:sldMkLst>
          <pc:docMk/>
          <pc:sldMk cId="199427288" sldId="342"/>
        </pc:sldMkLst>
      </pc:sldChg>
      <pc:sldChg chg="delSp">
        <pc:chgData name="Stainthorpe, Martin" userId="S::martin.stainthorpe@atkinsrealis.com::b6220e26-60f1-47fb-895a-d9e9ec9aa531" providerId="AD" clId="Web-{3D06384C-2B3B-F4C6-B0A1-DA562B829144}" dt="2025-09-11T13:28:46.583" v="69"/>
        <pc:sldMkLst>
          <pc:docMk/>
          <pc:sldMk cId="3481168789" sldId="343"/>
        </pc:sldMkLst>
      </pc:sldChg>
      <pc:sldChg chg="delSp">
        <pc:chgData name="Stainthorpe, Martin" userId="S::martin.stainthorpe@atkinsrealis.com::b6220e26-60f1-47fb-895a-d9e9ec9aa531" providerId="AD" clId="Web-{3D06384C-2B3B-F4C6-B0A1-DA562B829144}" dt="2025-09-11T13:30:51.180" v="78"/>
        <pc:sldMkLst>
          <pc:docMk/>
          <pc:sldMk cId="725537985" sldId="344"/>
        </pc:sldMkLst>
      </pc:sldChg>
      <pc:sldChg chg="delSp">
        <pc:chgData name="Stainthorpe, Martin" userId="S::martin.stainthorpe@atkinsrealis.com::b6220e26-60f1-47fb-895a-d9e9ec9aa531" providerId="AD" clId="Web-{3D06384C-2B3B-F4C6-B0A1-DA562B829144}" dt="2025-09-11T13:26:06.563" v="59"/>
        <pc:sldMkLst>
          <pc:docMk/>
          <pc:sldMk cId="1285256490" sldId="345"/>
        </pc:sldMkLst>
      </pc:sldChg>
      <pc:sldChg chg="delSp">
        <pc:chgData name="Stainthorpe, Martin" userId="S::martin.stainthorpe@atkinsrealis.com::b6220e26-60f1-47fb-895a-d9e9ec9aa531" providerId="AD" clId="Web-{3D06384C-2B3B-F4C6-B0A1-DA562B829144}" dt="2025-09-11T13:30:45.727" v="76"/>
        <pc:sldMkLst>
          <pc:docMk/>
          <pc:sldMk cId="2092442357" sldId="346"/>
        </pc:sldMkLst>
      </pc:sldChg>
    </pc:docChg>
  </pc:docChgLst>
  <pc:docChgLst>
    <pc:chgData name="Stainthorpe, Martin" userId="S::martin.stainthorpe@atkinsrealis.com::b6220e26-60f1-47fb-895a-d9e9ec9aa531" providerId="AD" clId="Web-{0A7B1B59-4821-875E-7780-49A6C8494A0A}"/>
    <pc:docChg chg="modSld">
      <pc:chgData name="Stainthorpe, Martin" userId="S::martin.stainthorpe@atkinsrealis.com::b6220e26-60f1-47fb-895a-d9e9ec9aa531" providerId="AD" clId="Web-{0A7B1B59-4821-875E-7780-49A6C8494A0A}" dt="2025-09-11T13:46:02.920" v="1"/>
      <pc:docMkLst>
        <pc:docMk/>
      </pc:docMkLst>
      <pc:sldChg chg="delSp">
        <pc:chgData name="Stainthorpe, Martin" userId="S::martin.stainthorpe@atkinsrealis.com::b6220e26-60f1-47fb-895a-d9e9ec9aa531" providerId="AD" clId="Web-{0A7B1B59-4821-875E-7780-49A6C8494A0A}" dt="2025-09-11T13:45:54.169" v="0"/>
        <pc:sldMkLst>
          <pc:docMk/>
          <pc:sldMk cId="601437673" sldId="256"/>
        </pc:sldMkLst>
      </pc:sldChg>
      <pc:sldChg chg="delSp">
        <pc:chgData name="Stainthorpe, Martin" userId="S::martin.stainthorpe@atkinsrealis.com::b6220e26-60f1-47fb-895a-d9e9ec9aa531" providerId="AD" clId="Web-{0A7B1B59-4821-875E-7780-49A6C8494A0A}" dt="2025-09-11T13:46:02.920" v="1"/>
        <pc:sldMkLst>
          <pc:docMk/>
          <pc:sldMk cId="1137814647" sldId="266"/>
        </pc:sldMkLst>
      </pc:sldChg>
    </pc:docChg>
  </pc:docChgLst>
  <pc:docChgLst>
    <pc:chgData name="Stainthorpe, Martin" userId="S::martin.stainthorpe@atkinsrealis.com::b6220e26-60f1-47fb-895a-d9e9ec9aa531" providerId="AD" clId="Web-{C6DCA193-504D-D9BD-7F6E-7A50498B601B}"/>
    <pc:docChg chg="modSld">
      <pc:chgData name="Stainthorpe, Martin" userId="S::martin.stainthorpe@atkinsrealis.com::b6220e26-60f1-47fb-895a-d9e9ec9aa531" providerId="AD" clId="Web-{C6DCA193-504D-D9BD-7F6E-7A50498B601B}" dt="2025-10-01T18:10:13.092" v="1" actId="20577"/>
      <pc:docMkLst>
        <pc:docMk/>
      </pc:docMkLst>
      <pc:sldChg chg="modSp">
        <pc:chgData name="Stainthorpe, Martin" userId="S::martin.stainthorpe@atkinsrealis.com::b6220e26-60f1-47fb-895a-d9e9ec9aa531" providerId="AD" clId="Web-{C6DCA193-504D-D9BD-7F6E-7A50498B601B}" dt="2025-10-01T18:10:13.092" v="1" actId="20577"/>
        <pc:sldMkLst>
          <pc:docMk/>
          <pc:sldMk cId="2790455226" sldId="296"/>
        </pc:sldMkLst>
        <pc:spChg chg="mod">
          <ac:chgData name="Stainthorpe, Martin" userId="S::martin.stainthorpe@atkinsrealis.com::b6220e26-60f1-47fb-895a-d9e9ec9aa531" providerId="AD" clId="Web-{C6DCA193-504D-D9BD-7F6E-7A50498B601B}" dt="2025-10-01T18:10:13.092" v="1" actId="20577"/>
          <ac:spMkLst>
            <pc:docMk/>
            <pc:sldMk cId="2790455226" sldId="296"/>
            <ac:spMk id="4" creationId="{95B78433-BF83-F873-7C98-BD1102C5F415}"/>
          </ac:spMkLst>
        </pc:spChg>
      </pc:sldChg>
    </pc:docChg>
  </pc:docChgLst>
  <pc:docChgLst>
    <pc:chgData name="Stainthorpe, Martin" userId="S::martin.stainthorpe@atkinsrealis.com::b6220e26-60f1-47fb-895a-d9e9ec9aa531" providerId="AD" clId="Web-{82093403-0CF6-25F3-E214-EFFFEC9490AF}"/>
    <pc:docChg chg="mod modSld modMainMaster">
      <pc:chgData name="Stainthorpe, Martin" userId="S::martin.stainthorpe@atkinsrealis.com::b6220e26-60f1-47fb-895a-d9e9ec9aa531" providerId="AD" clId="Web-{82093403-0CF6-25F3-E214-EFFFEC9490AF}" dt="2025-09-10T15:07:34.080" v="2" actId="20577"/>
      <pc:docMkLst>
        <pc:docMk/>
      </pc:docMkLst>
      <pc:sldChg chg="modSp">
        <pc:chgData name="Stainthorpe, Martin" userId="S::martin.stainthorpe@atkinsrealis.com::b6220e26-60f1-47fb-895a-d9e9ec9aa531" providerId="AD" clId="Web-{82093403-0CF6-25F3-E214-EFFFEC9490AF}" dt="2025-09-10T15:07:34.080" v="2" actId="20577"/>
        <pc:sldMkLst>
          <pc:docMk/>
          <pc:sldMk cId="1285256490" sldId="345"/>
        </pc:sldMkLst>
        <pc:spChg chg="mod">
          <ac:chgData name="Stainthorpe, Martin" userId="S::martin.stainthorpe@atkinsrealis.com::b6220e26-60f1-47fb-895a-d9e9ec9aa531" providerId="AD" clId="Web-{82093403-0CF6-25F3-E214-EFFFEC9490AF}" dt="2025-09-10T15:07:34.080" v="2" actId="20577"/>
          <ac:spMkLst>
            <pc:docMk/>
            <pc:sldMk cId="1285256490" sldId="345"/>
            <ac:spMk id="15" creationId="{2368BAAE-6F18-9AE6-D741-F70A4B7BF4F6}"/>
          </ac:spMkLst>
        </pc:spChg>
      </pc:sldChg>
      <pc:sldMasterChg chg="addSp">
        <pc:chgData name="Stainthorpe, Martin" userId="S::martin.stainthorpe@atkinsrealis.com::b6220e26-60f1-47fb-895a-d9e9ec9aa531" providerId="AD" clId="Web-{82093403-0CF6-25F3-E214-EFFFEC9490AF}" dt="2025-09-10T15:06:32.860" v="0" actId="33475"/>
        <pc:sldMasterMkLst>
          <pc:docMk/>
          <pc:sldMasterMk cId="807410912" sldId="2147483648"/>
        </pc:sldMasterMkLst>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37DB43-B38C-4316-BDF7-8DF3F665F850}" type="doc">
      <dgm:prSet loTypeId="urn:microsoft.com/office/officeart/2005/8/layout/venn2" loCatId="relationship" qsTypeId="urn:microsoft.com/office/officeart/2005/8/quickstyle/3d1" qsCatId="3D" csTypeId="urn:microsoft.com/office/officeart/2005/8/colors/colorful2" csCatId="colorful" phldr="1"/>
      <dgm:spPr/>
      <dgm:t>
        <a:bodyPr/>
        <a:lstStyle/>
        <a:p>
          <a:endParaRPr lang="en-GB"/>
        </a:p>
      </dgm:t>
    </dgm:pt>
    <dgm:pt modelId="{DFA0077F-EF52-41C5-8147-06F35EFB75A8}">
      <dgm:prSet phldrT="[Text]"/>
      <dgm:spPr/>
      <dgm:t>
        <a:bodyPr/>
        <a:lstStyle/>
        <a:p>
          <a:r>
            <a:rPr lang="en-GB"/>
            <a:t>Risk</a:t>
          </a:r>
        </a:p>
      </dgm:t>
    </dgm:pt>
    <dgm:pt modelId="{13999860-884C-4D1E-AC77-E08A41E46214}" type="parTrans" cxnId="{D49DB70D-AD54-4A80-A90F-8647649D6A6A}">
      <dgm:prSet/>
      <dgm:spPr/>
      <dgm:t>
        <a:bodyPr/>
        <a:lstStyle/>
        <a:p>
          <a:endParaRPr lang="en-GB"/>
        </a:p>
      </dgm:t>
    </dgm:pt>
    <dgm:pt modelId="{0ECFDF8D-559E-4E24-8B56-6C08724D3D61}" type="sibTrans" cxnId="{D49DB70D-AD54-4A80-A90F-8647649D6A6A}">
      <dgm:prSet/>
      <dgm:spPr/>
      <dgm:t>
        <a:bodyPr/>
        <a:lstStyle/>
        <a:p>
          <a:endParaRPr lang="en-GB"/>
        </a:p>
      </dgm:t>
    </dgm:pt>
    <dgm:pt modelId="{197F8A4D-3CB0-4CEA-BE06-EFB989E3F77F}">
      <dgm:prSet phldrT="[Text]"/>
      <dgm:spPr/>
      <dgm:t>
        <a:bodyPr/>
        <a:lstStyle/>
        <a:p>
          <a:r>
            <a:rPr lang="en-GB"/>
            <a:t>Accidents</a:t>
          </a:r>
        </a:p>
      </dgm:t>
    </dgm:pt>
    <dgm:pt modelId="{23685457-FC94-4BB4-A979-C47C618A731C}" type="parTrans" cxnId="{A2521016-D679-40D6-9C22-EE0FE6B34D03}">
      <dgm:prSet/>
      <dgm:spPr/>
      <dgm:t>
        <a:bodyPr/>
        <a:lstStyle/>
        <a:p>
          <a:endParaRPr lang="en-GB"/>
        </a:p>
      </dgm:t>
    </dgm:pt>
    <dgm:pt modelId="{F8E95D48-76FD-4B82-BA16-757CDF61AE6C}" type="sibTrans" cxnId="{A2521016-D679-40D6-9C22-EE0FE6B34D03}">
      <dgm:prSet/>
      <dgm:spPr/>
      <dgm:t>
        <a:bodyPr/>
        <a:lstStyle/>
        <a:p>
          <a:endParaRPr lang="en-GB"/>
        </a:p>
      </dgm:t>
    </dgm:pt>
    <dgm:pt modelId="{19C048D1-C7AB-4530-8CAD-9360A071077C}">
      <dgm:prSet phldrT="[Text]"/>
      <dgm:spPr/>
      <dgm:t>
        <a:bodyPr/>
        <a:lstStyle/>
        <a:p>
          <a:r>
            <a:rPr lang="en-GB"/>
            <a:t>Hazards</a:t>
          </a:r>
        </a:p>
      </dgm:t>
    </dgm:pt>
    <dgm:pt modelId="{B98FC10E-C85D-415A-9F92-7763C7429F7C}" type="parTrans" cxnId="{11174B2A-5591-48F8-B9B0-307EF4CFA2A8}">
      <dgm:prSet/>
      <dgm:spPr/>
      <dgm:t>
        <a:bodyPr/>
        <a:lstStyle/>
        <a:p>
          <a:endParaRPr lang="en-GB"/>
        </a:p>
      </dgm:t>
    </dgm:pt>
    <dgm:pt modelId="{998B2300-0823-4669-8B15-FCCCE2C207BB}" type="sibTrans" cxnId="{11174B2A-5591-48F8-B9B0-307EF4CFA2A8}">
      <dgm:prSet/>
      <dgm:spPr/>
      <dgm:t>
        <a:bodyPr/>
        <a:lstStyle/>
        <a:p>
          <a:endParaRPr lang="en-GB"/>
        </a:p>
      </dgm:t>
    </dgm:pt>
    <dgm:pt modelId="{903E707F-03F3-4E66-8F1B-FA65362CF0B4}">
      <dgm:prSet phldrT="[Text]"/>
      <dgm:spPr/>
      <dgm:t>
        <a:bodyPr/>
        <a:lstStyle/>
        <a:p>
          <a:r>
            <a:rPr lang="en-GB"/>
            <a:t>Causes</a:t>
          </a:r>
        </a:p>
      </dgm:t>
    </dgm:pt>
    <dgm:pt modelId="{77AF44F5-C76D-4BB6-BA53-88691A5E82DF}" type="parTrans" cxnId="{0021C091-B6E9-4270-9649-7FB4A0B31A96}">
      <dgm:prSet/>
      <dgm:spPr/>
      <dgm:t>
        <a:bodyPr/>
        <a:lstStyle/>
        <a:p>
          <a:endParaRPr lang="en-GB"/>
        </a:p>
      </dgm:t>
    </dgm:pt>
    <dgm:pt modelId="{237A6A73-3646-4186-B8DC-E07A869C5117}" type="sibTrans" cxnId="{0021C091-B6E9-4270-9649-7FB4A0B31A96}">
      <dgm:prSet/>
      <dgm:spPr/>
      <dgm:t>
        <a:bodyPr/>
        <a:lstStyle/>
        <a:p>
          <a:endParaRPr lang="en-GB"/>
        </a:p>
      </dgm:t>
    </dgm:pt>
    <dgm:pt modelId="{B8BEA6B7-C12A-4499-91D0-91C9FD73173F}" type="pres">
      <dgm:prSet presAssocID="{9D37DB43-B38C-4316-BDF7-8DF3F665F850}" presName="Name0" presStyleCnt="0">
        <dgm:presLayoutVars>
          <dgm:chMax val="7"/>
          <dgm:resizeHandles val="exact"/>
        </dgm:presLayoutVars>
      </dgm:prSet>
      <dgm:spPr/>
    </dgm:pt>
    <dgm:pt modelId="{0C3C11E3-3164-4510-A0AD-C7D7227D2887}" type="pres">
      <dgm:prSet presAssocID="{9D37DB43-B38C-4316-BDF7-8DF3F665F850}" presName="comp1" presStyleCnt="0"/>
      <dgm:spPr/>
    </dgm:pt>
    <dgm:pt modelId="{2FE55559-2AE1-494B-90E6-99FD0473B9F1}" type="pres">
      <dgm:prSet presAssocID="{9D37DB43-B38C-4316-BDF7-8DF3F665F850}" presName="circle1" presStyleLbl="node1" presStyleIdx="0" presStyleCnt="4" custLinFactNeighborX="17224"/>
      <dgm:spPr/>
    </dgm:pt>
    <dgm:pt modelId="{AF49DA18-EBFA-45CC-9394-1D6CDAD4A908}" type="pres">
      <dgm:prSet presAssocID="{9D37DB43-B38C-4316-BDF7-8DF3F665F850}" presName="c1text" presStyleLbl="node1" presStyleIdx="0" presStyleCnt="4">
        <dgm:presLayoutVars>
          <dgm:bulletEnabled val="1"/>
        </dgm:presLayoutVars>
      </dgm:prSet>
      <dgm:spPr/>
    </dgm:pt>
    <dgm:pt modelId="{0D428FA2-D2AF-4810-A848-FD940BCAC657}" type="pres">
      <dgm:prSet presAssocID="{9D37DB43-B38C-4316-BDF7-8DF3F665F850}" presName="comp2" presStyleCnt="0"/>
      <dgm:spPr/>
    </dgm:pt>
    <dgm:pt modelId="{2BC48BD3-42B0-4DD3-987B-E06DF0D27124}" type="pres">
      <dgm:prSet presAssocID="{9D37DB43-B38C-4316-BDF7-8DF3F665F850}" presName="circle2" presStyleLbl="node1" presStyleIdx="1" presStyleCnt="4" custLinFactNeighborX="16352" custLinFactNeighborY="0"/>
      <dgm:spPr/>
    </dgm:pt>
    <dgm:pt modelId="{E84D7C08-D527-47FA-9662-C09885B70E2E}" type="pres">
      <dgm:prSet presAssocID="{9D37DB43-B38C-4316-BDF7-8DF3F665F850}" presName="c2text" presStyleLbl="node1" presStyleIdx="1" presStyleCnt="4">
        <dgm:presLayoutVars>
          <dgm:bulletEnabled val="1"/>
        </dgm:presLayoutVars>
      </dgm:prSet>
      <dgm:spPr/>
    </dgm:pt>
    <dgm:pt modelId="{E7C61B0E-27B8-4B36-86CA-B6BCC3512AC4}" type="pres">
      <dgm:prSet presAssocID="{9D37DB43-B38C-4316-BDF7-8DF3F665F850}" presName="comp3" presStyleCnt="0"/>
      <dgm:spPr/>
    </dgm:pt>
    <dgm:pt modelId="{A21404E4-4B12-42A5-85ED-1B1A2C4A83CA}" type="pres">
      <dgm:prSet presAssocID="{9D37DB43-B38C-4316-BDF7-8DF3F665F850}" presName="circle3" presStyleLbl="node1" presStyleIdx="2" presStyleCnt="4" custLinFactNeighborX="17361" custLinFactNeighborY="0"/>
      <dgm:spPr/>
    </dgm:pt>
    <dgm:pt modelId="{72BA5E56-C6F4-4C62-B30B-76BF3677F90D}" type="pres">
      <dgm:prSet presAssocID="{9D37DB43-B38C-4316-BDF7-8DF3F665F850}" presName="c3text" presStyleLbl="node1" presStyleIdx="2" presStyleCnt="4">
        <dgm:presLayoutVars>
          <dgm:bulletEnabled val="1"/>
        </dgm:presLayoutVars>
      </dgm:prSet>
      <dgm:spPr/>
    </dgm:pt>
    <dgm:pt modelId="{5582124E-0A51-4DFD-B4A7-FAAFF76B835A}" type="pres">
      <dgm:prSet presAssocID="{9D37DB43-B38C-4316-BDF7-8DF3F665F850}" presName="comp4" presStyleCnt="0"/>
      <dgm:spPr/>
    </dgm:pt>
    <dgm:pt modelId="{071CEC78-4E7A-42DF-B3C5-8A56F906B5FD}" type="pres">
      <dgm:prSet presAssocID="{9D37DB43-B38C-4316-BDF7-8DF3F665F850}" presName="circle4" presStyleLbl="node1" presStyleIdx="3" presStyleCnt="4" custLinFactNeighborX="8176" custLinFactNeighborY="0"/>
      <dgm:spPr/>
    </dgm:pt>
    <dgm:pt modelId="{03E8F27B-1AA1-41E0-A8D7-8D8E0BEE219C}" type="pres">
      <dgm:prSet presAssocID="{9D37DB43-B38C-4316-BDF7-8DF3F665F850}" presName="c4text" presStyleLbl="node1" presStyleIdx="3" presStyleCnt="4">
        <dgm:presLayoutVars>
          <dgm:bulletEnabled val="1"/>
        </dgm:presLayoutVars>
      </dgm:prSet>
      <dgm:spPr/>
    </dgm:pt>
  </dgm:ptLst>
  <dgm:cxnLst>
    <dgm:cxn modelId="{D49DB70D-AD54-4A80-A90F-8647649D6A6A}" srcId="{9D37DB43-B38C-4316-BDF7-8DF3F665F850}" destId="{DFA0077F-EF52-41C5-8147-06F35EFB75A8}" srcOrd="0" destOrd="0" parTransId="{13999860-884C-4D1E-AC77-E08A41E46214}" sibTransId="{0ECFDF8D-559E-4E24-8B56-6C08724D3D61}"/>
    <dgm:cxn modelId="{A2521016-D679-40D6-9C22-EE0FE6B34D03}" srcId="{9D37DB43-B38C-4316-BDF7-8DF3F665F850}" destId="{197F8A4D-3CB0-4CEA-BE06-EFB989E3F77F}" srcOrd="1" destOrd="0" parTransId="{23685457-FC94-4BB4-A979-C47C618A731C}" sibTransId="{F8E95D48-76FD-4B82-BA16-757CDF61AE6C}"/>
    <dgm:cxn modelId="{671F3B23-A148-4999-850D-90E840E88761}" type="presOf" srcId="{DFA0077F-EF52-41C5-8147-06F35EFB75A8}" destId="{2FE55559-2AE1-494B-90E6-99FD0473B9F1}" srcOrd="0" destOrd="0" presId="urn:microsoft.com/office/officeart/2005/8/layout/venn2"/>
    <dgm:cxn modelId="{11174B2A-5591-48F8-B9B0-307EF4CFA2A8}" srcId="{9D37DB43-B38C-4316-BDF7-8DF3F665F850}" destId="{19C048D1-C7AB-4530-8CAD-9360A071077C}" srcOrd="2" destOrd="0" parTransId="{B98FC10E-C85D-415A-9F92-7763C7429F7C}" sibTransId="{998B2300-0823-4669-8B15-FCCCE2C207BB}"/>
    <dgm:cxn modelId="{C2254E2C-FA99-4578-ABBF-61F717165A64}" type="presOf" srcId="{903E707F-03F3-4E66-8F1B-FA65362CF0B4}" destId="{071CEC78-4E7A-42DF-B3C5-8A56F906B5FD}" srcOrd="0" destOrd="0" presId="urn:microsoft.com/office/officeart/2005/8/layout/venn2"/>
    <dgm:cxn modelId="{A1393A2E-8D07-4CDF-A6CA-7802555BC9A8}" type="presOf" srcId="{197F8A4D-3CB0-4CEA-BE06-EFB989E3F77F}" destId="{E84D7C08-D527-47FA-9662-C09885B70E2E}" srcOrd="1" destOrd="0" presId="urn:microsoft.com/office/officeart/2005/8/layout/venn2"/>
    <dgm:cxn modelId="{95F4EB33-0486-4919-AE93-21D462F69C2E}" type="presOf" srcId="{903E707F-03F3-4E66-8F1B-FA65362CF0B4}" destId="{03E8F27B-1AA1-41E0-A8D7-8D8E0BEE219C}" srcOrd="1" destOrd="0" presId="urn:microsoft.com/office/officeart/2005/8/layout/venn2"/>
    <dgm:cxn modelId="{B7857467-2D46-43DC-97A0-19F826862ACA}" type="presOf" srcId="{9D37DB43-B38C-4316-BDF7-8DF3F665F850}" destId="{B8BEA6B7-C12A-4499-91D0-91C9FD73173F}" srcOrd="0" destOrd="0" presId="urn:microsoft.com/office/officeart/2005/8/layout/venn2"/>
    <dgm:cxn modelId="{0E181680-A142-4F6E-A591-69F534B6D78D}" type="presOf" srcId="{DFA0077F-EF52-41C5-8147-06F35EFB75A8}" destId="{AF49DA18-EBFA-45CC-9394-1D6CDAD4A908}" srcOrd="1" destOrd="0" presId="urn:microsoft.com/office/officeart/2005/8/layout/venn2"/>
    <dgm:cxn modelId="{0021C091-B6E9-4270-9649-7FB4A0B31A96}" srcId="{9D37DB43-B38C-4316-BDF7-8DF3F665F850}" destId="{903E707F-03F3-4E66-8F1B-FA65362CF0B4}" srcOrd="3" destOrd="0" parTransId="{77AF44F5-C76D-4BB6-BA53-88691A5E82DF}" sibTransId="{237A6A73-3646-4186-B8DC-E07A869C5117}"/>
    <dgm:cxn modelId="{6418D8AC-0062-4FE6-B30F-249C10137AF4}" type="presOf" srcId="{19C048D1-C7AB-4530-8CAD-9360A071077C}" destId="{72BA5E56-C6F4-4C62-B30B-76BF3677F90D}" srcOrd="1" destOrd="0" presId="urn:microsoft.com/office/officeart/2005/8/layout/venn2"/>
    <dgm:cxn modelId="{4DF35FC8-6608-4C92-85EF-0C0223C389C8}" type="presOf" srcId="{19C048D1-C7AB-4530-8CAD-9360A071077C}" destId="{A21404E4-4B12-42A5-85ED-1B1A2C4A83CA}" srcOrd="0" destOrd="0" presId="urn:microsoft.com/office/officeart/2005/8/layout/venn2"/>
    <dgm:cxn modelId="{F49C6FF4-E185-4997-AA24-59AA2C64695E}" type="presOf" srcId="{197F8A4D-3CB0-4CEA-BE06-EFB989E3F77F}" destId="{2BC48BD3-42B0-4DD3-987B-E06DF0D27124}" srcOrd="0" destOrd="0" presId="urn:microsoft.com/office/officeart/2005/8/layout/venn2"/>
    <dgm:cxn modelId="{91C3D603-88F3-4D43-AFC6-0A474E02755A}" type="presParOf" srcId="{B8BEA6B7-C12A-4499-91D0-91C9FD73173F}" destId="{0C3C11E3-3164-4510-A0AD-C7D7227D2887}" srcOrd="0" destOrd="0" presId="urn:microsoft.com/office/officeart/2005/8/layout/venn2"/>
    <dgm:cxn modelId="{8239DB86-D9B7-42DF-9774-198677FBDD7B}" type="presParOf" srcId="{0C3C11E3-3164-4510-A0AD-C7D7227D2887}" destId="{2FE55559-2AE1-494B-90E6-99FD0473B9F1}" srcOrd="0" destOrd="0" presId="urn:microsoft.com/office/officeart/2005/8/layout/venn2"/>
    <dgm:cxn modelId="{3CA0A8B8-6F11-4048-A9B2-E8C195E57390}" type="presParOf" srcId="{0C3C11E3-3164-4510-A0AD-C7D7227D2887}" destId="{AF49DA18-EBFA-45CC-9394-1D6CDAD4A908}" srcOrd="1" destOrd="0" presId="urn:microsoft.com/office/officeart/2005/8/layout/venn2"/>
    <dgm:cxn modelId="{C11E907C-33E9-4DED-83D5-41691BD3F1E9}" type="presParOf" srcId="{B8BEA6B7-C12A-4499-91D0-91C9FD73173F}" destId="{0D428FA2-D2AF-4810-A848-FD940BCAC657}" srcOrd="1" destOrd="0" presId="urn:microsoft.com/office/officeart/2005/8/layout/venn2"/>
    <dgm:cxn modelId="{FB136938-52AA-4AD2-BC8D-F925FEC34505}" type="presParOf" srcId="{0D428FA2-D2AF-4810-A848-FD940BCAC657}" destId="{2BC48BD3-42B0-4DD3-987B-E06DF0D27124}" srcOrd="0" destOrd="0" presId="urn:microsoft.com/office/officeart/2005/8/layout/venn2"/>
    <dgm:cxn modelId="{AB148308-97E8-48AD-867B-3F6094F6A666}" type="presParOf" srcId="{0D428FA2-D2AF-4810-A848-FD940BCAC657}" destId="{E84D7C08-D527-47FA-9662-C09885B70E2E}" srcOrd="1" destOrd="0" presId="urn:microsoft.com/office/officeart/2005/8/layout/venn2"/>
    <dgm:cxn modelId="{04F199E2-1368-4E49-9785-31DE9867E3A9}" type="presParOf" srcId="{B8BEA6B7-C12A-4499-91D0-91C9FD73173F}" destId="{E7C61B0E-27B8-4B36-86CA-B6BCC3512AC4}" srcOrd="2" destOrd="0" presId="urn:microsoft.com/office/officeart/2005/8/layout/venn2"/>
    <dgm:cxn modelId="{27B1E312-F86D-4A0F-AE77-6BD661C668D1}" type="presParOf" srcId="{E7C61B0E-27B8-4B36-86CA-B6BCC3512AC4}" destId="{A21404E4-4B12-42A5-85ED-1B1A2C4A83CA}" srcOrd="0" destOrd="0" presId="urn:microsoft.com/office/officeart/2005/8/layout/venn2"/>
    <dgm:cxn modelId="{1C94D855-A785-420B-9C6E-95FE1C6443CB}" type="presParOf" srcId="{E7C61B0E-27B8-4B36-86CA-B6BCC3512AC4}" destId="{72BA5E56-C6F4-4C62-B30B-76BF3677F90D}" srcOrd="1" destOrd="0" presId="urn:microsoft.com/office/officeart/2005/8/layout/venn2"/>
    <dgm:cxn modelId="{2481F323-339F-41F4-A1A1-6ADEAD8B1121}" type="presParOf" srcId="{B8BEA6B7-C12A-4499-91D0-91C9FD73173F}" destId="{5582124E-0A51-4DFD-B4A7-FAAFF76B835A}" srcOrd="3" destOrd="0" presId="urn:microsoft.com/office/officeart/2005/8/layout/venn2"/>
    <dgm:cxn modelId="{B4D96148-0062-4E3D-87E4-658FAA87CAD1}" type="presParOf" srcId="{5582124E-0A51-4DFD-B4A7-FAAFF76B835A}" destId="{071CEC78-4E7A-42DF-B3C5-8A56F906B5FD}" srcOrd="0" destOrd="0" presId="urn:microsoft.com/office/officeart/2005/8/layout/venn2"/>
    <dgm:cxn modelId="{2CC3909D-AA1E-438D-B02F-9D6EDEA1ABFC}" type="presParOf" srcId="{5582124E-0A51-4DFD-B4A7-FAAFF76B835A}" destId="{03E8F27B-1AA1-41E0-A8D7-8D8E0BEE219C}"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A90BE2-704F-4D11-962B-5B1F63939D89}" type="doc">
      <dgm:prSet loTypeId="urn:microsoft.com/office/officeart/2005/8/layout/arrow2" loCatId="process" qsTypeId="urn:microsoft.com/office/officeart/2005/8/quickstyle/simple1" qsCatId="simple" csTypeId="urn:microsoft.com/office/officeart/2005/8/colors/accent1_2" csCatId="accent1" phldr="1"/>
      <dgm:spPr/>
    </dgm:pt>
    <dgm:pt modelId="{376957D5-883D-49A3-9413-F794DA27ECC6}">
      <dgm:prSet phldrT="[Text]" custT="1"/>
      <dgm:spPr/>
      <dgm:t>
        <a:bodyPr/>
        <a:lstStyle/>
        <a:p>
          <a:r>
            <a:rPr lang="en-GB" sz="2000"/>
            <a:t>ID FT from HAZID/FHA</a:t>
          </a:r>
        </a:p>
      </dgm:t>
    </dgm:pt>
    <dgm:pt modelId="{7F1AAD54-7A0D-4E44-A2F5-2D54C6560EE2}" type="parTrans" cxnId="{E626BDF1-91A7-4158-A69A-AFA0FB5BD93A}">
      <dgm:prSet/>
      <dgm:spPr/>
      <dgm:t>
        <a:bodyPr/>
        <a:lstStyle/>
        <a:p>
          <a:endParaRPr lang="en-GB"/>
        </a:p>
      </dgm:t>
    </dgm:pt>
    <dgm:pt modelId="{F9FF7F27-C9D7-41E5-821F-980455C8C9A4}" type="sibTrans" cxnId="{E626BDF1-91A7-4158-A69A-AFA0FB5BD93A}">
      <dgm:prSet/>
      <dgm:spPr/>
      <dgm:t>
        <a:bodyPr/>
        <a:lstStyle/>
        <a:p>
          <a:endParaRPr lang="en-GB"/>
        </a:p>
      </dgm:t>
    </dgm:pt>
    <dgm:pt modelId="{1B3A5EE7-761E-4EB4-AF34-21AA972F3BD6}">
      <dgm:prSet phldrT="[Text]" custT="1"/>
      <dgm:spPr/>
      <dgm:t>
        <a:bodyPr/>
        <a:lstStyle/>
        <a:p>
          <a:r>
            <a:rPr lang="en-GB" sz="2400"/>
            <a:t>ID Equipment Threats</a:t>
          </a:r>
        </a:p>
      </dgm:t>
    </dgm:pt>
    <dgm:pt modelId="{CE4F87E4-DC44-45AF-B690-CED5B49A0F8E}" type="parTrans" cxnId="{DBCD93FB-109A-48D6-B119-0D4EAA49CD5E}">
      <dgm:prSet/>
      <dgm:spPr/>
      <dgm:t>
        <a:bodyPr/>
        <a:lstStyle/>
        <a:p>
          <a:endParaRPr lang="en-GB"/>
        </a:p>
      </dgm:t>
    </dgm:pt>
    <dgm:pt modelId="{FE531D47-3C0E-4A91-B9C6-7A614B1763F1}" type="sibTrans" cxnId="{DBCD93FB-109A-48D6-B119-0D4EAA49CD5E}">
      <dgm:prSet/>
      <dgm:spPr/>
      <dgm:t>
        <a:bodyPr/>
        <a:lstStyle/>
        <a:p>
          <a:endParaRPr lang="en-GB"/>
        </a:p>
      </dgm:t>
    </dgm:pt>
    <dgm:pt modelId="{F66EF76B-560D-4411-ACD3-974594ED5A92}">
      <dgm:prSet phldrT="[Text]" custT="1"/>
      <dgm:spPr/>
      <dgm:t>
        <a:bodyPr/>
        <a:lstStyle/>
        <a:p>
          <a:r>
            <a:rPr lang="en-GB" sz="2400"/>
            <a:t>Illustrate impact on ADH Bowtie</a:t>
          </a:r>
        </a:p>
      </dgm:t>
    </dgm:pt>
    <dgm:pt modelId="{D6CAF42B-04B8-40F0-9DCA-6AAAF896D471}" type="parTrans" cxnId="{0F436FCD-5B2D-4944-9A1A-6061F1CF7B51}">
      <dgm:prSet/>
      <dgm:spPr/>
      <dgm:t>
        <a:bodyPr/>
        <a:lstStyle/>
        <a:p>
          <a:endParaRPr lang="en-GB"/>
        </a:p>
      </dgm:t>
    </dgm:pt>
    <dgm:pt modelId="{337AF450-7A16-47F9-A1F2-E9B4C5B27B55}" type="sibTrans" cxnId="{0F436FCD-5B2D-4944-9A1A-6061F1CF7B51}">
      <dgm:prSet/>
      <dgm:spPr/>
      <dgm:t>
        <a:bodyPr/>
        <a:lstStyle/>
        <a:p>
          <a:endParaRPr lang="en-GB"/>
        </a:p>
      </dgm:t>
    </dgm:pt>
    <dgm:pt modelId="{D44EFAF4-3E34-4B60-A9B8-2412F9BE2531}">
      <dgm:prSet phldrT="[Text]" custT="1"/>
      <dgm:spPr/>
      <dgm:t>
        <a:bodyPr/>
        <a:lstStyle/>
        <a:p>
          <a:r>
            <a:rPr lang="en-GB" sz="2400"/>
            <a:t>ID Barriers &amp; Escalation Factors</a:t>
          </a:r>
        </a:p>
      </dgm:t>
    </dgm:pt>
    <dgm:pt modelId="{816CB471-E803-41C4-AA64-303070CFA12E}" type="parTrans" cxnId="{5D4F2ADB-19FC-4827-8077-EBEE9D691456}">
      <dgm:prSet/>
      <dgm:spPr/>
      <dgm:t>
        <a:bodyPr/>
        <a:lstStyle/>
        <a:p>
          <a:endParaRPr lang="en-GB"/>
        </a:p>
      </dgm:t>
    </dgm:pt>
    <dgm:pt modelId="{95EE0D80-CC2B-42CA-BD97-7D0047640B34}" type="sibTrans" cxnId="{5D4F2ADB-19FC-4827-8077-EBEE9D691456}">
      <dgm:prSet/>
      <dgm:spPr/>
      <dgm:t>
        <a:bodyPr/>
        <a:lstStyle/>
        <a:p>
          <a:endParaRPr lang="en-GB"/>
        </a:p>
      </dgm:t>
    </dgm:pt>
    <dgm:pt modelId="{E1517265-692E-474F-AE40-D40AE94CC46E}">
      <dgm:prSet phldrT="[Text]" custT="1"/>
      <dgm:spPr/>
      <dgm:t>
        <a:bodyPr/>
        <a:lstStyle/>
        <a:p>
          <a:r>
            <a:rPr lang="en-GB" sz="2400"/>
            <a:t>Tell ADH</a:t>
          </a:r>
        </a:p>
      </dgm:t>
    </dgm:pt>
    <dgm:pt modelId="{9C3AD9B0-2B71-4A58-8A12-A304AB0F4B87}" type="parTrans" cxnId="{2B06B342-254A-4537-8AC0-CBD648EA15AD}">
      <dgm:prSet/>
      <dgm:spPr/>
      <dgm:t>
        <a:bodyPr/>
        <a:lstStyle/>
        <a:p>
          <a:endParaRPr lang="en-GB"/>
        </a:p>
      </dgm:t>
    </dgm:pt>
    <dgm:pt modelId="{8A1C2018-8BD3-49F4-96CF-F9D4045E925F}" type="sibTrans" cxnId="{2B06B342-254A-4537-8AC0-CBD648EA15AD}">
      <dgm:prSet/>
      <dgm:spPr/>
      <dgm:t>
        <a:bodyPr/>
        <a:lstStyle/>
        <a:p>
          <a:endParaRPr lang="en-GB"/>
        </a:p>
      </dgm:t>
    </dgm:pt>
    <dgm:pt modelId="{9640BAB9-3325-48B5-BE84-6C34BFF7F494}" type="pres">
      <dgm:prSet presAssocID="{0CA90BE2-704F-4D11-962B-5B1F63939D89}" presName="arrowDiagram" presStyleCnt="0">
        <dgm:presLayoutVars>
          <dgm:chMax val="5"/>
          <dgm:dir/>
          <dgm:resizeHandles val="exact"/>
        </dgm:presLayoutVars>
      </dgm:prSet>
      <dgm:spPr/>
    </dgm:pt>
    <dgm:pt modelId="{7E2F6169-FFE6-4815-AFB1-B1B0B859E573}" type="pres">
      <dgm:prSet presAssocID="{0CA90BE2-704F-4D11-962B-5B1F63939D89}" presName="arrow" presStyleLbl="bgShp" presStyleIdx="0" presStyleCnt="1"/>
      <dgm:spPr/>
    </dgm:pt>
    <dgm:pt modelId="{BD1E3E9A-3745-4F3B-B2AE-1028783B3778}" type="pres">
      <dgm:prSet presAssocID="{0CA90BE2-704F-4D11-962B-5B1F63939D89}" presName="arrowDiagram5" presStyleCnt="0"/>
      <dgm:spPr/>
    </dgm:pt>
    <dgm:pt modelId="{4AB0C6CD-B565-4B1F-9617-14C78CB07F46}" type="pres">
      <dgm:prSet presAssocID="{376957D5-883D-49A3-9413-F794DA27ECC6}" presName="bullet5a" presStyleLbl="node1" presStyleIdx="0" presStyleCnt="5"/>
      <dgm:spPr/>
    </dgm:pt>
    <dgm:pt modelId="{B7F5B2C1-4327-43E9-B974-37BA51F76C8E}" type="pres">
      <dgm:prSet presAssocID="{376957D5-883D-49A3-9413-F794DA27ECC6}" presName="textBox5a" presStyleLbl="revTx" presStyleIdx="0" presStyleCnt="5" custScaleX="211597" custScaleY="27860" custLinFactNeighborX="62125" custLinFactNeighborY="-10893">
        <dgm:presLayoutVars>
          <dgm:bulletEnabled val="1"/>
        </dgm:presLayoutVars>
      </dgm:prSet>
      <dgm:spPr/>
    </dgm:pt>
    <dgm:pt modelId="{558D18DC-0D8B-49E9-9463-A8103408E1E5}" type="pres">
      <dgm:prSet presAssocID="{1B3A5EE7-761E-4EB4-AF34-21AA972F3BD6}" presName="bullet5b" presStyleLbl="node1" presStyleIdx="1" presStyleCnt="5"/>
      <dgm:spPr/>
    </dgm:pt>
    <dgm:pt modelId="{D777EBD4-5457-43D7-99B0-9616BA82CB71}" type="pres">
      <dgm:prSet presAssocID="{1B3A5EE7-761E-4EB4-AF34-21AA972F3BD6}" presName="textBox5b" presStyleLbl="revTx" presStyleIdx="1" presStyleCnt="5" custScaleX="168790" custScaleY="33218" custLinFactNeighborX="8470" custLinFactNeighborY="-18795">
        <dgm:presLayoutVars>
          <dgm:bulletEnabled val="1"/>
        </dgm:presLayoutVars>
      </dgm:prSet>
      <dgm:spPr/>
    </dgm:pt>
    <dgm:pt modelId="{FF40AEFD-700A-4990-9854-6C4AC5C3A894}" type="pres">
      <dgm:prSet presAssocID="{F66EF76B-560D-4411-ACD3-974594ED5A92}" presName="bullet5c" presStyleLbl="node1" presStyleIdx="2" presStyleCnt="5"/>
      <dgm:spPr/>
    </dgm:pt>
    <dgm:pt modelId="{1B9B2208-2D8D-4C99-A6D2-08B27A21C955}" type="pres">
      <dgm:prSet presAssocID="{F66EF76B-560D-4411-ACD3-974594ED5A92}" presName="textBox5c" presStyleLbl="revTx" presStyleIdx="2" presStyleCnt="5" custScaleX="177771" custScaleY="30028" custLinFactNeighborX="-6081" custLinFactNeighborY="-22019">
        <dgm:presLayoutVars>
          <dgm:bulletEnabled val="1"/>
        </dgm:presLayoutVars>
      </dgm:prSet>
      <dgm:spPr/>
    </dgm:pt>
    <dgm:pt modelId="{F4B57405-8156-4DB5-BD69-C244B8CEDB54}" type="pres">
      <dgm:prSet presAssocID="{D44EFAF4-3E34-4B60-A9B8-2412F9BE2531}" presName="bullet5d" presStyleLbl="node1" presStyleIdx="3" presStyleCnt="5"/>
      <dgm:spPr/>
    </dgm:pt>
    <dgm:pt modelId="{7443BB24-8E7F-4488-9B36-175ED2BF5AF5}" type="pres">
      <dgm:prSet presAssocID="{D44EFAF4-3E34-4B60-A9B8-2412F9BE2531}" presName="textBox5d" presStyleLbl="revTx" presStyleIdx="3" presStyleCnt="5" custScaleX="197690" custScaleY="30113" custLinFactNeighborX="43319" custLinFactNeighborY="-29639">
        <dgm:presLayoutVars>
          <dgm:bulletEnabled val="1"/>
        </dgm:presLayoutVars>
      </dgm:prSet>
      <dgm:spPr/>
    </dgm:pt>
    <dgm:pt modelId="{13E54338-E7E4-46F9-B1EE-9D04D5B7219E}" type="pres">
      <dgm:prSet presAssocID="{E1517265-692E-474F-AE40-D40AE94CC46E}" presName="bullet5e" presStyleLbl="node1" presStyleIdx="4" presStyleCnt="5"/>
      <dgm:spPr/>
    </dgm:pt>
    <dgm:pt modelId="{94DF760A-EAA5-40E2-9E68-ED61B7379CE0}" type="pres">
      <dgm:prSet presAssocID="{E1517265-692E-474F-AE40-D40AE94CC46E}" presName="textBox5e" presStyleLbl="revTx" presStyleIdx="4" presStyleCnt="5" custScaleY="31285" custLinFactNeighborX="4844" custLinFactNeighborY="-43824">
        <dgm:presLayoutVars>
          <dgm:bulletEnabled val="1"/>
        </dgm:presLayoutVars>
      </dgm:prSet>
      <dgm:spPr/>
    </dgm:pt>
  </dgm:ptLst>
  <dgm:cxnLst>
    <dgm:cxn modelId="{892C9201-B433-46F8-8E48-821FE85D4760}" type="presOf" srcId="{D44EFAF4-3E34-4B60-A9B8-2412F9BE2531}" destId="{7443BB24-8E7F-4488-9B36-175ED2BF5AF5}" srcOrd="0" destOrd="0" presId="urn:microsoft.com/office/officeart/2005/8/layout/arrow2"/>
    <dgm:cxn modelId="{61AAB040-4860-495F-8979-EF74C20732C9}" type="presOf" srcId="{0CA90BE2-704F-4D11-962B-5B1F63939D89}" destId="{9640BAB9-3325-48B5-BE84-6C34BFF7F494}" srcOrd="0" destOrd="0" presId="urn:microsoft.com/office/officeart/2005/8/layout/arrow2"/>
    <dgm:cxn modelId="{2B06B342-254A-4537-8AC0-CBD648EA15AD}" srcId="{0CA90BE2-704F-4D11-962B-5B1F63939D89}" destId="{E1517265-692E-474F-AE40-D40AE94CC46E}" srcOrd="4" destOrd="0" parTransId="{9C3AD9B0-2B71-4A58-8A12-A304AB0F4B87}" sibTransId="{8A1C2018-8BD3-49F4-96CF-F9D4045E925F}"/>
    <dgm:cxn modelId="{322E184C-B45E-4EB2-BA62-DFF645F85B14}" type="presOf" srcId="{E1517265-692E-474F-AE40-D40AE94CC46E}" destId="{94DF760A-EAA5-40E2-9E68-ED61B7379CE0}" srcOrd="0" destOrd="0" presId="urn:microsoft.com/office/officeart/2005/8/layout/arrow2"/>
    <dgm:cxn modelId="{7BE3DE92-61DC-48F4-AFD4-CDDD97B2BA75}" type="presOf" srcId="{376957D5-883D-49A3-9413-F794DA27ECC6}" destId="{B7F5B2C1-4327-43E9-B974-37BA51F76C8E}" srcOrd="0" destOrd="0" presId="urn:microsoft.com/office/officeart/2005/8/layout/arrow2"/>
    <dgm:cxn modelId="{0F436FCD-5B2D-4944-9A1A-6061F1CF7B51}" srcId="{0CA90BE2-704F-4D11-962B-5B1F63939D89}" destId="{F66EF76B-560D-4411-ACD3-974594ED5A92}" srcOrd="2" destOrd="0" parTransId="{D6CAF42B-04B8-40F0-9DCA-6AAAF896D471}" sibTransId="{337AF450-7A16-47F9-A1F2-E9B4C5B27B55}"/>
    <dgm:cxn modelId="{5D4F2ADB-19FC-4827-8077-EBEE9D691456}" srcId="{0CA90BE2-704F-4D11-962B-5B1F63939D89}" destId="{D44EFAF4-3E34-4B60-A9B8-2412F9BE2531}" srcOrd="3" destOrd="0" parTransId="{816CB471-E803-41C4-AA64-303070CFA12E}" sibTransId="{95EE0D80-CC2B-42CA-BD97-7D0047640B34}"/>
    <dgm:cxn modelId="{8F8907E5-5A19-4D1A-A8A9-0A0BDDDAD338}" type="presOf" srcId="{1B3A5EE7-761E-4EB4-AF34-21AA972F3BD6}" destId="{D777EBD4-5457-43D7-99B0-9616BA82CB71}" srcOrd="0" destOrd="0" presId="urn:microsoft.com/office/officeart/2005/8/layout/arrow2"/>
    <dgm:cxn modelId="{83E679EF-DB37-464B-B228-3190581A02AD}" type="presOf" srcId="{F66EF76B-560D-4411-ACD3-974594ED5A92}" destId="{1B9B2208-2D8D-4C99-A6D2-08B27A21C955}" srcOrd="0" destOrd="0" presId="urn:microsoft.com/office/officeart/2005/8/layout/arrow2"/>
    <dgm:cxn modelId="{E626BDF1-91A7-4158-A69A-AFA0FB5BD93A}" srcId="{0CA90BE2-704F-4D11-962B-5B1F63939D89}" destId="{376957D5-883D-49A3-9413-F794DA27ECC6}" srcOrd="0" destOrd="0" parTransId="{7F1AAD54-7A0D-4E44-A2F5-2D54C6560EE2}" sibTransId="{F9FF7F27-C9D7-41E5-821F-980455C8C9A4}"/>
    <dgm:cxn modelId="{DBCD93FB-109A-48D6-B119-0D4EAA49CD5E}" srcId="{0CA90BE2-704F-4D11-962B-5B1F63939D89}" destId="{1B3A5EE7-761E-4EB4-AF34-21AA972F3BD6}" srcOrd="1" destOrd="0" parTransId="{CE4F87E4-DC44-45AF-B690-CED5B49A0F8E}" sibTransId="{FE531D47-3C0E-4A91-B9C6-7A614B1763F1}"/>
    <dgm:cxn modelId="{5AB10F8D-51D1-4B8A-A340-26F62142477F}" type="presParOf" srcId="{9640BAB9-3325-48B5-BE84-6C34BFF7F494}" destId="{7E2F6169-FFE6-4815-AFB1-B1B0B859E573}" srcOrd="0" destOrd="0" presId="urn:microsoft.com/office/officeart/2005/8/layout/arrow2"/>
    <dgm:cxn modelId="{667F8D27-1759-45DA-8AF8-54438C8A72A8}" type="presParOf" srcId="{9640BAB9-3325-48B5-BE84-6C34BFF7F494}" destId="{BD1E3E9A-3745-4F3B-B2AE-1028783B3778}" srcOrd="1" destOrd="0" presId="urn:microsoft.com/office/officeart/2005/8/layout/arrow2"/>
    <dgm:cxn modelId="{2C93A079-02C6-4F24-8734-A3BA1DBEBAE9}" type="presParOf" srcId="{BD1E3E9A-3745-4F3B-B2AE-1028783B3778}" destId="{4AB0C6CD-B565-4B1F-9617-14C78CB07F46}" srcOrd="0" destOrd="0" presId="urn:microsoft.com/office/officeart/2005/8/layout/arrow2"/>
    <dgm:cxn modelId="{DB2DB39D-2FDF-4585-B848-D124BF038AE2}" type="presParOf" srcId="{BD1E3E9A-3745-4F3B-B2AE-1028783B3778}" destId="{B7F5B2C1-4327-43E9-B974-37BA51F76C8E}" srcOrd="1" destOrd="0" presId="urn:microsoft.com/office/officeart/2005/8/layout/arrow2"/>
    <dgm:cxn modelId="{D57B1EE8-CFD1-4801-9944-B23A0E5EDA2C}" type="presParOf" srcId="{BD1E3E9A-3745-4F3B-B2AE-1028783B3778}" destId="{558D18DC-0D8B-49E9-9463-A8103408E1E5}" srcOrd="2" destOrd="0" presId="urn:microsoft.com/office/officeart/2005/8/layout/arrow2"/>
    <dgm:cxn modelId="{61411A0A-4ED9-4FDC-94D6-95AA330E9844}" type="presParOf" srcId="{BD1E3E9A-3745-4F3B-B2AE-1028783B3778}" destId="{D777EBD4-5457-43D7-99B0-9616BA82CB71}" srcOrd="3" destOrd="0" presId="urn:microsoft.com/office/officeart/2005/8/layout/arrow2"/>
    <dgm:cxn modelId="{6EBC62FE-6211-4470-8140-DEEB78220909}" type="presParOf" srcId="{BD1E3E9A-3745-4F3B-B2AE-1028783B3778}" destId="{FF40AEFD-700A-4990-9854-6C4AC5C3A894}" srcOrd="4" destOrd="0" presId="urn:microsoft.com/office/officeart/2005/8/layout/arrow2"/>
    <dgm:cxn modelId="{44521EC0-680F-4FD3-87C3-A79178A65C7F}" type="presParOf" srcId="{BD1E3E9A-3745-4F3B-B2AE-1028783B3778}" destId="{1B9B2208-2D8D-4C99-A6D2-08B27A21C955}" srcOrd="5" destOrd="0" presId="urn:microsoft.com/office/officeart/2005/8/layout/arrow2"/>
    <dgm:cxn modelId="{CD2D3F86-3E9E-49B8-A235-7923C3D14CDC}" type="presParOf" srcId="{BD1E3E9A-3745-4F3B-B2AE-1028783B3778}" destId="{F4B57405-8156-4DB5-BD69-C244B8CEDB54}" srcOrd="6" destOrd="0" presId="urn:microsoft.com/office/officeart/2005/8/layout/arrow2"/>
    <dgm:cxn modelId="{4597515F-7105-4B9B-A052-7CAB15EEE453}" type="presParOf" srcId="{BD1E3E9A-3745-4F3B-B2AE-1028783B3778}" destId="{7443BB24-8E7F-4488-9B36-175ED2BF5AF5}" srcOrd="7" destOrd="0" presId="urn:microsoft.com/office/officeart/2005/8/layout/arrow2"/>
    <dgm:cxn modelId="{1D4EB597-1B87-4E8F-8544-BCD98F76F88C}" type="presParOf" srcId="{BD1E3E9A-3745-4F3B-B2AE-1028783B3778}" destId="{13E54338-E7E4-46F9-B1EE-9D04D5B7219E}" srcOrd="8" destOrd="0" presId="urn:microsoft.com/office/officeart/2005/8/layout/arrow2"/>
    <dgm:cxn modelId="{DB0025E4-E9B1-46C9-8E07-E1193C0DDAF5}" type="presParOf" srcId="{BD1E3E9A-3745-4F3B-B2AE-1028783B3778}" destId="{94DF760A-EAA5-40E2-9E68-ED61B7379CE0}"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B06A8DD-5532-4371-883D-143AE125DEFE}" type="doc">
      <dgm:prSet loTypeId="urn:microsoft.com/office/officeart/2005/8/layout/hChevron3" loCatId="process" qsTypeId="urn:microsoft.com/office/officeart/2005/8/quickstyle/simple1" qsCatId="simple" csTypeId="urn:microsoft.com/office/officeart/2005/8/colors/colorful3" csCatId="colorful" phldr="1"/>
      <dgm:spPr/>
    </dgm:pt>
    <dgm:pt modelId="{4D9FB735-5AA5-4A13-A0BE-CFF5D50284A3}">
      <dgm:prSet phldrT="[Text]"/>
      <dgm:spPr/>
      <dgm:t>
        <a:bodyPr/>
        <a:lstStyle/>
        <a:p>
          <a:r>
            <a:rPr lang="en-GB"/>
            <a:t>Concept</a:t>
          </a:r>
        </a:p>
      </dgm:t>
    </dgm:pt>
    <dgm:pt modelId="{7D9A071C-3507-40BD-B4F6-4A49FD409E29}" type="parTrans" cxnId="{2E5DED50-D75A-44B1-A6C5-216C02D8DF1E}">
      <dgm:prSet/>
      <dgm:spPr/>
      <dgm:t>
        <a:bodyPr/>
        <a:lstStyle/>
        <a:p>
          <a:endParaRPr lang="en-GB"/>
        </a:p>
      </dgm:t>
    </dgm:pt>
    <dgm:pt modelId="{8C961776-D4A7-48F2-A91A-2D5A1EBF8E44}" type="sibTrans" cxnId="{2E5DED50-D75A-44B1-A6C5-216C02D8DF1E}">
      <dgm:prSet/>
      <dgm:spPr/>
      <dgm:t>
        <a:bodyPr/>
        <a:lstStyle/>
        <a:p>
          <a:endParaRPr lang="en-GB"/>
        </a:p>
      </dgm:t>
    </dgm:pt>
    <dgm:pt modelId="{BED4CED9-82A4-40CE-A739-DA4FBCA5F7B6}">
      <dgm:prSet phldrT="[Text]"/>
      <dgm:spPr/>
      <dgm:t>
        <a:bodyPr/>
        <a:lstStyle/>
        <a:p>
          <a:r>
            <a:rPr lang="en-GB"/>
            <a:t>Assessment </a:t>
          </a:r>
        </a:p>
      </dgm:t>
    </dgm:pt>
    <dgm:pt modelId="{3344BC66-A5B4-4769-95E0-FE224B8D51BD}" type="parTrans" cxnId="{127B9768-AD62-4764-82A5-776C61B954D8}">
      <dgm:prSet/>
      <dgm:spPr/>
      <dgm:t>
        <a:bodyPr/>
        <a:lstStyle/>
        <a:p>
          <a:endParaRPr lang="en-GB"/>
        </a:p>
      </dgm:t>
    </dgm:pt>
    <dgm:pt modelId="{50F20F93-D548-4C2E-85C2-B174EE3AEFC3}" type="sibTrans" cxnId="{127B9768-AD62-4764-82A5-776C61B954D8}">
      <dgm:prSet/>
      <dgm:spPr/>
      <dgm:t>
        <a:bodyPr/>
        <a:lstStyle/>
        <a:p>
          <a:endParaRPr lang="en-GB"/>
        </a:p>
      </dgm:t>
    </dgm:pt>
    <dgm:pt modelId="{84FE5DE9-70D0-47A4-8C2D-36916AFAFEF6}">
      <dgm:prSet phldrT="[Text]"/>
      <dgm:spPr/>
      <dgm:t>
        <a:bodyPr/>
        <a:lstStyle/>
        <a:p>
          <a:r>
            <a:rPr lang="en-GB"/>
            <a:t>Demonstration</a:t>
          </a:r>
        </a:p>
      </dgm:t>
    </dgm:pt>
    <dgm:pt modelId="{A6F0D175-3EED-4721-9EC4-B024655B1D6E}" type="parTrans" cxnId="{485F67E9-DEDB-469F-94C3-C74B3D1B433D}">
      <dgm:prSet/>
      <dgm:spPr/>
      <dgm:t>
        <a:bodyPr/>
        <a:lstStyle/>
        <a:p>
          <a:endParaRPr lang="en-GB"/>
        </a:p>
      </dgm:t>
    </dgm:pt>
    <dgm:pt modelId="{C3295256-D648-4627-A36E-DF5AF0B3678E}" type="sibTrans" cxnId="{485F67E9-DEDB-469F-94C3-C74B3D1B433D}">
      <dgm:prSet/>
      <dgm:spPr/>
      <dgm:t>
        <a:bodyPr/>
        <a:lstStyle/>
        <a:p>
          <a:endParaRPr lang="en-GB"/>
        </a:p>
      </dgm:t>
    </dgm:pt>
    <dgm:pt modelId="{7CF71BDA-8B86-45D9-9556-F5365495C9D8}">
      <dgm:prSet phldrT="[Text]"/>
      <dgm:spPr/>
      <dgm:t>
        <a:bodyPr/>
        <a:lstStyle/>
        <a:p>
          <a:r>
            <a:rPr lang="en-GB"/>
            <a:t>Manufacture</a:t>
          </a:r>
        </a:p>
      </dgm:t>
    </dgm:pt>
    <dgm:pt modelId="{9BFF5D03-CBA6-4CD7-9AE6-9FEA82072ECC}" type="parTrans" cxnId="{6B5348C5-22AF-40F5-AC03-66E135B6C20D}">
      <dgm:prSet/>
      <dgm:spPr/>
      <dgm:t>
        <a:bodyPr/>
        <a:lstStyle/>
        <a:p>
          <a:endParaRPr lang="en-GB"/>
        </a:p>
      </dgm:t>
    </dgm:pt>
    <dgm:pt modelId="{C5CC561F-B7E3-4D62-AF6D-7D081238C741}" type="sibTrans" cxnId="{6B5348C5-22AF-40F5-AC03-66E135B6C20D}">
      <dgm:prSet/>
      <dgm:spPr/>
      <dgm:t>
        <a:bodyPr/>
        <a:lstStyle/>
        <a:p>
          <a:endParaRPr lang="en-GB"/>
        </a:p>
      </dgm:t>
    </dgm:pt>
    <dgm:pt modelId="{C596880F-50C9-4334-BF6A-722F23A5044A}">
      <dgm:prSet phldrT="[Text]"/>
      <dgm:spPr/>
      <dgm:t>
        <a:bodyPr/>
        <a:lstStyle/>
        <a:p>
          <a:r>
            <a:rPr lang="en-GB"/>
            <a:t>In-Service</a:t>
          </a:r>
        </a:p>
      </dgm:t>
    </dgm:pt>
    <dgm:pt modelId="{57FA7862-665E-4E71-9E0A-175F2A1C53B1}" type="parTrans" cxnId="{0097BA90-F8C2-4416-8E37-1381F35C2911}">
      <dgm:prSet/>
      <dgm:spPr/>
      <dgm:t>
        <a:bodyPr/>
        <a:lstStyle/>
        <a:p>
          <a:endParaRPr lang="en-GB"/>
        </a:p>
      </dgm:t>
    </dgm:pt>
    <dgm:pt modelId="{95B17AC6-4457-4E3C-B18C-28E756088A27}" type="sibTrans" cxnId="{0097BA90-F8C2-4416-8E37-1381F35C2911}">
      <dgm:prSet/>
      <dgm:spPr/>
      <dgm:t>
        <a:bodyPr/>
        <a:lstStyle/>
        <a:p>
          <a:endParaRPr lang="en-GB"/>
        </a:p>
      </dgm:t>
    </dgm:pt>
    <dgm:pt modelId="{CCF03B0C-FCD7-4939-9DDB-D8F1ECF39E80}">
      <dgm:prSet phldrT="[Text]"/>
      <dgm:spPr/>
      <dgm:t>
        <a:bodyPr/>
        <a:lstStyle/>
        <a:p>
          <a:r>
            <a:rPr lang="en-GB"/>
            <a:t>Disposal </a:t>
          </a:r>
        </a:p>
      </dgm:t>
    </dgm:pt>
    <dgm:pt modelId="{F408E3F6-E587-4F4B-B636-21F47F09E52B}" type="parTrans" cxnId="{7FD09B1D-DDC9-4E59-BEC6-516C5637DAD2}">
      <dgm:prSet/>
      <dgm:spPr/>
      <dgm:t>
        <a:bodyPr/>
        <a:lstStyle/>
        <a:p>
          <a:endParaRPr lang="en-GB"/>
        </a:p>
      </dgm:t>
    </dgm:pt>
    <dgm:pt modelId="{48FEFCF8-AE2B-4F2A-95F0-63121109428F}" type="sibTrans" cxnId="{7FD09B1D-DDC9-4E59-BEC6-516C5637DAD2}">
      <dgm:prSet/>
      <dgm:spPr/>
      <dgm:t>
        <a:bodyPr/>
        <a:lstStyle/>
        <a:p>
          <a:endParaRPr lang="en-GB"/>
        </a:p>
      </dgm:t>
    </dgm:pt>
    <dgm:pt modelId="{597DA94C-0F8C-43F1-9BEF-13099C83F267}" type="pres">
      <dgm:prSet presAssocID="{1B06A8DD-5532-4371-883D-143AE125DEFE}" presName="Name0" presStyleCnt="0">
        <dgm:presLayoutVars>
          <dgm:dir/>
          <dgm:resizeHandles val="exact"/>
        </dgm:presLayoutVars>
      </dgm:prSet>
      <dgm:spPr/>
    </dgm:pt>
    <dgm:pt modelId="{99416115-616B-4F7F-B845-662273C747D9}" type="pres">
      <dgm:prSet presAssocID="{4D9FB735-5AA5-4A13-A0BE-CFF5D50284A3}" presName="parTxOnly" presStyleLbl="node1" presStyleIdx="0" presStyleCnt="6">
        <dgm:presLayoutVars>
          <dgm:bulletEnabled val="1"/>
        </dgm:presLayoutVars>
      </dgm:prSet>
      <dgm:spPr/>
    </dgm:pt>
    <dgm:pt modelId="{EA6AC3F8-8570-40C4-8D7C-0AC0CD2E1F51}" type="pres">
      <dgm:prSet presAssocID="{8C961776-D4A7-48F2-A91A-2D5A1EBF8E44}" presName="parSpace" presStyleCnt="0"/>
      <dgm:spPr/>
    </dgm:pt>
    <dgm:pt modelId="{513EF49E-7659-4182-943F-927C47BBA232}" type="pres">
      <dgm:prSet presAssocID="{BED4CED9-82A4-40CE-A739-DA4FBCA5F7B6}" presName="parTxOnly" presStyleLbl="node1" presStyleIdx="1" presStyleCnt="6">
        <dgm:presLayoutVars>
          <dgm:bulletEnabled val="1"/>
        </dgm:presLayoutVars>
      </dgm:prSet>
      <dgm:spPr/>
    </dgm:pt>
    <dgm:pt modelId="{7984F99A-2A8D-45F1-9F17-30010449F438}" type="pres">
      <dgm:prSet presAssocID="{50F20F93-D548-4C2E-85C2-B174EE3AEFC3}" presName="parSpace" presStyleCnt="0"/>
      <dgm:spPr/>
    </dgm:pt>
    <dgm:pt modelId="{532E7484-5628-448C-B78E-8F47CE2C15B3}" type="pres">
      <dgm:prSet presAssocID="{84FE5DE9-70D0-47A4-8C2D-36916AFAFEF6}" presName="parTxOnly" presStyleLbl="node1" presStyleIdx="2" presStyleCnt="6">
        <dgm:presLayoutVars>
          <dgm:bulletEnabled val="1"/>
        </dgm:presLayoutVars>
      </dgm:prSet>
      <dgm:spPr/>
    </dgm:pt>
    <dgm:pt modelId="{5759DBD6-7992-4BD6-BB78-904DC403F494}" type="pres">
      <dgm:prSet presAssocID="{C3295256-D648-4627-A36E-DF5AF0B3678E}" presName="parSpace" presStyleCnt="0"/>
      <dgm:spPr/>
    </dgm:pt>
    <dgm:pt modelId="{5CA79B80-FAE3-439B-9E4E-8FD978DCF4F2}" type="pres">
      <dgm:prSet presAssocID="{7CF71BDA-8B86-45D9-9556-F5365495C9D8}" presName="parTxOnly" presStyleLbl="node1" presStyleIdx="3" presStyleCnt="6">
        <dgm:presLayoutVars>
          <dgm:bulletEnabled val="1"/>
        </dgm:presLayoutVars>
      </dgm:prSet>
      <dgm:spPr/>
    </dgm:pt>
    <dgm:pt modelId="{B8A98F3D-3C5D-427A-B685-09464D5D4078}" type="pres">
      <dgm:prSet presAssocID="{C5CC561F-B7E3-4D62-AF6D-7D081238C741}" presName="parSpace" presStyleCnt="0"/>
      <dgm:spPr/>
    </dgm:pt>
    <dgm:pt modelId="{87DEC61F-671E-4020-86D9-8CA142CE4186}" type="pres">
      <dgm:prSet presAssocID="{C596880F-50C9-4334-BF6A-722F23A5044A}" presName="parTxOnly" presStyleLbl="node1" presStyleIdx="4" presStyleCnt="6">
        <dgm:presLayoutVars>
          <dgm:bulletEnabled val="1"/>
        </dgm:presLayoutVars>
      </dgm:prSet>
      <dgm:spPr/>
    </dgm:pt>
    <dgm:pt modelId="{D03E8C30-9300-4D50-89D3-552A82D3AB2E}" type="pres">
      <dgm:prSet presAssocID="{95B17AC6-4457-4E3C-B18C-28E756088A27}" presName="parSpace" presStyleCnt="0"/>
      <dgm:spPr/>
    </dgm:pt>
    <dgm:pt modelId="{CDEFD956-B2B5-428A-AF8E-692DD8AEC8E5}" type="pres">
      <dgm:prSet presAssocID="{CCF03B0C-FCD7-4939-9DDB-D8F1ECF39E80}" presName="parTxOnly" presStyleLbl="node1" presStyleIdx="5" presStyleCnt="6">
        <dgm:presLayoutVars>
          <dgm:bulletEnabled val="1"/>
        </dgm:presLayoutVars>
      </dgm:prSet>
      <dgm:spPr/>
    </dgm:pt>
  </dgm:ptLst>
  <dgm:cxnLst>
    <dgm:cxn modelId="{82C9A20C-7D79-4111-80EB-115A6400503F}" type="presOf" srcId="{1B06A8DD-5532-4371-883D-143AE125DEFE}" destId="{597DA94C-0F8C-43F1-9BEF-13099C83F267}" srcOrd="0" destOrd="0" presId="urn:microsoft.com/office/officeart/2005/8/layout/hChevron3"/>
    <dgm:cxn modelId="{C9277D1D-9B4C-43DB-B78B-0BD84EE1C11C}" type="presOf" srcId="{CCF03B0C-FCD7-4939-9DDB-D8F1ECF39E80}" destId="{CDEFD956-B2B5-428A-AF8E-692DD8AEC8E5}" srcOrd="0" destOrd="0" presId="urn:microsoft.com/office/officeart/2005/8/layout/hChevron3"/>
    <dgm:cxn modelId="{7FD09B1D-DDC9-4E59-BEC6-516C5637DAD2}" srcId="{1B06A8DD-5532-4371-883D-143AE125DEFE}" destId="{CCF03B0C-FCD7-4939-9DDB-D8F1ECF39E80}" srcOrd="5" destOrd="0" parTransId="{F408E3F6-E587-4F4B-B636-21F47F09E52B}" sibTransId="{48FEFCF8-AE2B-4F2A-95F0-63121109428F}"/>
    <dgm:cxn modelId="{E65A5540-AC09-43F9-BE4F-0E9FA8ACDF53}" type="presOf" srcId="{7CF71BDA-8B86-45D9-9556-F5365495C9D8}" destId="{5CA79B80-FAE3-439B-9E4E-8FD978DCF4F2}" srcOrd="0" destOrd="0" presId="urn:microsoft.com/office/officeart/2005/8/layout/hChevron3"/>
    <dgm:cxn modelId="{127B9768-AD62-4764-82A5-776C61B954D8}" srcId="{1B06A8DD-5532-4371-883D-143AE125DEFE}" destId="{BED4CED9-82A4-40CE-A739-DA4FBCA5F7B6}" srcOrd="1" destOrd="0" parTransId="{3344BC66-A5B4-4769-95E0-FE224B8D51BD}" sibTransId="{50F20F93-D548-4C2E-85C2-B174EE3AEFC3}"/>
    <dgm:cxn modelId="{2E5DED50-D75A-44B1-A6C5-216C02D8DF1E}" srcId="{1B06A8DD-5532-4371-883D-143AE125DEFE}" destId="{4D9FB735-5AA5-4A13-A0BE-CFF5D50284A3}" srcOrd="0" destOrd="0" parTransId="{7D9A071C-3507-40BD-B4F6-4A49FD409E29}" sibTransId="{8C961776-D4A7-48F2-A91A-2D5A1EBF8E44}"/>
    <dgm:cxn modelId="{B07FCD78-A5EA-4E91-9DE3-AC6FAB2FC817}" type="presOf" srcId="{BED4CED9-82A4-40CE-A739-DA4FBCA5F7B6}" destId="{513EF49E-7659-4182-943F-927C47BBA232}" srcOrd="0" destOrd="0" presId="urn:microsoft.com/office/officeart/2005/8/layout/hChevron3"/>
    <dgm:cxn modelId="{F493D488-3EA2-4F3F-99B1-3A41A66CB1E5}" type="presOf" srcId="{4D9FB735-5AA5-4A13-A0BE-CFF5D50284A3}" destId="{99416115-616B-4F7F-B845-662273C747D9}" srcOrd="0" destOrd="0" presId="urn:microsoft.com/office/officeart/2005/8/layout/hChevron3"/>
    <dgm:cxn modelId="{0097BA90-F8C2-4416-8E37-1381F35C2911}" srcId="{1B06A8DD-5532-4371-883D-143AE125DEFE}" destId="{C596880F-50C9-4334-BF6A-722F23A5044A}" srcOrd="4" destOrd="0" parTransId="{57FA7862-665E-4E71-9E0A-175F2A1C53B1}" sibTransId="{95B17AC6-4457-4E3C-B18C-28E756088A27}"/>
    <dgm:cxn modelId="{CD55E293-E4E5-4456-B675-795C967B7E75}" type="presOf" srcId="{84FE5DE9-70D0-47A4-8C2D-36916AFAFEF6}" destId="{532E7484-5628-448C-B78E-8F47CE2C15B3}" srcOrd="0" destOrd="0" presId="urn:microsoft.com/office/officeart/2005/8/layout/hChevron3"/>
    <dgm:cxn modelId="{6B5348C5-22AF-40F5-AC03-66E135B6C20D}" srcId="{1B06A8DD-5532-4371-883D-143AE125DEFE}" destId="{7CF71BDA-8B86-45D9-9556-F5365495C9D8}" srcOrd="3" destOrd="0" parTransId="{9BFF5D03-CBA6-4CD7-9AE6-9FEA82072ECC}" sibTransId="{C5CC561F-B7E3-4D62-AF6D-7D081238C741}"/>
    <dgm:cxn modelId="{B83634C8-B155-4466-AD4E-4EEF9EC232C7}" type="presOf" srcId="{C596880F-50C9-4334-BF6A-722F23A5044A}" destId="{87DEC61F-671E-4020-86D9-8CA142CE4186}" srcOrd="0" destOrd="0" presId="urn:microsoft.com/office/officeart/2005/8/layout/hChevron3"/>
    <dgm:cxn modelId="{485F67E9-DEDB-469F-94C3-C74B3D1B433D}" srcId="{1B06A8DD-5532-4371-883D-143AE125DEFE}" destId="{84FE5DE9-70D0-47A4-8C2D-36916AFAFEF6}" srcOrd="2" destOrd="0" parTransId="{A6F0D175-3EED-4721-9EC4-B024655B1D6E}" sibTransId="{C3295256-D648-4627-A36E-DF5AF0B3678E}"/>
    <dgm:cxn modelId="{3D40DF40-093F-4217-ACEC-8D947C9B9C05}" type="presParOf" srcId="{597DA94C-0F8C-43F1-9BEF-13099C83F267}" destId="{99416115-616B-4F7F-B845-662273C747D9}" srcOrd="0" destOrd="0" presId="urn:microsoft.com/office/officeart/2005/8/layout/hChevron3"/>
    <dgm:cxn modelId="{FA4FA644-B2A0-40F0-92CE-5106001B6002}" type="presParOf" srcId="{597DA94C-0F8C-43F1-9BEF-13099C83F267}" destId="{EA6AC3F8-8570-40C4-8D7C-0AC0CD2E1F51}" srcOrd="1" destOrd="0" presId="urn:microsoft.com/office/officeart/2005/8/layout/hChevron3"/>
    <dgm:cxn modelId="{DB547770-89FC-4030-903D-FCB4B3DDF992}" type="presParOf" srcId="{597DA94C-0F8C-43F1-9BEF-13099C83F267}" destId="{513EF49E-7659-4182-943F-927C47BBA232}" srcOrd="2" destOrd="0" presId="urn:microsoft.com/office/officeart/2005/8/layout/hChevron3"/>
    <dgm:cxn modelId="{7002F7A1-AC10-4EC3-A5AF-BAD2E69BB6C5}" type="presParOf" srcId="{597DA94C-0F8C-43F1-9BEF-13099C83F267}" destId="{7984F99A-2A8D-45F1-9F17-30010449F438}" srcOrd="3" destOrd="0" presId="urn:microsoft.com/office/officeart/2005/8/layout/hChevron3"/>
    <dgm:cxn modelId="{59F02574-4AB8-4017-9837-028C66A810D1}" type="presParOf" srcId="{597DA94C-0F8C-43F1-9BEF-13099C83F267}" destId="{532E7484-5628-448C-B78E-8F47CE2C15B3}" srcOrd="4" destOrd="0" presId="urn:microsoft.com/office/officeart/2005/8/layout/hChevron3"/>
    <dgm:cxn modelId="{15DA77EC-8B71-4DB1-8482-4A7FF355663F}" type="presParOf" srcId="{597DA94C-0F8C-43F1-9BEF-13099C83F267}" destId="{5759DBD6-7992-4BD6-BB78-904DC403F494}" srcOrd="5" destOrd="0" presId="urn:microsoft.com/office/officeart/2005/8/layout/hChevron3"/>
    <dgm:cxn modelId="{D9BA5E9A-754C-48AF-8541-DDF137B2E707}" type="presParOf" srcId="{597DA94C-0F8C-43F1-9BEF-13099C83F267}" destId="{5CA79B80-FAE3-439B-9E4E-8FD978DCF4F2}" srcOrd="6" destOrd="0" presId="urn:microsoft.com/office/officeart/2005/8/layout/hChevron3"/>
    <dgm:cxn modelId="{063B215F-BD3F-43CE-9F94-883EA3C9BD0C}" type="presParOf" srcId="{597DA94C-0F8C-43F1-9BEF-13099C83F267}" destId="{B8A98F3D-3C5D-427A-B685-09464D5D4078}" srcOrd="7" destOrd="0" presId="urn:microsoft.com/office/officeart/2005/8/layout/hChevron3"/>
    <dgm:cxn modelId="{E19E7361-1B01-499A-844D-B11987AAA887}" type="presParOf" srcId="{597DA94C-0F8C-43F1-9BEF-13099C83F267}" destId="{87DEC61F-671E-4020-86D9-8CA142CE4186}" srcOrd="8" destOrd="0" presId="urn:microsoft.com/office/officeart/2005/8/layout/hChevron3"/>
    <dgm:cxn modelId="{027E003A-F3A8-4D8C-AEF5-A56AACDF59E7}" type="presParOf" srcId="{597DA94C-0F8C-43F1-9BEF-13099C83F267}" destId="{D03E8C30-9300-4D50-89D3-552A82D3AB2E}" srcOrd="9" destOrd="0" presId="urn:microsoft.com/office/officeart/2005/8/layout/hChevron3"/>
    <dgm:cxn modelId="{C40F4A51-BE13-4602-B7D9-63EB1F6D4E14}" type="presParOf" srcId="{597DA94C-0F8C-43F1-9BEF-13099C83F267}" destId="{CDEFD956-B2B5-428A-AF8E-692DD8AEC8E5}"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E55559-2AE1-494B-90E6-99FD0473B9F1}">
      <dsp:nvSpPr>
        <dsp:cNvPr id="0" name=""/>
        <dsp:cNvSpPr/>
      </dsp:nvSpPr>
      <dsp:spPr>
        <a:xfrm>
          <a:off x="1957604" y="0"/>
          <a:ext cx="4876726" cy="4876726"/>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GB" sz="1900" kern="1200"/>
            <a:t>Risk</a:t>
          </a:r>
        </a:p>
      </dsp:txBody>
      <dsp:txXfrm>
        <a:off x="3714200" y="243836"/>
        <a:ext cx="1363532" cy="731508"/>
      </dsp:txXfrm>
    </dsp:sp>
    <dsp:sp modelId="{2BC48BD3-42B0-4DD3-987B-E06DF0D27124}">
      <dsp:nvSpPr>
        <dsp:cNvPr id="0" name=""/>
        <dsp:cNvSpPr/>
      </dsp:nvSpPr>
      <dsp:spPr>
        <a:xfrm>
          <a:off x="2243263" y="975345"/>
          <a:ext cx="3901380" cy="3901380"/>
        </a:xfrm>
        <a:prstGeom prst="ellipse">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GB" sz="1900" kern="1200"/>
            <a:t>Accidents</a:t>
          </a:r>
        </a:p>
      </dsp:txBody>
      <dsp:txXfrm>
        <a:off x="3512187" y="1209428"/>
        <a:ext cx="1363532" cy="702248"/>
      </dsp:txXfrm>
    </dsp:sp>
    <dsp:sp modelId="{A21404E4-4B12-42A5-85ED-1B1A2C4A83CA}">
      <dsp:nvSpPr>
        <dsp:cNvPr id="0" name=""/>
        <dsp:cNvSpPr/>
      </dsp:nvSpPr>
      <dsp:spPr>
        <a:xfrm>
          <a:off x="2600971" y="1950690"/>
          <a:ext cx="2926035" cy="2926035"/>
        </a:xfrm>
        <a:prstGeom prst="ellipse">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GB" sz="1900" kern="1200"/>
            <a:t>Hazards</a:t>
          </a:r>
        </a:p>
      </dsp:txBody>
      <dsp:txXfrm>
        <a:off x="3382222" y="2170143"/>
        <a:ext cx="1363532" cy="658358"/>
      </dsp:txXfrm>
    </dsp:sp>
    <dsp:sp modelId="{071CEC78-4E7A-42DF-B3C5-8A56F906B5FD}">
      <dsp:nvSpPr>
        <dsp:cNvPr id="0" name=""/>
        <dsp:cNvSpPr/>
      </dsp:nvSpPr>
      <dsp:spPr>
        <a:xfrm>
          <a:off x="2740143" y="2926035"/>
          <a:ext cx="1950690" cy="1950690"/>
        </a:xfrm>
        <a:prstGeom prst="ellipse">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GB" sz="1900" kern="1200"/>
            <a:t>Causes</a:t>
          </a:r>
        </a:p>
      </dsp:txBody>
      <dsp:txXfrm>
        <a:off x="3025815" y="3413708"/>
        <a:ext cx="1379346" cy="9753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2F6169-FFE6-4815-AFB1-B1B0B859E573}">
      <dsp:nvSpPr>
        <dsp:cNvPr id="0" name=""/>
        <dsp:cNvSpPr/>
      </dsp:nvSpPr>
      <dsp:spPr>
        <a:xfrm>
          <a:off x="0" y="169333"/>
          <a:ext cx="8128000" cy="5079999"/>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B0C6CD-B565-4B1F-9617-14C78CB07F46}">
      <dsp:nvSpPr>
        <dsp:cNvPr id="0" name=""/>
        <dsp:cNvSpPr/>
      </dsp:nvSpPr>
      <dsp:spPr>
        <a:xfrm>
          <a:off x="800607" y="3946821"/>
          <a:ext cx="186944" cy="18694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F5B2C1-4327-43E9-B974-37BA51F76C8E}">
      <dsp:nvSpPr>
        <dsp:cNvPr id="0" name=""/>
        <dsp:cNvSpPr/>
      </dsp:nvSpPr>
      <dsp:spPr>
        <a:xfrm>
          <a:off x="961442" y="4344693"/>
          <a:ext cx="2253017" cy="336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58" tIns="0" rIns="0" bIns="0" numCol="1" spcCol="1270" anchor="t" anchorCtr="0">
          <a:noAutofit/>
        </a:bodyPr>
        <a:lstStyle/>
        <a:p>
          <a:pPr marL="0" lvl="0" indent="0" algn="l" defTabSz="889000">
            <a:lnSpc>
              <a:spcPct val="90000"/>
            </a:lnSpc>
            <a:spcBef>
              <a:spcPct val="0"/>
            </a:spcBef>
            <a:spcAft>
              <a:spcPct val="35000"/>
            </a:spcAft>
            <a:buNone/>
          </a:pPr>
          <a:r>
            <a:rPr lang="en-GB" sz="2000" kern="1200"/>
            <a:t>ID FT from HAZID/FHA</a:t>
          </a:r>
        </a:p>
      </dsp:txBody>
      <dsp:txXfrm>
        <a:off x="961442" y="4344693"/>
        <a:ext cx="2253017" cy="336838"/>
      </dsp:txXfrm>
    </dsp:sp>
    <dsp:sp modelId="{558D18DC-0D8B-49E9-9463-A8103408E1E5}">
      <dsp:nvSpPr>
        <dsp:cNvPr id="0" name=""/>
        <dsp:cNvSpPr/>
      </dsp:nvSpPr>
      <dsp:spPr>
        <a:xfrm>
          <a:off x="1812543" y="2974509"/>
          <a:ext cx="292608" cy="29260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77EBD4-5457-43D7-99B0-9616BA82CB71}">
      <dsp:nvSpPr>
        <dsp:cNvPr id="0" name=""/>
        <dsp:cNvSpPr/>
      </dsp:nvSpPr>
      <dsp:spPr>
        <a:xfrm>
          <a:off x="1609055" y="3431492"/>
          <a:ext cx="2277395" cy="707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047" tIns="0" rIns="0" bIns="0" numCol="1" spcCol="1270" anchor="t" anchorCtr="0">
          <a:noAutofit/>
        </a:bodyPr>
        <a:lstStyle/>
        <a:p>
          <a:pPr marL="0" lvl="0" indent="0" algn="l" defTabSz="1066800">
            <a:lnSpc>
              <a:spcPct val="90000"/>
            </a:lnSpc>
            <a:spcBef>
              <a:spcPct val="0"/>
            </a:spcBef>
            <a:spcAft>
              <a:spcPct val="35000"/>
            </a:spcAft>
            <a:buNone/>
          </a:pPr>
          <a:r>
            <a:rPr lang="en-GB" sz="2400" kern="1200"/>
            <a:t>ID Equipment Threats</a:t>
          </a:r>
        </a:p>
      </dsp:txBody>
      <dsp:txXfrm>
        <a:off x="1609055" y="3431492"/>
        <a:ext cx="2277395" cy="707051"/>
      </dsp:txXfrm>
    </dsp:sp>
    <dsp:sp modelId="{FF40AEFD-700A-4990-9854-6C4AC5C3A894}">
      <dsp:nvSpPr>
        <dsp:cNvPr id="0" name=""/>
        <dsp:cNvSpPr/>
      </dsp:nvSpPr>
      <dsp:spPr>
        <a:xfrm>
          <a:off x="3113023" y="2199301"/>
          <a:ext cx="390144" cy="39014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9B2208-2D8D-4C99-A6D2-08B27A21C955}">
      <dsp:nvSpPr>
        <dsp:cNvPr id="0" name=""/>
        <dsp:cNvSpPr/>
      </dsp:nvSpPr>
      <dsp:spPr>
        <a:xfrm>
          <a:off x="2602704" y="2764576"/>
          <a:ext cx="2788700" cy="857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729" tIns="0" rIns="0" bIns="0" numCol="1" spcCol="1270" anchor="t" anchorCtr="0">
          <a:noAutofit/>
        </a:bodyPr>
        <a:lstStyle/>
        <a:p>
          <a:pPr marL="0" lvl="0" indent="0" algn="l" defTabSz="1066800">
            <a:lnSpc>
              <a:spcPct val="90000"/>
            </a:lnSpc>
            <a:spcBef>
              <a:spcPct val="0"/>
            </a:spcBef>
            <a:spcAft>
              <a:spcPct val="35000"/>
            </a:spcAft>
            <a:buNone/>
          </a:pPr>
          <a:r>
            <a:rPr lang="en-GB" sz="2400" kern="1200"/>
            <a:t>Illustrate impact on ADH Bowtie</a:t>
          </a:r>
        </a:p>
      </dsp:txBody>
      <dsp:txXfrm>
        <a:off x="2602704" y="2764576"/>
        <a:ext cx="2788700" cy="857287"/>
      </dsp:txXfrm>
    </dsp:sp>
    <dsp:sp modelId="{F4B57405-8156-4DB5-BD69-C244B8CEDB54}">
      <dsp:nvSpPr>
        <dsp:cNvPr id="0" name=""/>
        <dsp:cNvSpPr/>
      </dsp:nvSpPr>
      <dsp:spPr>
        <a:xfrm>
          <a:off x="4624832" y="1593765"/>
          <a:ext cx="503936" cy="5039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43BB24-8E7F-4488-9B36-175ED2BF5AF5}">
      <dsp:nvSpPr>
        <dsp:cNvPr id="0" name=""/>
        <dsp:cNvSpPr/>
      </dsp:nvSpPr>
      <dsp:spPr>
        <a:xfrm>
          <a:off x="4786969" y="2026277"/>
          <a:ext cx="3213648" cy="1024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7025" tIns="0" rIns="0" bIns="0" numCol="1" spcCol="1270" anchor="t" anchorCtr="0">
          <a:noAutofit/>
        </a:bodyPr>
        <a:lstStyle/>
        <a:p>
          <a:pPr marL="0" lvl="0" indent="0" algn="l" defTabSz="1066800">
            <a:lnSpc>
              <a:spcPct val="90000"/>
            </a:lnSpc>
            <a:spcBef>
              <a:spcPct val="0"/>
            </a:spcBef>
            <a:spcAft>
              <a:spcPct val="35000"/>
            </a:spcAft>
            <a:buNone/>
          </a:pPr>
          <a:r>
            <a:rPr lang="en-GB" sz="2400" kern="1200"/>
            <a:t>ID Barriers &amp; Escalation Factors</a:t>
          </a:r>
        </a:p>
      </dsp:txBody>
      <dsp:txXfrm>
        <a:off x="4786969" y="2026277"/>
        <a:ext cx="3213648" cy="1024926"/>
      </dsp:txXfrm>
    </dsp:sp>
    <dsp:sp modelId="{13E54338-E7E4-46F9-B1EE-9D04D5B7219E}">
      <dsp:nvSpPr>
        <dsp:cNvPr id="0" name=""/>
        <dsp:cNvSpPr/>
      </dsp:nvSpPr>
      <dsp:spPr>
        <a:xfrm>
          <a:off x="6181344" y="1189397"/>
          <a:ext cx="642112" cy="64211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DF760A-EAA5-40E2-9E68-ED61B7379CE0}">
      <dsp:nvSpPr>
        <dsp:cNvPr id="0" name=""/>
        <dsp:cNvSpPr/>
      </dsp:nvSpPr>
      <dsp:spPr>
        <a:xfrm>
          <a:off x="6502399" y="1156512"/>
          <a:ext cx="1625600" cy="11697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0242" tIns="0" rIns="0" bIns="0" numCol="1" spcCol="1270" anchor="t" anchorCtr="0">
          <a:noAutofit/>
        </a:bodyPr>
        <a:lstStyle/>
        <a:p>
          <a:pPr marL="0" lvl="0" indent="0" algn="l" defTabSz="1066800">
            <a:lnSpc>
              <a:spcPct val="90000"/>
            </a:lnSpc>
            <a:spcBef>
              <a:spcPct val="0"/>
            </a:spcBef>
            <a:spcAft>
              <a:spcPct val="35000"/>
            </a:spcAft>
            <a:buNone/>
          </a:pPr>
          <a:r>
            <a:rPr lang="en-GB" sz="2400" kern="1200"/>
            <a:t>Tell ADH</a:t>
          </a:r>
        </a:p>
      </dsp:txBody>
      <dsp:txXfrm>
        <a:off x="6502399" y="1156512"/>
        <a:ext cx="1625600" cy="11697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416115-616B-4F7F-B845-662273C747D9}">
      <dsp:nvSpPr>
        <dsp:cNvPr id="0" name=""/>
        <dsp:cNvSpPr/>
      </dsp:nvSpPr>
      <dsp:spPr>
        <a:xfrm>
          <a:off x="1307" y="1214406"/>
          <a:ext cx="2141900" cy="856760"/>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anchor="ctr" anchorCtr="0">
          <a:noAutofit/>
        </a:bodyPr>
        <a:lstStyle/>
        <a:p>
          <a:pPr marL="0" lvl="0" indent="0" algn="ctr" defTabSz="622300">
            <a:lnSpc>
              <a:spcPct val="90000"/>
            </a:lnSpc>
            <a:spcBef>
              <a:spcPct val="0"/>
            </a:spcBef>
            <a:spcAft>
              <a:spcPct val="35000"/>
            </a:spcAft>
            <a:buNone/>
          </a:pPr>
          <a:r>
            <a:rPr lang="en-GB" sz="1400" kern="1200"/>
            <a:t>Concept</a:t>
          </a:r>
        </a:p>
      </dsp:txBody>
      <dsp:txXfrm>
        <a:off x="1307" y="1214406"/>
        <a:ext cx="1927710" cy="856760"/>
      </dsp:txXfrm>
    </dsp:sp>
    <dsp:sp modelId="{513EF49E-7659-4182-943F-927C47BBA232}">
      <dsp:nvSpPr>
        <dsp:cNvPr id="0" name=""/>
        <dsp:cNvSpPr/>
      </dsp:nvSpPr>
      <dsp:spPr>
        <a:xfrm>
          <a:off x="1714827" y="1214406"/>
          <a:ext cx="2141900" cy="856760"/>
        </a:xfrm>
        <a:prstGeom prst="chevron">
          <a:avLst/>
        </a:prstGeom>
        <a:solidFill>
          <a:schemeClr val="accent3">
            <a:hueOff val="542120"/>
            <a:satOff val="20000"/>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GB" sz="1400" kern="1200"/>
            <a:t>Assessment </a:t>
          </a:r>
        </a:p>
      </dsp:txBody>
      <dsp:txXfrm>
        <a:off x="2143207" y="1214406"/>
        <a:ext cx="1285140" cy="856760"/>
      </dsp:txXfrm>
    </dsp:sp>
    <dsp:sp modelId="{532E7484-5628-448C-B78E-8F47CE2C15B3}">
      <dsp:nvSpPr>
        <dsp:cNvPr id="0" name=""/>
        <dsp:cNvSpPr/>
      </dsp:nvSpPr>
      <dsp:spPr>
        <a:xfrm>
          <a:off x="3428347" y="1214406"/>
          <a:ext cx="2141900" cy="856760"/>
        </a:xfrm>
        <a:prstGeom prst="chevron">
          <a:avLst/>
        </a:prstGeom>
        <a:solidFill>
          <a:schemeClr val="accent3">
            <a:hueOff val="1084240"/>
            <a:satOff val="40000"/>
            <a:lumOff val="-5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GB" sz="1400" kern="1200"/>
            <a:t>Demonstration</a:t>
          </a:r>
        </a:p>
      </dsp:txBody>
      <dsp:txXfrm>
        <a:off x="3856727" y="1214406"/>
        <a:ext cx="1285140" cy="856760"/>
      </dsp:txXfrm>
    </dsp:sp>
    <dsp:sp modelId="{5CA79B80-FAE3-439B-9E4E-8FD978DCF4F2}">
      <dsp:nvSpPr>
        <dsp:cNvPr id="0" name=""/>
        <dsp:cNvSpPr/>
      </dsp:nvSpPr>
      <dsp:spPr>
        <a:xfrm>
          <a:off x="5141867" y="1214406"/>
          <a:ext cx="2141900" cy="856760"/>
        </a:xfrm>
        <a:prstGeom prst="chevron">
          <a:avLst/>
        </a:prstGeom>
        <a:solidFill>
          <a:schemeClr val="accent3">
            <a:hueOff val="1626359"/>
            <a:satOff val="60000"/>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GB" sz="1400" kern="1200"/>
            <a:t>Manufacture</a:t>
          </a:r>
        </a:p>
      </dsp:txBody>
      <dsp:txXfrm>
        <a:off x="5570247" y="1214406"/>
        <a:ext cx="1285140" cy="856760"/>
      </dsp:txXfrm>
    </dsp:sp>
    <dsp:sp modelId="{87DEC61F-671E-4020-86D9-8CA142CE4186}">
      <dsp:nvSpPr>
        <dsp:cNvPr id="0" name=""/>
        <dsp:cNvSpPr/>
      </dsp:nvSpPr>
      <dsp:spPr>
        <a:xfrm>
          <a:off x="6855388" y="1214406"/>
          <a:ext cx="2141900" cy="856760"/>
        </a:xfrm>
        <a:prstGeom prst="chevron">
          <a:avLst/>
        </a:prstGeom>
        <a:solidFill>
          <a:schemeClr val="accent3">
            <a:hueOff val="2168479"/>
            <a:satOff val="80000"/>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GB" sz="1400" kern="1200"/>
            <a:t>In-Service</a:t>
          </a:r>
        </a:p>
      </dsp:txBody>
      <dsp:txXfrm>
        <a:off x="7283768" y="1214406"/>
        <a:ext cx="1285140" cy="856760"/>
      </dsp:txXfrm>
    </dsp:sp>
    <dsp:sp modelId="{CDEFD956-B2B5-428A-AF8E-692DD8AEC8E5}">
      <dsp:nvSpPr>
        <dsp:cNvPr id="0" name=""/>
        <dsp:cNvSpPr/>
      </dsp:nvSpPr>
      <dsp:spPr>
        <a:xfrm>
          <a:off x="8568908" y="1214406"/>
          <a:ext cx="2141900" cy="856760"/>
        </a:xfrm>
        <a:prstGeom prst="chevron">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GB" sz="1400" kern="1200"/>
            <a:t>Disposal </a:t>
          </a:r>
        </a:p>
      </dsp:txBody>
      <dsp:txXfrm>
        <a:off x="8997288" y="1214406"/>
        <a:ext cx="1285140" cy="856760"/>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90C69C-9D30-4E7F-9113-9F1C8690D9F6}" type="datetimeFigureOut">
              <a:rPr lang="en-GB" smtClean="0"/>
              <a:t>01/10/2025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8BA003-731D-4947-BC36-753182F65EC2}" type="slidenum">
              <a:rPr lang="en-GB" smtClean="0"/>
              <a:t>‹#›</a:t>
            </a:fld>
            <a:endParaRPr lang="en-GB"/>
          </a:p>
        </p:txBody>
      </p:sp>
    </p:spTree>
    <p:extLst>
      <p:ext uri="{BB962C8B-B14F-4D97-AF65-F5344CB8AC3E}">
        <p14:creationId xmlns:p14="http://schemas.microsoft.com/office/powerpoint/2010/main" val="1726764638"/>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728BA003-731D-4947-BC36-753182F65EC2}" type="slidenum">
              <a:rPr lang="en-GB" smtClean="0"/>
              <a:t>1</a:t>
            </a:fld>
            <a:endParaRPr lang="en-GB"/>
          </a:p>
        </p:txBody>
      </p:sp>
    </p:spTree>
    <p:extLst>
      <p:ext uri="{BB962C8B-B14F-4D97-AF65-F5344CB8AC3E}">
        <p14:creationId xmlns:p14="http://schemas.microsoft.com/office/powerpoint/2010/main" val="1421164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A2940-1AEC-AD72-3908-4844AC2ED4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486541-0045-493A-2D33-D92A454599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26C587-7152-77E6-1250-D5EE9BAEFF67}"/>
              </a:ext>
            </a:extLst>
          </p:cNvPr>
          <p:cNvSpPr>
            <a:spLocks noGrp="1"/>
          </p:cNvSpPr>
          <p:nvPr>
            <p:ph type="body" idx="1"/>
          </p:nvPr>
        </p:nvSpPr>
        <p:spPr/>
        <p:txBody>
          <a:bodyPr/>
          <a:lstStyle/>
          <a:p>
            <a:r>
              <a:rPr lang="en-GB">
                <a:ea typeface="Calibri"/>
                <a:cs typeface="Calibri"/>
              </a:rPr>
              <a:t>So this is the Defence Aviation HRM captured in RA1210 Annex A and enables Risk Classification according to each Single Risks assessed severity and likelihood.  It is designed to assist with assessing the hazards and to determine appropriate levels of ADH risk ownership.  At </a:t>
            </a:r>
            <a:r>
              <a:rPr lang="en-GB" err="1">
                <a:ea typeface="Calibri"/>
                <a:cs typeface="Calibri"/>
              </a:rPr>
              <a:t>ECtRtL</a:t>
            </a:r>
            <a:r>
              <a:rPr lang="en-GB">
                <a:ea typeface="Calibri"/>
                <a:cs typeface="Calibri"/>
              </a:rPr>
              <a:t> level it is used to assess and inform the probability of Equipment Threats and in so doing the impact of these on the Equipment Functional Threats in a way that is shared between the DT and the ADH.</a:t>
            </a:r>
          </a:p>
        </p:txBody>
      </p:sp>
      <p:sp>
        <p:nvSpPr>
          <p:cNvPr id="4" name="Header Placeholder 3">
            <a:extLst>
              <a:ext uri="{FF2B5EF4-FFF2-40B4-BE49-F238E27FC236}">
                <a16:creationId xmlns:a16="http://schemas.microsoft.com/office/drawing/2014/main" id="{CF5B032F-9925-D3FD-21FF-B2E56BDF7DBB}"/>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721AC685-7875-0DFF-1164-6128A76912DF}"/>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4FA40B41-E9AA-DDA8-A67E-A5A6D45B82CC}"/>
              </a:ext>
            </a:extLst>
          </p:cNvPr>
          <p:cNvSpPr>
            <a:spLocks noGrp="1"/>
          </p:cNvSpPr>
          <p:nvPr>
            <p:ph type="sldNum" sz="quarter" idx="5"/>
          </p:nvPr>
        </p:nvSpPr>
        <p:spPr/>
        <p:txBody>
          <a:bodyPr/>
          <a:lstStyle/>
          <a:p>
            <a:fld id="{728BA003-731D-4947-BC36-753182F65EC2}" type="slidenum">
              <a:rPr lang="en-GB" smtClean="0"/>
              <a:t>10</a:t>
            </a:fld>
            <a:endParaRPr lang="en-GB"/>
          </a:p>
        </p:txBody>
      </p:sp>
    </p:spTree>
    <p:extLst>
      <p:ext uri="{BB962C8B-B14F-4D97-AF65-F5344CB8AC3E}">
        <p14:creationId xmlns:p14="http://schemas.microsoft.com/office/powerpoint/2010/main" val="2401192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4FC99-607A-7491-68F8-56EC23FCC3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B0E18D-21DC-E27C-4A3A-A4E322D812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1261A7-004C-6E1F-07C4-0DDBC68A778D}"/>
              </a:ext>
            </a:extLst>
          </p:cNvPr>
          <p:cNvSpPr>
            <a:spLocks noGrp="1"/>
          </p:cNvSpPr>
          <p:nvPr>
            <p:ph type="body" idx="1"/>
          </p:nvPr>
        </p:nvSpPr>
        <p:spPr/>
        <p:txBody>
          <a:bodyPr/>
          <a:lstStyle/>
          <a:p>
            <a:r>
              <a:rPr lang="en-GB">
                <a:ea typeface="Calibri"/>
                <a:cs typeface="Calibri"/>
              </a:rPr>
              <a:t>So as stated the ADH owns the RTL but the assessment of that Risk is informed by assessments done by the contributing elements to the Air System Safety Case.  </a:t>
            </a:r>
            <a:endParaRPr lang="en-GB"/>
          </a:p>
        </p:txBody>
      </p:sp>
      <p:sp>
        <p:nvSpPr>
          <p:cNvPr id="4" name="Header Placeholder 3">
            <a:extLst>
              <a:ext uri="{FF2B5EF4-FFF2-40B4-BE49-F238E27FC236}">
                <a16:creationId xmlns:a16="http://schemas.microsoft.com/office/drawing/2014/main" id="{93351E73-1248-B518-95F8-A570AC7AA42B}"/>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63A6440C-76B8-C14D-E96B-B01BB1B671EE}"/>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1FF3DB2E-6FE0-D596-6DD5-0687B34D6184}"/>
              </a:ext>
            </a:extLst>
          </p:cNvPr>
          <p:cNvSpPr>
            <a:spLocks noGrp="1"/>
          </p:cNvSpPr>
          <p:nvPr>
            <p:ph type="sldNum" sz="quarter" idx="5"/>
          </p:nvPr>
        </p:nvSpPr>
        <p:spPr/>
        <p:txBody>
          <a:bodyPr/>
          <a:lstStyle/>
          <a:p>
            <a:fld id="{728BA003-731D-4947-BC36-753182F65EC2}" type="slidenum">
              <a:rPr lang="en-GB" smtClean="0"/>
              <a:t>11</a:t>
            </a:fld>
            <a:endParaRPr lang="en-GB"/>
          </a:p>
        </p:txBody>
      </p:sp>
    </p:spTree>
    <p:extLst>
      <p:ext uri="{BB962C8B-B14F-4D97-AF65-F5344CB8AC3E}">
        <p14:creationId xmlns:p14="http://schemas.microsoft.com/office/powerpoint/2010/main" val="1643798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62D5B-0DE8-94D1-D980-3ED01AD6DE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41E70D-FEC3-AB69-7126-0E0D8E8761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BD3683-B114-6A0E-67B8-B1E5B7451663}"/>
              </a:ext>
            </a:extLst>
          </p:cNvPr>
          <p:cNvSpPr>
            <a:spLocks noGrp="1"/>
          </p:cNvSpPr>
          <p:nvPr>
            <p:ph type="body" idx="1"/>
          </p:nvPr>
        </p:nvSpPr>
        <p:spPr/>
        <p:txBody>
          <a:bodyPr/>
          <a:lstStyle/>
          <a:p>
            <a:r>
              <a:rPr lang="en-GB"/>
              <a:t>Do we understand the difference between tolerability and acceptability terms that have been used in previous sessions.</a:t>
            </a:r>
            <a:endParaRPr lang="en-GB">
              <a:solidFill>
                <a:srgbClr val="444444"/>
              </a:solidFill>
            </a:endParaRPr>
          </a:p>
          <a:p>
            <a:endParaRPr lang="en-GB"/>
          </a:p>
          <a:p>
            <a:r>
              <a:rPr lang="en-GB"/>
              <a:t>Quote the definitions and safety context. </a:t>
            </a:r>
            <a:endParaRPr lang="en-GB">
              <a:solidFill>
                <a:srgbClr val="444444"/>
              </a:solidFill>
            </a:endParaRPr>
          </a:p>
          <a:p>
            <a:endParaRPr lang="en-GB">
              <a:solidFill>
                <a:srgbClr val="444444"/>
              </a:solidFill>
            </a:endParaRPr>
          </a:p>
          <a:p>
            <a:r>
              <a:rPr lang="en-GB"/>
              <a:t>Def Stan 00-056 states that Tolerable in the context of risk is “</a:t>
            </a:r>
            <a:r>
              <a:rPr lang="en-US" i="1"/>
              <a:t>A level of risk between broadly acceptable and unacceptable that may be tolerated when it has been demonstrated to be ALARP. Unacceptable A level of risk that is tolerated only under exceptional circumstances</a:t>
            </a:r>
            <a:r>
              <a:rPr lang="en-US"/>
              <a:t>”</a:t>
            </a:r>
            <a:endParaRPr lang="en-US">
              <a:solidFill>
                <a:srgbClr val="444444"/>
              </a:solidFill>
            </a:endParaRPr>
          </a:p>
          <a:p>
            <a:endParaRPr lang="en-US">
              <a:solidFill>
                <a:srgbClr val="444444"/>
              </a:solidFill>
            </a:endParaRPr>
          </a:p>
          <a:p>
            <a:r>
              <a:rPr lang="en-US"/>
              <a:t>Def Stan 00-056 states Broadly Acceptable as “A level of risk that is sufficiently low that it may be tolerated without the need to demonstrate that the risk is ALARP”</a:t>
            </a:r>
            <a:endParaRPr lang="en-GB">
              <a:solidFill>
                <a:srgbClr val="444444"/>
              </a:solidFill>
            </a:endParaRPr>
          </a:p>
          <a:p>
            <a:endParaRPr lang="en-US">
              <a:ea typeface="Calibri"/>
              <a:cs typeface="Calibri"/>
            </a:endParaRPr>
          </a:p>
          <a:p>
            <a:r>
              <a:rPr lang="en-GB"/>
              <a:t>With the assessment of contributions to their Risk picture the ADH will need to assess whether the risk as has been reduced to a level that can be argued to be Tolerable and ALARP. The TAA will need to inform this assessment through provision of the Equipment Contribution Log and Equipment Contribution Interface Documents which present the equipment threat picture to the ADH.</a:t>
            </a:r>
            <a:endParaRPr lang="en-US"/>
          </a:p>
          <a:p>
            <a:endParaRPr lang="en-US">
              <a:ea typeface="Calibri"/>
              <a:cs typeface="Calibri"/>
            </a:endParaRPr>
          </a:p>
          <a:p>
            <a:endParaRPr lang="en-GB">
              <a:ea typeface="Calibri"/>
              <a:cs typeface="Calibri"/>
            </a:endParaRPr>
          </a:p>
        </p:txBody>
      </p:sp>
      <p:sp>
        <p:nvSpPr>
          <p:cNvPr id="4" name="Header Placeholder 3">
            <a:extLst>
              <a:ext uri="{FF2B5EF4-FFF2-40B4-BE49-F238E27FC236}">
                <a16:creationId xmlns:a16="http://schemas.microsoft.com/office/drawing/2014/main" id="{13747443-343C-B331-BAEF-6956AB7BB84E}"/>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A9C00089-B1A9-84CA-41FE-706009D2FAF1}"/>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8CA7E593-6976-3824-E145-2DCBBB19C571}"/>
              </a:ext>
            </a:extLst>
          </p:cNvPr>
          <p:cNvSpPr>
            <a:spLocks noGrp="1"/>
          </p:cNvSpPr>
          <p:nvPr>
            <p:ph type="sldNum" sz="quarter" idx="5"/>
          </p:nvPr>
        </p:nvSpPr>
        <p:spPr/>
        <p:txBody>
          <a:bodyPr/>
          <a:lstStyle/>
          <a:p>
            <a:fld id="{728BA003-731D-4947-BC36-753182F65EC2}" type="slidenum">
              <a:rPr lang="en-GB" smtClean="0"/>
              <a:t>12</a:t>
            </a:fld>
            <a:endParaRPr lang="en-GB"/>
          </a:p>
        </p:txBody>
      </p:sp>
    </p:spTree>
    <p:extLst>
      <p:ext uri="{BB962C8B-B14F-4D97-AF65-F5344CB8AC3E}">
        <p14:creationId xmlns:p14="http://schemas.microsoft.com/office/powerpoint/2010/main" val="2492143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EDBB1-F750-3486-5765-E446F84B57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135C14-5100-1887-6914-1F2687EBF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DC6EAC-13F7-3326-EC2E-BC7C8ADF67B8}"/>
              </a:ext>
            </a:extLst>
          </p:cNvPr>
          <p:cNvSpPr>
            <a:spLocks noGrp="1"/>
          </p:cNvSpPr>
          <p:nvPr>
            <p:ph type="body" idx="1"/>
          </p:nvPr>
        </p:nvSpPr>
        <p:spPr/>
        <p:txBody>
          <a:bodyPr/>
          <a:lstStyle/>
          <a:p>
            <a:r>
              <a:rPr lang="en-GB"/>
              <a:t>Contributing to the ECL and ECID are the assessments that the TAA has performed that supports the ADH Risk Assessment.  These assessments define and quantify the </a:t>
            </a:r>
            <a:r>
              <a:rPr lang="en-GB" b="1"/>
              <a:t>Equipment Contribution </a:t>
            </a:r>
            <a:r>
              <a:rPr lang="en-GB"/>
              <a:t>to the </a:t>
            </a:r>
            <a:r>
              <a:rPr lang="en-GB" err="1"/>
              <a:t>RtL</a:t>
            </a:r>
            <a:endParaRPr lang="en-GB">
              <a:ea typeface="Calibri"/>
              <a:cs typeface="Calibri"/>
            </a:endParaRPr>
          </a:p>
          <a:p>
            <a:pPr lvl="1"/>
            <a:r>
              <a:rPr lang="en-GB"/>
              <a:t>Identify Functional Threats from the Equipment (HAZID – FHA)</a:t>
            </a:r>
            <a:endParaRPr lang="en-GB">
              <a:ea typeface="Calibri"/>
              <a:cs typeface="Calibri"/>
            </a:endParaRPr>
          </a:p>
          <a:p>
            <a:pPr lvl="1"/>
            <a:r>
              <a:rPr lang="en-GB"/>
              <a:t>Identify Equipment Threats that impact the Functional Threats</a:t>
            </a:r>
            <a:endParaRPr lang="en-GB">
              <a:ea typeface="Calibri"/>
              <a:cs typeface="Calibri"/>
            </a:endParaRPr>
          </a:p>
          <a:p>
            <a:pPr lvl="1"/>
            <a:r>
              <a:rPr lang="en-GB"/>
              <a:t>Illustrate how the equipment impacts ADH risks (</a:t>
            </a:r>
            <a:r>
              <a:rPr lang="en-GB" err="1"/>
              <a:t>BowTie</a:t>
            </a:r>
            <a:r>
              <a:rPr lang="en-GB"/>
              <a:t>)</a:t>
            </a:r>
            <a:endParaRPr lang="en-GB">
              <a:ea typeface="Calibri"/>
              <a:cs typeface="Calibri"/>
            </a:endParaRPr>
          </a:p>
          <a:p>
            <a:pPr lvl="1"/>
            <a:r>
              <a:rPr lang="en-GB"/>
              <a:t>Identify Barriers associated with the Equipment</a:t>
            </a:r>
            <a:endParaRPr lang="en-GB">
              <a:ea typeface="Calibri"/>
              <a:cs typeface="Calibri"/>
            </a:endParaRPr>
          </a:p>
          <a:p>
            <a:pPr lvl="1"/>
            <a:r>
              <a:rPr lang="en-GB"/>
              <a:t>Identify escalation factors that could affect the barriers (HAZID – ZHA)</a:t>
            </a:r>
            <a:endParaRPr lang="en-GB">
              <a:ea typeface="Calibri"/>
              <a:cs typeface="Calibri"/>
            </a:endParaRPr>
          </a:p>
          <a:p>
            <a:pPr lvl="1"/>
            <a:r>
              <a:rPr lang="en-GB"/>
              <a:t>Assess effectiveness of the Barriers</a:t>
            </a:r>
            <a:endParaRPr lang="en-GB">
              <a:ea typeface="Calibri"/>
              <a:cs typeface="Calibri"/>
            </a:endParaRPr>
          </a:p>
          <a:p>
            <a:pPr lvl="1"/>
            <a:r>
              <a:rPr lang="en-GB"/>
              <a:t>Communicate Equipment Contribution analysis to the ADH</a:t>
            </a:r>
            <a:endParaRPr lang="en-GB">
              <a:ea typeface="Calibri"/>
              <a:cs typeface="Calibri"/>
            </a:endParaRPr>
          </a:p>
        </p:txBody>
      </p:sp>
      <p:sp>
        <p:nvSpPr>
          <p:cNvPr id="4" name="Header Placeholder 3">
            <a:extLst>
              <a:ext uri="{FF2B5EF4-FFF2-40B4-BE49-F238E27FC236}">
                <a16:creationId xmlns:a16="http://schemas.microsoft.com/office/drawing/2014/main" id="{2B36679D-97CD-4C8B-76C8-B2114EE05B6E}"/>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36DDFB3B-5383-8C69-0A26-E1A3CDB24548}"/>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B7646BE4-1023-58B3-9D4A-86E311C26DB5}"/>
              </a:ext>
            </a:extLst>
          </p:cNvPr>
          <p:cNvSpPr>
            <a:spLocks noGrp="1"/>
          </p:cNvSpPr>
          <p:nvPr>
            <p:ph type="sldNum" sz="quarter" idx="5"/>
          </p:nvPr>
        </p:nvSpPr>
        <p:spPr/>
        <p:txBody>
          <a:bodyPr/>
          <a:lstStyle/>
          <a:p>
            <a:fld id="{728BA003-731D-4947-BC36-753182F65EC2}" type="slidenum">
              <a:rPr lang="en-GB" smtClean="0"/>
              <a:t>13</a:t>
            </a:fld>
            <a:endParaRPr lang="en-GB"/>
          </a:p>
        </p:txBody>
      </p:sp>
    </p:spTree>
    <p:extLst>
      <p:ext uri="{BB962C8B-B14F-4D97-AF65-F5344CB8AC3E}">
        <p14:creationId xmlns:p14="http://schemas.microsoft.com/office/powerpoint/2010/main" val="1954912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40561-ED9A-BBE7-0107-02AB372D4D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1603CB-5674-B83A-F01E-C727C01985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BFEFC2-2C7E-1C9B-8814-001EDF8D43DC}"/>
              </a:ext>
            </a:extLst>
          </p:cNvPr>
          <p:cNvSpPr>
            <a:spLocks noGrp="1"/>
          </p:cNvSpPr>
          <p:nvPr>
            <p:ph type="body" idx="1"/>
          </p:nvPr>
        </p:nvSpPr>
        <p:spPr/>
        <p:txBody>
          <a:bodyPr/>
          <a:lstStyle/>
          <a:p>
            <a:r>
              <a:rPr lang="en-GB"/>
              <a:t>For Airworthiness Assessment the approach is to perform an Equipment Contribution to Risk to Life and in so doing an Equipment Contribution Log is developed or ECL seen here on the Left Hand Side using </a:t>
            </a:r>
            <a:r>
              <a:rPr lang="en-GB" err="1"/>
              <a:t>BowTie</a:t>
            </a:r>
            <a:r>
              <a:rPr lang="en-GB"/>
              <a:t> XP which is available to DTs and the ADH on </a:t>
            </a:r>
            <a:r>
              <a:rPr lang="en-GB" err="1"/>
              <a:t>MODNet</a:t>
            </a:r>
            <a:r>
              <a:rPr lang="en-GB"/>
              <a:t>.  </a:t>
            </a:r>
          </a:p>
          <a:p>
            <a:endParaRPr lang="en-GB"/>
          </a:p>
          <a:p>
            <a:r>
              <a:rPr lang="en-GB"/>
              <a:t>For Commodities the development and maintenance of a Hazard Log is still pursued using tools such as </a:t>
            </a:r>
            <a:r>
              <a:rPr lang="en-GB" err="1"/>
              <a:t>eCassandra</a:t>
            </a:r>
            <a:r>
              <a:rPr lang="en-GB"/>
              <a:t> or EXCEL .  </a:t>
            </a:r>
          </a:p>
        </p:txBody>
      </p:sp>
      <p:sp>
        <p:nvSpPr>
          <p:cNvPr id="4" name="Header Placeholder 3">
            <a:extLst>
              <a:ext uri="{FF2B5EF4-FFF2-40B4-BE49-F238E27FC236}">
                <a16:creationId xmlns:a16="http://schemas.microsoft.com/office/drawing/2014/main" id="{9F1C5185-588C-7747-ACC4-CD799EACE910}"/>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B86CE392-C327-F95C-E964-7BC3DDD681DF}"/>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A79B37CE-5C42-A246-3D3D-9FA55B9ECFD6}"/>
              </a:ext>
            </a:extLst>
          </p:cNvPr>
          <p:cNvSpPr>
            <a:spLocks noGrp="1"/>
          </p:cNvSpPr>
          <p:nvPr>
            <p:ph type="sldNum" sz="quarter" idx="5"/>
          </p:nvPr>
        </p:nvSpPr>
        <p:spPr/>
        <p:txBody>
          <a:bodyPr/>
          <a:lstStyle/>
          <a:p>
            <a:fld id="{728BA003-731D-4947-BC36-753182F65EC2}" type="slidenum">
              <a:rPr lang="en-GB" smtClean="0"/>
              <a:t>14</a:t>
            </a:fld>
            <a:endParaRPr lang="en-GB"/>
          </a:p>
        </p:txBody>
      </p:sp>
    </p:spTree>
    <p:extLst>
      <p:ext uri="{BB962C8B-B14F-4D97-AF65-F5344CB8AC3E}">
        <p14:creationId xmlns:p14="http://schemas.microsoft.com/office/powerpoint/2010/main" val="320221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34E6F-8E17-8B61-A41F-8266F24CB7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8C75A8-AFFD-C870-3979-75EE1559F1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62DB08-82D6-0D52-A956-D7869253B4D9}"/>
              </a:ext>
            </a:extLst>
          </p:cNvPr>
          <p:cNvSpPr>
            <a:spLocks noGrp="1"/>
          </p:cNvSpPr>
          <p:nvPr>
            <p:ph type="body" idx="1"/>
          </p:nvPr>
        </p:nvSpPr>
        <p:spPr/>
        <p:txBody>
          <a:bodyPr/>
          <a:lstStyle/>
          <a:p>
            <a:r>
              <a:rPr lang="en-US">
                <a:latin typeface="Calibri"/>
                <a:ea typeface="Calibri"/>
                <a:cs typeface="Calibri"/>
              </a:rPr>
              <a:t>DTs as part of the </a:t>
            </a:r>
            <a:r>
              <a:rPr lang="en-US" err="1">
                <a:latin typeface="Calibri"/>
                <a:ea typeface="Calibri"/>
                <a:cs typeface="Calibri"/>
              </a:rPr>
              <a:t>ECtRtL</a:t>
            </a:r>
            <a:r>
              <a:rPr lang="en-US">
                <a:latin typeface="Calibri"/>
                <a:ea typeface="Calibri"/>
                <a:cs typeface="Calibri"/>
              </a:rPr>
              <a:t> activity identify and assess the strength of barriers that work to mitigate the cause from resulting in a Hazard or to mitigate the hazard from becoming an Accident or Consequence.</a:t>
            </a:r>
          </a:p>
          <a:p>
            <a:endParaRPr lang="en-US">
              <a:latin typeface="Calibri"/>
              <a:ea typeface="Calibri"/>
              <a:cs typeface="Calibri"/>
            </a:endParaRPr>
          </a:p>
          <a:p>
            <a:r>
              <a:rPr lang="en-US">
                <a:latin typeface="Calibri"/>
                <a:ea typeface="Calibri"/>
                <a:cs typeface="Calibri"/>
              </a:rPr>
              <a:t>By assessing the strength of the barriers the DT can determine the </a:t>
            </a:r>
            <a:r>
              <a:rPr lang="en-US" err="1">
                <a:latin typeface="Calibri"/>
                <a:ea typeface="Calibri"/>
                <a:cs typeface="Calibri"/>
              </a:rPr>
              <a:t>ECtRtL</a:t>
            </a:r>
            <a:r>
              <a:rPr lang="en-US">
                <a:latin typeface="Calibri"/>
                <a:ea typeface="Calibri"/>
                <a:cs typeface="Calibri"/>
              </a:rPr>
              <a:t> which contributes to the ADH’s determination of their overall risk to life and whether sufficient barriers exist.  In so doing the risk can be managed accordingly through changes to the equipment contribution within the DTs area of influence working with the DO and OEM and changes in the way the air system is operated and maintained until a ALARP and Tolerable position is considered achieved by the ADH.</a:t>
            </a:r>
          </a:p>
          <a:p>
            <a:endParaRPr lang="en-US">
              <a:latin typeface="Calibri"/>
              <a:ea typeface="Calibri"/>
              <a:cs typeface="Calibri"/>
            </a:endParaRPr>
          </a:p>
          <a:p>
            <a:endParaRPr lang="en-US">
              <a:latin typeface="Calibri"/>
              <a:ea typeface="Calibri"/>
              <a:cs typeface="Calibri"/>
            </a:endParaRPr>
          </a:p>
          <a:p>
            <a:r>
              <a:rPr lang="en-US">
                <a:latin typeface="Calibri"/>
                <a:ea typeface="Calibri"/>
                <a:cs typeface="Calibri"/>
              </a:rPr>
              <a:t>DTs as part of the </a:t>
            </a:r>
            <a:r>
              <a:rPr lang="en-US" err="1">
                <a:latin typeface="Calibri"/>
                <a:ea typeface="Calibri"/>
                <a:cs typeface="Calibri"/>
              </a:rPr>
              <a:t>ECtRtL</a:t>
            </a:r>
            <a:r>
              <a:rPr lang="en-US">
                <a:latin typeface="Calibri"/>
                <a:ea typeface="Calibri"/>
                <a:cs typeface="Calibri"/>
              </a:rPr>
              <a:t> activity identify and assess the strength of barriers that work to mitigate the cause from resulting in a Hazard or to mitigate the hazard from becoming an Accident or Consequence.</a:t>
            </a:r>
          </a:p>
          <a:p>
            <a:endParaRPr lang="en-US">
              <a:latin typeface="Calibri"/>
              <a:ea typeface="Calibri"/>
              <a:cs typeface="Calibri"/>
            </a:endParaRPr>
          </a:p>
          <a:p>
            <a:r>
              <a:rPr lang="en-US">
                <a:latin typeface="Calibri"/>
                <a:ea typeface="Calibri"/>
                <a:cs typeface="Calibri"/>
              </a:rPr>
              <a:t>By assessing the strength of the barriers the DT can determine the </a:t>
            </a:r>
            <a:r>
              <a:rPr lang="en-US" err="1">
                <a:latin typeface="Calibri"/>
                <a:ea typeface="Calibri"/>
                <a:cs typeface="Calibri"/>
              </a:rPr>
              <a:t>ECtRtL</a:t>
            </a:r>
            <a:r>
              <a:rPr lang="en-US">
                <a:latin typeface="Calibri"/>
                <a:ea typeface="Calibri"/>
                <a:cs typeface="Calibri"/>
              </a:rPr>
              <a:t> which contributes to the ADH’s determination of their overall risk to life and whether sufficient barriers exist.  In so doing the risk can be managed accordingly through changes to the equipment contribution within the DTs area of influence working with the DO and OEM and changes in the way the air system is operated and maintained until a ALARP and Tolerable position is considered achieved by the ADH.</a:t>
            </a:r>
          </a:p>
        </p:txBody>
      </p:sp>
      <p:sp>
        <p:nvSpPr>
          <p:cNvPr id="4" name="Header Placeholder 3">
            <a:extLst>
              <a:ext uri="{FF2B5EF4-FFF2-40B4-BE49-F238E27FC236}">
                <a16:creationId xmlns:a16="http://schemas.microsoft.com/office/drawing/2014/main" id="{3505B743-5C37-1201-A67D-0F912CA38B36}"/>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64555A93-A921-D7A4-7633-D56A8B038DA3}"/>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348E5921-7437-2AEC-DBD9-677597225281}"/>
              </a:ext>
            </a:extLst>
          </p:cNvPr>
          <p:cNvSpPr>
            <a:spLocks noGrp="1"/>
          </p:cNvSpPr>
          <p:nvPr>
            <p:ph type="sldNum" sz="quarter" idx="5"/>
          </p:nvPr>
        </p:nvSpPr>
        <p:spPr/>
        <p:txBody>
          <a:bodyPr/>
          <a:lstStyle/>
          <a:p>
            <a:fld id="{728BA003-731D-4947-BC36-753182F65EC2}" type="slidenum">
              <a:rPr lang="en-GB" smtClean="0"/>
              <a:t>15</a:t>
            </a:fld>
            <a:endParaRPr lang="en-GB"/>
          </a:p>
        </p:txBody>
      </p:sp>
    </p:spTree>
    <p:extLst>
      <p:ext uri="{BB962C8B-B14F-4D97-AF65-F5344CB8AC3E}">
        <p14:creationId xmlns:p14="http://schemas.microsoft.com/office/powerpoint/2010/main" val="1496838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9EC42-4CCC-793B-A22A-5F0C1B74C2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9F15D6-5898-AC64-C6F9-F6D3B3D76F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0079A8-AFC7-71B7-5919-315210437B50}"/>
              </a:ext>
            </a:extLst>
          </p:cNvPr>
          <p:cNvSpPr>
            <a:spLocks noGrp="1"/>
          </p:cNvSpPr>
          <p:nvPr>
            <p:ph type="body" idx="1"/>
          </p:nvPr>
        </p:nvSpPr>
        <p:spPr/>
        <p:txBody>
          <a:bodyPr/>
          <a:lstStyle/>
          <a:p>
            <a:r>
              <a:rPr lang="en-GB"/>
              <a:t>Referring to the ASPIRE Joint Operating model you can see here the Equipment Contribution Log driving the Equipment Contribution Evaluation Reports or ECER and then this feeding the ECID.  The ECID feeds the ADH Bowties and ADH </a:t>
            </a:r>
            <a:r>
              <a:rPr lang="en-GB" err="1"/>
              <a:t>Alarp</a:t>
            </a:r>
            <a:r>
              <a:rPr lang="en-GB"/>
              <a:t> Decisions ultimately.</a:t>
            </a:r>
          </a:p>
        </p:txBody>
      </p:sp>
      <p:sp>
        <p:nvSpPr>
          <p:cNvPr id="4" name="Header Placeholder 3">
            <a:extLst>
              <a:ext uri="{FF2B5EF4-FFF2-40B4-BE49-F238E27FC236}">
                <a16:creationId xmlns:a16="http://schemas.microsoft.com/office/drawing/2014/main" id="{B3885885-15D2-7882-3179-01E3EF262F36}"/>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E0AE399E-0AB8-7B29-0E49-BA78E1AFBD12}"/>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3109C2C9-0415-F2FA-5F6D-160C3A2DB776}"/>
              </a:ext>
            </a:extLst>
          </p:cNvPr>
          <p:cNvSpPr>
            <a:spLocks noGrp="1"/>
          </p:cNvSpPr>
          <p:nvPr>
            <p:ph type="sldNum" sz="quarter" idx="5"/>
          </p:nvPr>
        </p:nvSpPr>
        <p:spPr/>
        <p:txBody>
          <a:bodyPr/>
          <a:lstStyle/>
          <a:p>
            <a:fld id="{728BA003-731D-4947-BC36-753182F65EC2}" type="slidenum">
              <a:rPr lang="en-GB" smtClean="0"/>
              <a:t>16</a:t>
            </a:fld>
            <a:endParaRPr lang="en-GB"/>
          </a:p>
        </p:txBody>
      </p:sp>
    </p:spTree>
    <p:extLst>
      <p:ext uri="{BB962C8B-B14F-4D97-AF65-F5344CB8AC3E}">
        <p14:creationId xmlns:p14="http://schemas.microsoft.com/office/powerpoint/2010/main" val="1107706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71500-57A8-5D5E-11D1-8AF57CE3C3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4EBA06-F5E0-0518-0A6C-D54858F697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A599B5-4F3D-6B14-9B6E-FF621FB16B39}"/>
              </a:ext>
            </a:extLst>
          </p:cNvPr>
          <p:cNvSpPr>
            <a:spLocks noGrp="1"/>
          </p:cNvSpPr>
          <p:nvPr>
            <p:ph type="body" idx="1"/>
          </p:nvPr>
        </p:nvSpPr>
        <p:spPr/>
        <p:txBody>
          <a:bodyPr/>
          <a:lstStyle/>
          <a:p>
            <a:r>
              <a:rPr lang="en-GB"/>
              <a:t>This is a bit more of a zoom on the process of </a:t>
            </a:r>
            <a:r>
              <a:rPr lang="en-GB" err="1"/>
              <a:t>ECtRtL</a:t>
            </a:r>
            <a:r>
              <a:rPr lang="en-GB"/>
              <a:t> (Take people through the slide) including the backwards pass acceptance or other wise of the assessment by the ADH </a:t>
            </a:r>
          </a:p>
        </p:txBody>
      </p:sp>
      <p:sp>
        <p:nvSpPr>
          <p:cNvPr id="4" name="Header Placeholder 3">
            <a:extLst>
              <a:ext uri="{FF2B5EF4-FFF2-40B4-BE49-F238E27FC236}">
                <a16:creationId xmlns:a16="http://schemas.microsoft.com/office/drawing/2014/main" id="{AD674DBC-5D76-A69C-150F-4E3D4F2DEF6D}"/>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7A19880B-ECFC-C1C4-D273-8290A609A00E}"/>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FDC6B5FE-A28B-4D6D-2D77-A4BF88EDB488}"/>
              </a:ext>
            </a:extLst>
          </p:cNvPr>
          <p:cNvSpPr>
            <a:spLocks noGrp="1"/>
          </p:cNvSpPr>
          <p:nvPr>
            <p:ph type="sldNum" sz="quarter" idx="5"/>
          </p:nvPr>
        </p:nvSpPr>
        <p:spPr/>
        <p:txBody>
          <a:bodyPr/>
          <a:lstStyle/>
          <a:p>
            <a:fld id="{728BA003-731D-4947-BC36-753182F65EC2}" type="slidenum">
              <a:rPr lang="en-GB" smtClean="0"/>
              <a:t>17</a:t>
            </a:fld>
            <a:endParaRPr lang="en-GB"/>
          </a:p>
        </p:txBody>
      </p:sp>
    </p:spTree>
    <p:extLst>
      <p:ext uri="{BB962C8B-B14F-4D97-AF65-F5344CB8AC3E}">
        <p14:creationId xmlns:p14="http://schemas.microsoft.com/office/powerpoint/2010/main" val="5677482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8AD30-6513-1A61-3701-2692957206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862A66-48EE-472B-3F47-29DF50544D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B67F18-C483-CC05-4C4B-44026E35DA19}"/>
              </a:ext>
            </a:extLst>
          </p:cNvPr>
          <p:cNvSpPr>
            <a:spLocks noGrp="1"/>
          </p:cNvSpPr>
          <p:nvPr>
            <p:ph type="body" idx="1"/>
          </p:nvPr>
        </p:nvSpPr>
        <p:spPr/>
        <p:txBody>
          <a:bodyPr/>
          <a:lstStyle/>
          <a:p>
            <a:r>
              <a:rPr lang="en-GB"/>
              <a:t>As part of the </a:t>
            </a:r>
            <a:r>
              <a:rPr lang="en-GB" err="1"/>
              <a:t>ECtRtL</a:t>
            </a:r>
            <a:r>
              <a:rPr lang="en-GB"/>
              <a:t> assessment activity needed to be performed through life, the DT need to work with the Design Organization / Coordinating Design Organization or OEM to initially establish the </a:t>
            </a:r>
            <a:r>
              <a:rPr lang="en-GB" err="1"/>
              <a:t>ECtRtL</a:t>
            </a:r>
            <a:r>
              <a:rPr lang="en-GB"/>
              <a:t> and then manage it through life in view of design changes either identified as required by the DO or requested by the DH or TAA.</a:t>
            </a:r>
          </a:p>
          <a:p>
            <a:endParaRPr lang="en-GB"/>
          </a:p>
          <a:p>
            <a:r>
              <a:rPr lang="en-GB"/>
              <a:t>The DO activity is certification focussed, will utilise assessments such as Functional Hazard Analysis and System Safety Analyses (including Fault Tree Analyses) to allow them to meet regulatory compliance to EASA and or FAA requirements.  The data developed is assessed and translated into the Equipment Contribution which is an ADH Focussed, more qualitative, threat/barrier orientated approach all be it built on the more quantitative DO assessment.</a:t>
            </a:r>
            <a:endParaRPr lang="en-GB">
              <a:ea typeface="Calibri"/>
              <a:cs typeface="Calibri"/>
            </a:endParaRPr>
          </a:p>
        </p:txBody>
      </p:sp>
      <p:sp>
        <p:nvSpPr>
          <p:cNvPr id="4" name="Header Placeholder 3">
            <a:extLst>
              <a:ext uri="{FF2B5EF4-FFF2-40B4-BE49-F238E27FC236}">
                <a16:creationId xmlns:a16="http://schemas.microsoft.com/office/drawing/2014/main" id="{45255BFF-D049-D372-21EA-5AE2EB46F29E}"/>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E1D69624-08AC-845A-7F06-7DF9B58D9F7D}"/>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2941443E-DE51-7B58-E61B-E9D460BD9F60}"/>
              </a:ext>
            </a:extLst>
          </p:cNvPr>
          <p:cNvSpPr>
            <a:spLocks noGrp="1"/>
          </p:cNvSpPr>
          <p:nvPr>
            <p:ph type="sldNum" sz="quarter" idx="5"/>
          </p:nvPr>
        </p:nvSpPr>
        <p:spPr/>
        <p:txBody>
          <a:bodyPr/>
          <a:lstStyle/>
          <a:p>
            <a:fld id="{728BA003-731D-4947-BC36-753182F65EC2}" type="slidenum">
              <a:rPr lang="en-GB" smtClean="0"/>
              <a:t>18</a:t>
            </a:fld>
            <a:endParaRPr lang="en-GB"/>
          </a:p>
        </p:txBody>
      </p:sp>
    </p:spTree>
    <p:extLst>
      <p:ext uri="{BB962C8B-B14F-4D97-AF65-F5344CB8AC3E}">
        <p14:creationId xmlns:p14="http://schemas.microsoft.com/office/powerpoint/2010/main" val="1629332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C2AB7-0CAB-FFFE-958C-6625DC7E10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D73D49-4CF0-0623-64CB-ABC53F13C4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C08372-ED8F-C60B-352E-63A2A90ACAEA}"/>
              </a:ext>
            </a:extLst>
          </p:cNvPr>
          <p:cNvSpPr>
            <a:spLocks noGrp="1"/>
          </p:cNvSpPr>
          <p:nvPr>
            <p:ph type="body" idx="1"/>
          </p:nvPr>
        </p:nvSpPr>
        <p:spPr/>
        <p:txBody>
          <a:bodyPr/>
          <a:lstStyle/>
          <a:p>
            <a:r>
              <a:rPr lang="en-GB"/>
              <a:t>We can see on this diagram the Duty Holder </a:t>
            </a:r>
            <a:r>
              <a:rPr lang="en-GB" err="1"/>
              <a:t>BowTies</a:t>
            </a:r>
            <a:r>
              <a:rPr lang="en-GB"/>
              <a:t> on the right hand side interfacing in the middle with the DTs ECID which will within it identify the different Equipment Functional Threats.  The EFT assessments are presented to the left of this centre point, captured in the Equipment Contribution Log with each one articulated in an ECER although these are not mandated as the ECL itself can hold all the information that can also be captured in the ECER. The AET 0E can be used to mitigate the ECER need.</a:t>
            </a:r>
          </a:p>
          <a:p>
            <a:endParaRPr lang="en-GB"/>
          </a:p>
          <a:p>
            <a:r>
              <a:rPr lang="en-GB"/>
              <a:t>To the far left is the baseline information coming in from DO/CDO/OEM and in service experience (DASORS etc)</a:t>
            </a:r>
            <a:endParaRPr lang="en-GB">
              <a:ea typeface="Calibri"/>
              <a:cs typeface="Calibri"/>
            </a:endParaRPr>
          </a:p>
        </p:txBody>
      </p:sp>
      <p:sp>
        <p:nvSpPr>
          <p:cNvPr id="4" name="Header Placeholder 3">
            <a:extLst>
              <a:ext uri="{FF2B5EF4-FFF2-40B4-BE49-F238E27FC236}">
                <a16:creationId xmlns:a16="http://schemas.microsoft.com/office/drawing/2014/main" id="{A1C9471E-F45E-5347-2CFC-14F396D8C6DF}"/>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46FD2826-67D7-C028-9343-F9479E774629}"/>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663F6C10-88C2-FDA7-DFBA-C96B9E9C24A1}"/>
              </a:ext>
            </a:extLst>
          </p:cNvPr>
          <p:cNvSpPr>
            <a:spLocks noGrp="1"/>
          </p:cNvSpPr>
          <p:nvPr>
            <p:ph type="sldNum" sz="quarter" idx="5"/>
          </p:nvPr>
        </p:nvSpPr>
        <p:spPr/>
        <p:txBody>
          <a:bodyPr/>
          <a:lstStyle/>
          <a:p>
            <a:fld id="{728BA003-731D-4947-BC36-753182F65EC2}" type="slidenum">
              <a:rPr lang="en-GB" smtClean="0"/>
              <a:t>19</a:t>
            </a:fld>
            <a:endParaRPr lang="en-GB"/>
          </a:p>
        </p:txBody>
      </p:sp>
    </p:spTree>
    <p:extLst>
      <p:ext uri="{BB962C8B-B14F-4D97-AF65-F5344CB8AC3E}">
        <p14:creationId xmlns:p14="http://schemas.microsoft.com/office/powerpoint/2010/main" val="3414814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728BA003-731D-4947-BC36-753182F65EC2}" type="slidenum">
              <a:rPr lang="en-GB" smtClean="0"/>
              <a:t>2</a:t>
            </a:fld>
            <a:endParaRPr lang="en-GB"/>
          </a:p>
        </p:txBody>
      </p:sp>
    </p:spTree>
    <p:extLst>
      <p:ext uri="{BB962C8B-B14F-4D97-AF65-F5344CB8AC3E}">
        <p14:creationId xmlns:p14="http://schemas.microsoft.com/office/powerpoint/2010/main" val="42795217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D0E7C-C59C-2FB5-5F27-6298B171DD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ECA8C4-1DFA-7C17-69F9-C5AC7E00E6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38AF49-00FC-1E1A-468E-E29935A9B3A3}"/>
              </a:ext>
            </a:extLst>
          </p:cNvPr>
          <p:cNvSpPr>
            <a:spLocks noGrp="1"/>
          </p:cNvSpPr>
          <p:nvPr>
            <p:ph type="body" idx="1"/>
          </p:nvPr>
        </p:nvSpPr>
        <p:spPr/>
        <p:txBody>
          <a:bodyPr/>
          <a:lstStyle/>
          <a:p>
            <a:r>
              <a:rPr lang="en-GB"/>
              <a:t>Here we can see these inputs in the Joint Operating Model</a:t>
            </a:r>
          </a:p>
        </p:txBody>
      </p:sp>
      <p:sp>
        <p:nvSpPr>
          <p:cNvPr id="4" name="Header Placeholder 3">
            <a:extLst>
              <a:ext uri="{FF2B5EF4-FFF2-40B4-BE49-F238E27FC236}">
                <a16:creationId xmlns:a16="http://schemas.microsoft.com/office/drawing/2014/main" id="{595A3C88-0E53-31CF-F168-41D408FA4670}"/>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4079A6CC-E36B-04C0-E2FB-FEB79611A90D}"/>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CB198211-44D6-AE4D-BD77-F2D4F93AB537}"/>
              </a:ext>
            </a:extLst>
          </p:cNvPr>
          <p:cNvSpPr>
            <a:spLocks noGrp="1"/>
          </p:cNvSpPr>
          <p:nvPr>
            <p:ph type="sldNum" sz="quarter" idx="5"/>
          </p:nvPr>
        </p:nvSpPr>
        <p:spPr/>
        <p:txBody>
          <a:bodyPr/>
          <a:lstStyle/>
          <a:p>
            <a:fld id="{728BA003-731D-4947-BC36-753182F65EC2}" type="slidenum">
              <a:rPr lang="en-GB" smtClean="0"/>
              <a:t>20</a:t>
            </a:fld>
            <a:endParaRPr lang="en-GB"/>
          </a:p>
        </p:txBody>
      </p:sp>
    </p:spTree>
    <p:extLst>
      <p:ext uri="{BB962C8B-B14F-4D97-AF65-F5344CB8AC3E}">
        <p14:creationId xmlns:p14="http://schemas.microsoft.com/office/powerpoint/2010/main" val="3701323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87433-FB5A-0DEB-CD1A-E88E3B0C01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FCBFB0-E6E7-DD77-9054-2519B1099C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86562E-91CD-4EE1-30E8-F861E461F513}"/>
              </a:ext>
            </a:extLst>
          </p:cNvPr>
          <p:cNvSpPr>
            <a:spLocks noGrp="1"/>
          </p:cNvSpPr>
          <p:nvPr>
            <p:ph type="body" idx="1"/>
          </p:nvPr>
        </p:nvSpPr>
        <p:spPr/>
        <p:txBody>
          <a:bodyPr/>
          <a:lstStyle/>
          <a:p>
            <a:r>
              <a:rPr lang="en-GB"/>
              <a:t>This shows the exciters to the </a:t>
            </a:r>
            <a:r>
              <a:rPr lang="en-GB" err="1"/>
              <a:t>ECtRtL</a:t>
            </a:r>
            <a:r>
              <a:rPr lang="en-GB"/>
              <a:t> management activity with </a:t>
            </a:r>
          </a:p>
          <a:p>
            <a:endParaRPr lang="en-GB"/>
          </a:p>
          <a:p>
            <a:pPr marL="228600" indent="-228600">
              <a:buAutoNum type="arabicParenR"/>
            </a:pPr>
            <a:r>
              <a:rPr lang="en-GB"/>
              <a:t>a requirement for the </a:t>
            </a:r>
            <a:r>
              <a:rPr lang="en-GB" err="1"/>
              <a:t>RtL</a:t>
            </a:r>
            <a:r>
              <a:rPr lang="en-GB"/>
              <a:t> to be governed coming from the TASA,</a:t>
            </a:r>
            <a:endParaRPr lang="en-GB">
              <a:ea typeface="Calibri"/>
              <a:cs typeface="Calibri"/>
            </a:endParaRPr>
          </a:p>
          <a:p>
            <a:pPr marL="228600" indent="-228600">
              <a:buAutoNum type="arabicParenR"/>
            </a:pPr>
            <a:r>
              <a:rPr lang="en-GB"/>
              <a:t>Feedback from the </a:t>
            </a:r>
            <a:r>
              <a:rPr lang="en-GB" err="1"/>
              <a:t>RtL</a:t>
            </a:r>
            <a:r>
              <a:rPr lang="en-GB"/>
              <a:t> process that the </a:t>
            </a:r>
            <a:r>
              <a:rPr lang="en-GB" err="1"/>
              <a:t>ECtRtL</a:t>
            </a:r>
            <a:r>
              <a:rPr lang="en-GB"/>
              <a:t> is being managed and understood</a:t>
            </a:r>
            <a:endParaRPr lang="en-GB">
              <a:ea typeface="Calibri"/>
              <a:cs typeface="Calibri"/>
            </a:endParaRPr>
          </a:p>
          <a:p>
            <a:pPr marL="228600" indent="-228600">
              <a:buAutoNum type="arabicParenR"/>
            </a:pPr>
            <a:r>
              <a:rPr lang="en-GB"/>
              <a:t>Issues from in service being fed in from Integrity Management and Airworthiness issued management activities </a:t>
            </a:r>
            <a:endParaRPr lang="en-GB">
              <a:ea typeface="Calibri"/>
              <a:cs typeface="Calibri"/>
            </a:endParaRPr>
          </a:p>
          <a:p>
            <a:pPr marL="228600" indent="-228600">
              <a:buAutoNum type="arabicParenR"/>
            </a:pPr>
            <a:r>
              <a:rPr lang="en-GB"/>
              <a:t>The management of design configuration driven from TAA, DH or the DO</a:t>
            </a:r>
            <a:endParaRPr lang="en-GB">
              <a:ea typeface="Calibri"/>
              <a:cs typeface="Calibri"/>
            </a:endParaRPr>
          </a:p>
        </p:txBody>
      </p:sp>
      <p:sp>
        <p:nvSpPr>
          <p:cNvPr id="4" name="Header Placeholder 3">
            <a:extLst>
              <a:ext uri="{FF2B5EF4-FFF2-40B4-BE49-F238E27FC236}">
                <a16:creationId xmlns:a16="http://schemas.microsoft.com/office/drawing/2014/main" id="{6F78EF69-D677-0771-2EF4-67842C7AECB4}"/>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60A2D1F1-20A0-E45E-B3DD-CABA31B2CF9A}"/>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CBE8087E-9630-3F6D-9C3C-FAD541D14CB3}"/>
              </a:ext>
            </a:extLst>
          </p:cNvPr>
          <p:cNvSpPr>
            <a:spLocks noGrp="1"/>
          </p:cNvSpPr>
          <p:nvPr>
            <p:ph type="sldNum" sz="quarter" idx="5"/>
          </p:nvPr>
        </p:nvSpPr>
        <p:spPr/>
        <p:txBody>
          <a:bodyPr/>
          <a:lstStyle/>
          <a:p>
            <a:fld id="{728BA003-731D-4947-BC36-753182F65EC2}" type="slidenum">
              <a:rPr lang="en-GB" smtClean="0"/>
              <a:t>21</a:t>
            </a:fld>
            <a:endParaRPr lang="en-GB"/>
          </a:p>
        </p:txBody>
      </p:sp>
    </p:spTree>
    <p:extLst>
      <p:ext uri="{BB962C8B-B14F-4D97-AF65-F5344CB8AC3E}">
        <p14:creationId xmlns:p14="http://schemas.microsoft.com/office/powerpoint/2010/main" val="1128236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EFEF4-2804-FB93-E36B-BB6A0C3611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B3F18F-2EDE-DCD6-D4B5-3DAF84CD5F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DBD3A6-D761-EC23-8FB6-E15833863BB9}"/>
              </a:ext>
            </a:extLst>
          </p:cNvPr>
          <p:cNvSpPr>
            <a:spLocks noGrp="1"/>
          </p:cNvSpPr>
          <p:nvPr>
            <p:ph type="body" idx="1"/>
          </p:nvPr>
        </p:nvSpPr>
        <p:spPr/>
        <p:txBody>
          <a:bodyPr/>
          <a:lstStyle/>
          <a:p>
            <a:r>
              <a:rPr lang="en-GB"/>
              <a:t>Talk through the slide build up</a:t>
            </a:r>
          </a:p>
          <a:p>
            <a:r>
              <a:rPr lang="en-GB"/>
              <a:t>So we have the Hazard and its partnered Top Event</a:t>
            </a:r>
            <a:endParaRPr lang="en-GB">
              <a:ea typeface="Calibri"/>
              <a:cs typeface="Calibri"/>
            </a:endParaRPr>
          </a:p>
          <a:p>
            <a:r>
              <a:rPr lang="en-GB"/>
              <a:t>Left of ark we then need to consider what Equipment Functional Threats can contribute to the Top Event this could be something like A Loss of Flying Controls</a:t>
            </a:r>
            <a:endParaRPr lang="en-GB">
              <a:ea typeface="Calibri"/>
              <a:cs typeface="Calibri"/>
            </a:endParaRPr>
          </a:p>
          <a:p>
            <a:r>
              <a:rPr lang="en-GB"/>
              <a:t>The Duty Hoder then needs to have to think of any Non Equipment Threats which could be an Environmental Condition perhaps such as Ice Build or some human element</a:t>
            </a:r>
            <a:endParaRPr lang="en-GB">
              <a:ea typeface="Calibri"/>
              <a:cs typeface="Calibri"/>
            </a:endParaRPr>
          </a:p>
          <a:p>
            <a:r>
              <a:rPr lang="en-GB"/>
              <a:t>On the Right had side then then have the Duty Holders assessed Consequences which could be CFIT or UFIT etc</a:t>
            </a:r>
            <a:endParaRPr lang="en-GB">
              <a:ea typeface="Calibri"/>
              <a:cs typeface="Calibri"/>
            </a:endParaRPr>
          </a:p>
          <a:p>
            <a:r>
              <a:rPr lang="en-GB"/>
              <a:t>We can then consider barriers that we know to exist that are going to have the ability to prevent or disrupt the EFT in resulting in the Top Event.  These equipment barriers have the ability to mitigate both EFT and NETs depending on what they are.  Similarly NET barriers can mitigate EFTs also.</a:t>
            </a:r>
            <a:endParaRPr lang="en-GB">
              <a:ea typeface="Calibri"/>
              <a:cs typeface="Calibri"/>
            </a:endParaRPr>
          </a:p>
          <a:p>
            <a:r>
              <a:rPr lang="en-GB"/>
              <a:t>We then have equipment recovery barriers that mitigate Top Event from realising consequences as well as non equipment recovery barriers also.</a:t>
            </a:r>
            <a:endParaRPr lang="en-GB">
              <a:ea typeface="Calibri"/>
              <a:cs typeface="Calibri"/>
            </a:endParaRPr>
          </a:p>
          <a:p>
            <a:endParaRPr lang="en-GB"/>
          </a:p>
          <a:p>
            <a:r>
              <a:rPr lang="en-GB"/>
              <a:t>For any barrier there can be escalation factors which could be in response to an in service issue where by the barrier identified has been undermined by failures, or an incident that has shown it to be less effective than previously assessed.</a:t>
            </a:r>
            <a:endParaRPr lang="en-GB">
              <a:ea typeface="Calibri"/>
              <a:cs typeface="Calibri"/>
            </a:endParaRPr>
          </a:p>
          <a:p>
            <a:endParaRPr lang="en-GB"/>
          </a:p>
          <a:p>
            <a:r>
              <a:rPr lang="en-GB"/>
              <a:t>Equipment Barrier – Could Be </a:t>
            </a:r>
            <a:r>
              <a:rPr lang="en-GB" err="1"/>
              <a:t>Radalt</a:t>
            </a:r>
            <a:r>
              <a:rPr lang="en-GB"/>
              <a:t>, </a:t>
            </a:r>
            <a:endParaRPr lang="en-GB">
              <a:ea typeface="Calibri"/>
              <a:cs typeface="Calibri"/>
            </a:endParaRPr>
          </a:p>
          <a:p>
            <a:r>
              <a:rPr lang="en-GB"/>
              <a:t>NET Barrier - Damage Tolerance is a NET Barrier, bonding</a:t>
            </a:r>
            <a:endParaRPr lang="en-GB">
              <a:ea typeface="Calibri"/>
              <a:cs typeface="Calibri"/>
            </a:endParaRPr>
          </a:p>
          <a:p>
            <a:endParaRPr lang="en-GB"/>
          </a:p>
          <a:p>
            <a:r>
              <a:rPr lang="en-GB"/>
              <a:t>Equipment Recovery – Air Crew emergency operating procedures, Ejection System</a:t>
            </a:r>
            <a:endParaRPr lang="en-GB">
              <a:ea typeface="Calibri"/>
              <a:cs typeface="Calibri"/>
            </a:endParaRPr>
          </a:p>
          <a:p>
            <a:r>
              <a:rPr lang="en-GB"/>
              <a:t>NE Recovery Barriers </a:t>
            </a:r>
            <a:r>
              <a:rPr lang="en-GB" err="1"/>
              <a:t>Notams</a:t>
            </a:r>
            <a:r>
              <a:rPr lang="en-GB"/>
              <a:t>, ATC</a:t>
            </a:r>
            <a:endParaRPr lang="en-GB">
              <a:ea typeface="Calibri"/>
              <a:cs typeface="Calibri"/>
            </a:endParaRPr>
          </a:p>
          <a:p>
            <a:endParaRPr lang="en-GB"/>
          </a:p>
          <a:p>
            <a:endParaRPr lang="en-GB"/>
          </a:p>
        </p:txBody>
      </p:sp>
      <p:sp>
        <p:nvSpPr>
          <p:cNvPr id="4" name="Header Placeholder 3">
            <a:extLst>
              <a:ext uri="{FF2B5EF4-FFF2-40B4-BE49-F238E27FC236}">
                <a16:creationId xmlns:a16="http://schemas.microsoft.com/office/drawing/2014/main" id="{6A80730D-8EE3-FDC2-7054-066F39A641C2}"/>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6B8E6F36-5944-44A0-203A-2B7015A94353}"/>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080B2478-E2F2-5BF3-64E2-D8FC7F6D6B19}"/>
              </a:ext>
            </a:extLst>
          </p:cNvPr>
          <p:cNvSpPr>
            <a:spLocks noGrp="1"/>
          </p:cNvSpPr>
          <p:nvPr>
            <p:ph type="sldNum" sz="quarter" idx="5"/>
          </p:nvPr>
        </p:nvSpPr>
        <p:spPr/>
        <p:txBody>
          <a:bodyPr/>
          <a:lstStyle/>
          <a:p>
            <a:fld id="{728BA003-731D-4947-BC36-753182F65EC2}" type="slidenum">
              <a:rPr lang="en-GB" smtClean="0"/>
              <a:t>22</a:t>
            </a:fld>
            <a:endParaRPr lang="en-GB"/>
          </a:p>
        </p:txBody>
      </p:sp>
    </p:spTree>
    <p:extLst>
      <p:ext uri="{BB962C8B-B14F-4D97-AF65-F5344CB8AC3E}">
        <p14:creationId xmlns:p14="http://schemas.microsoft.com/office/powerpoint/2010/main" val="30631025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05CD0-2B55-540E-7F81-AFD182D19B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338DE5-FB84-436A-E306-46A8A964AB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A41DFC-A2E3-27DC-8D7C-F3A768747A07}"/>
              </a:ext>
            </a:extLst>
          </p:cNvPr>
          <p:cNvSpPr>
            <a:spLocks noGrp="1"/>
          </p:cNvSpPr>
          <p:nvPr>
            <p:ph type="body" idx="1"/>
          </p:nvPr>
        </p:nvSpPr>
        <p:spPr/>
        <p:txBody>
          <a:bodyPr/>
          <a:lstStyle/>
          <a:p>
            <a:r>
              <a:rPr lang="en-GB"/>
              <a:t>The DT is going to be involved in supporting the DH manage this risk picture for the equipment contribution elements.  The main focus though is the integration of Loss Modelling, DO SSA and IN Service experience that informs the Equipment Functional Threats</a:t>
            </a:r>
          </a:p>
        </p:txBody>
      </p:sp>
      <p:sp>
        <p:nvSpPr>
          <p:cNvPr id="4" name="Header Placeholder 3">
            <a:extLst>
              <a:ext uri="{FF2B5EF4-FFF2-40B4-BE49-F238E27FC236}">
                <a16:creationId xmlns:a16="http://schemas.microsoft.com/office/drawing/2014/main" id="{64F8B8E7-DEBD-0C5B-0678-2D9B12C347C2}"/>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2ED90310-3ADA-3734-87A4-BC9848752490}"/>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38478E08-8CC8-69A8-A4BD-59CD658E20DA}"/>
              </a:ext>
            </a:extLst>
          </p:cNvPr>
          <p:cNvSpPr>
            <a:spLocks noGrp="1"/>
          </p:cNvSpPr>
          <p:nvPr>
            <p:ph type="sldNum" sz="quarter" idx="5"/>
          </p:nvPr>
        </p:nvSpPr>
        <p:spPr/>
        <p:txBody>
          <a:bodyPr/>
          <a:lstStyle/>
          <a:p>
            <a:fld id="{728BA003-731D-4947-BC36-753182F65EC2}" type="slidenum">
              <a:rPr lang="en-GB" smtClean="0"/>
              <a:t>23</a:t>
            </a:fld>
            <a:endParaRPr lang="en-GB"/>
          </a:p>
        </p:txBody>
      </p:sp>
    </p:spTree>
    <p:extLst>
      <p:ext uri="{BB962C8B-B14F-4D97-AF65-F5344CB8AC3E}">
        <p14:creationId xmlns:p14="http://schemas.microsoft.com/office/powerpoint/2010/main" val="34677107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70331-51FD-9E61-C898-C9BEB383E1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F8409F-8FDF-2791-6178-BD012D6915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CE64F4-C5AF-426B-2FBB-EBE8B722E003}"/>
              </a:ext>
            </a:extLst>
          </p:cNvPr>
          <p:cNvSpPr>
            <a:spLocks noGrp="1"/>
          </p:cNvSpPr>
          <p:nvPr>
            <p:ph type="body" idx="1"/>
          </p:nvPr>
        </p:nvSpPr>
        <p:spPr/>
        <p:txBody>
          <a:bodyPr/>
          <a:lstStyle/>
          <a:p>
            <a:pPr>
              <a:defRPr/>
            </a:pPr>
            <a:r>
              <a:rPr lang="en-GB"/>
              <a:t>Here is an example of an ECL with the functional Threat identified in the middle along with the Hazard sat above.  The ADH bowtie is to the right with the TAA focus on the left where Equipment Threats are identified for their contribution to realising the Equipment Functional Threat.  For each Equipment Threat we can see that a variety of proactive or preventative barriers are identified along with an indication of their assessed strength.  Also shown here is an in service issue or escalation factor feeding into one of the barriers and identified barriers that are considered able to mitigate the escalation factor, hopefully to its removal once the barriers have been realised.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Can illustrate who has responsibility</a:t>
            </a:r>
            <a:r>
              <a:rPr lang="en-GB" baseline="0"/>
              <a:t> for mitigation measures.</a:t>
            </a:r>
            <a:endParaRPr lang="en-GB">
              <a:ea typeface="Calibri"/>
              <a:cs typeface="Calibri"/>
            </a:endParaRPr>
          </a:p>
          <a:p>
            <a:endParaRPr lang="en-GB"/>
          </a:p>
        </p:txBody>
      </p:sp>
      <p:sp>
        <p:nvSpPr>
          <p:cNvPr id="4" name="Header Placeholder 3">
            <a:extLst>
              <a:ext uri="{FF2B5EF4-FFF2-40B4-BE49-F238E27FC236}">
                <a16:creationId xmlns:a16="http://schemas.microsoft.com/office/drawing/2014/main" id="{558D0494-B39B-71EA-9B00-0C4986F1F3BF}"/>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37E62C0A-8938-9438-83CE-E32EFBEB2F6C}"/>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BAA50904-8206-9C22-F09B-6A0E4F88437C}"/>
              </a:ext>
            </a:extLst>
          </p:cNvPr>
          <p:cNvSpPr>
            <a:spLocks noGrp="1"/>
          </p:cNvSpPr>
          <p:nvPr>
            <p:ph type="sldNum" sz="quarter" idx="5"/>
          </p:nvPr>
        </p:nvSpPr>
        <p:spPr/>
        <p:txBody>
          <a:bodyPr/>
          <a:lstStyle/>
          <a:p>
            <a:fld id="{728BA003-731D-4947-BC36-753182F65EC2}" type="slidenum">
              <a:rPr lang="en-GB" smtClean="0"/>
              <a:t>24</a:t>
            </a:fld>
            <a:endParaRPr lang="en-GB"/>
          </a:p>
        </p:txBody>
      </p:sp>
    </p:spTree>
    <p:extLst>
      <p:ext uri="{BB962C8B-B14F-4D97-AF65-F5344CB8AC3E}">
        <p14:creationId xmlns:p14="http://schemas.microsoft.com/office/powerpoint/2010/main" val="33599446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622BA-C344-FF69-67CD-060381DF64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CAAAB-CFD9-D423-79C4-E760D2870F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9C9250-D019-E8C1-5DEB-96DED4123553}"/>
              </a:ext>
            </a:extLst>
          </p:cNvPr>
          <p:cNvSpPr>
            <a:spLocks noGrp="1"/>
          </p:cNvSpPr>
          <p:nvPr>
            <p:ph type="body" idx="1"/>
          </p:nvPr>
        </p:nvSpPr>
        <p:spPr/>
        <p:txBody>
          <a:bodyPr/>
          <a:lstStyle/>
          <a:p>
            <a:r>
              <a:rPr lang="en-GB" baseline="0"/>
              <a:t>There are t</a:t>
            </a:r>
            <a:r>
              <a:rPr lang="en-GB" sz="2400" kern="0">
                <a:solidFill>
                  <a:schemeClr val="tx1"/>
                </a:solidFill>
              </a:rPr>
              <a:t>wo types of barriers in Process 17</a:t>
            </a:r>
          </a:p>
          <a:p>
            <a:pPr lvl="1" eaLnBrk="1" hangingPunct="1"/>
            <a:r>
              <a:rPr lang="en-GB" sz="2000" kern="0">
                <a:solidFill>
                  <a:schemeClr val="tx1"/>
                </a:solidFill>
              </a:rPr>
              <a:t>Barriers providing assurance against Equipment Threats</a:t>
            </a:r>
          </a:p>
          <a:p>
            <a:pPr lvl="1" eaLnBrk="1" hangingPunct="1"/>
            <a:r>
              <a:rPr lang="en-GB" sz="2000" kern="0">
                <a:solidFill>
                  <a:schemeClr val="tx1"/>
                </a:solidFill>
              </a:rPr>
              <a:t>Equipment Barriers that prevent/mitigate progression along the threat line </a:t>
            </a:r>
          </a:p>
          <a:p>
            <a:pPr lvl="1" eaLnBrk="1" hangingPunct="1"/>
            <a:endParaRPr lang="en-GB" sz="2000" kern="0">
              <a:solidFill>
                <a:schemeClr val="tx1"/>
              </a:solidFill>
            </a:endParaRPr>
          </a:p>
          <a:p>
            <a:pPr lvl="1" eaLnBrk="1" hangingPunct="1"/>
            <a:r>
              <a:rPr lang="en-GB" sz="2000" kern="0">
                <a:solidFill>
                  <a:schemeClr val="tx1"/>
                </a:solidFill>
              </a:rPr>
              <a:t>The examples in this slide are Equipment barriers</a:t>
            </a:r>
          </a:p>
          <a:p>
            <a:endParaRPr lang="en-GB"/>
          </a:p>
          <a:p>
            <a:pPr eaLnBrk="1" hangingPunct="1"/>
            <a:r>
              <a:rPr lang="en-GB" sz="2400" kern="0">
                <a:solidFill>
                  <a:schemeClr val="tx1"/>
                </a:solidFill>
              </a:rPr>
              <a:t>Any measure taken that acts against a Threat or Top Event becoming a consequence</a:t>
            </a:r>
          </a:p>
          <a:p>
            <a:pPr eaLnBrk="1" hangingPunct="1"/>
            <a:r>
              <a:rPr lang="en-GB" sz="2400" kern="0">
                <a:solidFill>
                  <a:schemeClr val="tx1"/>
                </a:solidFill>
              </a:rPr>
              <a:t>Typically applied to the ADH </a:t>
            </a:r>
            <a:r>
              <a:rPr lang="en-GB" sz="2400" kern="0" err="1">
                <a:solidFill>
                  <a:schemeClr val="tx1"/>
                </a:solidFill>
              </a:rPr>
              <a:t>BowTie</a:t>
            </a:r>
            <a:r>
              <a:rPr lang="en-GB" sz="2400" kern="0">
                <a:solidFill>
                  <a:schemeClr val="tx1"/>
                </a:solidFill>
              </a:rPr>
              <a:t> but recorded in the TAA EC Log as they are provided as part of the equipment.</a:t>
            </a:r>
          </a:p>
          <a:p>
            <a:pPr eaLnBrk="1" hangingPunct="1"/>
            <a:r>
              <a:rPr lang="en-GB" sz="2400" kern="0">
                <a:solidFill>
                  <a:schemeClr val="tx1"/>
                </a:solidFill>
              </a:rPr>
              <a:t>Examples include:</a:t>
            </a:r>
          </a:p>
          <a:p>
            <a:pPr lvl="1" eaLnBrk="1" hangingPunct="1"/>
            <a:r>
              <a:rPr lang="en-GB" sz="2000" kern="0" err="1">
                <a:solidFill>
                  <a:schemeClr val="tx1"/>
                </a:solidFill>
              </a:rPr>
              <a:t>RadAlt</a:t>
            </a:r>
            <a:endParaRPr lang="en-GB" sz="2000" kern="0">
              <a:solidFill>
                <a:schemeClr val="tx1"/>
              </a:solidFill>
            </a:endParaRPr>
          </a:p>
          <a:p>
            <a:pPr lvl="1" eaLnBrk="1" hangingPunct="1"/>
            <a:r>
              <a:rPr lang="en-GB" sz="2000" kern="0">
                <a:solidFill>
                  <a:schemeClr val="tx1"/>
                </a:solidFill>
              </a:rPr>
              <a:t>Ice Protection</a:t>
            </a:r>
          </a:p>
          <a:p>
            <a:pPr lvl="1" eaLnBrk="1" hangingPunct="1"/>
            <a:r>
              <a:rPr lang="en-GB" sz="2000" kern="0">
                <a:solidFill>
                  <a:schemeClr val="tx1"/>
                </a:solidFill>
              </a:rPr>
              <a:t>Collision Warning System</a:t>
            </a:r>
          </a:p>
          <a:p>
            <a:pPr lvl="1" eaLnBrk="1" hangingPunct="1"/>
            <a:r>
              <a:rPr lang="en-GB" sz="2000" kern="0">
                <a:solidFill>
                  <a:schemeClr val="tx1"/>
                </a:solidFill>
              </a:rPr>
              <a:t>Ejection Systems</a:t>
            </a:r>
          </a:p>
          <a:p>
            <a:pPr lvl="1" eaLnBrk="1" hangingPunct="1"/>
            <a:r>
              <a:rPr lang="en-GB" sz="2000" kern="0" err="1">
                <a:solidFill>
                  <a:schemeClr val="tx1"/>
                </a:solidFill>
              </a:rPr>
              <a:t>Wirecutters</a:t>
            </a:r>
            <a:r>
              <a:rPr lang="en-GB" sz="2000" kern="0">
                <a:solidFill>
                  <a:schemeClr val="tx1"/>
                </a:solidFill>
              </a:rPr>
              <a:t> (Helicopters)</a:t>
            </a:r>
          </a:p>
          <a:p>
            <a:pPr marL="0" indent="0" eaLnBrk="1" hangingPunct="1">
              <a:buNone/>
            </a:pPr>
            <a:endParaRPr lang="en-GB" sz="2400" kern="0">
              <a:solidFill>
                <a:schemeClr val="tx1"/>
              </a:solidFill>
            </a:endParaRPr>
          </a:p>
          <a:p>
            <a:endParaRPr lang="en-GB"/>
          </a:p>
          <a:p>
            <a:endParaRPr lang="en-GB"/>
          </a:p>
        </p:txBody>
      </p:sp>
      <p:sp>
        <p:nvSpPr>
          <p:cNvPr id="4" name="Header Placeholder 3">
            <a:extLst>
              <a:ext uri="{FF2B5EF4-FFF2-40B4-BE49-F238E27FC236}">
                <a16:creationId xmlns:a16="http://schemas.microsoft.com/office/drawing/2014/main" id="{49EEDC69-913C-865E-CC49-275E1D341083}"/>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CF4D3708-787A-17FF-E2C0-AE22E69931C1}"/>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18B6A81C-E2A1-0258-E00B-97D23130DFA3}"/>
              </a:ext>
            </a:extLst>
          </p:cNvPr>
          <p:cNvSpPr>
            <a:spLocks noGrp="1"/>
          </p:cNvSpPr>
          <p:nvPr>
            <p:ph type="sldNum" sz="quarter" idx="5"/>
          </p:nvPr>
        </p:nvSpPr>
        <p:spPr/>
        <p:txBody>
          <a:bodyPr/>
          <a:lstStyle/>
          <a:p>
            <a:fld id="{728BA003-731D-4947-BC36-753182F65EC2}" type="slidenum">
              <a:rPr lang="en-GB" smtClean="0"/>
              <a:t>25</a:t>
            </a:fld>
            <a:endParaRPr lang="en-GB"/>
          </a:p>
        </p:txBody>
      </p:sp>
    </p:spTree>
    <p:extLst>
      <p:ext uri="{BB962C8B-B14F-4D97-AF65-F5344CB8AC3E}">
        <p14:creationId xmlns:p14="http://schemas.microsoft.com/office/powerpoint/2010/main" val="466492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F211C-36DD-F887-C625-CB69A429C5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34F3E7-DB83-87DD-9981-B806864C85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580BBB-440E-EB4A-CCEE-13E58B78179B}"/>
              </a:ext>
            </a:extLst>
          </p:cNvPr>
          <p:cNvSpPr>
            <a:spLocks noGrp="1"/>
          </p:cNvSpPr>
          <p:nvPr>
            <p:ph type="body" idx="1"/>
          </p:nvPr>
        </p:nvSpPr>
        <p:spPr/>
        <p:txBody>
          <a:bodyPr/>
          <a:lstStyle/>
          <a:p>
            <a:r>
              <a:rPr lang="en-GB"/>
              <a:t>For each barrier identified there is then a set of assessment criteria that permit the strength of the barrier to be assessed and set by the assessor and subsequent SQEP reviewers.</a:t>
            </a:r>
          </a:p>
        </p:txBody>
      </p:sp>
      <p:sp>
        <p:nvSpPr>
          <p:cNvPr id="4" name="Header Placeholder 3">
            <a:extLst>
              <a:ext uri="{FF2B5EF4-FFF2-40B4-BE49-F238E27FC236}">
                <a16:creationId xmlns:a16="http://schemas.microsoft.com/office/drawing/2014/main" id="{656B4803-197A-3A2C-31E9-4AD655EEF2CD}"/>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5CA11565-B2D0-5340-00DF-DBE8C508135A}"/>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D92D4A53-1E4A-73B3-1890-82821DE7EB1E}"/>
              </a:ext>
            </a:extLst>
          </p:cNvPr>
          <p:cNvSpPr>
            <a:spLocks noGrp="1"/>
          </p:cNvSpPr>
          <p:nvPr>
            <p:ph type="sldNum" sz="quarter" idx="5"/>
          </p:nvPr>
        </p:nvSpPr>
        <p:spPr/>
        <p:txBody>
          <a:bodyPr/>
          <a:lstStyle/>
          <a:p>
            <a:fld id="{728BA003-731D-4947-BC36-753182F65EC2}" type="slidenum">
              <a:rPr lang="en-GB" smtClean="0"/>
              <a:t>26</a:t>
            </a:fld>
            <a:endParaRPr lang="en-GB"/>
          </a:p>
        </p:txBody>
      </p:sp>
    </p:spTree>
    <p:extLst>
      <p:ext uri="{BB962C8B-B14F-4D97-AF65-F5344CB8AC3E}">
        <p14:creationId xmlns:p14="http://schemas.microsoft.com/office/powerpoint/2010/main" val="28238036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DDD88-6B7A-F3B9-94D5-9344ABE290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6B5B99-86F4-AA3C-B4D5-3E39036716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C84FEB-4AAC-EB8A-F9B2-D2D763C63653}"/>
              </a:ext>
            </a:extLst>
          </p:cNvPr>
          <p:cNvSpPr>
            <a:spLocks noGrp="1"/>
          </p:cNvSpPr>
          <p:nvPr>
            <p:ph type="body" idx="1"/>
          </p:nvPr>
        </p:nvSpPr>
        <p:spPr/>
        <p:txBody>
          <a:bodyPr/>
          <a:lstStyle/>
          <a:p>
            <a:r>
              <a:rPr lang="en-GB"/>
              <a:t>As the ECL has become increasingly established it has become clear that for some platforms more input has been required to be included.  These platforms are those older platforms where the original certification evidence is available or less able to provide a foundation on which the ECL can rely.  The table above provides a view on some platforms and how this translates to the activity of the TAA, DO/TCH to manage activities through life.</a:t>
            </a:r>
          </a:p>
          <a:p>
            <a:endParaRPr lang="en-GB">
              <a:ea typeface="Calibri"/>
              <a:cs typeface="Calibri"/>
            </a:endParaRPr>
          </a:p>
          <a:p>
            <a:r>
              <a:rPr lang="en-GB">
                <a:ea typeface="Calibri"/>
                <a:cs typeface="Calibri"/>
              </a:rPr>
              <a:t>The older the platforms the more data is going to have to be included in the ECL essentially</a:t>
            </a:r>
          </a:p>
        </p:txBody>
      </p:sp>
      <p:sp>
        <p:nvSpPr>
          <p:cNvPr id="4" name="Header Placeholder 3">
            <a:extLst>
              <a:ext uri="{FF2B5EF4-FFF2-40B4-BE49-F238E27FC236}">
                <a16:creationId xmlns:a16="http://schemas.microsoft.com/office/drawing/2014/main" id="{E1B1E030-050E-9A7C-F05A-E8E041593A87}"/>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90DAC2FD-A3DC-F54D-CB4C-F9EFA03825F1}"/>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AA16F7B2-3B34-60B2-615E-871B13C64B9B}"/>
              </a:ext>
            </a:extLst>
          </p:cNvPr>
          <p:cNvSpPr>
            <a:spLocks noGrp="1"/>
          </p:cNvSpPr>
          <p:nvPr>
            <p:ph type="sldNum" sz="quarter" idx="5"/>
          </p:nvPr>
        </p:nvSpPr>
        <p:spPr/>
        <p:txBody>
          <a:bodyPr/>
          <a:lstStyle/>
          <a:p>
            <a:fld id="{728BA003-731D-4947-BC36-753182F65EC2}" type="slidenum">
              <a:rPr lang="en-GB" smtClean="0"/>
              <a:t>27</a:t>
            </a:fld>
            <a:endParaRPr lang="en-GB"/>
          </a:p>
        </p:txBody>
      </p:sp>
    </p:spTree>
    <p:extLst>
      <p:ext uri="{BB962C8B-B14F-4D97-AF65-F5344CB8AC3E}">
        <p14:creationId xmlns:p14="http://schemas.microsoft.com/office/powerpoint/2010/main" val="1645825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3EC13-6061-A968-144E-2E16DC4D42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863C28-BB36-AC67-F1AD-363C080C3C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15EF5F-0375-C852-7514-0C9C7B457422}"/>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84EFD563-6DB7-2771-34C2-559EAC39E791}"/>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ECB4E994-E79D-6FB7-813D-3F15B9C691AE}"/>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251BBE0E-33DA-5208-2100-A7AA4E9F6E15}"/>
              </a:ext>
            </a:extLst>
          </p:cNvPr>
          <p:cNvSpPr>
            <a:spLocks noGrp="1"/>
          </p:cNvSpPr>
          <p:nvPr>
            <p:ph type="sldNum" sz="quarter" idx="5"/>
          </p:nvPr>
        </p:nvSpPr>
        <p:spPr/>
        <p:txBody>
          <a:bodyPr/>
          <a:lstStyle/>
          <a:p>
            <a:fld id="{728BA003-731D-4947-BC36-753182F65EC2}" type="slidenum">
              <a:rPr lang="en-GB" smtClean="0"/>
              <a:t>28</a:t>
            </a:fld>
            <a:endParaRPr lang="en-GB"/>
          </a:p>
        </p:txBody>
      </p:sp>
    </p:spTree>
    <p:extLst>
      <p:ext uri="{BB962C8B-B14F-4D97-AF65-F5344CB8AC3E}">
        <p14:creationId xmlns:p14="http://schemas.microsoft.com/office/powerpoint/2010/main" val="35771709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6C300-F07A-0139-E2F6-049C35B838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4A90BE-A556-D3F5-8D57-F5D5FF39C1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52EE5B-110D-0785-8CA2-BB0E45623E62}"/>
              </a:ext>
            </a:extLst>
          </p:cNvPr>
          <p:cNvSpPr>
            <a:spLocks noGrp="1"/>
          </p:cNvSpPr>
          <p:nvPr>
            <p:ph type="body" idx="1"/>
          </p:nvPr>
        </p:nvSpPr>
        <p:spPr/>
        <p:txBody>
          <a:bodyPr/>
          <a:lstStyle/>
          <a:p>
            <a:r>
              <a:rPr lang="en-GB"/>
              <a:t>Talk through the slide as it develops</a:t>
            </a:r>
          </a:p>
        </p:txBody>
      </p:sp>
      <p:sp>
        <p:nvSpPr>
          <p:cNvPr id="4" name="Header Placeholder 3">
            <a:extLst>
              <a:ext uri="{FF2B5EF4-FFF2-40B4-BE49-F238E27FC236}">
                <a16:creationId xmlns:a16="http://schemas.microsoft.com/office/drawing/2014/main" id="{EA724D1A-F2DB-D5AE-A86B-D6CCE9F9A23A}"/>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E5320DEB-ED6B-297E-594A-9D291184E915}"/>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F0798F1C-197A-C1B2-D627-26F5803D7AFD}"/>
              </a:ext>
            </a:extLst>
          </p:cNvPr>
          <p:cNvSpPr>
            <a:spLocks noGrp="1"/>
          </p:cNvSpPr>
          <p:nvPr>
            <p:ph type="sldNum" sz="quarter" idx="5"/>
          </p:nvPr>
        </p:nvSpPr>
        <p:spPr/>
        <p:txBody>
          <a:bodyPr/>
          <a:lstStyle/>
          <a:p>
            <a:fld id="{728BA003-731D-4947-BC36-753182F65EC2}" type="slidenum">
              <a:rPr lang="en-GB" smtClean="0"/>
              <a:t>29</a:t>
            </a:fld>
            <a:endParaRPr lang="en-GB"/>
          </a:p>
        </p:txBody>
      </p:sp>
    </p:spTree>
    <p:extLst>
      <p:ext uri="{BB962C8B-B14F-4D97-AF65-F5344CB8AC3E}">
        <p14:creationId xmlns:p14="http://schemas.microsoft.com/office/powerpoint/2010/main" val="2951922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728BA003-731D-4947-BC36-753182F65EC2}" type="slidenum">
              <a:rPr lang="en-GB" smtClean="0"/>
              <a:t>3</a:t>
            </a:fld>
            <a:endParaRPr lang="en-GB"/>
          </a:p>
        </p:txBody>
      </p:sp>
    </p:spTree>
    <p:extLst>
      <p:ext uri="{BB962C8B-B14F-4D97-AF65-F5344CB8AC3E}">
        <p14:creationId xmlns:p14="http://schemas.microsoft.com/office/powerpoint/2010/main" val="30850225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7EA37-FDB6-6458-87D5-BFABC79A64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570097-A23B-BE47-8C01-E2E9EAD3BA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70CEBB-66AB-85DD-E3C1-9E9F5FF4DDC2}"/>
              </a:ext>
            </a:extLst>
          </p:cNvPr>
          <p:cNvSpPr>
            <a:spLocks noGrp="1"/>
          </p:cNvSpPr>
          <p:nvPr>
            <p:ph type="body" idx="1"/>
          </p:nvPr>
        </p:nvSpPr>
        <p:spPr/>
        <p:txBody>
          <a:bodyPr/>
          <a:lstStyle/>
          <a:p>
            <a:pPr marL="342900" indent="-342900">
              <a:buAutoNum type="arabicPeriod"/>
            </a:pPr>
            <a:r>
              <a:rPr lang="en-GB"/>
              <a:t>To minimise accidents </a:t>
            </a:r>
            <a:br>
              <a:rPr lang="en-GB"/>
            </a:br>
            <a:endParaRPr lang="en-GB"/>
          </a:p>
          <a:p>
            <a:pPr marL="342900" indent="-342900">
              <a:buAutoNum type="arabicPeriod"/>
            </a:pPr>
            <a:r>
              <a:rPr lang="en-GB"/>
              <a:t>Financial Reasons </a:t>
            </a:r>
            <a:br>
              <a:rPr lang="en-GB"/>
            </a:br>
            <a:endParaRPr lang="en-GB"/>
          </a:p>
          <a:p>
            <a:pPr marL="342900" indent="-342900">
              <a:buAutoNum type="arabicPeriod"/>
            </a:pPr>
            <a:r>
              <a:rPr lang="en-GB"/>
              <a:t>Legal Duty – The Health and Safety at Work Act 1974 requires employers to ensure, so far as is reasonably practicable, the health safety and welfare of employees working on their behalf. </a:t>
            </a:r>
            <a:br>
              <a:rPr lang="en-GB"/>
            </a:br>
            <a:endParaRPr lang="en-GB"/>
          </a:p>
          <a:p>
            <a:pPr marL="342900" indent="-342900">
              <a:buAutoNum type="arabicPeriod"/>
            </a:pPr>
            <a:r>
              <a:rPr lang="en-GB"/>
              <a:t>Moral Duty – What employer would want to see an employee injured or becoming ill because of the work they were undertaking on the employer’s behalf? </a:t>
            </a:r>
            <a:br>
              <a:rPr lang="en-GB"/>
            </a:br>
            <a:endParaRPr lang="en-GB"/>
          </a:p>
          <a:p>
            <a:pPr marL="342900" indent="-342900">
              <a:buAutoNum type="arabicPeriod"/>
            </a:pPr>
            <a:r>
              <a:rPr lang="en-GB"/>
              <a:t>Maintain capability </a:t>
            </a:r>
            <a:br>
              <a:rPr lang="en-GB"/>
            </a:br>
            <a:endParaRPr lang="en-GB"/>
          </a:p>
          <a:p>
            <a:pPr marL="342900" indent="-342900">
              <a:buAutoNum type="arabicPeriod"/>
            </a:pPr>
            <a:r>
              <a:rPr lang="en-GB"/>
              <a:t>Reputation </a:t>
            </a:r>
            <a:br>
              <a:rPr lang="en-GB"/>
            </a:br>
            <a:endParaRPr lang="en-GB"/>
          </a:p>
          <a:p>
            <a:pPr marL="342900" indent="-342900">
              <a:buAutoNum type="arabicPeriod"/>
            </a:pPr>
            <a:r>
              <a:rPr lang="en-GB"/>
              <a:t>Morale</a:t>
            </a:r>
          </a:p>
          <a:p>
            <a:endParaRPr lang="en-GB"/>
          </a:p>
          <a:p>
            <a:endParaRPr lang="en-GB"/>
          </a:p>
        </p:txBody>
      </p:sp>
      <p:sp>
        <p:nvSpPr>
          <p:cNvPr id="4" name="Header Placeholder 3">
            <a:extLst>
              <a:ext uri="{FF2B5EF4-FFF2-40B4-BE49-F238E27FC236}">
                <a16:creationId xmlns:a16="http://schemas.microsoft.com/office/drawing/2014/main" id="{CB4164E8-7365-9397-1032-7E03460EDC9F}"/>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ADD47DF6-8F1D-BA30-747C-623840E338AF}"/>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8A7A0782-9A92-B594-F118-F88499E7787E}"/>
              </a:ext>
            </a:extLst>
          </p:cNvPr>
          <p:cNvSpPr>
            <a:spLocks noGrp="1"/>
          </p:cNvSpPr>
          <p:nvPr>
            <p:ph type="sldNum" sz="quarter" idx="5"/>
          </p:nvPr>
        </p:nvSpPr>
        <p:spPr/>
        <p:txBody>
          <a:bodyPr/>
          <a:lstStyle/>
          <a:p>
            <a:fld id="{728BA003-731D-4947-BC36-753182F65EC2}" type="slidenum">
              <a:rPr lang="en-GB" smtClean="0"/>
              <a:t>30</a:t>
            </a:fld>
            <a:endParaRPr lang="en-GB"/>
          </a:p>
        </p:txBody>
      </p:sp>
    </p:spTree>
    <p:extLst>
      <p:ext uri="{BB962C8B-B14F-4D97-AF65-F5344CB8AC3E}">
        <p14:creationId xmlns:p14="http://schemas.microsoft.com/office/powerpoint/2010/main" val="14864426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CFCF5-489E-74DA-3C42-3F9DAFABE9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387ABF-2DF1-AB80-B803-E4BC7DB3F0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896F9B-AA5D-A8E3-65C4-AC429FE444FC}"/>
              </a:ext>
            </a:extLst>
          </p:cNvPr>
          <p:cNvSpPr>
            <a:spLocks noGrp="1"/>
          </p:cNvSpPr>
          <p:nvPr>
            <p:ph type="body" idx="1"/>
          </p:nvPr>
        </p:nvSpPr>
        <p:spPr/>
        <p:txBody>
          <a:bodyPr/>
          <a:lstStyle/>
          <a:p>
            <a:r>
              <a:rPr lang="en-GB"/>
              <a:t>Read off the slide</a:t>
            </a:r>
          </a:p>
        </p:txBody>
      </p:sp>
      <p:sp>
        <p:nvSpPr>
          <p:cNvPr id="4" name="Header Placeholder 3">
            <a:extLst>
              <a:ext uri="{FF2B5EF4-FFF2-40B4-BE49-F238E27FC236}">
                <a16:creationId xmlns:a16="http://schemas.microsoft.com/office/drawing/2014/main" id="{295772B2-22D7-85F4-1B89-2FC4FDE6D744}"/>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959F09C1-B13D-897B-C47F-990D28CA5AF6}"/>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84FE5EBF-577C-703E-C97C-EC24E3E47C35}"/>
              </a:ext>
            </a:extLst>
          </p:cNvPr>
          <p:cNvSpPr>
            <a:spLocks noGrp="1"/>
          </p:cNvSpPr>
          <p:nvPr>
            <p:ph type="sldNum" sz="quarter" idx="5"/>
          </p:nvPr>
        </p:nvSpPr>
        <p:spPr/>
        <p:txBody>
          <a:bodyPr/>
          <a:lstStyle/>
          <a:p>
            <a:fld id="{728BA003-731D-4947-BC36-753182F65EC2}" type="slidenum">
              <a:rPr lang="en-GB" smtClean="0"/>
              <a:t>31</a:t>
            </a:fld>
            <a:endParaRPr lang="en-GB"/>
          </a:p>
        </p:txBody>
      </p:sp>
    </p:spTree>
    <p:extLst>
      <p:ext uri="{BB962C8B-B14F-4D97-AF65-F5344CB8AC3E}">
        <p14:creationId xmlns:p14="http://schemas.microsoft.com/office/powerpoint/2010/main" val="27307833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A7EF3-498A-F4D6-333A-8E7DDAA89F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C12A0C-AB19-58EA-FE99-45960637C1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6EA878-310C-4828-2679-5ECBBF79FE96}"/>
              </a:ext>
            </a:extLst>
          </p:cNvPr>
          <p:cNvSpPr>
            <a:spLocks noGrp="1"/>
          </p:cNvSpPr>
          <p:nvPr>
            <p:ph type="body" idx="1"/>
          </p:nvPr>
        </p:nvSpPr>
        <p:spPr/>
        <p:txBody>
          <a:bodyPr/>
          <a:lstStyle/>
          <a:p>
            <a:r>
              <a:rPr lang="en-GB"/>
              <a:t>Talk through the slide</a:t>
            </a:r>
          </a:p>
        </p:txBody>
      </p:sp>
      <p:sp>
        <p:nvSpPr>
          <p:cNvPr id="4" name="Header Placeholder 3">
            <a:extLst>
              <a:ext uri="{FF2B5EF4-FFF2-40B4-BE49-F238E27FC236}">
                <a16:creationId xmlns:a16="http://schemas.microsoft.com/office/drawing/2014/main" id="{CE6763C0-D4D3-24AE-C5FB-832602173442}"/>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A2B75427-442D-2C5E-0940-CF3C7EE452CE}"/>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760B6725-F511-371B-611F-1AAF9E389482}"/>
              </a:ext>
            </a:extLst>
          </p:cNvPr>
          <p:cNvSpPr>
            <a:spLocks noGrp="1"/>
          </p:cNvSpPr>
          <p:nvPr>
            <p:ph type="sldNum" sz="quarter" idx="5"/>
          </p:nvPr>
        </p:nvSpPr>
        <p:spPr/>
        <p:txBody>
          <a:bodyPr/>
          <a:lstStyle/>
          <a:p>
            <a:fld id="{728BA003-731D-4947-BC36-753182F65EC2}" type="slidenum">
              <a:rPr lang="en-GB" smtClean="0"/>
              <a:t>32</a:t>
            </a:fld>
            <a:endParaRPr lang="en-GB"/>
          </a:p>
        </p:txBody>
      </p:sp>
    </p:spTree>
    <p:extLst>
      <p:ext uri="{BB962C8B-B14F-4D97-AF65-F5344CB8AC3E}">
        <p14:creationId xmlns:p14="http://schemas.microsoft.com/office/powerpoint/2010/main" val="33964429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F814F-6FD0-CB76-D8DA-75C42FC594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0DF367-CB5A-26EA-E86A-D7C616A371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91133F-CAD7-A996-4C6B-3D27CEF8D92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Read off the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An ineffective Taw SMS is likely to compromise </a:t>
            </a:r>
            <a:r>
              <a:rPr lang="en-US" err="1"/>
              <a:t>TAw</a:t>
            </a:r>
            <a:r>
              <a:rPr lang="en-US"/>
              <a:t>….</a:t>
            </a:r>
            <a:r>
              <a:rPr lang="en-US" b="1"/>
              <a:t>ask why</a:t>
            </a:r>
            <a:r>
              <a:rPr lang="en-US"/>
              <a:t>…looking for issues around activities being reactive, non systematic, difficult to audit, derive robust requirements and show how the different SMSs are interacting and therefore difficult to have confidence that the activities performed will have achieved the required levels of safety, or prove that these have been achieved.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Post discussion you can state </a:t>
            </a:r>
            <a:r>
              <a:rPr lang="en-US"/>
              <a:t>RA 5011 Rational - A comprehensive Air Safety Management System (ASMS) is necessary to deliver a systematic, pro-active and auditable approach to Air Safety and enable the delivery of effective operational capability. Type Airworthiness (</a:t>
            </a:r>
            <a:r>
              <a:rPr lang="en-US" err="1"/>
              <a:t>TAw</a:t>
            </a:r>
            <a:r>
              <a:rPr lang="en-US"/>
              <a:t>) organizations have specific Safety Management System (SMS) requirements which must interface effectively with other adjoining ASMS. An ineffective </a:t>
            </a:r>
            <a:r>
              <a:rPr lang="en-US" err="1"/>
              <a:t>TAw</a:t>
            </a:r>
            <a:r>
              <a:rPr lang="en-US"/>
              <a:t> SMS is likely to compromise </a:t>
            </a:r>
            <a:r>
              <a:rPr lang="en-US" err="1"/>
              <a:t>TAw</a:t>
            </a:r>
            <a:r>
              <a:rPr lang="en-US"/>
              <a:t>. This RA sets out the specific requirements for a </a:t>
            </a:r>
            <a:r>
              <a:rPr lang="en-US" err="1"/>
              <a:t>TAw</a:t>
            </a:r>
            <a:r>
              <a:rPr lang="en-US"/>
              <a:t> SMS to include all activity and decision making key to managing </a:t>
            </a:r>
            <a:r>
              <a:rPr lang="en-US" err="1"/>
              <a:t>TAw</a:t>
            </a:r>
            <a:r>
              <a:rPr lang="en-US"/>
              <a:t> and Hazards in support of the Air System Safety Case (ASSC).</a:t>
            </a:r>
          </a:p>
          <a:p>
            <a:endParaRPr lang="en-GB"/>
          </a:p>
        </p:txBody>
      </p:sp>
      <p:sp>
        <p:nvSpPr>
          <p:cNvPr id="4" name="Header Placeholder 3">
            <a:extLst>
              <a:ext uri="{FF2B5EF4-FFF2-40B4-BE49-F238E27FC236}">
                <a16:creationId xmlns:a16="http://schemas.microsoft.com/office/drawing/2014/main" id="{CB83BEE1-BC00-6D31-89A2-1DC0B81B0043}"/>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33EAD46C-F75C-D044-11A7-D84C8A4F7B3E}"/>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DE4A7C68-4440-EDFE-CBFA-E33E15156A7A}"/>
              </a:ext>
            </a:extLst>
          </p:cNvPr>
          <p:cNvSpPr>
            <a:spLocks noGrp="1"/>
          </p:cNvSpPr>
          <p:nvPr>
            <p:ph type="sldNum" sz="quarter" idx="5"/>
          </p:nvPr>
        </p:nvSpPr>
        <p:spPr/>
        <p:txBody>
          <a:bodyPr/>
          <a:lstStyle/>
          <a:p>
            <a:fld id="{728BA003-731D-4947-BC36-753182F65EC2}" type="slidenum">
              <a:rPr lang="en-GB" smtClean="0"/>
              <a:t>33</a:t>
            </a:fld>
            <a:endParaRPr lang="en-GB"/>
          </a:p>
        </p:txBody>
      </p:sp>
    </p:spTree>
    <p:extLst>
      <p:ext uri="{BB962C8B-B14F-4D97-AF65-F5344CB8AC3E}">
        <p14:creationId xmlns:p14="http://schemas.microsoft.com/office/powerpoint/2010/main" val="11201793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B3D5D-9CB4-4960-C8BF-7B6BC16F88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A0684D-0BB8-BECB-4A92-CA5E89B733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E6D04D-1F49-A604-CBE4-4EE33A4656C6}"/>
              </a:ext>
            </a:extLst>
          </p:cNvPr>
          <p:cNvSpPr>
            <a:spLocks noGrp="1"/>
          </p:cNvSpPr>
          <p:nvPr>
            <p:ph type="body" idx="1"/>
          </p:nvPr>
        </p:nvSpPr>
        <p:spPr/>
        <p:txBody>
          <a:bodyPr/>
          <a:lstStyle/>
          <a:p>
            <a:r>
              <a:rPr lang="en-GB"/>
              <a:t>There are 3 levels of SMS operating in Air</a:t>
            </a:r>
          </a:p>
          <a:p>
            <a:endParaRPr lang="en-GB"/>
          </a:p>
          <a:p>
            <a:r>
              <a:rPr lang="en-GB"/>
              <a:t>The ASMS established by the DH, the Taw SMS established by the TAA and or TAM and then you have the SMS Commodity SMS which support the TAA and or ASSC</a:t>
            </a:r>
          </a:p>
        </p:txBody>
      </p:sp>
      <p:sp>
        <p:nvSpPr>
          <p:cNvPr id="4" name="Header Placeholder 3">
            <a:extLst>
              <a:ext uri="{FF2B5EF4-FFF2-40B4-BE49-F238E27FC236}">
                <a16:creationId xmlns:a16="http://schemas.microsoft.com/office/drawing/2014/main" id="{6AB04F94-7991-85EB-0437-80E61764778D}"/>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050AEBEE-5928-FA89-9238-4EAFBAFB448B}"/>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4945CEE9-F87F-8A37-048A-AC5D20BA4A6D}"/>
              </a:ext>
            </a:extLst>
          </p:cNvPr>
          <p:cNvSpPr>
            <a:spLocks noGrp="1"/>
          </p:cNvSpPr>
          <p:nvPr>
            <p:ph type="sldNum" sz="quarter" idx="5"/>
          </p:nvPr>
        </p:nvSpPr>
        <p:spPr/>
        <p:txBody>
          <a:bodyPr/>
          <a:lstStyle/>
          <a:p>
            <a:fld id="{728BA003-731D-4947-BC36-753182F65EC2}" type="slidenum">
              <a:rPr lang="en-GB" smtClean="0"/>
              <a:t>34</a:t>
            </a:fld>
            <a:endParaRPr lang="en-GB"/>
          </a:p>
        </p:txBody>
      </p:sp>
    </p:spTree>
    <p:extLst>
      <p:ext uri="{BB962C8B-B14F-4D97-AF65-F5344CB8AC3E}">
        <p14:creationId xmlns:p14="http://schemas.microsoft.com/office/powerpoint/2010/main" val="16273387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215B4-E9DB-65DB-CB74-749A151AE0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0BAE2C-95F3-4889-41AF-FB60C6ED95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273927-492C-965A-999B-4A5239E61E01}"/>
              </a:ext>
            </a:extLst>
          </p:cNvPr>
          <p:cNvSpPr>
            <a:spLocks noGrp="1"/>
          </p:cNvSpPr>
          <p:nvPr>
            <p:ph type="body" idx="1"/>
          </p:nvPr>
        </p:nvSpPr>
        <p:spPr/>
        <p:txBody>
          <a:bodyPr/>
          <a:lstStyle/>
          <a:p>
            <a:r>
              <a:rPr lang="en-US"/>
              <a:t>An ASMS should be proportional to the size, complexity and activities of the organization and consider the Hazards and associated Risks. It should comprise the 4 key pillars:</a:t>
            </a:r>
          </a:p>
          <a:p>
            <a:r>
              <a:rPr lang="en-US"/>
              <a:t>a. Safety Policy and Objectives. </a:t>
            </a:r>
          </a:p>
          <a:p>
            <a:r>
              <a:rPr lang="en-US"/>
              <a:t>b. Safety Risk Management. </a:t>
            </a:r>
          </a:p>
          <a:p>
            <a:r>
              <a:rPr lang="en-US"/>
              <a:t>c. Safety Assurance.</a:t>
            </a:r>
          </a:p>
          <a:p>
            <a:r>
              <a:rPr lang="en-US"/>
              <a:t>d. Safety Promotion.</a:t>
            </a:r>
          </a:p>
          <a:p>
            <a:endParaRPr lang="en-GB"/>
          </a:p>
        </p:txBody>
      </p:sp>
      <p:sp>
        <p:nvSpPr>
          <p:cNvPr id="4" name="Header Placeholder 3">
            <a:extLst>
              <a:ext uri="{FF2B5EF4-FFF2-40B4-BE49-F238E27FC236}">
                <a16:creationId xmlns:a16="http://schemas.microsoft.com/office/drawing/2014/main" id="{ACDDBBBB-561C-5A75-3D22-CDF8D8497953}"/>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61036FB6-7408-E5A3-C1F8-294D83BD51A5}"/>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BE9BE53A-C10D-BC4B-8DEE-86CFC0685AF7}"/>
              </a:ext>
            </a:extLst>
          </p:cNvPr>
          <p:cNvSpPr>
            <a:spLocks noGrp="1"/>
          </p:cNvSpPr>
          <p:nvPr>
            <p:ph type="sldNum" sz="quarter" idx="5"/>
          </p:nvPr>
        </p:nvSpPr>
        <p:spPr/>
        <p:txBody>
          <a:bodyPr/>
          <a:lstStyle/>
          <a:p>
            <a:fld id="{728BA003-731D-4947-BC36-753182F65EC2}" type="slidenum">
              <a:rPr lang="en-GB" smtClean="0"/>
              <a:t>35</a:t>
            </a:fld>
            <a:endParaRPr lang="en-GB"/>
          </a:p>
        </p:txBody>
      </p:sp>
    </p:spTree>
    <p:extLst>
      <p:ext uri="{BB962C8B-B14F-4D97-AF65-F5344CB8AC3E}">
        <p14:creationId xmlns:p14="http://schemas.microsoft.com/office/powerpoint/2010/main" val="29348433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C988-CD30-17D9-7A17-79ACE4FBD6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597BDD-EA24-ADEF-926E-E7A4EA61ED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A93753-70F5-3274-D5ED-EF16C963673D}"/>
              </a:ext>
            </a:extLst>
          </p:cNvPr>
          <p:cNvSpPr>
            <a:spLocks noGrp="1"/>
          </p:cNvSpPr>
          <p:nvPr>
            <p:ph type="body" idx="1"/>
          </p:nvPr>
        </p:nvSpPr>
        <p:spPr/>
        <p:txBody>
          <a:bodyPr/>
          <a:lstStyle/>
          <a:p>
            <a:r>
              <a:rPr lang="en-US"/>
              <a:t>STRUCTURE OF THE ASMS</a:t>
            </a:r>
          </a:p>
          <a:p>
            <a:endParaRPr lang="en-US"/>
          </a:p>
          <a:p>
            <a:r>
              <a:rPr lang="en-US"/>
              <a:t>The fundamentals of the SMS are largely consistent regardless of which activity, industry or organization they are applied to. </a:t>
            </a:r>
          </a:p>
          <a:p>
            <a:r>
              <a:rPr lang="en-US"/>
              <a:t>RA 1200 has adopted the 4 top-level ICAO SMS Framework components with some additional facets, appropriate to and required of </a:t>
            </a:r>
            <a:r>
              <a:rPr lang="en-US" err="1"/>
              <a:t>Defence</a:t>
            </a:r>
            <a:r>
              <a:rPr lang="en-US"/>
              <a:t> Aviation added at the sub-component ‘element’ level. </a:t>
            </a:r>
          </a:p>
          <a:p>
            <a:r>
              <a:rPr lang="en-US"/>
              <a:t>Thus, the RA 1200 requirement can now be matched directly to the ‘Deming Cycle’ Continuous Improvement Loop. </a:t>
            </a:r>
          </a:p>
          <a:p>
            <a:r>
              <a:rPr lang="en-US"/>
              <a:t>The MAA expand on this model by introducing the 16 Auditable Facets that break the four pillars into smaller component parts to enable performance measurement and SMS evaluation.</a:t>
            </a:r>
          </a:p>
          <a:p>
            <a:endParaRPr lang="en-GB"/>
          </a:p>
          <a:p>
            <a:endParaRPr lang="en-GB"/>
          </a:p>
        </p:txBody>
      </p:sp>
      <p:sp>
        <p:nvSpPr>
          <p:cNvPr id="4" name="Header Placeholder 3">
            <a:extLst>
              <a:ext uri="{FF2B5EF4-FFF2-40B4-BE49-F238E27FC236}">
                <a16:creationId xmlns:a16="http://schemas.microsoft.com/office/drawing/2014/main" id="{8EF13F60-B837-2154-DF77-2FFCCF86F86C}"/>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343643DD-5E8C-71B9-5863-E3A6BA4537ED}"/>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33CBD521-BA2C-001E-7F43-0B13AF046890}"/>
              </a:ext>
            </a:extLst>
          </p:cNvPr>
          <p:cNvSpPr>
            <a:spLocks noGrp="1"/>
          </p:cNvSpPr>
          <p:nvPr>
            <p:ph type="sldNum" sz="quarter" idx="5"/>
          </p:nvPr>
        </p:nvSpPr>
        <p:spPr/>
        <p:txBody>
          <a:bodyPr/>
          <a:lstStyle/>
          <a:p>
            <a:fld id="{728BA003-731D-4947-BC36-753182F65EC2}" type="slidenum">
              <a:rPr lang="en-GB" smtClean="0"/>
              <a:t>36</a:t>
            </a:fld>
            <a:endParaRPr lang="en-GB"/>
          </a:p>
        </p:txBody>
      </p:sp>
    </p:spTree>
    <p:extLst>
      <p:ext uri="{BB962C8B-B14F-4D97-AF65-F5344CB8AC3E}">
        <p14:creationId xmlns:p14="http://schemas.microsoft.com/office/powerpoint/2010/main" val="10794228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0C546-94EB-F0A6-634A-393D380D10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B199F-F3C9-61AA-5284-914D358A47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C498A4-62ED-40BB-3230-4FAA4C79ACF2}"/>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A10A8A71-0235-09EA-C4BA-D6CC3F7AE9FD}"/>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40954BCF-A6C3-1D3E-F257-23192EC85CB9}"/>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580FE9BE-5F0A-B962-5051-AA48BECED125}"/>
              </a:ext>
            </a:extLst>
          </p:cNvPr>
          <p:cNvSpPr>
            <a:spLocks noGrp="1"/>
          </p:cNvSpPr>
          <p:nvPr>
            <p:ph type="sldNum" sz="quarter" idx="5"/>
          </p:nvPr>
        </p:nvSpPr>
        <p:spPr/>
        <p:txBody>
          <a:bodyPr/>
          <a:lstStyle/>
          <a:p>
            <a:fld id="{728BA003-731D-4947-BC36-753182F65EC2}" type="slidenum">
              <a:rPr lang="en-GB" smtClean="0"/>
              <a:t>37</a:t>
            </a:fld>
            <a:endParaRPr lang="en-GB"/>
          </a:p>
        </p:txBody>
      </p:sp>
    </p:spTree>
    <p:extLst>
      <p:ext uri="{BB962C8B-B14F-4D97-AF65-F5344CB8AC3E}">
        <p14:creationId xmlns:p14="http://schemas.microsoft.com/office/powerpoint/2010/main" val="36557429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48B2F-A43C-3740-F398-47E227E908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99F2AD-8FA0-E48F-9771-E65CF0525A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5DCA7C-AAF0-A87D-F4C8-80D346B3F3A6}"/>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D47D9B34-1390-467F-5712-E695BE37B5FB}"/>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838E953C-5CF8-9041-2810-5679E4DC591B}"/>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030F792E-E790-65A0-6993-37B82925CD3C}"/>
              </a:ext>
            </a:extLst>
          </p:cNvPr>
          <p:cNvSpPr>
            <a:spLocks noGrp="1"/>
          </p:cNvSpPr>
          <p:nvPr>
            <p:ph type="sldNum" sz="quarter" idx="5"/>
          </p:nvPr>
        </p:nvSpPr>
        <p:spPr/>
        <p:txBody>
          <a:bodyPr/>
          <a:lstStyle/>
          <a:p>
            <a:fld id="{728BA003-731D-4947-BC36-753182F65EC2}" type="slidenum">
              <a:rPr lang="en-GB" smtClean="0"/>
              <a:t>38</a:t>
            </a:fld>
            <a:endParaRPr lang="en-GB"/>
          </a:p>
        </p:txBody>
      </p:sp>
    </p:spTree>
    <p:extLst>
      <p:ext uri="{BB962C8B-B14F-4D97-AF65-F5344CB8AC3E}">
        <p14:creationId xmlns:p14="http://schemas.microsoft.com/office/powerpoint/2010/main" val="18998651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056F7-EE97-0530-2D65-4F5625F549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5B4003-6357-726B-B418-8E9D7F1714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7EA888-5F14-FD42-74BF-2E902EC2A5EF}"/>
              </a:ext>
            </a:extLst>
          </p:cNvPr>
          <p:cNvSpPr>
            <a:spLocks noGrp="1"/>
          </p:cNvSpPr>
          <p:nvPr>
            <p:ph type="body" idx="1"/>
          </p:nvPr>
        </p:nvSpPr>
        <p:spPr/>
        <p:txBody>
          <a:bodyPr/>
          <a:lstStyle/>
          <a:p>
            <a:r>
              <a:rPr lang="en-US" b="1"/>
              <a:t>A1 - Leadership Commitment, Accountabilities and Responsibilities</a:t>
            </a:r>
            <a:endParaRPr lang="en-US" b="1">
              <a:solidFill>
                <a:srgbClr val="444444"/>
              </a:solidFill>
            </a:endParaRPr>
          </a:p>
          <a:p>
            <a:r>
              <a:rPr lang="en-US"/>
              <a:t>Concise and unambiguous statements are required to highlight the leadership commitment, Accountability and Responsibility for Air Safety, including the importance and significance of the role the ASMS can play in maintaining and enhancing output or operational capability. ADH, AM(MF), Accountable Managers (AM) 7 or Heads of ADH-Facing Organizations can demonstrate endorsement of their Safety Policy by means of prominent and current Safety statements that highlight the importance of Air Safety and the priority it is to be afforded. A clear commitment to promoting and developing an Engaged Air Safety Culture is a crucial element, whilst the undertaking to adequately resource Air Safety, including the appropriate training and empowerment of personnel with Air Safety roles and responsibilities, will provide a demonstratable measure of a high level of Air Safety commitment</a:t>
            </a:r>
            <a:endParaRPr lang="en-US">
              <a:solidFill>
                <a:srgbClr val="444444"/>
              </a:solidFill>
            </a:endParaRPr>
          </a:p>
          <a:p>
            <a:endParaRPr lang="en-US"/>
          </a:p>
          <a:p>
            <a:r>
              <a:rPr lang="en-US" b="1"/>
              <a:t>A2 - Engaged Air Safety Culture</a:t>
            </a:r>
            <a:endParaRPr lang="en-US" b="1">
              <a:solidFill>
                <a:srgbClr val="444444"/>
              </a:solidFill>
            </a:endParaRPr>
          </a:p>
          <a:p>
            <a:r>
              <a:rPr lang="en-US"/>
              <a:t>An Engaged Air Safety Culture is an essential, enabling characteristic of an ASMS. Detailed Air Safety Culture Guidance Material is provided at Chapter 3.</a:t>
            </a:r>
          </a:p>
          <a:p>
            <a:endParaRPr lang="en-US"/>
          </a:p>
          <a:p>
            <a:r>
              <a:rPr lang="en-US" b="1"/>
              <a:t>A3 - Air Safety Priority, Objectives and Targets</a:t>
            </a:r>
            <a:endParaRPr lang="en-US" b="1">
              <a:solidFill>
                <a:srgbClr val="444444"/>
              </a:solidFill>
            </a:endParaRPr>
          </a:p>
          <a:p>
            <a:r>
              <a:rPr lang="en-US" b="1"/>
              <a:t>Safety Priority</a:t>
            </a:r>
            <a:r>
              <a:rPr lang="en-US"/>
              <a:t> - The priority afforded to Air Safety by the ADH, AM(MF), AM or Heads of ADH-Facing Organizations needs to be explicitly articulated, and effectively communicated, such that it is understood at all levels throughout the organization. Given the nature of the role of </a:t>
            </a:r>
            <a:r>
              <a:rPr lang="en-US" err="1"/>
              <a:t>Defence</a:t>
            </a:r>
            <a:r>
              <a:rPr lang="en-US"/>
              <a:t>, it may not always be appropriate to categorize Air Safety as the highest priority. By facilitating the successful management of Risk, thus enabling the reduction of Safety Occurrences and the increased availability of Air Systems, an appropriate ASMS has the potential to support the generation of an enhanced operational capability that is balanced against Air Safety. </a:t>
            </a:r>
            <a:r>
              <a:rPr lang="en-US" err="1"/>
              <a:t>Defence</a:t>
            </a:r>
            <a:r>
              <a:rPr lang="en-US"/>
              <a:t> Aviation organizations need to be prepared to justify the balance attained under the ALARP and Tolerable principles, as detailed in RA 1210.</a:t>
            </a:r>
            <a:endParaRPr lang="en-US">
              <a:solidFill>
                <a:srgbClr val="444444"/>
              </a:solidFill>
            </a:endParaRPr>
          </a:p>
          <a:p>
            <a:r>
              <a:rPr lang="en-US" b="1"/>
              <a:t>Air Safety Objectives</a:t>
            </a:r>
            <a:r>
              <a:rPr lang="en-US"/>
              <a:t> - are the means by which the organization expresses, in subjective, quantitative and qualitative terms, what the ASMS has been established to achieve; they ought therefore to relate directly to the Air Safety Priority. They additionally provide the high-level measure against which the performance of the ASMS can be assessed. The most appropriate targets will depend entirely upon the organization and will vary widely, particularly between ADH / AM organizations and those DH-Facing and other supporting organizations. Where the ASMS directly contributes to an ASSC, it is expected that there will be flow down of objectives to subordinate ASMS. In seeking to compose suitable Air Safety Objectives the key questions to address are:</a:t>
            </a:r>
            <a:endParaRPr lang="en-US">
              <a:solidFill>
                <a:srgbClr val="444444"/>
              </a:solidFill>
            </a:endParaRPr>
          </a:p>
          <a:p>
            <a:r>
              <a:rPr lang="en-US"/>
              <a:t> a. What is the aim of the ASMS?</a:t>
            </a:r>
            <a:endParaRPr lang="en-US">
              <a:solidFill>
                <a:srgbClr val="444444"/>
              </a:solidFill>
            </a:endParaRPr>
          </a:p>
          <a:p>
            <a:r>
              <a:rPr lang="en-US"/>
              <a:t> b. How do we determine whether that aim is being achieved?</a:t>
            </a:r>
            <a:endParaRPr lang="en-US">
              <a:solidFill>
                <a:srgbClr val="444444"/>
              </a:solidFill>
            </a:endParaRPr>
          </a:p>
          <a:p>
            <a:r>
              <a:rPr lang="en-US"/>
              <a:t> c. How do we determine how well that aim is being achieved? </a:t>
            </a:r>
            <a:endParaRPr lang="en-US">
              <a:solidFill>
                <a:srgbClr val="444444"/>
              </a:solidFill>
            </a:endParaRPr>
          </a:p>
          <a:p>
            <a:r>
              <a:rPr lang="en-US" b="1"/>
              <a:t>Air Safety Targets</a:t>
            </a:r>
            <a:r>
              <a:rPr lang="en-US"/>
              <a:t> - need to be derived from, and provide a measure of, the Air Safety Objectives. The inclusion of focused Safety Performance Indicators (SPIs) which allow potentially broad Objectives to be disassembled into directly measurable components will often prove useful. Targets may be expressed in several different ways, but whichever approach is chosen needs to reflect the legal and societal constraints within which the ASMS operates and consider all interfaces i.e. Continuing Airworthiness Management Organizations (CAMO), Military Maintenance Organizations, Airfield Operator / Air Traffic Control (ATC) etc. in compiling the objectives. Further guidance on SMART8 , Absolute and Relative targets, and Safety Performance Indicators, is provided at Annex A to this chapter.</a:t>
            </a:r>
          </a:p>
          <a:p>
            <a:endParaRPr lang="en-US"/>
          </a:p>
          <a:p>
            <a:r>
              <a:rPr lang="en-US" b="1"/>
              <a:t>A4 – Organization, Key Personnel and Air Safety Competencies</a:t>
            </a:r>
          </a:p>
          <a:p>
            <a:endParaRPr lang="en-GB"/>
          </a:p>
        </p:txBody>
      </p:sp>
      <p:sp>
        <p:nvSpPr>
          <p:cNvPr id="4" name="Header Placeholder 3">
            <a:extLst>
              <a:ext uri="{FF2B5EF4-FFF2-40B4-BE49-F238E27FC236}">
                <a16:creationId xmlns:a16="http://schemas.microsoft.com/office/drawing/2014/main" id="{965F106C-75E1-4ED0-03BA-0CF3258588F0}"/>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3EDD1636-D30A-2378-C70A-61B68E1B35D6}"/>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317A4FB1-551A-CD2F-BBF2-D319C0B265B8}"/>
              </a:ext>
            </a:extLst>
          </p:cNvPr>
          <p:cNvSpPr>
            <a:spLocks noGrp="1"/>
          </p:cNvSpPr>
          <p:nvPr>
            <p:ph type="sldNum" sz="quarter" idx="5"/>
          </p:nvPr>
        </p:nvSpPr>
        <p:spPr/>
        <p:txBody>
          <a:bodyPr/>
          <a:lstStyle/>
          <a:p>
            <a:fld id="{728BA003-731D-4947-BC36-753182F65EC2}" type="slidenum">
              <a:rPr lang="en-GB" smtClean="0"/>
              <a:t>39</a:t>
            </a:fld>
            <a:endParaRPr lang="en-GB"/>
          </a:p>
        </p:txBody>
      </p:sp>
    </p:spTree>
    <p:extLst>
      <p:ext uri="{BB962C8B-B14F-4D97-AF65-F5344CB8AC3E}">
        <p14:creationId xmlns:p14="http://schemas.microsoft.com/office/powerpoint/2010/main" val="1806848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Some statements about safety</a:t>
            </a:r>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728BA003-731D-4947-BC36-753182F65EC2}" type="slidenum">
              <a:rPr lang="en-GB" smtClean="0"/>
              <a:t>4</a:t>
            </a:fld>
            <a:endParaRPr lang="en-GB"/>
          </a:p>
        </p:txBody>
      </p:sp>
    </p:spTree>
    <p:extLst>
      <p:ext uri="{BB962C8B-B14F-4D97-AF65-F5344CB8AC3E}">
        <p14:creationId xmlns:p14="http://schemas.microsoft.com/office/powerpoint/2010/main" val="25521769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36761-F0F9-B344-9558-6F77BC93B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C3D4D5-04CB-52C8-97B3-FFDF675727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E2C84A-0212-E333-EAF1-AB817881BD75}"/>
              </a:ext>
            </a:extLst>
          </p:cNvPr>
          <p:cNvSpPr>
            <a:spLocks noGrp="1"/>
          </p:cNvSpPr>
          <p:nvPr>
            <p:ph type="body" idx="1"/>
          </p:nvPr>
        </p:nvSpPr>
        <p:spPr/>
        <p:txBody>
          <a:bodyPr/>
          <a:lstStyle/>
          <a:p>
            <a:r>
              <a:rPr lang="en-GB"/>
              <a:t>So this was from the until recently provided AE SEMS and although the list does not appear in the new AE SMS Manual, the content of this list remains pertinent.</a:t>
            </a:r>
          </a:p>
        </p:txBody>
      </p:sp>
      <p:sp>
        <p:nvSpPr>
          <p:cNvPr id="4" name="Header Placeholder 3">
            <a:extLst>
              <a:ext uri="{FF2B5EF4-FFF2-40B4-BE49-F238E27FC236}">
                <a16:creationId xmlns:a16="http://schemas.microsoft.com/office/drawing/2014/main" id="{6F672AA7-82EB-8AE7-8CED-6193A6436107}"/>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11504B7E-9B20-F832-AE11-0727D3072BDF}"/>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524AF8AD-334D-D7EE-80B2-7B2172CB4F1C}"/>
              </a:ext>
            </a:extLst>
          </p:cNvPr>
          <p:cNvSpPr>
            <a:spLocks noGrp="1"/>
          </p:cNvSpPr>
          <p:nvPr>
            <p:ph type="sldNum" sz="quarter" idx="5"/>
          </p:nvPr>
        </p:nvSpPr>
        <p:spPr/>
        <p:txBody>
          <a:bodyPr/>
          <a:lstStyle/>
          <a:p>
            <a:fld id="{728BA003-731D-4947-BC36-753182F65EC2}" type="slidenum">
              <a:rPr lang="en-GB" smtClean="0"/>
              <a:t>40</a:t>
            </a:fld>
            <a:endParaRPr lang="en-GB"/>
          </a:p>
        </p:txBody>
      </p:sp>
    </p:spTree>
    <p:extLst>
      <p:ext uri="{BB962C8B-B14F-4D97-AF65-F5344CB8AC3E}">
        <p14:creationId xmlns:p14="http://schemas.microsoft.com/office/powerpoint/2010/main" val="7336403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9DD75-6DEE-CC97-1358-5A24B445A1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A2A394-51E1-06F1-8EF1-3E33353557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C56757-D934-D82E-16B2-F9773B1CBE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For help with format, content, conduct and invitees there are a number of AET Tools available</a:t>
            </a:r>
          </a:p>
          <a:p>
            <a:endParaRPr lang="en-GB"/>
          </a:p>
        </p:txBody>
      </p:sp>
      <p:sp>
        <p:nvSpPr>
          <p:cNvPr id="4" name="Header Placeholder 3">
            <a:extLst>
              <a:ext uri="{FF2B5EF4-FFF2-40B4-BE49-F238E27FC236}">
                <a16:creationId xmlns:a16="http://schemas.microsoft.com/office/drawing/2014/main" id="{113E2B0A-2E67-5189-C3D9-60C09C79C329}"/>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9C333DE5-D247-1EF8-B5D5-539B1B7C10B7}"/>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6F3B393B-DACD-15FE-6CBB-34DA682FD7A4}"/>
              </a:ext>
            </a:extLst>
          </p:cNvPr>
          <p:cNvSpPr>
            <a:spLocks noGrp="1"/>
          </p:cNvSpPr>
          <p:nvPr>
            <p:ph type="sldNum" sz="quarter" idx="5"/>
          </p:nvPr>
        </p:nvSpPr>
        <p:spPr/>
        <p:txBody>
          <a:bodyPr/>
          <a:lstStyle/>
          <a:p>
            <a:fld id="{728BA003-731D-4947-BC36-753182F65EC2}" type="slidenum">
              <a:rPr lang="en-GB" smtClean="0"/>
              <a:t>41</a:t>
            </a:fld>
            <a:endParaRPr lang="en-GB"/>
          </a:p>
        </p:txBody>
      </p:sp>
    </p:spTree>
    <p:extLst>
      <p:ext uri="{BB962C8B-B14F-4D97-AF65-F5344CB8AC3E}">
        <p14:creationId xmlns:p14="http://schemas.microsoft.com/office/powerpoint/2010/main" val="2141484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F9794-7747-8F49-547D-34EA7F6C4A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C28EAD-3E6B-1ED6-B60F-1C90194ACD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06DA8C-434B-9098-571F-E6F305878332}"/>
              </a:ext>
            </a:extLst>
          </p:cNvPr>
          <p:cNvSpPr>
            <a:spLocks noGrp="1"/>
          </p:cNvSpPr>
          <p:nvPr>
            <p:ph type="body" idx="1"/>
          </p:nvPr>
        </p:nvSpPr>
        <p:spPr/>
        <p:txBody>
          <a:bodyPr/>
          <a:lstStyle/>
          <a:p>
            <a:r>
              <a:rPr lang="en-US" b="1" noProof="0"/>
              <a:t>A5 – Defined Interfaces with Adjacent SMS</a:t>
            </a:r>
          </a:p>
          <a:p>
            <a:endParaRPr lang="en-US" noProof="0"/>
          </a:p>
          <a:p>
            <a:r>
              <a:rPr lang="en-US" noProof="0"/>
              <a:t>An ASMS that exists in isolation from all others will not be effective. </a:t>
            </a:r>
          </a:p>
          <a:p>
            <a:endParaRPr lang="en-US" noProof="0"/>
          </a:p>
          <a:p>
            <a:r>
              <a:rPr lang="en-US" noProof="0"/>
              <a:t>All organizations within </a:t>
            </a:r>
            <a:r>
              <a:rPr lang="en-US" noProof="0" err="1"/>
              <a:t>Defence</a:t>
            </a:r>
            <a:r>
              <a:rPr lang="en-US" noProof="0"/>
              <a:t> Aviation either rely on, or support, others; in many cases they do both. It is important that all relevant interfaces with adjacent SMS are identified, established, managed and documented.  </a:t>
            </a:r>
          </a:p>
          <a:p>
            <a:endParaRPr lang="en-US" noProof="0"/>
          </a:p>
          <a:p>
            <a:r>
              <a:rPr lang="en-US" noProof="0"/>
              <a:t>Arrangements need to be put in place to </a:t>
            </a:r>
            <a:r>
              <a:rPr lang="en-US" noProof="0" err="1"/>
              <a:t>formalise</a:t>
            </a:r>
            <a:r>
              <a:rPr lang="en-US" noProof="0"/>
              <a:t> the exchange of relevant and useful information (particularly with regard to risks and hazards), good practices and the personnel interfaces required at Air Safety meetings, for example. </a:t>
            </a:r>
          </a:p>
          <a:p>
            <a:endParaRPr lang="en-US" noProof="0"/>
          </a:p>
          <a:p>
            <a:r>
              <a:rPr lang="en-US" noProof="0"/>
              <a:t>Adjacent organizations will include, for example, superior, peer and subordinate Aviation DH organizations as well as DH-facing and other supporting and supplier organizations within the MOD and Industry. In many cases there will also be the requirement to interface with foreign military organizations, as well as suppliers and contractors that are out with the MOD but very much within </a:t>
            </a:r>
            <a:r>
              <a:rPr lang="en-US" noProof="0" err="1"/>
              <a:t>Defence</a:t>
            </a:r>
            <a:r>
              <a:rPr lang="en-US" noProof="0"/>
              <a:t> Aviation.</a:t>
            </a:r>
          </a:p>
          <a:p>
            <a:endParaRPr lang="en-US"/>
          </a:p>
          <a:p>
            <a:r>
              <a:rPr lang="en-US" b="1"/>
              <a:t>A6 – Emergency Response Planning</a:t>
            </a:r>
            <a:endParaRPr lang="en-US" b="1">
              <a:solidFill>
                <a:srgbClr val="444444"/>
              </a:solidFill>
            </a:endParaRPr>
          </a:p>
          <a:p>
            <a:endParaRPr lang="en-US">
              <a:solidFill>
                <a:srgbClr val="444444"/>
              </a:solidFill>
            </a:endParaRPr>
          </a:p>
          <a:p>
            <a:r>
              <a:rPr lang="en-US"/>
              <a:t>Effective emergency response planning enables contingency plans to be developed that clearly document the actions to be taken following aviation-related emergencies. </a:t>
            </a:r>
            <a:endParaRPr lang="en-US">
              <a:solidFill>
                <a:srgbClr val="444444"/>
              </a:solidFill>
            </a:endParaRPr>
          </a:p>
          <a:p>
            <a:endParaRPr lang="en-US">
              <a:solidFill>
                <a:srgbClr val="444444"/>
              </a:solidFill>
            </a:endParaRPr>
          </a:p>
          <a:p>
            <a:r>
              <a:rPr lang="en-US"/>
              <a:t>The aim of these plans is to control the situation, limit the initial impact and enable return to normality at the earliest practicable opportunity. </a:t>
            </a:r>
            <a:endParaRPr lang="en-US">
              <a:solidFill>
                <a:srgbClr val="444444"/>
              </a:solidFill>
            </a:endParaRPr>
          </a:p>
          <a:p>
            <a:endParaRPr lang="en-US">
              <a:solidFill>
                <a:srgbClr val="444444"/>
              </a:solidFill>
            </a:endParaRPr>
          </a:p>
          <a:p>
            <a:r>
              <a:rPr lang="en-US"/>
              <a:t>The type, scale and method of documenting such plans will depend on the size and role of the organization and this is not an undertaking that is limited to those organizations directly involved in operating aircraft.</a:t>
            </a:r>
            <a:endParaRPr lang="en-US">
              <a:solidFill>
                <a:srgbClr val="444444"/>
              </a:solidFill>
            </a:endParaRPr>
          </a:p>
          <a:p>
            <a:endParaRPr lang="en-US">
              <a:solidFill>
                <a:srgbClr val="444444"/>
              </a:solidFill>
            </a:endParaRPr>
          </a:p>
          <a:p>
            <a:r>
              <a:rPr lang="en-US"/>
              <a:t>Organizations operating aircraft will need to establish and maintain plans that address the approach to accidents, incidents, disasters, Aircraft Post Crash Management (APCM) and business continuity, etc. This includes DE&amp;S PTs particularly business continuity, call out lists </a:t>
            </a:r>
            <a:r>
              <a:rPr lang="en-US" err="1"/>
              <a:t>etc</a:t>
            </a:r>
            <a:r>
              <a:rPr lang="en-US"/>
              <a:t>…</a:t>
            </a:r>
            <a:endParaRPr lang="en-US">
              <a:solidFill>
                <a:srgbClr val="444444"/>
              </a:solidFill>
            </a:endParaRPr>
          </a:p>
          <a:p>
            <a:endParaRPr lang="en-US">
              <a:solidFill>
                <a:srgbClr val="444444"/>
              </a:solidFill>
            </a:endParaRPr>
          </a:p>
          <a:p>
            <a:r>
              <a:rPr lang="en-US"/>
              <a:t>We discuss this in more detail in the Emergency Arrangements module on Thursday.</a:t>
            </a:r>
            <a:endParaRPr lang="en-US">
              <a:solidFill>
                <a:srgbClr val="444444"/>
              </a:solidFill>
            </a:endParaRPr>
          </a:p>
          <a:p>
            <a:endParaRPr lang="en-US"/>
          </a:p>
          <a:p>
            <a:r>
              <a:rPr lang="en-US" b="1"/>
              <a:t>A7 – SMS Documentation</a:t>
            </a:r>
            <a:endParaRPr lang="en-US" b="1">
              <a:solidFill>
                <a:srgbClr val="444444"/>
              </a:solidFill>
            </a:endParaRPr>
          </a:p>
          <a:p>
            <a:endParaRPr lang="en-US">
              <a:solidFill>
                <a:srgbClr val="444444"/>
              </a:solidFill>
            </a:endParaRPr>
          </a:p>
          <a:p>
            <a:r>
              <a:rPr lang="en-US"/>
              <a:t>An ASMS is the entirety of all documented and undocumented structures, processes, procedures, tools and methodologies, enabled and underpinned by the prevailing Air Safety Culture, that exist to manage Air Safety. </a:t>
            </a:r>
            <a:endParaRPr lang="en-US">
              <a:solidFill>
                <a:srgbClr val="444444"/>
              </a:solidFill>
            </a:endParaRPr>
          </a:p>
          <a:p>
            <a:endParaRPr lang="en-US">
              <a:solidFill>
                <a:srgbClr val="444444"/>
              </a:solidFill>
            </a:endParaRPr>
          </a:p>
          <a:p>
            <a:r>
              <a:rPr lang="en-US"/>
              <a:t>The ASMS may exist as a distinct entity or it may be embedded within a higher level management system that encapsulates safety across a wider remit. The most appropriate manner by which to document the ASMS is therefore dependent on the organization’s safety management structure.</a:t>
            </a:r>
            <a:endParaRPr lang="en-US">
              <a:solidFill>
                <a:srgbClr val="444444"/>
              </a:solidFill>
            </a:endParaRPr>
          </a:p>
          <a:p>
            <a:endParaRPr lang="en-US">
              <a:solidFill>
                <a:srgbClr val="444444"/>
              </a:solidFill>
            </a:endParaRPr>
          </a:p>
          <a:p>
            <a:r>
              <a:rPr lang="en-US"/>
              <a:t>Not dictated by RA1200. Organizations routinely opt for a top-level ASMS description document, or plan, supplemented by additional lower-level documentation as required. </a:t>
            </a:r>
            <a:endParaRPr lang="en-US">
              <a:solidFill>
                <a:srgbClr val="444444"/>
              </a:solidFill>
            </a:endParaRPr>
          </a:p>
          <a:p>
            <a:endParaRPr lang="en-US">
              <a:solidFill>
                <a:srgbClr val="444444"/>
              </a:solidFill>
            </a:endParaRPr>
          </a:p>
          <a:p>
            <a:r>
              <a:rPr lang="en-US"/>
              <a:t>Clear documentation that describes how an organization meets the ASMS regulatory requirement is essential if all personnel and external agencies are to understand the ASMS, their role within it and interfaces to it. </a:t>
            </a:r>
            <a:endParaRPr lang="en-US">
              <a:solidFill>
                <a:srgbClr val="444444"/>
              </a:solidFill>
            </a:endParaRPr>
          </a:p>
          <a:p>
            <a:endParaRPr lang="en-US">
              <a:solidFill>
                <a:srgbClr val="444444"/>
              </a:solidFill>
            </a:endParaRPr>
          </a:p>
          <a:p>
            <a:r>
              <a:rPr lang="en-US"/>
              <a:t>What is most important is that the documentation is bespoke, entirely relevant and that it reflects the organization’s Air Safety focus and activities accurately. </a:t>
            </a:r>
            <a:endParaRPr lang="en-US">
              <a:solidFill>
                <a:srgbClr val="444444"/>
              </a:solidFill>
            </a:endParaRPr>
          </a:p>
          <a:p>
            <a:endParaRPr lang="en-US">
              <a:solidFill>
                <a:srgbClr val="444444"/>
              </a:solidFill>
            </a:endParaRPr>
          </a:p>
          <a:p>
            <a:r>
              <a:rPr lang="en-US"/>
              <a:t>If ASMP is very large consider producing a concise précis that contains the key Air Safety priorities, messages and themes.</a:t>
            </a:r>
            <a:endParaRPr lang="en-GB">
              <a:solidFill>
                <a:srgbClr val="444444"/>
              </a:solidFill>
            </a:endParaRPr>
          </a:p>
          <a:p>
            <a:endParaRPr lang="en-US"/>
          </a:p>
          <a:p>
            <a:endParaRPr lang="en-GB"/>
          </a:p>
        </p:txBody>
      </p:sp>
      <p:sp>
        <p:nvSpPr>
          <p:cNvPr id="4" name="Header Placeholder 3">
            <a:extLst>
              <a:ext uri="{FF2B5EF4-FFF2-40B4-BE49-F238E27FC236}">
                <a16:creationId xmlns:a16="http://schemas.microsoft.com/office/drawing/2014/main" id="{7602901B-33D2-A9D6-C15D-C50346EB0BA7}"/>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BE0776E2-D0FC-9F15-91D5-058D8A5F60A0}"/>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88971DCE-0BD9-5A1C-D59A-58914E6AF8CA}"/>
              </a:ext>
            </a:extLst>
          </p:cNvPr>
          <p:cNvSpPr>
            <a:spLocks noGrp="1"/>
          </p:cNvSpPr>
          <p:nvPr>
            <p:ph type="sldNum" sz="quarter" idx="5"/>
          </p:nvPr>
        </p:nvSpPr>
        <p:spPr/>
        <p:txBody>
          <a:bodyPr/>
          <a:lstStyle/>
          <a:p>
            <a:fld id="{728BA003-731D-4947-BC36-753182F65EC2}" type="slidenum">
              <a:rPr lang="en-GB" smtClean="0"/>
              <a:t>42</a:t>
            </a:fld>
            <a:endParaRPr lang="en-GB"/>
          </a:p>
        </p:txBody>
      </p:sp>
    </p:spTree>
    <p:extLst>
      <p:ext uri="{BB962C8B-B14F-4D97-AF65-F5344CB8AC3E}">
        <p14:creationId xmlns:p14="http://schemas.microsoft.com/office/powerpoint/2010/main" val="41460371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C7F21-D4B1-8F4B-92A3-5B2038AFF1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923D12-943C-AFE1-E951-B628DAE28E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05C8E6-42C0-8505-9125-4EF74123DF6F}"/>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340C6482-8B1A-FE73-2905-8235EE4FAD9D}"/>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1F94454B-EF61-ECDF-8653-C6EA4F47446B}"/>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782C0C3E-072E-8A08-D768-BEED38EF75BB}"/>
              </a:ext>
            </a:extLst>
          </p:cNvPr>
          <p:cNvSpPr>
            <a:spLocks noGrp="1"/>
          </p:cNvSpPr>
          <p:nvPr>
            <p:ph type="sldNum" sz="quarter" idx="5"/>
          </p:nvPr>
        </p:nvSpPr>
        <p:spPr/>
        <p:txBody>
          <a:bodyPr/>
          <a:lstStyle/>
          <a:p>
            <a:fld id="{728BA003-731D-4947-BC36-753182F65EC2}" type="slidenum">
              <a:rPr lang="en-GB" smtClean="0"/>
              <a:t>43</a:t>
            </a:fld>
            <a:endParaRPr lang="en-GB"/>
          </a:p>
        </p:txBody>
      </p:sp>
    </p:spTree>
    <p:extLst>
      <p:ext uri="{BB962C8B-B14F-4D97-AF65-F5344CB8AC3E}">
        <p14:creationId xmlns:p14="http://schemas.microsoft.com/office/powerpoint/2010/main" val="12808122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0089B-AC48-2533-1661-FC91AB431B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8F3E6F-C32C-234F-0277-B9FA580397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D4E6F6-51DF-85BB-29ED-0EF5D61B32F1}"/>
              </a:ext>
            </a:extLst>
          </p:cNvPr>
          <p:cNvSpPr>
            <a:spLocks noGrp="1"/>
          </p:cNvSpPr>
          <p:nvPr>
            <p:ph type="body" idx="1"/>
          </p:nvPr>
        </p:nvSpPr>
        <p:spPr/>
        <p:txBody>
          <a:bodyPr/>
          <a:lstStyle/>
          <a:p>
            <a:r>
              <a:rPr lang="en-US"/>
              <a:t>STRUCTURE OF THE ASMS</a:t>
            </a:r>
          </a:p>
          <a:p>
            <a:endParaRPr lang="en-US"/>
          </a:p>
          <a:p>
            <a:r>
              <a:rPr lang="en-US"/>
              <a:t>The fundamentals of the SMS are largely consistent regardless of which activity, industry or organization they are applied to. </a:t>
            </a:r>
          </a:p>
          <a:p>
            <a:r>
              <a:rPr lang="en-US"/>
              <a:t>RA 1200 has adopted the 4 top-level ICAO SMS Framework components with some additional facets, appropriate to and required of </a:t>
            </a:r>
            <a:r>
              <a:rPr lang="en-US" err="1"/>
              <a:t>Defence</a:t>
            </a:r>
            <a:r>
              <a:rPr lang="en-US"/>
              <a:t> Aviation added at the sub-component ‘element’ level. </a:t>
            </a:r>
          </a:p>
          <a:p>
            <a:r>
              <a:rPr lang="en-US"/>
              <a:t>Thus, the RA 1200 requirement can now be matched directly to the ‘Deming Cycle’ Continuous Improvement Loop. </a:t>
            </a:r>
          </a:p>
          <a:p>
            <a:r>
              <a:rPr lang="en-US"/>
              <a:t>The MAA expand on this model by introducing the 16 Auditable Facets that break the four pillars into smaller component parts to enable performance measurement and SMS evaluation.</a:t>
            </a:r>
          </a:p>
          <a:p>
            <a:endParaRPr lang="en-GB"/>
          </a:p>
          <a:p>
            <a:endParaRPr lang="en-GB"/>
          </a:p>
        </p:txBody>
      </p:sp>
      <p:sp>
        <p:nvSpPr>
          <p:cNvPr id="4" name="Header Placeholder 3">
            <a:extLst>
              <a:ext uri="{FF2B5EF4-FFF2-40B4-BE49-F238E27FC236}">
                <a16:creationId xmlns:a16="http://schemas.microsoft.com/office/drawing/2014/main" id="{2EC207EF-5441-04F3-E906-79EB8CA9348E}"/>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36E3CFDF-1266-4F50-6EE4-3B5BB7F0DA8D}"/>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F7754323-101E-91DA-381C-78974D17D3F7}"/>
              </a:ext>
            </a:extLst>
          </p:cNvPr>
          <p:cNvSpPr>
            <a:spLocks noGrp="1"/>
          </p:cNvSpPr>
          <p:nvPr>
            <p:ph type="sldNum" sz="quarter" idx="5"/>
          </p:nvPr>
        </p:nvSpPr>
        <p:spPr/>
        <p:txBody>
          <a:bodyPr/>
          <a:lstStyle/>
          <a:p>
            <a:fld id="{728BA003-731D-4947-BC36-753182F65EC2}" type="slidenum">
              <a:rPr lang="en-GB" smtClean="0"/>
              <a:t>44</a:t>
            </a:fld>
            <a:endParaRPr lang="en-GB"/>
          </a:p>
        </p:txBody>
      </p:sp>
    </p:spTree>
    <p:extLst>
      <p:ext uri="{BB962C8B-B14F-4D97-AF65-F5344CB8AC3E}">
        <p14:creationId xmlns:p14="http://schemas.microsoft.com/office/powerpoint/2010/main" val="28263018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642E1-2817-18CA-7D2E-335DF92F6A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FDC165-4996-283C-0830-D1A9D81CB4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306159-4060-38FA-E63A-7CB1B904DF13}"/>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4F010819-CB33-6415-EE25-A261C8059BA7}"/>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BD694730-E50C-8D9B-35DD-02222BCAC9F5}"/>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C2321AA5-DF85-9157-BF40-5E92EA7E2128}"/>
              </a:ext>
            </a:extLst>
          </p:cNvPr>
          <p:cNvSpPr>
            <a:spLocks noGrp="1"/>
          </p:cNvSpPr>
          <p:nvPr>
            <p:ph type="sldNum" sz="quarter" idx="5"/>
          </p:nvPr>
        </p:nvSpPr>
        <p:spPr/>
        <p:txBody>
          <a:bodyPr/>
          <a:lstStyle/>
          <a:p>
            <a:fld id="{728BA003-731D-4947-BC36-753182F65EC2}" type="slidenum">
              <a:rPr lang="en-GB" smtClean="0"/>
              <a:t>45</a:t>
            </a:fld>
            <a:endParaRPr lang="en-GB"/>
          </a:p>
        </p:txBody>
      </p:sp>
    </p:spTree>
    <p:extLst>
      <p:ext uri="{BB962C8B-B14F-4D97-AF65-F5344CB8AC3E}">
        <p14:creationId xmlns:p14="http://schemas.microsoft.com/office/powerpoint/2010/main" val="10733941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33B38-688A-21FA-929A-A583201C85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D8D17F-6EC6-441F-BCCC-05B7AF5ACD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482ED6-3FA6-533E-5499-9E7BD4D0F4E3}"/>
              </a:ext>
            </a:extLst>
          </p:cNvPr>
          <p:cNvSpPr>
            <a:spLocks noGrp="1"/>
          </p:cNvSpPr>
          <p:nvPr>
            <p:ph type="body" idx="1"/>
          </p:nvPr>
        </p:nvSpPr>
        <p:spPr/>
        <p:txBody>
          <a:bodyPr/>
          <a:lstStyle/>
          <a:p>
            <a:r>
              <a:rPr lang="en-GB"/>
              <a:t>Still very much a Hazard Identification, Risk Assessment, Reduction, management and monitoring activity using something like </a:t>
            </a:r>
            <a:r>
              <a:rPr lang="en-GB" err="1"/>
              <a:t>eCassandra</a:t>
            </a:r>
            <a:r>
              <a:rPr lang="en-GB"/>
              <a:t> at its heart. </a:t>
            </a:r>
          </a:p>
        </p:txBody>
      </p:sp>
      <p:sp>
        <p:nvSpPr>
          <p:cNvPr id="4" name="Header Placeholder 3">
            <a:extLst>
              <a:ext uri="{FF2B5EF4-FFF2-40B4-BE49-F238E27FC236}">
                <a16:creationId xmlns:a16="http://schemas.microsoft.com/office/drawing/2014/main" id="{E33BE65F-2E94-444B-040C-9E50A4E63810}"/>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E9E37213-5A40-0670-96D3-79BFB06D19EA}"/>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AE2E55ED-249B-7CC9-1519-5FB7AE34932B}"/>
              </a:ext>
            </a:extLst>
          </p:cNvPr>
          <p:cNvSpPr>
            <a:spLocks noGrp="1"/>
          </p:cNvSpPr>
          <p:nvPr>
            <p:ph type="sldNum" sz="quarter" idx="5"/>
          </p:nvPr>
        </p:nvSpPr>
        <p:spPr/>
        <p:txBody>
          <a:bodyPr/>
          <a:lstStyle/>
          <a:p>
            <a:fld id="{728BA003-731D-4947-BC36-753182F65EC2}" type="slidenum">
              <a:rPr lang="en-GB" smtClean="0"/>
              <a:t>46</a:t>
            </a:fld>
            <a:endParaRPr lang="en-GB"/>
          </a:p>
        </p:txBody>
      </p:sp>
    </p:spTree>
    <p:extLst>
      <p:ext uri="{BB962C8B-B14F-4D97-AF65-F5344CB8AC3E}">
        <p14:creationId xmlns:p14="http://schemas.microsoft.com/office/powerpoint/2010/main" val="40337225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D8730-EE86-BEED-B7BC-8E3BF74328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8696A3-7D2F-5FD0-BB28-B3AF1A3744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351EF4-DFAB-098A-53D0-9C5263628BA5}"/>
              </a:ext>
            </a:extLst>
          </p:cNvPr>
          <p:cNvSpPr>
            <a:spLocks noGrp="1"/>
          </p:cNvSpPr>
          <p:nvPr>
            <p:ph type="body" idx="1"/>
          </p:nvPr>
        </p:nvSpPr>
        <p:spPr/>
        <p:txBody>
          <a:bodyPr/>
          <a:lstStyle/>
          <a:p>
            <a:r>
              <a:rPr lang="en-GB"/>
              <a:t>For Airworthiness we have the approach around managing Equipment Contribution Risk to Life where there is an ECL established and assessed with risk reduction considered and a position reached on the arrived at levels that are then presented to the ADH for review and acceptance.  The </a:t>
            </a:r>
            <a:r>
              <a:rPr lang="en-GB" err="1"/>
              <a:t>ECtRtL</a:t>
            </a:r>
            <a:r>
              <a:rPr lang="en-GB"/>
              <a:t> is monitored continuously through life of the product and responds to in service issues and changes.</a:t>
            </a:r>
          </a:p>
        </p:txBody>
      </p:sp>
      <p:sp>
        <p:nvSpPr>
          <p:cNvPr id="4" name="Header Placeholder 3">
            <a:extLst>
              <a:ext uri="{FF2B5EF4-FFF2-40B4-BE49-F238E27FC236}">
                <a16:creationId xmlns:a16="http://schemas.microsoft.com/office/drawing/2014/main" id="{150AE732-BA5E-8641-4770-5820314D38CF}"/>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1F63E069-4F88-9C7D-C696-EC82D3EFAC8C}"/>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77AC3D7D-E661-8627-FB68-765349874B89}"/>
              </a:ext>
            </a:extLst>
          </p:cNvPr>
          <p:cNvSpPr>
            <a:spLocks noGrp="1"/>
          </p:cNvSpPr>
          <p:nvPr>
            <p:ph type="sldNum" sz="quarter" idx="5"/>
          </p:nvPr>
        </p:nvSpPr>
        <p:spPr/>
        <p:txBody>
          <a:bodyPr/>
          <a:lstStyle/>
          <a:p>
            <a:fld id="{728BA003-731D-4947-BC36-753182F65EC2}" type="slidenum">
              <a:rPr lang="en-GB" smtClean="0"/>
              <a:t>47</a:t>
            </a:fld>
            <a:endParaRPr lang="en-GB"/>
          </a:p>
        </p:txBody>
      </p:sp>
    </p:spTree>
    <p:extLst>
      <p:ext uri="{BB962C8B-B14F-4D97-AF65-F5344CB8AC3E}">
        <p14:creationId xmlns:p14="http://schemas.microsoft.com/office/powerpoint/2010/main" val="1268148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7B6E8-4B60-0E59-628F-2D98B5DB52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217030-1D9C-9B5F-36D0-4BB0D039F4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99EDCA-F1DE-CE5C-3E66-7883BB5F7CF6}"/>
              </a:ext>
            </a:extLst>
          </p:cNvPr>
          <p:cNvSpPr>
            <a:spLocks noGrp="1"/>
          </p:cNvSpPr>
          <p:nvPr>
            <p:ph type="body" idx="1"/>
          </p:nvPr>
        </p:nvSpPr>
        <p:spPr/>
        <p:txBody>
          <a:bodyPr/>
          <a:lstStyle/>
          <a:p>
            <a:r>
              <a:rPr lang="en-GB"/>
              <a:t>The process of managing the </a:t>
            </a:r>
            <a:r>
              <a:rPr lang="en-GB" err="1"/>
              <a:t>ECtRtL</a:t>
            </a:r>
            <a:r>
              <a:rPr lang="en-GB"/>
              <a:t> is generally as shown here</a:t>
            </a:r>
          </a:p>
          <a:p>
            <a:endParaRPr lang="en-GB">
              <a:ea typeface="Calibri"/>
              <a:cs typeface="Calibri"/>
            </a:endParaRPr>
          </a:p>
          <a:p>
            <a:r>
              <a:rPr lang="en-GB">
                <a:ea typeface="Calibri"/>
                <a:cs typeface="Calibri"/>
              </a:rPr>
              <a:t>Process 17 across the bottom</a:t>
            </a:r>
          </a:p>
          <a:p>
            <a:r>
              <a:rPr lang="en-GB">
                <a:ea typeface="Calibri"/>
                <a:cs typeface="Calibri"/>
              </a:rPr>
              <a:t>DT Assurance at the top</a:t>
            </a:r>
          </a:p>
        </p:txBody>
      </p:sp>
      <p:sp>
        <p:nvSpPr>
          <p:cNvPr id="4" name="Header Placeholder 3">
            <a:extLst>
              <a:ext uri="{FF2B5EF4-FFF2-40B4-BE49-F238E27FC236}">
                <a16:creationId xmlns:a16="http://schemas.microsoft.com/office/drawing/2014/main" id="{A8E5ECCB-6275-054E-EE2F-37C13BD7ACF8}"/>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39518070-7CF1-4D14-93E3-33ED7BFF84EF}"/>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7EDEB48D-4097-B26B-DB2A-88D75C2C8151}"/>
              </a:ext>
            </a:extLst>
          </p:cNvPr>
          <p:cNvSpPr>
            <a:spLocks noGrp="1"/>
          </p:cNvSpPr>
          <p:nvPr>
            <p:ph type="sldNum" sz="quarter" idx="5"/>
          </p:nvPr>
        </p:nvSpPr>
        <p:spPr/>
        <p:txBody>
          <a:bodyPr/>
          <a:lstStyle/>
          <a:p>
            <a:fld id="{728BA003-731D-4947-BC36-753182F65EC2}" type="slidenum">
              <a:rPr lang="en-GB" smtClean="0"/>
              <a:t>48</a:t>
            </a:fld>
            <a:endParaRPr lang="en-GB"/>
          </a:p>
        </p:txBody>
      </p:sp>
    </p:spTree>
    <p:extLst>
      <p:ext uri="{BB962C8B-B14F-4D97-AF65-F5344CB8AC3E}">
        <p14:creationId xmlns:p14="http://schemas.microsoft.com/office/powerpoint/2010/main" val="29554619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63307-99EA-961C-6C15-081E3B99FF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9D5896-3DE5-B5E6-5DEF-FC4C69A1F8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A70B2E-941B-A992-371E-5A58036D632E}"/>
              </a:ext>
            </a:extLst>
          </p:cNvPr>
          <p:cNvSpPr>
            <a:spLocks noGrp="1"/>
          </p:cNvSpPr>
          <p:nvPr>
            <p:ph type="body" idx="1"/>
          </p:nvPr>
        </p:nvSpPr>
        <p:spPr/>
        <p:txBody>
          <a:bodyPr/>
          <a:lstStyle/>
          <a:p>
            <a:r>
              <a:rPr lang="en-US"/>
              <a:t>STRUCTURE OF THE ASMS</a:t>
            </a:r>
          </a:p>
          <a:p>
            <a:endParaRPr lang="en-US"/>
          </a:p>
          <a:p>
            <a:r>
              <a:rPr lang="en-US"/>
              <a:t>The fundamentals of the SMS are largely consistent regardless of which activity, industry or organization they are applied to. </a:t>
            </a:r>
          </a:p>
          <a:p>
            <a:r>
              <a:rPr lang="en-US"/>
              <a:t>RA 1200 has adopted the 4 top-level ICAO SMS Framework components with some additional facets, appropriate to and required of </a:t>
            </a:r>
            <a:r>
              <a:rPr lang="en-US" err="1"/>
              <a:t>Defence</a:t>
            </a:r>
            <a:r>
              <a:rPr lang="en-US"/>
              <a:t> Aviation added at the sub-component ‘element’ level. </a:t>
            </a:r>
          </a:p>
          <a:p>
            <a:r>
              <a:rPr lang="en-US"/>
              <a:t>Thus, the RA 1200 requirement can now be matched directly to the ‘Deming Cycle’ Continuous Improvement Loop. </a:t>
            </a:r>
          </a:p>
          <a:p>
            <a:r>
              <a:rPr lang="en-US"/>
              <a:t>The MAA expand on this model by introducing the 16 Auditable Facets that break the four pillars into smaller component parts to enable performance measurement and SMS evaluation.</a:t>
            </a:r>
          </a:p>
          <a:p>
            <a:endParaRPr lang="en-GB"/>
          </a:p>
          <a:p>
            <a:endParaRPr lang="en-GB"/>
          </a:p>
        </p:txBody>
      </p:sp>
      <p:sp>
        <p:nvSpPr>
          <p:cNvPr id="4" name="Header Placeholder 3">
            <a:extLst>
              <a:ext uri="{FF2B5EF4-FFF2-40B4-BE49-F238E27FC236}">
                <a16:creationId xmlns:a16="http://schemas.microsoft.com/office/drawing/2014/main" id="{594CC67E-E408-FE36-9DBF-4B9CB32AEB1D}"/>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841781F7-B71C-B0F1-AC2F-59C5EAEEC4CA}"/>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2188B657-4643-6341-498D-8221970009F4}"/>
              </a:ext>
            </a:extLst>
          </p:cNvPr>
          <p:cNvSpPr>
            <a:spLocks noGrp="1"/>
          </p:cNvSpPr>
          <p:nvPr>
            <p:ph type="sldNum" sz="quarter" idx="5"/>
          </p:nvPr>
        </p:nvSpPr>
        <p:spPr/>
        <p:txBody>
          <a:bodyPr/>
          <a:lstStyle/>
          <a:p>
            <a:fld id="{728BA003-731D-4947-BC36-753182F65EC2}" type="slidenum">
              <a:rPr lang="en-GB" smtClean="0"/>
              <a:t>49</a:t>
            </a:fld>
            <a:endParaRPr lang="en-GB"/>
          </a:p>
        </p:txBody>
      </p:sp>
    </p:spTree>
    <p:extLst>
      <p:ext uri="{BB962C8B-B14F-4D97-AF65-F5344CB8AC3E}">
        <p14:creationId xmlns:p14="http://schemas.microsoft.com/office/powerpoint/2010/main" val="1366232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B644E-E2C4-7C12-80F4-3A3257939D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AAA3FE-7373-33E4-C3DC-31F31E26D2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D88920-BC16-E57F-5EE6-E2C526E29B83}"/>
              </a:ext>
            </a:extLst>
          </p:cNvPr>
          <p:cNvSpPr>
            <a:spLocks noGrp="1"/>
          </p:cNvSpPr>
          <p:nvPr>
            <p:ph type="body" idx="1"/>
          </p:nvPr>
        </p:nvSpPr>
        <p:spPr/>
        <p:txBody>
          <a:bodyPr/>
          <a:lstStyle/>
          <a:p>
            <a:r>
              <a:rPr lang="en-GB"/>
              <a:t>The elements of safety – Talk through the slide</a:t>
            </a:r>
          </a:p>
        </p:txBody>
      </p:sp>
      <p:sp>
        <p:nvSpPr>
          <p:cNvPr id="4" name="Header Placeholder 3">
            <a:extLst>
              <a:ext uri="{FF2B5EF4-FFF2-40B4-BE49-F238E27FC236}">
                <a16:creationId xmlns:a16="http://schemas.microsoft.com/office/drawing/2014/main" id="{DD557CEB-25F7-2173-64E6-35B96AFB4FAD}"/>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C11FABD0-1E4F-19A4-98C9-947391DACD58}"/>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8F7D4CAA-D541-7FA1-8E51-15650D2A2D18}"/>
              </a:ext>
            </a:extLst>
          </p:cNvPr>
          <p:cNvSpPr>
            <a:spLocks noGrp="1"/>
          </p:cNvSpPr>
          <p:nvPr>
            <p:ph type="sldNum" sz="quarter" idx="5"/>
          </p:nvPr>
        </p:nvSpPr>
        <p:spPr/>
        <p:txBody>
          <a:bodyPr/>
          <a:lstStyle/>
          <a:p>
            <a:fld id="{728BA003-731D-4947-BC36-753182F65EC2}" type="slidenum">
              <a:rPr lang="en-GB" smtClean="0"/>
              <a:t>5</a:t>
            </a:fld>
            <a:endParaRPr lang="en-GB"/>
          </a:p>
        </p:txBody>
      </p:sp>
    </p:spTree>
    <p:extLst>
      <p:ext uri="{BB962C8B-B14F-4D97-AF65-F5344CB8AC3E}">
        <p14:creationId xmlns:p14="http://schemas.microsoft.com/office/powerpoint/2010/main" val="15221604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BC69C-C1D9-42E0-769C-621E3FCFBB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2BA014-3AF7-5D97-9753-7C5A63640A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EF27DB-905A-9DCD-474D-2A340EDE5AD9}"/>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3C954F30-EE48-9161-7F70-4126C01CCA34}"/>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FA934CED-0FE0-25CF-A041-EA5C5BC64D94}"/>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9BF38BE3-4F72-D6A2-2BFF-2CDA944BBC07}"/>
              </a:ext>
            </a:extLst>
          </p:cNvPr>
          <p:cNvSpPr>
            <a:spLocks noGrp="1"/>
          </p:cNvSpPr>
          <p:nvPr>
            <p:ph type="sldNum" sz="quarter" idx="5"/>
          </p:nvPr>
        </p:nvSpPr>
        <p:spPr/>
        <p:txBody>
          <a:bodyPr/>
          <a:lstStyle/>
          <a:p>
            <a:fld id="{728BA003-731D-4947-BC36-753182F65EC2}" type="slidenum">
              <a:rPr lang="en-GB" smtClean="0"/>
              <a:t>50</a:t>
            </a:fld>
            <a:endParaRPr lang="en-GB"/>
          </a:p>
        </p:txBody>
      </p:sp>
    </p:spTree>
    <p:extLst>
      <p:ext uri="{BB962C8B-B14F-4D97-AF65-F5344CB8AC3E}">
        <p14:creationId xmlns:p14="http://schemas.microsoft.com/office/powerpoint/2010/main" val="3904860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413AC-D35B-909D-860E-BC5E2F4BA8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89005F-AFCA-E685-C8DC-5244417583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A2A9C4-CAA4-7E47-24A1-1CB58113C30D}"/>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9092AA1E-4ADE-2047-9889-E45A45DFE037}"/>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549683E4-83DB-7BCA-BDDB-2219EA62303B}"/>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A0F84E0E-62FD-AF3B-72D2-4C979291785C}"/>
              </a:ext>
            </a:extLst>
          </p:cNvPr>
          <p:cNvSpPr>
            <a:spLocks noGrp="1"/>
          </p:cNvSpPr>
          <p:nvPr>
            <p:ph type="sldNum" sz="quarter" idx="5"/>
          </p:nvPr>
        </p:nvSpPr>
        <p:spPr/>
        <p:txBody>
          <a:bodyPr/>
          <a:lstStyle/>
          <a:p>
            <a:fld id="{728BA003-731D-4947-BC36-753182F65EC2}" type="slidenum">
              <a:rPr lang="en-GB" smtClean="0"/>
              <a:t>51</a:t>
            </a:fld>
            <a:endParaRPr lang="en-GB"/>
          </a:p>
        </p:txBody>
      </p:sp>
    </p:spTree>
    <p:extLst>
      <p:ext uri="{BB962C8B-B14F-4D97-AF65-F5344CB8AC3E}">
        <p14:creationId xmlns:p14="http://schemas.microsoft.com/office/powerpoint/2010/main" val="9588063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9BC38-9B74-26BA-82DF-36C67AC339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1ABF73-B43D-2F22-B320-9C5EDA9C4E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7DF951-2C4F-E9D5-3A56-B386050892C0}"/>
              </a:ext>
            </a:extLst>
          </p:cNvPr>
          <p:cNvSpPr>
            <a:spLocks noGrp="1"/>
          </p:cNvSpPr>
          <p:nvPr>
            <p:ph type="body" idx="1"/>
          </p:nvPr>
        </p:nvSpPr>
        <p:spPr/>
        <p:txBody>
          <a:bodyPr/>
          <a:lstStyle/>
          <a:p>
            <a:pPr lvl="0"/>
            <a:r>
              <a:rPr lang="en-GB"/>
              <a:t>C1 – The ASMS needs to be shown to operate a comprehensive and documented safety assurance programme.  The programme needs to be routinely reviewed to ensure an appropriate focus is maintained. Assurance can be provided at 3 levels</a:t>
            </a:r>
          </a:p>
          <a:p>
            <a:pPr lvl="1"/>
            <a:endParaRPr lang="en-GB"/>
          </a:p>
          <a:p>
            <a:pPr lvl="1"/>
            <a:r>
              <a:rPr lang="en-GB"/>
              <a:t>1st Party Audit (PA) done internally – are we doing what we said we would </a:t>
            </a:r>
            <a:r>
              <a:rPr lang="en-GB" err="1"/>
              <a:t>iaw</a:t>
            </a:r>
            <a:r>
              <a:rPr lang="en-GB"/>
              <a:t> </a:t>
            </a:r>
            <a:r>
              <a:rPr lang="en-GB" b="1"/>
              <a:t>Safety Performance (SPI), Objectives, Targets?</a:t>
            </a:r>
            <a:endParaRPr lang="en-US">
              <a:solidFill>
                <a:srgbClr val="444444"/>
              </a:solidFill>
            </a:endParaRPr>
          </a:p>
          <a:p>
            <a:pPr lvl="1"/>
            <a:r>
              <a:rPr lang="en-GB"/>
              <a:t>Or 2PA done by ISA/HEA 2/QSEP – keeping us on track</a:t>
            </a:r>
            <a:endParaRPr lang="en-US">
              <a:solidFill>
                <a:srgbClr val="444444"/>
              </a:solidFill>
            </a:endParaRPr>
          </a:p>
          <a:p>
            <a:pPr lvl="1"/>
            <a:r>
              <a:rPr lang="en-GB"/>
              <a:t>Or 3PA done by MAA also 3</a:t>
            </a:r>
            <a:r>
              <a:rPr lang="en-GB" baseline="30000"/>
              <a:t>rd</a:t>
            </a:r>
            <a:r>
              <a:rPr lang="en-GB"/>
              <a:t> party sometimes identified to be performed by an ISA rather than at 2PA level.</a:t>
            </a:r>
            <a:endParaRPr lang="en-US">
              <a:solidFill>
                <a:srgbClr val="444444"/>
              </a:solidFill>
            </a:endParaRPr>
          </a:p>
          <a:p>
            <a:pPr lvl="1"/>
            <a:endParaRPr lang="en-GB"/>
          </a:p>
          <a:p>
            <a:r>
              <a:rPr lang="en-GB"/>
              <a:t>Other aspects of assurance include the management of change whereby change is not performed for change sake but assessed for its impact before any change is made.</a:t>
            </a:r>
          </a:p>
          <a:p>
            <a:endParaRPr lang="en-GB"/>
          </a:p>
          <a:p>
            <a:r>
              <a:rPr lang="en-GB"/>
              <a:t>Continuous improvement of the SMS which include processes to monitor and evaluate the effectiveness of the SMS and act upon findings</a:t>
            </a:r>
          </a:p>
          <a:p>
            <a:endParaRPr lang="en-GB"/>
          </a:p>
          <a:p>
            <a:r>
              <a:rPr lang="en-GB"/>
              <a:t>You then have retention, evaluation and feedback of information which is your </a:t>
            </a:r>
            <a:r>
              <a:rPr lang="en-GB" err="1"/>
              <a:t>sharepoint</a:t>
            </a:r>
            <a:r>
              <a:rPr lang="en-GB"/>
              <a:t>, records etc where all the data is stored and can be readily found and audited that supports the risk management and decision making processes.</a:t>
            </a:r>
          </a:p>
          <a:p>
            <a:endParaRPr lang="en-GB"/>
          </a:p>
        </p:txBody>
      </p:sp>
      <p:sp>
        <p:nvSpPr>
          <p:cNvPr id="4" name="Header Placeholder 3">
            <a:extLst>
              <a:ext uri="{FF2B5EF4-FFF2-40B4-BE49-F238E27FC236}">
                <a16:creationId xmlns:a16="http://schemas.microsoft.com/office/drawing/2014/main" id="{B05032D0-E0D9-32FE-7D40-AADADA82F3AF}"/>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2761C531-C97F-A3BE-5EC1-7367ACF4D7A3}"/>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6E780429-3E13-EFB1-74DF-D0B1677F40BE}"/>
              </a:ext>
            </a:extLst>
          </p:cNvPr>
          <p:cNvSpPr>
            <a:spLocks noGrp="1"/>
          </p:cNvSpPr>
          <p:nvPr>
            <p:ph type="sldNum" sz="quarter" idx="5"/>
          </p:nvPr>
        </p:nvSpPr>
        <p:spPr/>
        <p:txBody>
          <a:bodyPr/>
          <a:lstStyle/>
          <a:p>
            <a:fld id="{728BA003-731D-4947-BC36-753182F65EC2}" type="slidenum">
              <a:rPr lang="en-GB" smtClean="0"/>
              <a:t>52</a:t>
            </a:fld>
            <a:endParaRPr lang="en-GB"/>
          </a:p>
        </p:txBody>
      </p:sp>
    </p:spTree>
    <p:extLst>
      <p:ext uri="{BB962C8B-B14F-4D97-AF65-F5344CB8AC3E}">
        <p14:creationId xmlns:p14="http://schemas.microsoft.com/office/powerpoint/2010/main" val="16134871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8D14E-85A1-682B-ABFA-88F5720D03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5DB95B-0B72-CDA8-E3F3-FB766442BA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16E2C5-38FF-B898-2D44-2D0DE45FEA58}"/>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1F8DD0FF-4CD9-AFC7-FC92-88083E72CF5D}"/>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3755F4CC-7A31-9035-D9FB-DE08FB2AFECA}"/>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631202E6-5EF3-F873-0A61-3E2D22474B85}"/>
              </a:ext>
            </a:extLst>
          </p:cNvPr>
          <p:cNvSpPr>
            <a:spLocks noGrp="1"/>
          </p:cNvSpPr>
          <p:nvPr>
            <p:ph type="sldNum" sz="quarter" idx="5"/>
          </p:nvPr>
        </p:nvSpPr>
        <p:spPr/>
        <p:txBody>
          <a:bodyPr/>
          <a:lstStyle/>
          <a:p>
            <a:fld id="{728BA003-731D-4947-BC36-753182F65EC2}" type="slidenum">
              <a:rPr lang="en-GB" smtClean="0"/>
              <a:t>53</a:t>
            </a:fld>
            <a:endParaRPr lang="en-GB"/>
          </a:p>
        </p:txBody>
      </p:sp>
    </p:spTree>
    <p:extLst>
      <p:ext uri="{BB962C8B-B14F-4D97-AF65-F5344CB8AC3E}">
        <p14:creationId xmlns:p14="http://schemas.microsoft.com/office/powerpoint/2010/main" val="24725347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9EDF8-D2D2-ED5C-1143-DB70F5C9DA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F4F4A3-3BD1-001D-AF3C-DD262138CE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E74D9A-D789-7F80-E7CC-22C8CAAA8BEB}"/>
              </a:ext>
            </a:extLst>
          </p:cNvPr>
          <p:cNvSpPr>
            <a:spLocks noGrp="1"/>
          </p:cNvSpPr>
          <p:nvPr>
            <p:ph type="body" idx="1"/>
          </p:nvPr>
        </p:nvSpPr>
        <p:spPr/>
        <p:txBody>
          <a:bodyPr/>
          <a:lstStyle/>
          <a:p>
            <a:r>
              <a:rPr lang="en-US"/>
              <a:t>STRUCTURE OF THE ASMS</a:t>
            </a:r>
          </a:p>
          <a:p>
            <a:endParaRPr lang="en-US"/>
          </a:p>
          <a:p>
            <a:r>
              <a:rPr lang="en-US"/>
              <a:t>The fundamentals of the SMS are largely consistent regardless of which activity, industry or organization they are applied to. </a:t>
            </a:r>
          </a:p>
          <a:p>
            <a:r>
              <a:rPr lang="en-US"/>
              <a:t>RA 1200 has adopted the 4 top-level ICAO SMS Framework components with some additional facets, appropriate to and required of </a:t>
            </a:r>
            <a:r>
              <a:rPr lang="en-US" err="1"/>
              <a:t>Defence</a:t>
            </a:r>
            <a:r>
              <a:rPr lang="en-US"/>
              <a:t> Aviation added at the sub-component ‘element’ level. </a:t>
            </a:r>
          </a:p>
          <a:p>
            <a:r>
              <a:rPr lang="en-US"/>
              <a:t>Thus, the RA 1200 requirement can now be matched directly to the ‘Deming Cycle’ Continuous Improvement Loop. </a:t>
            </a:r>
          </a:p>
          <a:p>
            <a:r>
              <a:rPr lang="en-US"/>
              <a:t>The MAA expand on this model by introducing the 16 Auditable Facets that break the four pillars into smaller component parts to enable performance measurement and SMS evaluation.</a:t>
            </a:r>
          </a:p>
          <a:p>
            <a:endParaRPr lang="en-GB"/>
          </a:p>
          <a:p>
            <a:endParaRPr lang="en-GB"/>
          </a:p>
        </p:txBody>
      </p:sp>
      <p:sp>
        <p:nvSpPr>
          <p:cNvPr id="4" name="Header Placeholder 3">
            <a:extLst>
              <a:ext uri="{FF2B5EF4-FFF2-40B4-BE49-F238E27FC236}">
                <a16:creationId xmlns:a16="http://schemas.microsoft.com/office/drawing/2014/main" id="{3F5ABE2F-F29D-B61D-52B2-07CF7FFF1A03}"/>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F83783D1-E84F-57EE-0131-CEAE4E127D31}"/>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08B973FE-09E4-D35E-376E-D6F1E5A9A04C}"/>
              </a:ext>
            </a:extLst>
          </p:cNvPr>
          <p:cNvSpPr>
            <a:spLocks noGrp="1"/>
          </p:cNvSpPr>
          <p:nvPr>
            <p:ph type="sldNum" sz="quarter" idx="5"/>
          </p:nvPr>
        </p:nvSpPr>
        <p:spPr/>
        <p:txBody>
          <a:bodyPr/>
          <a:lstStyle/>
          <a:p>
            <a:fld id="{728BA003-731D-4947-BC36-753182F65EC2}" type="slidenum">
              <a:rPr lang="en-GB" smtClean="0"/>
              <a:t>54</a:t>
            </a:fld>
            <a:endParaRPr lang="en-GB"/>
          </a:p>
        </p:txBody>
      </p:sp>
    </p:spTree>
    <p:extLst>
      <p:ext uri="{BB962C8B-B14F-4D97-AF65-F5344CB8AC3E}">
        <p14:creationId xmlns:p14="http://schemas.microsoft.com/office/powerpoint/2010/main" val="22344301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C8284-3D9A-3BFB-5375-9F45E6DE02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4E3A23-2538-C1BE-2389-8FCEC37FF7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9665B5-4836-6E8E-1D9C-75E7A120483C}"/>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4236ED3B-43AD-83FB-F3BE-A9BE1AEFE7F9}"/>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48E9AF2A-DAED-5280-B70E-E1B372F9554E}"/>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7966A624-2B52-CE5A-3E89-09793DBF8C63}"/>
              </a:ext>
            </a:extLst>
          </p:cNvPr>
          <p:cNvSpPr>
            <a:spLocks noGrp="1"/>
          </p:cNvSpPr>
          <p:nvPr>
            <p:ph type="sldNum" sz="quarter" idx="5"/>
          </p:nvPr>
        </p:nvSpPr>
        <p:spPr/>
        <p:txBody>
          <a:bodyPr/>
          <a:lstStyle/>
          <a:p>
            <a:fld id="{728BA003-731D-4947-BC36-753182F65EC2}" type="slidenum">
              <a:rPr lang="en-GB" smtClean="0"/>
              <a:t>55</a:t>
            </a:fld>
            <a:endParaRPr lang="en-GB"/>
          </a:p>
        </p:txBody>
      </p:sp>
    </p:spTree>
    <p:extLst>
      <p:ext uri="{BB962C8B-B14F-4D97-AF65-F5344CB8AC3E}">
        <p14:creationId xmlns:p14="http://schemas.microsoft.com/office/powerpoint/2010/main" val="27624898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A419F-A414-A8DF-F5EE-04BBE0E8A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025307-32F0-C6F1-EB8E-EB32D065CD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5D2927-FB41-CAC3-BCB9-05CA0B484AA8}"/>
              </a:ext>
            </a:extLst>
          </p:cNvPr>
          <p:cNvSpPr>
            <a:spLocks noGrp="1"/>
          </p:cNvSpPr>
          <p:nvPr>
            <p:ph type="body" idx="1"/>
          </p:nvPr>
        </p:nvSpPr>
        <p:spPr/>
        <p:txBody>
          <a:bodyPr/>
          <a:lstStyle/>
          <a:p>
            <a:r>
              <a:rPr lang="en-GB"/>
              <a:t>Covers Training, Education and Communication where processes needs to be in place that identify how the Organization goes about training and educations, implementation of training matrices that track personnel competency needs and achievement especially in regard to </a:t>
            </a:r>
            <a:r>
              <a:rPr lang="en-GB" err="1"/>
              <a:t>LoAAs</a:t>
            </a:r>
            <a:r>
              <a:rPr lang="en-GB"/>
              <a:t> etc.  </a:t>
            </a:r>
          </a:p>
          <a:p>
            <a:endParaRPr lang="en-GB"/>
          </a:p>
          <a:p>
            <a:r>
              <a:rPr lang="en-GB"/>
              <a:t>For </a:t>
            </a:r>
            <a:r>
              <a:rPr lang="en-GB" err="1"/>
              <a:t>Commumications</a:t>
            </a:r>
            <a:r>
              <a:rPr lang="en-GB"/>
              <a:t> this is about what is being done to promote safety in the team, across the team.  Anyone got any example of safety promotion?</a:t>
            </a:r>
          </a:p>
        </p:txBody>
      </p:sp>
      <p:sp>
        <p:nvSpPr>
          <p:cNvPr id="4" name="Header Placeholder 3">
            <a:extLst>
              <a:ext uri="{FF2B5EF4-FFF2-40B4-BE49-F238E27FC236}">
                <a16:creationId xmlns:a16="http://schemas.microsoft.com/office/drawing/2014/main" id="{2CCCAD23-9B1D-067F-8BA9-DDD71447F6D7}"/>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0583304D-81C4-7F86-E228-BA2BBF4E30E3}"/>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30B20D18-3A35-3FBC-9E7F-9992F621B54A}"/>
              </a:ext>
            </a:extLst>
          </p:cNvPr>
          <p:cNvSpPr>
            <a:spLocks noGrp="1"/>
          </p:cNvSpPr>
          <p:nvPr>
            <p:ph type="sldNum" sz="quarter" idx="5"/>
          </p:nvPr>
        </p:nvSpPr>
        <p:spPr/>
        <p:txBody>
          <a:bodyPr/>
          <a:lstStyle/>
          <a:p>
            <a:fld id="{728BA003-731D-4947-BC36-753182F65EC2}" type="slidenum">
              <a:rPr lang="en-GB" smtClean="0"/>
              <a:t>56</a:t>
            </a:fld>
            <a:endParaRPr lang="en-GB"/>
          </a:p>
        </p:txBody>
      </p:sp>
    </p:spTree>
    <p:extLst>
      <p:ext uri="{BB962C8B-B14F-4D97-AF65-F5344CB8AC3E}">
        <p14:creationId xmlns:p14="http://schemas.microsoft.com/office/powerpoint/2010/main" val="25843655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A1833-1658-861A-470B-0F977B44D1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453B06-6A63-BE56-1529-FC166159ED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B0D6FA-5051-D512-F896-A8788E2FD936}"/>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99A758B0-CF29-8FBE-A6B4-0A5566F97BF1}"/>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9E0547F4-4B87-187B-8666-7070696EA863}"/>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07CA6B01-77A6-49E6-3FC8-481713354E17}"/>
              </a:ext>
            </a:extLst>
          </p:cNvPr>
          <p:cNvSpPr>
            <a:spLocks noGrp="1"/>
          </p:cNvSpPr>
          <p:nvPr>
            <p:ph type="sldNum" sz="quarter" idx="5"/>
          </p:nvPr>
        </p:nvSpPr>
        <p:spPr/>
        <p:txBody>
          <a:bodyPr/>
          <a:lstStyle/>
          <a:p>
            <a:fld id="{728BA003-731D-4947-BC36-753182F65EC2}" type="slidenum">
              <a:rPr lang="en-GB" smtClean="0"/>
              <a:t>57</a:t>
            </a:fld>
            <a:endParaRPr lang="en-GB"/>
          </a:p>
        </p:txBody>
      </p:sp>
    </p:spTree>
    <p:extLst>
      <p:ext uri="{BB962C8B-B14F-4D97-AF65-F5344CB8AC3E}">
        <p14:creationId xmlns:p14="http://schemas.microsoft.com/office/powerpoint/2010/main" val="1742203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4DDE4-FECE-29B5-E084-7927769DDA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AA107C-7D63-1BAF-6451-BDC490A816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7C05C3-B839-BC0E-F9F3-C38B4E530667}"/>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BDF27250-FDC5-0654-02AC-FB9822F4642F}"/>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1BA585D7-2204-652E-6761-7991F27900E9}"/>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ABCE8F3A-6A64-D132-9D05-39F809B057CB}"/>
              </a:ext>
            </a:extLst>
          </p:cNvPr>
          <p:cNvSpPr>
            <a:spLocks noGrp="1"/>
          </p:cNvSpPr>
          <p:nvPr>
            <p:ph type="sldNum" sz="quarter" idx="5"/>
          </p:nvPr>
        </p:nvSpPr>
        <p:spPr/>
        <p:txBody>
          <a:bodyPr/>
          <a:lstStyle/>
          <a:p>
            <a:fld id="{728BA003-731D-4947-BC36-753182F65EC2}" type="slidenum">
              <a:rPr lang="en-GB" smtClean="0"/>
              <a:t>58</a:t>
            </a:fld>
            <a:endParaRPr lang="en-GB"/>
          </a:p>
        </p:txBody>
      </p:sp>
    </p:spTree>
    <p:extLst>
      <p:ext uri="{BB962C8B-B14F-4D97-AF65-F5344CB8AC3E}">
        <p14:creationId xmlns:p14="http://schemas.microsoft.com/office/powerpoint/2010/main" val="40371708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 the DE&amp;S Unified SEMS is in the process of being brought into service with its intent being to replace separate management systems used in different domains of the previous DE&amp;S Operating Model.  This is being done to align with the new DE&amp;S Operating Model and create common material in these areas across DE&amp;S.  </a:t>
            </a:r>
          </a:p>
          <a:p>
            <a:endParaRPr lang="en-GB"/>
          </a:p>
          <a:p>
            <a:r>
              <a:rPr lang="en-GB"/>
              <a:t>It’s championed by Stephen Wilcox who is the Director Engineering and Safety in DE&amp;S who states his ambition being to draw together good practices from across the different environments, technologies, regulators and industry partners into a single, streamlined system to support the new operating model.</a:t>
            </a:r>
          </a:p>
          <a:p>
            <a:endParaRPr lang="en-GB"/>
          </a:p>
          <a:p>
            <a:r>
              <a:rPr lang="en-GB"/>
              <a:t>It is hoped that its effect will be to improve effectivity and efficiency in DE&amp;S activities required to preserve and protect health, well being and the environment.</a:t>
            </a:r>
          </a:p>
          <a:p>
            <a:endParaRPr lang="en-GB"/>
          </a:p>
          <a:p>
            <a:r>
              <a:rPr lang="en-GB"/>
              <a:t>Available now are the Policy Statements for safety and the Environment.  There is also the DE&amp;S Strategy Annex and the Product Safety Manual.</a:t>
            </a:r>
          </a:p>
          <a:p>
            <a:endParaRPr lang="en-GB"/>
          </a:p>
          <a:p>
            <a:endParaRPr lang="en-GB"/>
          </a:p>
          <a:p>
            <a:endParaRPr lang="en-GB"/>
          </a:p>
          <a:p>
            <a:endParaRPr lang="en-GB"/>
          </a:p>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728BA003-731D-4947-BC36-753182F65EC2}" type="slidenum">
              <a:rPr lang="en-GB" smtClean="0"/>
              <a:t>59</a:t>
            </a:fld>
            <a:endParaRPr lang="en-GB"/>
          </a:p>
        </p:txBody>
      </p:sp>
    </p:spTree>
    <p:extLst>
      <p:ext uri="{BB962C8B-B14F-4D97-AF65-F5344CB8AC3E}">
        <p14:creationId xmlns:p14="http://schemas.microsoft.com/office/powerpoint/2010/main" val="3833654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8CFEE-BEA2-301E-CAAE-1A1884D967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02493F-F6F2-0FA8-E0C7-864C19D811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145683-AC96-ACD0-86B9-E7C3EA331C4C}"/>
              </a:ext>
            </a:extLst>
          </p:cNvPr>
          <p:cNvSpPr>
            <a:spLocks noGrp="1"/>
          </p:cNvSpPr>
          <p:nvPr>
            <p:ph type="body" idx="1"/>
          </p:nvPr>
        </p:nvSpPr>
        <p:spPr/>
        <p:txBody>
          <a:bodyPr/>
          <a:lstStyle/>
          <a:p>
            <a:r>
              <a:rPr lang="en-GB"/>
              <a:t>Talk through the slide</a:t>
            </a:r>
          </a:p>
        </p:txBody>
      </p:sp>
      <p:sp>
        <p:nvSpPr>
          <p:cNvPr id="4" name="Header Placeholder 3">
            <a:extLst>
              <a:ext uri="{FF2B5EF4-FFF2-40B4-BE49-F238E27FC236}">
                <a16:creationId xmlns:a16="http://schemas.microsoft.com/office/drawing/2014/main" id="{A43CEFA8-0EB0-D735-077E-3A234C7B279E}"/>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29C87B08-D950-5662-677C-974FD28BC400}"/>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42ACC047-B236-9E7C-430E-847F2A16D272}"/>
              </a:ext>
            </a:extLst>
          </p:cNvPr>
          <p:cNvSpPr>
            <a:spLocks noGrp="1"/>
          </p:cNvSpPr>
          <p:nvPr>
            <p:ph type="sldNum" sz="quarter" idx="5"/>
          </p:nvPr>
        </p:nvSpPr>
        <p:spPr/>
        <p:txBody>
          <a:bodyPr/>
          <a:lstStyle/>
          <a:p>
            <a:fld id="{728BA003-731D-4947-BC36-753182F65EC2}" type="slidenum">
              <a:rPr lang="en-GB" smtClean="0"/>
              <a:t>6</a:t>
            </a:fld>
            <a:endParaRPr lang="en-GB"/>
          </a:p>
        </p:txBody>
      </p:sp>
    </p:spTree>
    <p:extLst>
      <p:ext uri="{BB962C8B-B14F-4D97-AF65-F5344CB8AC3E}">
        <p14:creationId xmlns:p14="http://schemas.microsoft.com/office/powerpoint/2010/main" val="5813491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818B4-5B9D-3C31-2808-B1262AEB60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C0808D-8A64-0AB6-C401-A59A4F6FEE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7D4693-E238-757E-9A98-20BA6849EA94}"/>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45FE641A-AC9F-BFA9-0737-C66B83995B79}"/>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62DC07F1-EB14-C3B4-0952-95093298C3F6}"/>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C39D0986-E4BE-B161-4EED-E20DB47F0C46}"/>
              </a:ext>
            </a:extLst>
          </p:cNvPr>
          <p:cNvSpPr>
            <a:spLocks noGrp="1"/>
          </p:cNvSpPr>
          <p:nvPr>
            <p:ph type="sldNum" sz="quarter" idx="5"/>
          </p:nvPr>
        </p:nvSpPr>
        <p:spPr/>
        <p:txBody>
          <a:bodyPr/>
          <a:lstStyle/>
          <a:p>
            <a:fld id="{728BA003-731D-4947-BC36-753182F65EC2}" type="slidenum">
              <a:rPr lang="en-GB" smtClean="0"/>
              <a:t>60</a:t>
            </a:fld>
            <a:endParaRPr lang="en-GB"/>
          </a:p>
        </p:txBody>
      </p:sp>
    </p:spTree>
    <p:extLst>
      <p:ext uri="{BB962C8B-B14F-4D97-AF65-F5344CB8AC3E}">
        <p14:creationId xmlns:p14="http://schemas.microsoft.com/office/powerpoint/2010/main" val="22030953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3D047-A4F4-D350-7706-FB61C28CB0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69483F-53A7-3730-12BA-AAAC777CDE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0BDF4F-B475-B6FA-A0E9-3B13FD490E8B}"/>
              </a:ext>
            </a:extLst>
          </p:cNvPr>
          <p:cNvSpPr>
            <a:spLocks noGrp="1"/>
          </p:cNvSpPr>
          <p:nvPr>
            <p:ph type="body" idx="1"/>
          </p:nvPr>
        </p:nvSpPr>
        <p:spPr/>
        <p:txBody>
          <a:bodyPr/>
          <a:lstStyle/>
          <a:p>
            <a:r>
              <a:rPr lang="en-GB"/>
              <a:t>So what is a Safety Case?  Anyone heard of a safety case?  What types are you aware of?</a:t>
            </a:r>
          </a:p>
          <a:p>
            <a:endParaRPr lang="en-GB"/>
          </a:p>
          <a:p>
            <a:r>
              <a:rPr lang="en-GB"/>
              <a:t>Read off the slide</a:t>
            </a:r>
          </a:p>
          <a:p>
            <a:endParaRPr lang="en-GB"/>
          </a:p>
          <a:p>
            <a:r>
              <a:rPr lang="en-GB"/>
              <a:t>At platform level the ASSC is to consist of claims, a structured and explicit argument and a supporting body of evidence that provide a compelling, comprehensive and valid case that an air system is safety to operate and being operated safely within a clearly defined context.</a:t>
            </a:r>
          </a:p>
        </p:txBody>
      </p:sp>
      <p:sp>
        <p:nvSpPr>
          <p:cNvPr id="4" name="Header Placeholder 3">
            <a:extLst>
              <a:ext uri="{FF2B5EF4-FFF2-40B4-BE49-F238E27FC236}">
                <a16:creationId xmlns:a16="http://schemas.microsoft.com/office/drawing/2014/main" id="{94DA48B4-A3D8-89BD-E88B-296578045352}"/>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99240DCE-C38A-4DEE-9AAF-3A69645B949D}"/>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7E8C403A-E848-8A92-6A82-DFF163FC1888}"/>
              </a:ext>
            </a:extLst>
          </p:cNvPr>
          <p:cNvSpPr>
            <a:spLocks noGrp="1"/>
          </p:cNvSpPr>
          <p:nvPr>
            <p:ph type="sldNum" sz="quarter" idx="5"/>
          </p:nvPr>
        </p:nvSpPr>
        <p:spPr/>
        <p:txBody>
          <a:bodyPr/>
          <a:lstStyle/>
          <a:p>
            <a:fld id="{728BA003-731D-4947-BC36-753182F65EC2}" type="slidenum">
              <a:rPr lang="en-GB" smtClean="0"/>
              <a:t>61</a:t>
            </a:fld>
            <a:endParaRPr lang="en-GB"/>
          </a:p>
        </p:txBody>
      </p:sp>
    </p:spTree>
    <p:extLst>
      <p:ext uri="{BB962C8B-B14F-4D97-AF65-F5344CB8AC3E}">
        <p14:creationId xmlns:p14="http://schemas.microsoft.com/office/powerpoint/2010/main" val="34430077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6F340-8A50-2741-250C-B7046CADA1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C5DCFB-44F7-BDCD-0130-A576207006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DEDFC6-5960-52FC-7C41-70549B17961B}"/>
              </a:ext>
            </a:extLst>
          </p:cNvPr>
          <p:cNvSpPr>
            <a:spLocks noGrp="1"/>
          </p:cNvSpPr>
          <p:nvPr>
            <p:ph type="body" idx="1"/>
          </p:nvPr>
        </p:nvSpPr>
        <p:spPr/>
        <p:txBody>
          <a:bodyPr/>
          <a:lstStyle/>
          <a:p>
            <a:r>
              <a:rPr lang="en-GB"/>
              <a:t>So we have the overarching Air System Safety Case owned by the Duty Holder.  This is contributed to by other safety assessments as shown in this diagram</a:t>
            </a:r>
          </a:p>
        </p:txBody>
      </p:sp>
      <p:sp>
        <p:nvSpPr>
          <p:cNvPr id="4" name="Header Placeholder 3">
            <a:extLst>
              <a:ext uri="{FF2B5EF4-FFF2-40B4-BE49-F238E27FC236}">
                <a16:creationId xmlns:a16="http://schemas.microsoft.com/office/drawing/2014/main" id="{7C764B66-C4E9-83E1-8F87-34D3DA7C5648}"/>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34D95548-5AEA-35BF-17E1-18CF135EF52D}"/>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A19F5CB2-3079-5113-10DC-CDC94682B22E}"/>
              </a:ext>
            </a:extLst>
          </p:cNvPr>
          <p:cNvSpPr>
            <a:spLocks noGrp="1"/>
          </p:cNvSpPr>
          <p:nvPr>
            <p:ph type="sldNum" sz="quarter" idx="5"/>
          </p:nvPr>
        </p:nvSpPr>
        <p:spPr/>
        <p:txBody>
          <a:bodyPr/>
          <a:lstStyle/>
          <a:p>
            <a:fld id="{728BA003-731D-4947-BC36-753182F65EC2}" type="slidenum">
              <a:rPr lang="en-GB" smtClean="0"/>
              <a:t>62</a:t>
            </a:fld>
            <a:endParaRPr lang="en-GB"/>
          </a:p>
        </p:txBody>
      </p:sp>
    </p:spTree>
    <p:extLst>
      <p:ext uri="{BB962C8B-B14F-4D97-AF65-F5344CB8AC3E}">
        <p14:creationId xmlns:p14="http://schemas.microsoft.com/office/powerpoint/2010/main" val="13405740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87DD9-9785-5CA8-5504-01634C759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A9348E-7053-7961-3318-D1EA730345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21FBC9-9092-AF2A-CEFE-453A6FEDCB85}"/>
              </a:ext>
            </a:extLst>
          </p:cNvPr>
          <p:cNvSpPr>
            <a:spLocks noGrp="1"/>
          </p:cNvSpPr>
          <p:nvPr>
            <p:ph type="body" idx="1"/>
          </p:nvPr>
        </p:nvSpPr>
        <p:spPr/>
        <p:txBody>
          <a:bodyPr/>
          <a:lstStyle/>
          <a:p>
            <a:r>
              <a:rPr lang="en-GB"/>
              <a:t>At the DT level the TAA needs to produce a Type Airworthiness Safety Assessment.</a:t>
            </a:r>
          </a:p>
          <a:p>
            <a:endParaRPr lang="en-GB"/>
          </a:p>
          <a:p>
            <a:r>
              <a:rPr lang="en-GB"/>
              <a:t>This states here that it is going to provide a reasoned and evidence argument that the Air System is safe to operate which directly contributes to the ASSC that adds operated safely to it.  It is though again to be provided through a claim, argument and evidence approach the same as the ASSC.</a:t>
            </a:r>
          </a:p>
        </p:txBody>
      </p:sp>
      <p:sp>
        <p:nvSpPr>
          <p:cNvPr id="4" name="Header Placeholder 3">
            <a:extLst>
              <a:ext uri="{FF2B5EF4-FFF2-40B4-BE49-F238E27FC236}">
                <a16:creationId xmlns:a16="http://schemas.microsoft.com/office/drawing/2014/main" id="{4402C38C-B91A-F81C-8072-1433DB5C911E}"/>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CB496CB1-AE78-E43A-68B0-1F99C9D0D392}"/>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7FF55C1E-70F1-6CCC-37C4-7A6FB7C8BEBC}"/>
              </a:ext>
            </a:extLst>
          </p:cNvPr>
          <p:cNvSpPr>
            <a:spLocks noGrp="1"/>
          </p:cNvSpPr>
          <p:nvPr>
            <p:ph type="sldNum" sz="quarter" idx="5"/>
          </p:nvPr>
        </p:nvSpPr>
        <p:spPr/>
        <p:txBody>
          <a:bodyPr/>
          <a:lstStyle/>
          <a:p>
            <a:fld id="{728BA003-731D-4947-BC36-753182F65EC2}" type="slidenum">
              <a:rPr lang="en-GB" smtClean="0"/>
              <a:t>63</a:t>
            </a:fld>
            <a:endParaRPr lang="en-GB"/>
          </a:p>
        </p:txBody>
      </p:sp>
    </p:spTree>
    <p:extLst>
      <p:ext uri="{BB962C8B-B14F-4D97-AF65-F5344CB8AC3E}">
        <p14:creationId xmlns:p14="http://schemas.microsoft.com/office/powerpoint/2010/main" val="6233434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35FED-0ABC-8850-73B3-84EF6882AD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DA8E72-3EE3-83A7-130D-768179767F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484BAC-08B6-B8F5-F4D6-7A043D3C8CD4}"/>
              </a:ext>
            </a:extLst>
          </p:cNvPr>
          <p:cNvSpPr>
            <a:spLocks noGrp="1"/>
          </p:cNvSpPr>
          <p:nvPr>
            <p:ph type="body" idx="1"/>
          </p:nvPr>
        </p:nvSpPr>
        <p:spPr/>
        <p:txBody>
          <a:bodyPr/>
          <a:lstStyle/>
          <a:p>
            <a:r>
              <a:rPr lang="en-GB"/>
              <a:t>As stated here the safety case is a structured argument supported by a body of evidence that provides a compelling, comprehensive and valid case that a system is safe</a:t>
            </a:r>
          </a:p>
          <a:p>
            <a:endParaRPr lang="en-GB"/>
          </a:p>
          <a:p>
            <a:r>
              <a:rPr lang="en-GB"/>
              <a:t>Argument is a demonstration of how a system can be deemed acceptably safety from the evidence available.</a:t>
            </a:r>
          </a:p>
          <a:p>
            <a:endParaRPr lang="en-GB"/>
          </a:p>
          <a:p>
            <a:r>
              <a:rPr lang="en-GB"/>
              <a:t>So we have as follows – reading off the slide as it develop</a:t>
            </a:r>
          </a:p>
        </p:txBody>
      </p:sp>
      <p:sp>
        <p:nvSpPr>
          <p:cNvPr id="4" name="Header Placeholder 3">
            <a:extLst>
              <a:ext uri="{FF2B5EF4-FFF2-40B4-BE49-F238E27FC236}">
                <a16:creationId xmlns:a16="http://schemas.microsoft.com/office/drawing/2014/main" id="{6DA3AB50-980D-61A5-0671-F07314BED8FD}"/>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4CC12FBE-97F0-34D2-7906-54711425575C}"/>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E7108A37-5715-3F46-4AEF-5D2307818BC5}"/>
              </a:ext>
            </a:extLst>
          </p:cNvPr>
          <p:cNvSpPr>
            <a:spLocks noGrp="1"/>
          </p:cNvSpPr>
          <p:nvPr>
            <p:ph type="sldNum" sz="quarter" idx="5"/>
          </p:nvPr>
        </p:nvSpPr>
        <p:spPr/>
        <p:txBody>
          <a:bodyPr/>
          <a:lstStyle/>
          <a:p>
            <a:fld id="{728BA003-731D-4947-BC36-753182F65EC2}" type="slidenum">
              <a:rPr lang="en-GB" smtClean="0"/>
              <a:t>64</a:t>
            </a:fld>
            <a:endParaRPr lang="en-GB"/>
          </a:p>
        </p:txBody>
      </p:sp>
    </p:spTree>
    <p:extLst>
      <p:ext uri="{BB962C8B-B14F-4D97-AF65-F5344CB8AC3E}">
        <p14:creationId xmlns:p14="http://schemas.microsoft.com/office/powerpoint/2010/main" val="26373820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6A142-FB2F-736B-FEB1-3A3BF9E968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9FE28C-189B-5A0E-67C3-E167FBA22B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6691CA-6B6E-AFD9-244C-5256D9721B31}"/>
              </a:ext>
            </a:extLst>
          </p:cNvPr>
          <p:cNvSpPr>
            <a:spLocks noGrp="1"/>
          </p:cNvSpPr>
          <p:nvPr>
            <p:ph type="body" idx="1"/>
          </p:nvPr>
        </p:nvSpPr>
        <p:spPr/>
        <p:txBody>
          <a:bodyPr/>
          <a:lstStyle/>
          <a:p>
            <a:r>
              <a:rPr lang="en-GB"/>
              <a:t>I terms of claims and structured arguments the White Books identify GSN and CAE with the now HEA (Air) mandating a CAE approach.</a:t>
            </a:r>
          </a:p>
          <a:p>
            <a:endParaRPr lang="en-GB"/>
          </a:p>
          <a:p>
            <a:r>
              <a:rPr lang="en-GB"/>
              <a:t>Explain the slide</a:t>
            </a:r>
          </a:p>
        </p:txBody>
      </p:sp>
      <p:sp>
        <p:nvSpPr>
          <p:cNvPr id="4" name="Header Placeholder 3">
            <a:extLst>
              <a:ext uri="{FF2B5EF4-FFF2-40B4-BE49-F238E27FC236}">
                <a16:creationId xmlns:a16="http://schemas.microsoft.com/office/drawing/2014/main" id="{F40C5498-7F30-59EE-5E9E-8171B555F40F}"/>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593872F4-7998-3F29-13FF-B6815C0D46EE}"/>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44611A91-8E72-0735-67D9-3766CBC0A5E8}"/>
              </a:ext>
            </a:extLst>
          </p:cNvPr>
          <p:cNvSpPr>
            <a:spLocks noGrp="1"/>
          </p:cNvSpPr>
          <p:nvPr>
            <p:ph type="sldNum" sz="quarter" idx="5"/>
          </p:nvPr>
        </p:nvSpPr>
        <p:spPr/>
        <p:txBody>
          <a:bodyPr/>
          <a:lstStyle/>
          <a:p>
            <a:fld id="{728BA003-731D-4947-BC36-753182F65EC2}" type="slidenum">
              <a:rPr lang="en-GB" smtClean="0"/>
              <a:t>65</a:t>
            </a:fld>
            <a:endParaRPr lang="en-GB"/>
          </a:p>
        </p:txBody>
      </p:sp>
    </p:spTree>
    <p:extLst>
      <p:ext uri="{BB962C8B-B14F-4D97-AF65-F5344CB8AC3E}">
        <p14:creationId xmlns:p14="http://schemas.microsoft.com/office/powerpoint/2010/main" val="29141720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A80AA-26FA-B925-303D-6A21A6116B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B06288-0A05-31B8-E93B-8A6F9FBD70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9D0B3B-BD56-750C-832B-AEB9C886E2DA}"/>
              </a:ext>
            </a:extLst>
          </p:cNvPr>
          <p:cNvSpPr>
            <a:spLocks noGrp="1"/>
          </p:cNvSpPr>
          <p:nvPr>
            <p:ph type="body" idx="1"/>
          </p:nvPr>
        </p:nvSpPr>
        <p:spPr/>
        <p:txBody>
          <a:bodyPr/>
          <a:lstStyle/>
          <a:p>
            <a:r>
              <a:rPr lang="en-GB"/>
              <a:t>So with the CAE approach Tool 16 provides a principal claim aet of level 1 and 2 subclaims with the level 1 claims shown here</a:t>
            </a:r>
          </a:p>
        </p:txBody>
      </p:sp>
      <p:sp>
        <p:nvSpPr>
          <p:cNvPr id="4" name="Header Placeholder 3">
            <a:extLst>
              <a:ext uri="{FF2B5EF4-FFF2-40B4-BE49-F238E27FC236}">
                <a16:creationId xmlns:a16="http://schemas.microsoft.com/office/drawing/2014/main" id="{136502E9-1F9C-697C-1683-C59E1A7C6B8E}"/>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FE2EC08F-165D-B295-7185-A697F2F4EB73}"/>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4D70E241-2C2B-2F84-E2AD-62B43BF7A8F6}"/>
              </a:ext>
            </a:extLst>
          </p:cNvPr>
          <p:cNvSpPr>
            <a:spLocks noGrp="1"/>
          </p:cNvSpPr>
          <p:nvPr>
            <p:ph type="sldNum" sz="quarter" idx="5"/>
          </p:nvPr>
        </p:nvSpPr>
        <p:spPr/>
        <p:txBody>
          <a:bodyPr/>
          <a:lstStyle/>
          <a:p>
            <a:fld id="{728BA003-731D-4947-BC36-753182F65EC2}" type="slidenum">
              <a:rPr lang="en-GB" smtClean="0"/>
              <a:t>66</a:t>
            </a:fld>
            <a:endParaRPr lang="en-GB"/>
          </a:p>
        </p:txBody>
      </p:sp>
    </p:spTree>
    <p:extLst>
      <p:ext uri="{BB962C8B-B14F-4D97-AF65-F5344CB8AC3E}">
        <p14:creationId xmlns:p14="http://schemas.microsoft.com/office/powerpoint/2010/main" val="12685128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C4C82-CC8D-77B6-CB50-1D2F0EDA39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DA7609-8D11-2CF7-D7BA-FECDE3AC5E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6D3279-3A15-81D9-16EE-566B5D2D432C}"/>
              </a:ext>
            </a:extLst>
          </p:cNvPr>
          <p:cNvSpPr>
            <a:spLocks noGrp="1"/>
          </p:cNvSpPr>
          <p:nvPr>
            <p:ph type="body" idx="1"/>
          </p:nvPr>
        </p:nvSpPr>
        <p:spPr/>
        <p:txBody>
          <a:bodyPr/>
          <a:lstStyle/>
          <a:p>
            <a:r>
              <a:rPr lang="en-GB"/>
              <a:t>The kinds of evidence needed to be provided under each sub claim as a minimum is seen here</a:t>
            </a:r>
          </a:p>
          <a:p>
            <a:endParaRPr lang="en-GB"/>
          </a:p>
          <a:p>
            <a:r>
              <a:rPr lang="en-GB"/>
              <a:t>Work the slide</a:t>
            </a:r>
          </a:p>
        </p:txBody>
      </p:sp>
      <p:sp>
        <p:nvSpPr>
          <p:cNvPr id="4" name="Header Placeholder 3">
            <a:extLst>
              <a:ext uri="{FF2B5EF4-FFF2-40B4-BE49-F238E27FC236}">
                <a16:creationId xmlns:a16="http://schemas.microsoft.com/office/drawing/2014/main" id="{696D4DB8-E894-EF0C-0399-21A9FA5E3DE2}"/>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33023753-6EC8-39FC-FA17-93E4EF80A6F3}"/>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8D68C575-C847-4FAE-4F93-DA75F87F4252}"/>
              </a:ext>
            </a:extLst>
          </p:cNvPr>
          <p:cNvSpPr>
            <a:spLocks noGrp="1"/>
          </p:cNvSpPr>
          <p:nvPr>
            <p:ph type="sldNum" sz="quarter" idx="5"/>
          </p:nvPr>
        </p:nvSpPr>
        <p:spPr/>
        <p:txBody>
          <a:bodyPr/>
          <a:lstStyle/>
          <a:p>
            <a:fld id="{728BA003-731D-4947-BC36-753182F65EC2}" type="slidenum">
              <a:rPr lang="en-GB" smtClean="0"/>
              <a:t>67</a:t>
            </a:fld>
            <a:endParaRPr lang="en-GB"/>
          </a:p>
        </p:txBody>
      </p:sp>
    </p:spTree>
    <p:extLst>
      <p:ext uri="{BB962C8B-B14F-4D97-AF65-F5344CB8AC3E}">
        <p14:creationId xmlns:p14="http://schemas.microsoft.com/office/powerpoint/2010/main" val="403657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D175E-D642-F345-2942-9C42475675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DEF78F-EC2E-DB71-56BB-AEDF486DD8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5A410D-F8D6-456F-E6A2-5689CFCE8331}"/>
              </a:ext>
            </a:extLst>
          </p:cNvPr>
          <p:cNvSpPr>
            <a:spLocks noGrp="1"/>
          </p:cNvSpPr>
          <p:nvPr>
            <p:ph type="body" idx="1"/>
          </p:nvPr>
        </p:nvSpPr>
        <p:spPr/>
        <p:txBody>
          <a:bodyPr/>
          <a:lstStyle/>
          <a:p>
            <a:r>
              <a:rPr lang="en-GB"/>
              <a:t>In terms of the Joint Operating Model the TASA sits here with its 4 level 1 sub claim reporting to the ASSC through TASA Reports, Status Reports and Addendums</a:t>
            </a:r>
          </a:p>
        </p:txBody>
      </p:sp>
      <p:sp>
        <p:nvSpPr>
          <p:cNvPr id="4" name="Header Placeholder 3">
            <a:extLst>
              <a:ext uri="{FF2B5EF4-FFF2-40B4-BE49-F238E27FC236}">
                <a16:creationId xmlns:a16="http://schemas.microsoft.com/office/drawing/2014/main" id="{6A557258-F920-43D4-2D89-096BB89EB8B6}"/>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59B0C906-152A-CC2F-7DAA-500F3701C467}"/>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A560BDF6-67B1-BCBE-A354-1D938581CF12}"/>
              </a:ext>
            </a:extLst>
          </p:cNvPr>
          <p:cNvSpPr>
            <a:spLocks noGrp="1"/>
          </p:cNvSpPr>
          <p:nvPr>
            <p:ph type="sldNum" sz="quarter" idx="5"/>
          </p:nvPr>
        </p:nvSpPr>
        <p:spPr/>
        <p:txBody>
          <a:bodyPr/>
          <a:lstStyle/>
          <a:p>
            <a:fld id="{728BA003-731D-4947-BC36-753182F65EC2}" type="slidenum">
              <a:rPr lang="en-GB" smtClean="0"/>
              <a:t>68</a:t>
            </a:fld>
            <a:endParaRPr lang="en-GB"/>
          </a:p>
        </p:txBody>
      </p:sp>
    </p:spTree>
    <p:extLst>
      <p:ext uri="{BB962C8B-B14F-4D97-AF65-F5344CB8AC3E}">
        <p14:creationId xmlns:p14="http://schemas.microsoft.com/office/powerpoint/2010/main" val="149388066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1A5AE-5691-D22C-9000-BB722DA08E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D14205-A9E8-D2A6-2C5D-53786D5A09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19F3C8-E53A-9321-DE07-17130BF7BE43}"/>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739CEA03-A880-5FC0-B1BB-9C2B6BF96E9A}"/>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C5352472-BB60-0D45-5E83-364F2B19CFE4}"/>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693F09FB-62D2-D851-3D06-E04A887E463A}"/>
              </a:ext>
            </a:extLst>
          </p:cNvPr>
          <p:cNvSpPr>
            <a:spLocks noGrp="1"/>
          </p:cNvSpPr>
          <p:nvPr>
            <p:ph type="sldNum" sz="quarter" idx="5"/>
          </p:nvPr>
        </p:nvSpPr>
        <p:spPr/>
        <p:txBody>
          <a:bodyPr/>
          <a:lstStyle/>
          <a:p>
            <a:fld id="{728BA003-731D-4947-BC36-753182F65EC2}" type="slidenum">
              <a:rPr lang="en-GB" smtClean="0"/>
              <a:t>69</a:t>
            </a:fld>
            <a:endParaRPr lang="en-GB"/>
          </a:p>
        </p:txBody>
      </p:sp>
    </p:spTree>
    <p:extLst>
      <p:ext uri="{BB962C8B-B14F-4D97-AF65-F5344CB8AC3E}">
        <p14:creationId xmlns:p14="http://schemas.microsoft.com/office/powerpoint/2010/main" val="1836599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9BD4A-FDBD-6417-457E-37607F6157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6B2366-66FC-BEA1-3E45-88696050D7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DFD8A6-BCAD-895A-D98A-D680A427C579}"/>
              </a:ext>
            </a:extLst>
          </p:cNvPr>
          <p:cNvSpPr>
            <a:spLocks noGrp="1"/>
          </p:cNvSpPr>
          <p:nvPr>
            <p:ph type="body" idx="1"/>
          </p:nvPr>
        </p:nvSpPr>
        <p:spPr/>
        <p:txBody>
          <a:bodyPr/>
          <a:lstStyle/>
          <a:p>
            <a:r>
              <a:rPr lang="en-GB"/>
              <a:t>Talk through the slide</a:t>
            </a:r>
          </a:p>
        </p:txBody>
      </p:sp>
      <p:sp>
        <p:nvSpPr>
          <p:cNvPr id="4" name="Header Placeholder 3">
            <a:extLst>
              <a:ext uri="{FF2B5EF4-FFF2-40B4-BE49-F238E27FC236}">
                <a16:creationId xmlns:a16="http://schemas.microsoft.com/office/drawing/2014/main" id="{41A03FB6-5375-A139-2256-2E4482794692}"/>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BDA5B336-0F2C-F22A-BB0A-7B1CE63F9994}"/>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D4CB1E86-E5A9-12CF-00E5-921D16D73F58}"/>
              </a:ext>
            </a:extLst>
          </p:cNvPr>
          <p:cNvSpPr>
            <a:spLocks noGrp="1"/>
          </p:cNvSpPr>
          <p:nvPr>
            <p:ph type="sldNum" sz="quarter" idx="5"/>
          </p:nvPr>
        </p:nvSpPr>
        <p:spPr/>
        <p:txBody>
          <a:bodyPr/>
          <a:lstStyle/>
          <a:p>
            <a:fld id="{728BA003-731D-4947-BC36-753182F65EC2}" type="slidenum">
              <a:rPr lang="en-GB" smtClean="0"/>
              <a:t>7</a:t>
            </a:fld>
            <a:endParaRPr lang="en-GB"/>
          </a:p>
        </p:txBody>
      </p:sp>
    </p:spTree>
    <p:extLst>
      <p:ext uri="{BB962C8B-B14F-4D97-AF65-F5344CB8AC3E}">
        <p14:creationId xmlns:p14="http://schemas.microsoft.com/office/powerpoint/2010/main" val="18404891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AF230-217A-35BD-6AEB-0A970580F9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4E537B-FE1B-C194-BD84-3A476AA2A0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D1F665-34C8-1F18-3785-789A235D9DFD}"/>
              </a:ext>
            </a:extLst>
          </p:cNvPr>
          <p:cNvSpPr>
            <a:spLocks noGrp="1"/>
          </p:cNvSpPr>
          <p:nvPr>
            <p:ph type="body" idx="1"/>
          </p:nvPr>
        </p:nvSpPr>
        <p:spPr/>
        <p:txBody>
          <a:bodyPr/>
          <a:lstStyle/>
          <a:p>
            <a:r>
              <a:rPr lang="en-GB"/>
              <a:t>So Hazard Logs are still used and mandated in air for the safety management of commodities.  </a:t>
            </a:r>
          </a:p>
          <a:p>
            <a:endParaRPr lang="en-GB"/>
          </a:p>
          <a:p>
            <a:r>
              <a:rPr lang="en-GB"/>
              <a:t>Read off the slide and explain the hazard log itself</a:t>
            </a:r>
            <a:endParaRPr lang="en-GB">
              <a:ea typeface="Calibri"/>
              <a:cs typeface="Calibri"/>
            </a:endParaRPr>
          </a:p>
        </p:txBody>
      </p:sp>
      <p:sp>
        <p:nvSpPr>
          <p:cNvPr id="4" name="Header Placeholder 3">
            <a:extLst>
              <a:ext uri="{FF2B5EF4-FFF2-40B4-BE49-F238E27FC236}">
                <a16:creationId xmlns:a16="http://schemas.microsoft.com/office/drawing/2014/main" id="{C781FA37-7071-2606-0AED-8AC21D2E106B}"/>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337971DB-CD09-AC44-79AE-D0BD91891F32}"/>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D0D35A02-3E86-A514-2448-071F6115692D}"/>
              </a:ext>
            </a:extLst>
          </p:cNvPr>
          <p:cNvSpPr>
            <a:spLocks noGrp="1"/>
          </p:cNvSpPr>
          <p:nvPr>
            <p:ph type="sldNum" sz="quarter" idx="5"/>
          </p:nvPr>
        </p:nvSpPr>
        <p:spPr/>
        <p:txBody>
          <a:bodyPr/>
          <a:lstStyle/>
          <a:p>
            <a:fld id="{728BA003-731D-4947-BC36-753182F65EC2}" type="slidenum">
              <a:rPr lang="en-GB" smtClean="0"/>
              <a:t>70</a:t>
            </a:fld>
            <a:endParaRPr lang="en-GB"/>
          </a:p>
        </p:txBody>
      </p:sp>
    </p:spTree>
    <p:extLst>
      <p:ext uri="{BB962C8B-B14F-4D97-AF65-F5344CB8AC3E}">
        <p14:creationId xmlns:p14="http://schemas.microsoft.com/office/powerpoint/2010/main" val="36481918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D202C-12E9-C7B0-8361-9A8EBD88A6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A7454-BB86-80E2-D66B-C19F9BCF2F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794D80-AE16-0B78-8B7B-43AA55ACBEE1}"/>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D3CDAE3A-9E71-C12E-DAEA-9DDCFDC6650C}"/>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133947DB-D743-3728-E143-E862E50A8670}"/>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8876A020-E064-A81A-D757-D8EE5D044096}"/>
              </a:ext>
            </a:extLst>
          </p:cNvPr>
          <p:cNvSpPr>
            <a:spLocks noGrp="1"/>
          </p:cNvSpPr>
          <p:nvPr>
            <p:ph type="sldNum" sz="quarter" idx="5"/>
          </p:nvPr>
        </p:nvSpPr>
        <p:spPr/>
        <p:txBody>
          <a:bodyPr/>
          <a:lstStyle/>
          <a:p>
            <a:fld id="{728BA003-731D-4947-BC36-753182F65EC2}" type="slidenum">
              <a:rPr lang="en-GB" smtClean="0"/>
              <a:t>71</a:t>
            </a:fld>
            <a:endParaRPr lang="en-GB"/>
          </a:p>
        </p:txBody>
      </p:sp>
    </p:spTree>
    <p:extLst>
      <p:ext uri="{BB962C8B-B14F-4D97-AF65-F5344CB8AC3E}">
        <p14:creationId xmlns:p14="http://schemas.microsoft.com/office/powerpoint/2010/main" val="40928291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9A2EF-A720-8E60-8893-7C3A0B2EE7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3A6752-43D1-5153-3490-575E904B10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358C8B-F156-8F10-0667-3B6341D1F1DC}"/>
              </a:ext>
            </a:extLst>
          </p:cNvPr>
          <p:cNvSpPr>
            <a:spLocks noGrp="1"/>
          </p:cNvSpPr>
          <p:nvPr>
            <p:ph type="body" idx="1"/>
          </p:nvPr>
        </p:nvSpPr>
        <p:spPr/>
        <p:txBody>
          <a:bodyPr/>
          <a:lstStyle/>
          <a:p>
            <a:r>
              <a:rPr lang="en-GB" err="1"/>
              <a:t>eCassandra</a:t>
            </a:r>
            <a:r>
              <a:rPr lang="en-GB"/>
              <a:t> is the hazard log too of choi and is maintained by BMT</a:t>
            </a:r>
          </a:p>
        </p:txBody>
      </p:sp>
      <p:sp>
        <p:nvSpPr>
          <p:cNvPr id="4" name="Header Placeholder 3">
            <a:extLst>
              <a:ext uri="{FF2B5EF4-FFF2-40B4-BE49-F238E27FC236}">
                <a16:creationId xmlns:a16="http://schemas.microsoft.com/office/drawing/2014/main" id="{4663DB0A-2423-4C46-FECE-3FA1A0AFE47E}"/>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229C9AF4-1409-6AE3-6EAF-9A5BD6DB2367}"/>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80BEE6B4-AD6E-7690-AE07-4699A75FA947}"/>
              </a:ext>
            </a:extLst>
          </p:cNvPr>
          <p:cNvSpPr>
            <a:spLocks noGrp="1"/>
          </p:cNvSpPr>
          <p:nvPr>
            <p:ph type="sldNum" sz="quarter" idx="5"/>
          </p:nvPr>
        </p:nvSpPr>
        <p:spPr/>
        <p:txBody>
          <a:bodyPr/>
          <a:lstStyle/>
          <a:p>
            <a:fld id="{728BA003-731D-4947-BC36-753182F65EC2}" type="slidenum">
              <a:rPr lang="en-GB" smtClean="0"/>
              <a:t>72</a:t>
            </a:fld>
            <a:endParaRPr lang="en-GB"/>
          </a:p>
        </p:txBody>
      </p:sp>
    </p:spTree>
    <p:extLst>
      <p:ext uri="{BB962C8B-B14F-4D97-AF65-F5344CB8AC3E}">
        <p14:creationId xmlns:p14="http://schemas.microsoft.com/office/powerpoint/2010/main" val="20460928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C4824-7A8B-D8EB-24D2-DD8272307B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34130C-3D7F-DF01-658C-50675E4230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BE77EE-AF8D-0BB6-F9FB-A0C65EC90E01}"/>
              </a:ext>
            </a:extLst>
          </p:cNvPr>
          <p:cNvSpPr>
            <a:spLocks noGrp="1"/>
          </p:cNvSpPr>
          <p:nvPr>
            <p:ph type="body" idx="1"/>
          </p:nvPr>
        </p:nvSpPr>
        <p:spPr/>
        <p:txBody>
          <a:bodyPr/>
          <a:lstStyle/>
          <a:p>
            <a:r>
              <a:rPr lang="en-GB"/>
              <a:t>The tool is a relationship based data base that allows for the identification of Hazards, causes, consequences, controls and associated documents that support the assessments made.</a:t>
            </a:r>
          </a:p>
        </p:txBody>
      </p:sp>
      <p:sp>
        <p:nvSpPr>
          <p:cNvPr id="4" name="Header Placeholder 3">
            <a:extLst>
              <a:ext uri="{FF2B5EF4-FFF2-40B4-BE49-F238E27FC236}">
                <a16:creationId xmlns:a16="http://schemas.microsoft.com/office/drawing/2014/main" id="{E0181F91-2E2C-8F00-E60A-A0C84F04E64C}"/>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D8C9ACBA-B388-A4A0-99A4-31E40E5D92C5}"/>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AB3FAB8A-641C-76FD-2535-FA2D64C275B5}"/>
              </a:ext>
            </a:extLst>
          </p:cNvPr>
          <p:cNvSpPr>
            <a:spLocks noGrp="1"/>
          </p:cNvSpPr>
          <p:nvPr>
            <p:ph type="sldNum" sz="quarter" idx="5"/>
          </p:nvPr>
        </p:nvSpPr>
        <p:spPr/>
        <p:txBody>
          <a:bodyPr/>
          <a:lstStyle/>
          <a:p>
            <a:fld id="{728BA003-731D-4947-BC36-753182F65EC2}" type="slidenum">
              <a:rPr lang="en-GB" smtClean="0"/>
              <a:t>73</a:t>
            </a:fld>
            <a:endParaRPr lang="en-GB"/>
          </a:p>
        </p:txBody>
      </p:sp>
    </p:spTree>
    <p:extLst>
      <p:ext uri="{BB962C8B-B14F-4D97-AF65-F5344CB8AC3E}">
        <p14:creationId xmlns:p14="http://schemas.microsoft.com/office/powerpoint/2010/main" val="2885308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5513E-BE91-DAED-8F75-A12B8BDEB7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F4B4D5-0434-917C-F048-C5B86E68CD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6E3532-4EA1-E50D-D83B-CE189BCE4891}"/>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7C8F5531-C824-22C3-7E62-014BADEFD046}"/>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D3D91882-1B10-9577-79AF-377B33E02C26}"/>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D091353E-4DFE-50E0-BA9F-DFAB919A9B54}"/>
              </a:ext>
            </a:extLst>
          </p:cNvPr>
          <p:cNvSpPr>
            <a:spLocks noGrp="1"/>
          </p:cNvSpPr>
          <p:nvPr>
            <p:ph type="sldNum" sz="quarter" idx="5"/>
          </p:nvPr>
        </p:nvSpPr>
        <p:spPr/>
        <p:txBody>
          <a:bodyPr/>
          <a:lstStyle/>
          <a:p>
            <a:fld id="{728BA003-731D-4947-BC36-753182F65EC2}" type="slidenum">
              <a:rPr lang="en-GB" smtClean="0"/>
              <a:t>74</a:t>
            </a:fld>
            <a:endParaRPr lang="en-GB"/>
          </a:p>
        </p:txBody>
      </p:sp>
    </p:spTree>
    <p:extLst>
      <p:ext uri="{BB962C8B-B14F-4D97-AF65-F5344CB8AC3E}">
        <p14:creationId xmlns:p14="http://schemas.microsoft.com/office/powerpoint/2010/main" val="421246762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903AE-4990-1714-15CD-DA221AEC2A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82E45D-C0BB-6CC4-6B8D-B8A5B653F3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BD3878-CF39-AB93-9694-85B906D22B40}"/>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F001AE45-C046-9EB1-EAEE-B554C1358155}"/>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CEC15F3D-A15C-6D1D-BA1E-E1BD4C83F3B0}"/>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0C794722-B4AB-754B-E833-8007A68E1BB0}"/>
              </a:ext>
            </a:extLst>
          </p:cNvPr>
          <p:cNvSpPr>
            <a:spLocks noGrp="1"/>
          </p:cNvSpPr>
          <p:nvPr>
            <p:ph type="sldNum" sz="quarter" idx="5"/>
          </p:nvPr>
        </p:nvSpPr>
        <p:spPr/>
        <p:txBody>
          <a:bodyPr/>
          <a:lstStyle/>
          <a:p>
            <a:fld id="{728BA003-731D-4947-BC36-753182F65EC2}" type="slidenum">
              <a:rPr lang="en-GB" smtClean="0"/>
              <a:t>75</a:t>
            </a:fld>
            <a:endParaRPr lang="en-GB"/>
          </a:p>
        </p:txBody>
      </p:sp>
    </p:spTree>
    <p:extLst>
      <p:ext uri="{BB962C8B-B14F-4D97-AF65-F5344CB8AC3E}">
        <p14:creationId xmlns:p14="http://schemas.microsoft.com/office/powerpoint/2010/main" val="216790106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68FEC-6770-7F95-51AB-B35B3BFC0F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D7A5B0-0BF0-5BED-C9F9-C4DA7053C4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D23415-2F48-D995-4DAD-0A6A350BCE1C}"/>
              </a:ext>
            </a:extLst>
          </p:cNvPr>
          <p:cNvSpPr>
            <a:spLocks noGrp="1"/>
          </p:cNvSpPr>
          <p:nvPr>
            <p:ph type="body" idx="1"/>
          </p:nvPr>
        </p:nvSpPr>
        <p:spPr/>
        <p:txBody>
          <a:bodyPr/>
          <a:lstStyle/>
          <a:p>
            <a:r>
              <a:rPr lang="en-GB"/>
              <a:t>Final slide here pointing to the various tools that exist to support the assessment of safety available for use across DE&amp;S</a:t>
            </a:r>
          </a:p>
        </p:txBody>
      </p:sp>
      <p:sp>
        <p:nvSpPr>
          <p:cNvPr id="4" name="Header Placeholder 3">
            <a:extLst>
              <a:ext uri="{FF2B5EF4-FFF2-40B4-BE49-F238E27FC236}">
                <a16:creationId xmlns:a16="http://schemas.microsoft.com/office/drawing/2014/main" id="{2BC99DDE-1242-8A61-D410-87176A0EE156}"/>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C540EA63-4D7E-43DC-FCC7-CDC3C5D4E0CF}"/>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718D8AB2-4FF7-27E9-4C91-A2F08AAA40BD}"/>
              </a:ext>
            </a:extLst>
          </p:cNvPr>
          <p:cNvSpPr>
            <a:spLocks noGrp="1"/>
          </p:cNvSpPr>
          <p:nvPr>
            <p:ph type="sldNum" sz="quarter" idx="5"/>
          </p:nvPr>
        </p:nvSpPr>
        <p:spPr/>
        <p:txBody>
          <a:bodyPr/>
          <a:lstStyle/>
          <a:p>
            <a:fld id="{728BA003-731D-4947-BC36-753182F65EC2}" type="slidenum">
              <a:rPr lang="en-GB" smtClean="0"/>
              <a:t>76</a:t>
            </a:fld>
            <a:endParaRPr lang="en-GB"/>
          </a:p>
        </p:txBody>
      </p:sp>
    </p:spTree>
    <p:extLst>
      <p:ext uri="{BB962C8B-B14F-4D97-AF65-F5344CB8AC3E}">
        <p14:creationId xmlns:p14="http://schemas.microsoft.com/office/powerpoint/2010/main" val="328873538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429F8-A772-3108-AF67-AA9BB3AA0B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B584CE-843D-7CF5-9FDA-7622F10E45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B5A85C-A30C-FCC2-9E67-810708AB2A23}"/>
              </a:ext>
            </a:extLst>
          </p:cNvPr>
          <p:cNvSpPr>
            <a:spLocks noGrp="1"/>
          </p:cNvSpPr>
          <p:nvPr>
            <p:ph type="body" idx="1"/>
          </p:nvPr>
        </p:nvSpPr>
        <p:spPr/>
        <p:txBody>
          <a:bodyPr/>
          <a:lstStyle/>
          <a:p>
            <a:r>
              <a:rPr lang="en-GB"/>
              <a:t>Final slide here pointing to the various tools that exist to support the assessment of safety available for use across DE&amp;S</a:t>
            </a:r>
          </a:p>
        </p:txBody>
      </p:sp>
      <p:sp>
        <p:nvSpPr>
          <p:cNvPr id="4" name="Header Placeholder 3">
            <a:extLst>
              <a:ext uri="{FF2B5EF4-FFF2-40B4-BE49-F238E27FC236}">
                <a16:creationId xmlns:a16="http://schemas.microsoft.com/office/drawing/2014/main" id="{FE90652C-7F24-6E69-8671-A32C3E99E7DE}"/>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703F9F24-B6A6-48EF-DF3F-6D25B005A22A}"/>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F587E196-EBDB-B2C1-0C29-82F86BD81824}"/>
              </a:ext>
            </a:extLst>
          </p:cNvPr>
          <p:cNvSpPr>
            <a:spLocks noGrp="1"/>
          </p:cNvSpPr>
          <p:nvPr>
            <p:ph type="sldNum" sz="quarter" idx="5"/>
          </p:nvPr>
        </p:nvSpPr>
        <p:spPr/>
        <p:txBody>
          <a:bodyPr/>
          <a:lstStyle/>
          <a:p>
            <a:fld id="{728BA003-731D-4947-BC36-753182F65EC2}" type="slidenum">
              <a:rPr lang="en-GB" smtClean="0"/>
              <a:t>77</a:t>
            </a:fld>
            <a:endParaRPr lang="en-GB"/>
          </a:p>
        </p:txBody>
      </p:sp>
    </p:spTree>
    <p:extLst>
      <p:ext uri="{BB962C8B-B14F-4D97-AF65-F5344CB8AC3E}">
        <p14:creationId xmlns:p14="http://schemas.microsoft.com/office/powerpoint/2010/main" val="79818171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DE12B-5FAD-CFE2-9AA9-2FBF0C0BE2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CFF369-5D49-2037-C841-F6C58DA36D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8EF091-261C-DAD9-7353-AA94ECEBC1F7}"/>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C7FAD14D-E083-044B-E17E-DD3DC2E9A630}"/>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7D0B417E-2A62-500D-A7EB-EBCB3CDD9DCC}"/>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22F530C1-A530-C4FE-858F-29221BA5D186}"/>
              </a:ext>
            </a:extLst>
          </p:cNvPr>
          <p:cNvSpPr>
            <a:spLocks noGrp="1"/>
          </p:cNvSpPr>
          <p:nvPr>
            <p:ph type="sldNum" sz="quarter" idx="5"/>
          </p:nvPr>
        </p:nvSpPr>
        <p:spPr/>
        <p:txBody>
          <a:bodyPr/>
          <a:lstStyle/>
          <a:p>
            <a:fld id="{728BA003-731D-4947-BC36-753182F65EC2}" type="slidenum">
              <a:rPr lang="en-GB" smtClean="0"/>
              <a:t>78</a:t>
            </a:fld>
            <a:endParaRPr lang="en-GB"/>
          </a:p>
        </p:txBody>
      </p:sp>
    </p:spTree>
    <p:extLst>
      <p:ext uri="{BB962C8B-B14F-4D97-AF65-F5344CB8AC3E}">
        <p14:creationId xmlns:p14="http://schemas.microsoft.com/office/powerpoint/2010/main" val="826982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7A3C4-5306-0578-729E-AA7E062913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C58857-6C8F-0B24-447F-A655634705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F3A0DF-D317-D23F-9342-173EC2E40F0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Ask</a:t>
            </a:r>
            <a:r>
              <a:rPr lang="en-US" baseline="0"/>
              <a:t> the title question to students. Answers as per slide.</a:t>
            </a:r>
          </a:p>
          <a:p>
            <a:endParaRPr lang="en-GB"/>
          </a:p>
        </p:txBody>
      </p:sp>
      <p:sp>
        <p:nvSpPr>
          <p:cNvPr id="4" name="Header Placeholder 3">
            <a:extLst>
              <a:ext uri="{FF2B5EF4-FFF2-40B4-BE49-F238E27FC236}">
                <a16:creationId xmlns:a16="http://schemas.microsoft.com/office/drawing/2014/main" id="{17631167-B12D-4EAD-2A38-22BB162BB229}"/>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A18E1B2E-AB4E-2738-444D-879B976127D8}"/>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3F6579B1-842F-1E5A-C64A-1A88351994DB}"/>
              </a:ext>
            </a:extLst>
          </p:cNvPr>
          <p:cNvSpPr>
            <a:spLocks noGrp="1"/>
          </p:cNvSpPr>
          <p:nvPr>
            <p:ph type="sldNum" sz="quarter" idx="5"/>
          </p:nvPr>
        </p:nvSpPr>
        <p:spPr/>
        <p:txBody>
          <a:bodyPr/>
          <a:lstStyle/>
          <a:p>
            <a:fld id="{728BA003-731D-4947-BC36-753182F65EC2}" type="slidenum">
              <a:rPr lang="en-GB" smtClean="0"/>
              <a:t>8</a:t>
            </a:fld>
            <a:endParaRPr lang="en-GB"/>
          </a:p>
        </p:txBody>
      </p:sp>
    </p:spTree>
    <p:extLst>
      <p:ext uri="{BB962C8B-B14F-4D97-AF65-F5344CB8AC3E}">
        <p14:creationId xmlns:p14="http://schemas.microsoft.com/office/powerpoint/2010/main" val="1414214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17819-7BD0-49CF-A1EB-08B195C944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FC98D-959E-F133-9D6B-60F9BFEFA8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C9ED43-D6E5-FCB9-FD8A-5E43A8F48394}"/>
              </a:ext>
            </a:extLst>
          </p:cNvPr>
          <p:cNvSpPr>
            <a:spLocks noGrp="1"/>
          </p:cNvSpPr>
          <p:nvPr>
            <p:ph type="body" idx="1"/>
          </p:nvPr>
        </p:nvSpPr>
        <p:spPr/>
        <p:txBody>
          <a:bodyPr/>
          <a:lstStyle/>
          <a:p>
            <a:r>
              <a:rPr lang="en-GB"/>
              <a:t>Discuss the slide</a:t>
            </a:r>
          </a:p>
        </p:txBody>
      </p:sp>
      <p:sp>
        <p:nvSpPr>
          <p:cNvPr id="4" name="Header Placeholder 3">
            <a:extLst>
              <a:ext uri="{FF2B5EF4-FFF2-40B4-BE49-F238E27FC236}">
                <a16:creationId xmlns:a16="http://schemas.microsoft.com/office/drawing/2014/main" id="{BF7A2155-3767-69C5-EE54-0ABE9CB56EDF}"/>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B67C9684-B02D-0941-0CA4-5BE032B963A2}"/>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766CCFB6-F926-619B-877C-3891ECCD3960}"/>
              </a:ext>
            </a:extLst>
          </p:cNvPr>
          <p:cNvSpPr>
            <a:spLocks noGrp="1"/>
          </p:cNvSpPr>
          <p:nvPr>
            <p:ph type="sldNum" sz="quarter" idx="5"/>
          </p:nvPr>
        </p:nvSpPr>
        <p:spPr/>
        <p:txBody>
          <a:bodyPr/>
          <a:lstStyle/>
          <a:p>
            <a:fld id="{728BA003-731D-4947-BC36-753182F65EC2}" type="slidenum">
              <a:rPr lang="en-GB" smtClean="0"/>
              <a:t>9</a:t>
            </a:fld>
            <a:endParaRPr lang="en-GB"/>
          </a:p>
        </p:txBody>
      </p:sp>
    </p:spTree>
    <p:extLst>
      <p:ext uri="{BB962C8B-B14F-4D97-AF65-F5344CB8AC3E}">
        <p14:creationId xmlns:p14="http://schemas.microsoft.com/office/powerpoint/2010/main" val="42624317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Full Colour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15A687-96CA-A1D8-60CE-C790D9DEFC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74312" y="366487"/>
            <a:ext cx="1736510" cy="693117"/>
          </a:xfrm>
          <a:prstGeom prst="rect">
            <a:avLst/>
          </a:prstGeom>
        </p:spPr>
      </p:pic>
      <p:sp>
        <p:nvSpPr>
          <p:cNvPr id="2" name="Title 1">
            <a:extLst>
              <a:ext uri="{FF2B5EF4-FFF2-40B4-BE49-F238E27FC236}">
                <a16:creationId xmlns:a16="http://schemas.microsoft.com/office/drawing/2014/main" id="{76AE81DB-2249-9295-EC15-265F45385363}"/>
              </a:ext>
            </a:extLst>
          </p:cNvPr>
          <p:cNvSpPr>
            <a:spLocks noGrp="1"/>
          </p:cNvSpPr>
          <p:nvPr>
            <p:ph type="ctrTitle"/>
          </p:nvPr>
        </p:nvSpPr>
        <p:spPr>
          <a:xfrm>
            <a:off x="435765" y="4215313"/>
            <a:ext cx="10470319" cy="879113"/>
          </a:xfrm>
        </p:spPr>
        <p:txBody>
          <a:bodyPr anchor="t"/>
          <a:lstStyle>
            <a:lvl1pPr algn="l">
              <a:defRPr sz="6000"/>
            </a:lvl1pPr>
          </a:lstStyle>
          <a:p>
            <a:r>
              <a:rPr lang="en-US"/>
              <a:t>Click to edit Master title</a:t>
            </a:r>
            <a:endParaRPr lang="en-GB"/>
          </a:p>
        </p:txBody>
      </p:sp>
      <p:sp>
        <p:nvSpPr>
          <p:cNvPr id="3" name="Subtitle 2">
            <a:extLst>
              <a:ext uri="{FF2B5EF4-FFF2-40B4-BE49-F238E27FC236}">
                <a16:creationId xmlns:a16="http://schemas.microsoft.com/office/drawing/2014/main" id="{08D75AA4-8070-F9DC-DD31-8FE2D5A8CBD3}"/>
              </a:ext>
            </a:extLst>
          </p:cNvPr>
          <p:cNvSpPr>
            <a:spLocks noGrp="1"/>
          </p:cNvSpPr>
          <p:nvPr>
            <p:ph type="subTitle" idx="1"/>
          </p:nvPr>
        </p:nvSpPr>
        <p:spPr>
          <a:xfrm>
            <a:off x="435765" y="5110495"/>
            <a:ext cx="9144000" cy="553969"/>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Footer Placeholder 3">
            <a:extLst>
              <a:ext uri="{FF2B5EF4-FFF2-40B4-BE49-F238E27FC236}">
                <a16:creationId xmlns:a16="http://schemas.microsoft.com/office/drawing/2014/main" id="{A69ADEEC-F488-A07B-14B3-438B2532A446}"/>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1452906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ystem Integration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System Integration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BE5304"/>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buFont typeface="Arial" panose="020B0604020202020204" pitchFamily="34" charset="0"/>
              <a:buNone/>
              <a:defRPr sz="1800" b="0"/>
            </a:lvl1pPr>
            <a:lvl2pPr marL="457200" indent="0">
              <a:buNone/>
              <a:defRPr/>
            </a:lvl2pPr>
          </a:lstStyle>
          <a:p>
            <a:pPr lvl="0"/>
            <a:r>
              <a:rPr lang="en-GB"/>
              <a:t>Body text Font Arial size 18pts.</a:t>
            </a:r>
          </a:p>
        </p:txBody>
      </p:sp>
      <p:pic>
        <p:nvPicPr>
          <p:cNvPr id="4" name="Picture 3">
            <a:extLst>
              <a:ext uri="{FF2B5EF4-FFF2-40B4-BE49-F238E27FC236}">
                <a16:creationId xmlns:a16="http://schemas.microsoft.com/office/drawing/2014/main" id="{4DAF5BC2-D2B6-0372-A180-23368DD8E54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5" name="Picture 4" descr="A white circles on a black background&#10;&#10;Description automatically generated">
            <a:extLst>
              <a:ext uri="{FF2B5EF4-FFF2-40B4-BE49-F238E27FC236}">
                <a16:creationId xmlns:a16="http://schemas.microsoft.com/office/drawing/2014/main" id="{1C492923-73F6-345F-8B59-A7DB5EA5D2BB}"/>
              </a:ext>
            </a:extLst>
          </p:cNvPr>
          <p:cNvPicPr>
            <a:picLocks noChangeAspect="1"/>
          </p:cNvPicPr>
          <p:nvPr userDrawn="1"/>
        </p:nvPicPr>
        <p:blipFill>
          <a:blip r:embed="rId3"/>
          <a:stretch>
            <a:fillRect/>
          </a:stretch>
        </p:blipFill>
        <p:spPr>
          <a:xfrm>
            <a:off x="11320519" y="141618"/>
            <a:ext cx="806115" cy="612000"/>
          </a:xfrm>
          <a:prstGeom prst="rect">
            <a:avLst/>
          </a:prstGeom>
        </p:spPr>
      </p:pic>
      <p:sp>
        <p:nvSpPr>
          <p:cNvPr id="6" name="Footer Placeholder 5">
            <a:extLst>
              <a:ext uri="{FF2B5EF4-FFF2-40B4-BE49-F238E27FC236}">
                <a16:creationId xmlns:a16="http://schemas.microsoft.com/office/drawing/2014/main" id="{AFA73C52-E5EA-578C-66A1-204EA5803240}"/>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516300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ystem Integration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System Integration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BE5304"/>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4" name="Content Placeholder 2">
            <a:extLst>
              <a:ext uri="{FF2B5EF4-FFF2-40B4-BE49-F238E27FC236}">
                <a16:creationId xmlns:a16="http://schemas.microsoft.com/office/drawing/2014/main" id="{7988300C-65AE-9305-4D90-52BA8C8EEB07}"/>
              </a:ext>
            </a:extLst>
          </p:cNvPr>
          <p:cNvSpPr>
            <a:spLocks noGrp="1"/>
          </p:cNvSpPr>
          <p:nvPr>
            <p:ph sz="half" idx="1" hasCustomPrompt="1"/>
          </p:nvPr>
        </p:nvSpPr>
        <p:spPr>
          <a:xfrm>
            <a:off x="310542"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lvl="0"/>
            <a:r>
              <a:rPr lang="en-GB"/>
              <a:t>Body text Font Arial size minimum16pts. Images can be place either on the left or the right and should fit within this boundary area.</a:t>
            </a:r>
          </a:p>
        </p:txBody>
      </p:sp>
      <p:sp>
        <p:nvSpPr>
          <p:cNvPr id="5" name="Content Placeholder 2">
            <a:extLst>
              <a:ext uri="{FF2B5EF4-FFF2-40B4-BE49-F238E27FC236}">
                <a16:creationId xmlns:a16="http://schemas.microsoft.com/office/drawing/2014/main" id="{766911BE-1460-64F6-04B7-51F8F419C120}"/>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lvl="0"/>
            <a:r>
              <a:rPr lang="en-GB"/>
              <a:t>Body text Font Arial size minimum16pts. Images can be place either on the left or the right and should fit within this boundary area.</a:t>
            </a:r>
          </a:p>
        </p:txBody>
      </p:sp>
      <p:pic>
        <p:nvPicPr>
          <p:cNvPr id="3" name="Picture 2">
            <a:extLst>
              <a:ext uri="{FF2B5EF4-FFF2-40B4-BE49-F238E27FC236}">
                <a16:creationId xmlns:a16="http://schemas.microsoft.com/office/drawing/2014/main" id="{A47DBE84-A449-9E59-2AF8-3F7313D271E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descr="A white circles on a black background&#10;&#10;Description automatically generated">
            <a:extLst>
              <a:ext uri="{FF2B5EF4-FFF2-40B4-BE49-F238E27FC236}">
                <a16:creationId xmlns:a16="http://schemas.microsoft.com/office/drawing/2014/main" id="{23F3FDB0-61BA-130A-61F8-1DD5FEC0CFA3}"/>
              </a:ext>
            </a:extLst>
          </p:cNvPr>
          <p:cNvPicPr>
            <a:picLocks noChangeAspect="1"/>
          </p:cNvPicPr>
          <p:nvPr userDrawn="1"/>
        </p:nvPicPr>
        <p:blipFill>
          <a:blip r:embed="rId3"/>
          <a:stretch>
            <a:fillRect/>
          </a:stretch>
        </p:blipFill>
        <p:spPr>
          <a:xfrm>
            <a:off x="11320519" y="141618"/>
            <a:ext cx="806115" cy="612000"/>
          </a:xfrm>
          <a:prstGeom prst="rect">
            <a:avLst/>
          </a:prstGeom>
        </p:spPr>
      </p:pic>
      <p:sp>
        <p:nvSpPr>
          <p:cNvPr id="7" name="Footer Placeholder 6">
            <a:extLst>
              <a:ext uri="{FF2B5EF4-FFF2-40B4-BE49-F238E27FC236}">
                <a16:creationId xmlns:a16="http://schemas.microsoft.com/office/drawing/2014/main" id="{D8AE307D-B5FE-1A2A-1255-5F40881C093F}"/>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686936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ystem Integration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BE5304"/>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descr="A white circles on a black background&#10;&#10;Description automatically generated">
            <a:extLst>
              <a:ext uri="{FF2B5EF4-FFF2-40B4-BE49-F238E27FC236}">
                <a16:creationId xmlns:a16="http://schemas.microsoft.com/office/drawing/2014/main" id="{EF1C3DE6-305D-EFB3-3EA5-A43A9D5566D9}"/>
              </a:ext>
            </a:extLst>
          </p:cNvPr>
          <p:cNvPicPr>
            <a:picLocks noChangeAspect="1"/>
          </p:cNvPicPr>
          <p:nvPr userDrawn="1"/>
        </p:nvPicPr>
        <p:blipFill>
          <a:blip r:embed="rId3"/>
          <a:stretch>
            <a:fillRect/>
          </a:stretch>
        </p:blipFill>
        <p:spPr>
          <a:xfrm>
            <a:off x="5408725" y="6194632"/>
            <a:ext cx="806115" cy="612000"/>
          </a:xfrm>
          <a:prstGeom prst="rect">
            <a:avLst/>
          </a:prstGeom>
        </p:spPr>
      </p:pic>
      <p:sp>
        <p:nvSpPr>
          <p:cNvPr id="6" name="Footer Placeholder 5">
            <a:extLst>
              <a:ext uri="{FF2B5EF4-FFF2-40B4-BE49-F238E27FC236}">
                <a16:creationId xmlns:a16="http://schemas.microsoft.com/office/drawing/2014/main" id="{38D095C1-8350-FEB6-DCEE-6D4291DD2F55}"/>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519961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re Delivery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Core Delivery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62A830"/>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buFont typeface="Arial" panose="020B0604020202020204" pitchFamily="34" charset="0"/>
              <a:buNone/>
              <a:defRPr sz="1800" b="0"/>
            </a:lvl1pPr>
            <a:lvl2pPr marL="457200" indent="0">
              <a:buNone/>
              <a:defRPr/>
            </a:lvl2pPr>
          </a:lstStyle>
          <a:p>
            <a:pPr lvl="0"/>
            <a:r>
              <a:rPr lang="en-GB"/>
              <a:t>Body text Font Arial size 18pts.</a:t>
            </a:r>
          </a:p>
        </p:txBody>
      </p:sp>
      <p:pic>
        <p:nvPicPr>
          <p:cNvPr id="4" name="Picture 3">
            <a:extLst>
              <a:ext uri="{FF2B5EF4-FFF2-40B4-BE49-F238E27FC236}">
                <a16:creationId xmlns:a16="http://schemas.microsoft.com/office/drawing/2014/main" id="{E626AD4A-213C-6574-810F-F981C419D74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5" name="Picture 4">
            <a:extLst>
              <a:ext uri="{FF2B5EF4-FFF2-40B4-BE49-F238E27FC236}">
                <a16:creationId xmlns:a16="http://schemas.microsoft.com/office/drawing/2014/main" id="{A1F9A4F8-2CB0-2B0B-5837-10DC1A3B0430}"/>
              </a:ext>
            </a:extLst>
          </p:cNvPr>
          <p:cNvPicPr>
            <a:picLocks noChangeAspect="1"/>
          </p:cNvPicPr>
          <p:nvPr userDrawn="1"/>
        </p:nvPicPr>
        <p:blipFill rotWithShape="1">
          <a:blip r:embed="rId3"/>
          <a:srcRect t="18290" b="21253"/>
          <a:stretch/>
        </p:blipFill>
        <p:spPr>
          <a:xfrm>
            <a:off x="10903969" y="199818"/>
            <a:ext cx="1174291" cy="538652"/>
          </a:xfrm>
          <a:prstGeom prst="rect">
            <a:avLst/>
          </a:prstGeom>
        </p:spPr>
      </p:pic>
      <p:sp>
        <p:nvSpPr>
          <p:cNvPr id="6" name="Footer Placeholder 5">
            <a:extLst>
              <a:ext uri="{FF2B5EF4-FFF2-40B4-BE49-F238E27FC236}">
                <a16:creationId xmlns:a16="http://schemas.microsoft.com/office/drawing/2014/main" id="{7CB4056D-1A3B-3162-5785-B1C114D2AA65}"/>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466652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re Delivery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Core Delivery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62A830"/>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4" name="Content Placeholder 2">
            <a:extLst>
              <a:ext uri="{FF2B5EF4-FFF2-40B4-BE49-F238E27FC236}">
                <a16:creationId xmlns:a16="http://schemas.microsoft.com/office/drawing/2014/main" id="{133F35FC-AF1F-68EF-2A9C-30752FBDF36F}"/>
              </a:ext>
            </a:extLst>
          </p:cNvPr>
          <p:cNvSpPr>
            <a:spLocks noGrp="1"/>
          </p:cNvSpPr>
          <p:nvPr>
            <p:ph sz="half" idx="1" hasCustomPrompt="1"/>
          </p:nvPr>
        </p:nvSpPr>
        <p:spPr>
          <a:xfrm>
            <a:off x="310542"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lvl="0"/>
            <a:r>
              <a:rPr lang="en-GB"/>
              <a:t>Body text Font Arial size minimum16pts. Images can be place either on the left or the right and should fit within this boundary area.</a:t>
            </a:r>
          </a:p>
        </p:txBody>
      </p:sp>
      <p:sp>
        <p:nvSpPr>
          <p:cNvPr id="5" name="Content Placeholder 2">
            <a:extLst>
              <a:ext uri="{FF2B5EF4-FFF2-40B4-BE49-F238E27FC236}">
                <a16:creationId xmlns:a16="http://schemas.microsoft.com/office/drawing/2014/main" id="{67EF4EC7-8600-7FD5-5C6B-197994DA20C4}"/>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lvl="0"/>
            <a:r>
              <a:rPr lang="en-GB"/>
              <a:t>Body text Font Arial size minimum16pts. Images can be place either on the left or the right and should fit within this boundary area.</a:t>
            </a:r>
          </a:p>
        </p:txBody>
      </p:sp>
      <p:pic>
        <p:nvPicPr>
          <p:cNvPr id="3" name="Picture 2">
            <a:extLst>
              <a:ext uri="{FF2B5EF4-FFF2-40B4-BE49-F238E27FC236}">
                <a16:creationId xmlns:a16="http://schemas.microsoft.com/office/drawing/2014/main" id="{583BD6E5-CA36-2D01-8920-2F66E1C708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a:extLst>
              <a:ext uri="{FF2B5EF4-FFF2-40B4-BE49-F238E27FC236}">
                <a16:creationId xmlns:a16="http://schemas.microsoft.com/office/drawing/2014/main" id="{284E5157-4791-015A-D3FC-5A8F59168EA1}"/>
              </a:ext>
            </a:extLst>
          </p:cNvPr>
          <p:cNvPicPr>
            <a:picLocks noChangeAspect="1"/>
          </p:cNvPicPr>
          <p:nvPr userDrawn="1"/>
        </p:nvPicPr>
        <p:blipFill rotWithShape="1">
          <a:blip r:embed="rId3"/>
          <a:srcRect t="18290" b="21253"/>
          <a:stretch/>
        </p:blipFill>
        <p:spPr>
          <a:xfrm>
            <a:off x="10903969" y="199818"/>
            <a:ext cx="1174291" cy="538652"/>
          </a:xfrm>
          <a:prstGeom prst="rect">
            <a:avLst/>
          </a:prstGeom>
        </p:spPr>
      </p:pic>
      <p:sp>
        <p:nvSpPr>
          <p:cNvPr id="7" name="Footer Placeholder 6">
            <a:extLst>
              <a:ext uri="{FF2B5EF4-FFF2-40B4-BE49-F238E27FC236}">
                <a16:creationId xmlns:a16="http://schemas.microsoft.com/office/drawing/2014/main" id="{24C6CD73-7A69-494D-40F2-C4F0978EE006}"/>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179127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re Delivery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62A830"/>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a:extLst>
              <a:ext uri="{FF2B5EF4-FFF2-40B4-BE49-F238E27FC236}">
                <a16:creationId xmlns:a16="http://schemas.microsoft.com/office/drawing/2014/main" id="{9F6FD77C-D3A6-3A4F-A407-BFFFEA6E8FF7}"/>
              </a:ext>
            </a:extLst>
          </p:cNvPr>
          <p:cNvPicPr>
            <a:picLocks noChangeAspect="1"/>
          </p:cNvPicPr>
          <p:nvPr userDrawn="1"/>
        </p:nvPicPr>
        <p:blipFill rotWithShape="1">
          <a:blip r:embed="rId3"/>
          <a:srcRect t="18290" b="21253"/>
          <a:stretch/>
        </p:blipFill>
        <p:spPr>
          <a:xfrm>
            <a:off x="5055785" y="6238386"/>
            <a:ext cx="1174291" cy="538652"/>
          </a:xfrm>
          <a:prstGeom prst="rect">
            <a:avLst/>
          </a:prstGeom>
        </p:spPr>
      </p:pic>
      <p:sp>
        <p:nvSpPr>
          <p:cNvPr id="6" name="Footer Placeholder 5">
            <a:extLst>
              <a:ext uri="{FF2B5EF4-FFF2-40B4-BE49-F238E27FC236}">
                <a16:creationId xmlns:a16="http://schemas.microsoft.com/office/drawing/2014/main" id="{CD51B9E3-7BDF-0FD5-68B9-AE990F613228}"/>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984418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rporate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Corporate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0AB4C1"/>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4" name="Picture 3">
            <a:extLst>
              <a:ext uri="{FF2B5EF4-FFF2-40B4-BE49-F238E27FC236}">
                <a16:creationId xmlns:a16="http://schemas.microsoft.com/office/drawing/2014/main" id="{74585601-048D-98D6-0871-9F54D9B1F6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5" name="Picture 4" descr="A black triangle with black text&#10;&#10;Description automatically generated">
            <a:extLst>
              <a:ext uri="{FF2B5EF4-FFF2-40B4-BE49-F238E27FC236}">
                <a16:creationId xmlns:a16="http://schemas.microsoft.com/office/drawing/2014/main" id="{B9170C74-1018-2DEA-5AB9-CC8F0F4ADA70}"/>
              </a:ext>
            </a:extLst>
          </p:cNvPr>
          <p:cNvPicPr>
            <a:picLocks noChangeAspect="1"/>
          </p:cNvPicPr>
          <p:nvPr userDrawn="1"/>
        </p:nvPicPr>
        <p:blipFill>
          <a:blip r:embed="rId3"/>
          <a:stretch>
            <a:fillRect/>
          </a:stretch>
        </p:blipFill>
        <p:spPr>
          <a:xfrm>
            <a:off x="11297617" y="182363"/>
            <a:ext cx="772217" cy="586267"/>
          </a:xfrm>
          <a:prstGeom prst="rect">
            <a:avLst/>
          </a:prstGeom>
        </p:spPr>
      </p:pic>
      <p:sp>
        <p:nvSpPr>
          <p:cNvPr id="6" name="Footer Placeholder 5">
            <a:extLst>
              <a:ext uri="{FF2B5EF4-FFF2-40B4-BE49-F238E27FC236}">
                <a16:creationId xmlns:a16="http://schemas.microsoft.com/office/drawing/2014/main" id="{0CEB8225-E86A-0F8A-D456-50CC553556A5}"/>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1248481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rporate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Corporate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0AB4C1"/>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4" name="Content Placeholder 2">
            <a:extLst>
              <a:ext uri="{FF2B5EF4-FFF2-40B4-BE49-F238E27FC236}">
                <a16:creationId xmlns:a16="http://schemas.microsoft.com/office/drawing/2014/main" id="{46729C43-0DF8-4B86-97E4-6992FAA5E7D7}"/>
              </a:ext>
            </a:extLst>
          </p:cNvPr>
          <p:cNvSpPr>
            <a:spLocks noGrp="1"/>
          </p:cNvSpPr>
          <p:nvPr>
            <p:ph sz="half" idx="1" hasCustomPrompt="1"/>
          </p:nvPr>
        </p:nvSpPr>
        <p:spPr>
          <a:xfrm>
            <a:off x="310542"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lvl="0"/>
            <a:r>
              <a:rPr lang="en-GB"/>
              <a:t>Body text Font Arial size minimum16pts. Images can be place either on the left or the right and should fit within this boundary area.</a:t>
            </a:r>
          </a:p>
        </p:txBody>
      </p:sp>
      <p:sp>
        <p:nvSpPr>
          <p:cNvPr id="5" name="Content Placeholder 2">
            <a:extLst>
              <a:ext uri="{FF2B5EF4-FFF2-40B4-BE49-F238E27FC236}">
                <a16:creationId xmlns:a16="http://schemas.microsoft.com/office/drawing/2014/main" id="{A75F02E0-FFE7-6029-297A-0E17F5258C13}"/>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lvl="0"/>
            <a:r>
              <a:rPr lang="en-GB"/>
              <a:t>Body text Font Arial size minimum16pts. Images can be place either on the left or the right and should fit within this boundary area.</a:t>
            </a:r>
          </a:p>
        </p:txBody>
      </p:sp>
      <p:pic>
        <p:nvPicPr>
          <p:cNvPr id="3" name="Picture 2">
            <a:extLst>
              <a:ext uri="{FF2B5EF4-FFF2-40B4-BE49-F238E27FC236}">
                <a16:creationId xmlns:a16="http://schemas.microsoft.com/office/drawing/2014/main" id="{84E7EDF1-B58F-A912-18B6-EE00357ECE6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descr="A black triangle with black text&#10;&#10;Description automatically generated">
            <a:extLst>
              <a:ext uri="{FF2B5EF4-FFF2-40B4-BE49-F238E27FC236}">
                <a16:creationId xmlns:a16="http://schemas.microsoft.com/office/drawing/2014/main" id="{E16B41AC-03F1-EFB4-2C3C-1BB41BDCEB0A}"/>
              </a:ext>
            </a:extLst>
          </p:cNvPr>
          <p:cNvPicPr>
            <a:picLocks noChangeAspect="1"/>
          </p:cNvPicPr>
          <p:nvPr userDrawn="1"/>
        </p:nvPicPr>
        <p:blipFill>
          <a:blip r:embed="rId3"/>
          <a:stretch>
            <a:fillRect/>
          </a:stretch>
        </p:blipFill>
        <p:spPr>
          <a:xfrm>
            <a:off x="11297617" y="182363"/>
            <a:ext cx="772217" cy="586267"/>
          </a:xfrm>
          <a:prstGeom prst="rect">
            <a:avLst/>
          </a:prstGeom>
        </p:spPr>
      </p:pic>
      <p:sp>
        <p:nvSpPr>
          <p:cNvPr id="7" name="Footer Placeholder 6">
            <a:extLst>
              <a:ext uri="{FF2B5EF4-FFF2-40B4-BE49-F238E27FC236}">
                <a16:creationId xmlns:a16="http://schemas.microsoft.com/office/drawing/2014/main" id="{9596AED8-06E1-D461-A552-DC7B861EEBF9}"/>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384915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rporate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0AB4C1"/>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descr="A black triangle with black text&#10;&#10;Description automatically generated">
            <a:extLst>
              <a:ext uri="{FF2B5EF4-FFF2-40B4-BE49-F238E27FC236}">
                <a16:creationId xmlns:a16="http://schemas.microsoft.com/office/drawing/2014/main" id="{A410009D-E729-D2E4-B26F-8171E72B56D6}"/>
              </a:ext>
            </a:extLst>
          </p:cNvPr>
          <p:cNvPicPr>
            <a:picLocks noChangeAspect="1"/>
          </p:cNvPicPr>
          <p:nvPr userDrawn="1"/>
        </p:nvPicPr>
        <p:blipFill>
          <a:blip r:embed="rId3"/>
          <a:stretch>
            <a:fillRect/>
          </a:stretch>
        </p:blipFill>
        <p:spPr>
          <a:xfrm>
            <a:off x="5445457" y="6214578"/>
            <a:ext cx="772217" cy="586267"/>
          </a:xfrm>
          <a:prstGeom prst="rect">
            <a:avLst/>
          </a:prstGeom>
        </p:spPr>
      </p:pic>
      <p:sp>
        <p:nvSpPr>
          <p:cNvPr id="6" name="Footer Placeholder 5">
            <a:extLst>
              <a:ext uri="{FF2B5EF4-FFF2-40B4-BE49-F238E27FC236}">
                <a16:creationId xmlns:a16="http://schemas.microsoft.com/office/drawing/2014/main" id="{2D41E06A-7591-F56D-3BD4-CD78D024BD03}"/>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892013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mercial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Commercial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lumMod val="85000"/>
                    <a:lumOff val="15000"/>
                  </a:schemeClr>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4" name="Picture 3">
            <a:extLst>
              <a:ext uri="{FF2B5EF4-FFF2-40B4-BE49-F238E27FC236}">
                <a16:creationId xmlns:a16="http://schemas.microsoft.com/office/drawing/2014/main" id="{74585601-048D-98D6-0871-9F54D9B1F6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a:extLst>
              <a:ext uri="{FF2B5EF4-FFF2-40B4-BE49-F238E27FC236}">
                <a16:creationId xmlns:a16="http://schemas.microsoft.com/office/drawing/2014/main" id="{BA74BB18-15D8-E8C8-FD58-13FDADFFA882}"/>
              </a:ext>
            </a:extLst>
          </p:cNvPr>
          <p:cNvPicPr>
            <a:picLocks noChangeAspect="1"/>
          </p:cNvPicPr>
          <p:nvPr userDrawn="1"/>
        </p:nvPicPr>
        <p:blipFill>
          <a:blip r:embed="rId3"/>
          <a:stretch>
            <a:fillRect/>
          </a:stretch>
        </p:blipFill>
        <p:spPr>
          <a:xfrm>
            <a:off x="11531990" y="278137"/>
            <a:ext cx="468000" cy="468000"/>
          </a:xfrm>
          <a:prstGeom prst="rect">
            <a:avLst/>
          </a:prstGeom>
        </p:spPr>
      </p:pic>
      <p:sp>
        <p:nvSpPr>
          <p:cNvPr id="5" name="Footer Placeholder 4">
            <a:extLst>
              <a:ext uri="{FF2B5EF4-FFF2-40B4-BE49-F238E27FC236}">
                <a16:creationId xmlns:a16="http://schemas.microsoft.com/office/drawing/2014/main" id="{079E045E-9189-920B-4155-2FFE3039C9C4}"/>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3462239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Black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15A687-96CA-A1D8-60CE-C790D9DEFC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74313" y="366487"/>
            <a:ext cx="1736508" cy="693116"/>
          </a:xfrm>
          <a:prstGeom prst="rect">
            <a:avLst/>
          </a:prstGeom>
        </p:spPr>
      </p:pic>
      <p:sp>
        <p:nvSpPr>
          <p:cNvPr id="4" name="Title 1">
            <a:extLst>
              <a:ext uri="{FF2B5EF4-FFF2-40B4-BE49-F238E27FC236}">
                <a16:creationId xmlns:a16="http://schemas.microsoft.com/office/drawing/2014/main" id="{FC078272-1C98-A28E-DDAF-7A4FA9FE1449}"/>
              </a:ext>
            </a:extLst>
          </p:cNvPr>
          <p:cNvSpPr>
            <a:spLocks noGrp="1"/>
          </p:cNvSpPr>
          <p:nvPr>
            <p:ph type="ctrTitle"/>
          </p:nvPr>
        </p:nvSpPr>
        <p:spPr>
          <a:xfrm>
            <a:off x="435765" y="4215313"/>
            <a:ext cx="10470319" cy="879113"/>
          </a:xfrm>
        </p:spPr>
        <p:txBody>
          <a:bodyPr anchor="t"/>
          <a:lstStyle>
            <a:lvl1pPr algn="l">
              <a:defRPr sz="6000"/>
            </a:lvl1pPr>
          </a:lstStyle>
          <a:p>
            <a:r>
              <a:rPr lang="en-US"/>
              <a:t>Click to edit Master title</a:t>
            </a:r>
            <a:endParaRPr lang="en-GB"/>
          </a:p>
        </p:txBody>
      </p:sp>
      <p:sp>
        <p:nvSpPr>
          <p:cNvPr id="5" name="Subtitle 2">
            <a:extLst>
              <a:ext uri="{FF2B5EF4-FFF2-40B4-BE49-F238E27FC236}">
                <a16:creationId xmlns:a16="http://schemas.microsoft.com/office/drawing/2014/main" id="{D365ABA2-8CBF-4E04-ADAF-3094914FE012}"/>
              </a:ext>
            </a:extLst>
          </p:cNvPr>
          <p:cNvSpPr>
            <a:spLocks noGrp="1"/>
          </p:cNvSpPr>
          <p:nvPr>
            <p:ph type="subTitle" idx="1"/>
          </p:nvPr>
        </p:nvSpPr>
        <p:spPr>
          <a:xfrm>
            <a:off x="435765" y="5110495"/>
            <a:ext cx="9144000" cy="553969"/>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 name="Footer Placeholder 1">
            <a:extLst>
              <a:ext uri="{FF2B5EF4-FFF2-40B4-BE49-F238E27FC236}">
                <a16:creationId xmlns:a16="http://schemas.microsoft.com/office/drawing/2014/main" id="{CF8E1572-126F-ADDB-2912-821E0854C246}"/>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8052515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mercial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Commercial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lumMod val="85000"/>
                    <a:lumOff val="15000"/>
                  </a:schemeClr>
                </a:solidFill>
              </a:defRPr>
            </a:lvl1pPr>
            <a:lvl2pPr marL="457200" indent="0">
              <a:buNone/>
              <a:defRPr/>
            </a:lvl2pPr>
          </a:lstStyle>
          <a:p>
            <a:pPr lvl="0"/>
            <a:r>
              <a:rPr lang="en-US"/>
              <a:t>Sub-title text on the slide needs to be Font Arial Bold size 20pts</a:t>
            </a:r>
          </a:p>
        </p:txBody>
      </p:sp>
      <p:sp>
        <p:nvSpPr>
          <p:cNvPr id="4" name="Content Placeholder 2">
            <a:extLst>
              <a:ext uri="{FF2B5EF4-FFF2-40B4-BE49-F238E27FC236}">
                <a16:creationId xmlns:a16="http://schemas.microsoft.com/office/drawing/2014/main" id="{46729C43-0DF8-4B86-97E4-6992FAA5E7D7}"/>
              </a:ext>
            </a:extLst>
          </p:cNvPr>
          <p:cNvSpPr>
            <a:spLocks noGrp="1"/>
          </p:cNvSpPr>
          <p:nvPr>
            <p:ph sz="half" idx="1" hasCustomPrompt="1"/>
          </p:nvPr>
        </p:nvSpPr>
        <p:spPr>
          <a:xfrm>
            <a:off x="310542"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lvl="0"/>
            <a:r>
              <a:rPr lang="en-GB"/>
              <a:t>Body text Font Arial size minimum16pts. Images can be place either on the left or the right and should fit within this boundary area.</a:t>
            </a:r>
          </a:p>
        </p:txBody>
      </p:sp>
      <p:sp>
        <p:nvSpPr>
          <p:cNvPr id="5" name="Content Placeholder 2">
            <a:extLst>
              <a:ext uri="{FF2B5EF4-FFF2-40B4-BE49-F238E27FC236}">
                <a16:creationId xmlns:a16="http://schemas.microsoft.com/office/drawing/2014/main" id="{A75F02E0-FFE7-6029-297A-0E17F5258C13}"/>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lvl="0"/>
            <a:r>
              <a:rPr lang="en-GB"/>
              <a:t>Body text Font Arial size minimum16pts. Images can be place either on the left or the right and should fit within this boundary area.</a:t>
            </a:r>
          </a:p>
        </p:txBody>
      </p:sp>
      <p:pic>
        <p:nvPicPr>
          <p:cNvPr id="3" name="Picture 2">
            <a:extLst>
              <a:ext uri="{FF2B5EF4-FFF2-40B4-BE49-F238E27FC236}">
                <a16:creationId xmlns:a16="http://schemas.microsoft.com/office/drawing/2014/main" id="{84E7EDF1-B58F-A912-18B6-EE00357ECE6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7" name="Picture 6">
            <a:extLst>
              <a:ext uri="{FF2B5EF4-FFF2-40B4-BE49-F238E27FC236}">
                <a16:creationId xmlns:a16="http://schemas.microsoft.com/office/drawing/2014/main" id="{9F6F3F26-F5A6-31F4-E1F6-3C56ED0D8908}"/>
              </a:ext>
            </a:extLst>
          </p:cNvPr>
          <p:cNvPicPr>
            <a:picLocks noChangeAspect="1"/>
          </p:cNvPicPr>
          <p:nvPr userDrawn="1"/>
        </p:nvPicPr>
        <p:blipFill>
          <a:blip r:embed="rId3"/>
          <a:stretch>
            <a:fillRect/>
          </a:stretch>
        </p:blipFill>
        <p:spPr>
          <a:xfrm>
            <a:off x="11531990" y="278137"/>
            <a:ext cx="468000" cy="468000"/>
          </a:xfrm>
          <a:prstGeom prst="rect">
            <a:avLst/>
          </a:prstGeom>
        </p:spPr>
      </p:pic>
      <p:sp>
        <p:nvSpPr>
          <p:cNvPr id="6" name="Footer Placeholder 5">
            <a:extLst>
              <a:ext uri="{FF2B5EF4-FFF2-40B4-BE49-F238E27FC236}">
                <a16:creationId xmlns:a16="http://schemas.microsoft.com/office/drawing/2014/main" id="{0AC540D1-80DF-81B4-04C8-81771BE4590F}"/>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5438857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G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5" name="Picture 4">
            <a:extLst>
              <a:ext uri="{FF2B5EF4-FFF2-40B4-BE49-F238E27FC236}">
                <a16:creationId xmlns:a16="http://schemas.microsoft.com/office/drawing/2014/main" id="{21B29769-8A42-57C3-9C5A-4C20E67CBF1A}"/>
              </a:ext>
            </a:extLst>
          </p:cNvPr>
          <p:cNvPicPr>
            <a:picLocks noChangeAspect="1"/>
          </p:cNvPicPr>
          <p:nvPr userDrawn="1"/>
        </p:nvPicPr>
        <p:blipFill>
          <a:blip r:embed="rId3"/>
          <a:stretch>
            <a:fillRect/>
          </a:stretch>
        </p:blipFill>
        <p:spPr>
          <a:xfrm>
            <a:off x="11561212" y="300631"/>
            <a:ext cx="454370" cy="468000"/>
          </a:xfrm>
          <a:prstGeom prst="rect">
            <a:avLst/>
          </a:prstGeom>
        </p:spPr>
      </p:pic>
      <p:sp>
        <p:nvSpPr>
          <p:cNvPr id="4" name="Footer Placeholder 3">
            <a:extLst>
              <a:ext uri="{FF2B5EF4-FFF2-40B4-BE49-F238E27FC236}">
                <a16:creationId xmlns:a16="http://schemas.microsoft.com/office/drawing/2014/main" id="{A3FB2DB6-9FC5-8609-E05E-8191AF291CE9}"/>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2494734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G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a:extLst>
              <a:ext uri="{FF2B5EF4-FFF2-40B4-BE49-F238E27FC236}">
                <a16:creationId xmlns:a16="http://schemas.microsoft.com/office/drawing/2014/main" id="{7821A829-5CF7-47B4-4DFE-87A8929BB2E7}"/>
              </a:ext>
            </a:extLst>
          </p:cNvPr>
          <p:cNvPicPr>
            <a:picLocks noChangeAspect="1"/>
          </p:cNvPicPr>
          <p:nvPr userDrawn="1"/>
        </p:nvPicPr>
        <p:blipFill>
          <a:blip r:embed="rId3"/>
          <a:stretch>
            <a:fillRect/>
          </a:stretch>
        </p:blipFill>
        <p:spPr>
          <a:xfrm>
            <a:off x="11561212" y="300631"/>
            <a:ext cx="454370" cy="468000"/>
          </a:xfrm>
          <a:prstGeom prst="rect">
            <a:avLst/>
          </a:prstGeom>
        </p:spPr>
      </p:pic>
      <p:sp>
        <p:nvSpPr>
          <p:cNvPr id="7" name="Footer Placeholder 6">
            <a:extLst>
              <a:ext uri="{FF2B5EF4-FFF2-40B4-BE49-F238E27FC236}">
                <a16:creationId xmlns:a16="http://schemas.microsoft.com/office/drawing/2014/main" id="{23FA8046-A071-A47C-D0F7-8B81EA883D33}"/>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3651484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G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a:extLst>
              <a:ext uri="{FF2B5EF4-FFF2-40B4-BE49-F238E27FC236}">
                <a16:creationId xmlns:a16="http://schemas.microsoft.com/office/drawing/2014/main" id="{F4E191AC-33A3-A905-F89A-B3FDB3619CB7}"/>
              </a:ext>
            </a:extLst>
          </p:cNvPr>
          <p:cNvPicPr>
            <a:picLocks noChangeAspect="1"/>
          </p:cNvPicPr>
          <p:nvPr userDrawn="1"/>
        </p:nvPicPr>
        <p:blipFill>
          <a:blip r:embed="rId3"/>
          <a:stretch>
            <a:fillRect/>
          </a:stretch>
        </p:blipFill>
        <p:spPr>
          <a:xfrm>
            <a:off x="5641630" y="6273712"/>
            <a:ext cx="454370" cy="468000"/>
          </a:xfrm>
          <a:prstGeom prst="rect">
            <a:avLst/>
          </a:prstGeom>
        </p:spPr>
      </p:pic>
      <p:sp>
        <p:nvSpPr>
          <p:cNvPr id="6" name="Footer Placeholder 5">
            <a:extLst>
              <a:ext uri="{FF2B5EF4-FFF2-40B4-BE49-F238E27FC236}">
                <a16:creationId xmlns:a16="http://schemas.microsoft.com/office/drawing/2014/main" id="{CDF24EE8-CC1F-CB25-DD49-2513E8F8DCC6}"/>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8299484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gineering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4" name="Picture 3">
            <a:extLst>
              <a:ext uri="{FF2B5EF4-FFF2-40B4-BE49-F238E27FC236}">
                <a16:creationId xmlns:a16="http://schemas.microsoft.com/office/drawing/2014/main" id="{CA86165B-18E4-D167-50E7-C829E68163A7}"/>
              </a:ext>
            </a:extLst>
          </p:cNvPr>
          <p:cNvPicPr>
            <a:picLocks noChangeAspect="1"/>
          </p:cNvPicPr>
          <p:nvPr userDrawn="1"/>
        </p:nvPicPr>
        <p:blipFill>
          <a:blip r:embed="rId3"/>
          <a:stretch>
            <a:fillRect/>
          </a:stretch>
        </p:blipFill>
        <p:spPr>
          <a:xfrm>
            <a:off x="11507828" y="254691"/>
            <a:ext cx="468000" cy="468000"/>
          </a:xfrm>
          <a:prstGeom prst="rect">
            <a:avLst/>
          </a:prstGeom>
        </p:spPr>
      </p:pic>
      <p:sp>
        <p:nvSpPr>
          <p:cNvPr id="5" name="Footer Placeholder 4">
            <a:extLst>
              <a:ext uri="{FF2B5EF4-FFF2-40B4-BE49-F238E27FC236}">
                <a16:creationId xmlns:a16="http://schemas.microsoft.com/office/drawing/2014/main" id="{C2349E8D-4616-28AE-40A4-178117BE6122}"/>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42815920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gineering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7" name="Picture 6">
            <a:extLst>
              <a:ext uri="{FF2B5EF4-FFF2-40B4-BE49-F238E27FC236}">
                <a16:creationId xmlns:a16="http://schemas.microsoft.com/office/drawing/2014/main" id="{A6F52201-C5E3-42D9-FFBA-FE6A81D4F177}"/>
              </a:ext>
            </a:extLst>
          </p:cNvPr>
          <p:cNvPicPr>
            <a:picLocks noChangeAspect="1"/>
          </p:cNvPicPr>
          <p:nvPr userDrawn="1"/>
        </p:nvPicPr>
        <p:blipFill>
          <a:blip r:embed="rId3"/>
          <a:stretch>
            <a:fillRect/>
          </a:stretch>
        </p:blipFill>
        <p:spPr>
          <a:xfrm>
            <a:off x="11507828" y="254691"/>
            <a:ext cx="468000" cy="468000"/>
          </a:xfrm>
          <a:prstGeom prst="rect">
            <a:avLst/>
          </a:prstGeom>
        </p:spPr>
      </p:pic>
      <p:sp>
        <p:nvSpPr>
          <p:cNvPr id="6" name="Footer Placeholder 5">
            <a:extLst>
              <a:ext uri="{FF2B5EF4-FFF2-40B4-BE49-F238E27FC236}">
                <a16:creationId xmlns:a16="http://schemas.microsoft.com/office/drawing/2014/main" id="{9993AC16-D6F2-91CD-DE4D-B4ECC1EF7DD8}"/>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39661549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gineering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6" name="Picture 5">
            <a:extLst>
              <a:ext uri="{FF2B5EF4-FFF2-40B4-BE49-F238E27FC236}">
                <a16:creationId xmlns:a16="http://schemas.microsoft.com/office/drawing/2014/main" id="{CF0436C7-DD93-25E4-2651-F0903288EFA7}"/>
              </a:ext>
            </a:extLst>
          </p:cNvPr>
          <p:cNvPicPr>
            <a:picLocks noChangeAspect="1"/>
          </p:cNvPicPr>
          <p:nvPr userDrawn="1"/>
        </p:nvPicPr>
        <p:blipFill>
          <a:blip r:embed="rId3"/>
          <a:stretch>
            <a:fillRect/>
          </a:stretch>
        </p:blipFill>
        <p:spPr>
          <a:xfrm>
            <a:off x="5587447" y="6273712"/>
            <a:ext cx="468000" cy="468000"/>
          </a:xfrm>
          <a:prstGeom prst="rect">
            <a:avLst/>
          </a:prstGeom>
        </p:spPr>
      </p:pic>
      <p:sp>
        <p:nvSpPr>
          <p:cNvPr id="4" name="Footer Placeholder 3">
            <a:extLst>
              <a:ext uri="{FF2B5EF4-FFF2-40B4-BE49-F238E27FC236}">
                <a16:creationId xmlns:a16="http://schemas.microsoft.com/office/drawing/2014/main" id="{A5D67A27-70CB-F406-9055-F5E2324C64EC}"/>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288295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nance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5" name="Picture 4">
            <a:extLst>
              <a:ext uri="{FF2B5EF4-FFF2-40B4-BE49-F238E27FC236}">
                <a16:creationId xmlns:a16="http://schemas.microsoft.com/office/drawing/2014/main" id="{4BB53AF8-F558-9AD6-5D71-8FF730F7B0AA}"/>
              </a:ext>
            </a:extLst>
          </p:cNvPr>
          <p:cNvPicPr>
            <a:picLocks noChangeAspect="1"/>
          </p:cNvPicPr>
          <p:nvPr userDrawn="1"/>
        </p:nvPicPr>
        <p:blipFill>
          <a:blip r:embed="rId3"/>
          <a:stretch>
            <a:fillRect/>
          </a:stretch>
        </p:blipFill>
        <p:spPr>
          <a:xfrm>
            <a:off x="11511582" y="254691"/>
            <a:ext cx="504000" cy="504000"/>
          </a:xfrm>
          <a:prstGeom prst="rect">
            <a:avLst/>
          </a:prstGeom>
        </p:spPr>
      </p:pic>
      <p:sp>
        <p:nvSpPr>
          <p:cNvPr id="4" name="Footer Placeholder 3">
            <a:extLst>
              <a:ext uri="{FF2B5EF4-FFF2-40B4-BE49-F238E27FC236}">
                <a16:creationId xmlns:a16="http://schemas.microsoft.com/office/drawing/2014/main" id="{7B34F67F-87D3-EC5D-CE51-BA3DB9B593E0}"/>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40154743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inance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a:extLst>
              <a:ext uri="{FF2B5EF4-FFF2-40B4-BE49-F238E27FC236}">
                <a16:creationId xmlns:a16="http://schemas.microsoft.com/office/drawing/2014/main" id="{A34BC3F9-ADBD-92DA-4487-7FFACFBD273A}"/>
              </a:ext>
            </a:extLst>
          </p:cNvPr>
          <p:cNvPicPr>
            <a:picLocks noChangeAspect="1"/>
          </p:cNvPicPr>
          <p:nvPr userDrawn="1"/>
        </p:nvPicPr>
        <p:blipFill>
          <a:blip r:embed="rId3"/>
          <a:stretch>
            <a:fillRect/>
          </a:stretch>
        </p:blipFill>
        <p:spPr>
          <a:xfrm>
            <a:off x="11511582" y="254691"/>
            <a:ext cx="504000" cy="504000"/>
          </a:xfrm>
          <a:prstGeom prst="rect">
            <a:avLst/>
          </a:prstGeom>
        </p:spPr>
      </p:pic>
      <p:sp>
        <p:nvSpPr>
          <p:cNvPr id="7" name="Footer Placeholder 6">
            <a:extLst>
              <a:ext uri="{FF2B5EF4-FFF2-40B4-BE49-F238E27FC236}">
                <a16:creationId xmlns:a16="http://schemas.microsoft.com/office/drawing/2014/main" id="{353EFE94-271D-E5C6-B9FE-489126421ADB}"/>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9833054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inance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a:extLst>
              <a:ext uri="{FF2B5EF4-FFF2-40B4-BE49-F238E27FC236}">
                <a16:creationId xmlns:a16="http://schemas.microsoft.com/office/drawing/2014/main" id="{5B083BE4-3FC6-5F2A-A229-7D276EFC3E89}"/>
              </a:ext>
            </a:extLst>
          </p:cNvPr>
          <p:cNvPicPr>
            <a:picLocks noChangeAspect="1"/>
          </p:cNvPicPr>
          <p:nvPr userDrawn="1"/>
        </p:nvPicPr>
        <p:blipFill>
          <a:blip r:embed="rId3"/>
          <a:stretch>
            <a:fillRect/>
          </a:stretch>
        </p:blipFill>
        <p:spPr>
          <a:xfrm>
            <a:off x="5592000" y="6289731"/>
            <a:ext cx="504000" cy="504000"/>
          </a:xfrm>
          <a:prstGeom prst="rect">
            <a:avLst/>
          </a:prstGeom>
        </p:spPr>
      </p:pic>
      <p:sp>
        <p:nvSpPr>
          <p:cNvPr id="6" name="Footer Placeholder 5">
            <a:extLst>
              <a:ext uri="{FF2B5EF4-FFF2-40B4-BE49-F238E27FC236}">
                <a16:creationId xmlns:a16="http://schemas.microsoft.com/office/drawing/2014/main" id="{B3193986-007B-E191-E469-5534600559A9}"/>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316252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White logo DES Purple background">
    <p:bg>
      <p:bgPr>
        <a:solidFill>
          <a:srgbClr val="56227D"/>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15A687-96CA-A1D8-60CE-C790D9DEFC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49238" y="366487"/>
            <a:ext cx="1786658" cy="693116"/>
          </a:xfrm>
          <a:prstGeom prst="rect">
            <a:avLst/>
          </a:prstGeom>
        </p:spPr>
      </p:pic>
      <p:sp>
        <p:nvSpPr>
          <p:cNvPr id="2" name="Title 1">
            <a:extLst>
              <a:ext uri="{FF2B5EF4-FFF2-40B4-BE49-F238E27FC236}">
                <a16:creationId xmlns:a16="http://schemas.microsoft.com/office/drawing/2014/main" id="{76AE81DB-2249-9295-EC15-265F45385363}"/>
              </a:ext>
            </a:extLst>
          </p:cNvPr>
          <p:cNvSpPr>
            <a:spLocks noGrp="1"/>
          </p:cNvSpPr>
          <p:nvPr>
            <p:ph type="ctrTitle"/>
          </p:nvPr>
        </p:nvSpPr>
        <p:spPr>
          <a:xfrm>
            <a:off x="435765" y="4289336"/>
            <a:ext cx="10470319" cy="879113"/>
          </a:xfrm>
        </p:spPr>
        <p:txBody>
          <a:bodyPr anchor="t"/>
          <a:lstStyle>
            <a:lvl1pPr algn="l">
              <a:defRPr sz="6000">
                <a:solidFill>
                  <a:schemeClr val="bg1"/>
                </a:solidFill>
              </a:defRPr>
            </a:lvl1pPr>
          </a:lstStyle>
          <a:p>
            <a:r>
              <a:rPr lang="en-US"/>
              <a:t>Click to edit Master title</a:t>
            </a:r>
            <a:endParaRPr lang="en-GB"/>
          </a:p>
        </p:txBody>
      </p:sp>
      <p:sp>
        <p:nvSpPr>
          <p:cNvPr id="3" name="Subtitle 2">
            <a:extLst>
              <a:ext uri="{FF2B5EF4-FFF2-40B4-BE49-F238E27FC236}">
                <a16:creationId xmlns:a16="http://schemas.microsoft.com/office/drawing/2014/main" id="{08D75AA4-8070-F9DC-DD31-8FE2D5A8CBD3}"/>
              </a:ext>
            </a:extLst>
          </p:cNvPr>
          <p:cNvSpPr>
            <a:spLocks noGrp="1"/>
          </p:cNvSpPr>
          <p:nvPr>
            <p:ph type="subTitle" idx="1"/>
          </p:nvPr>
        </p:nvSpPr>
        <p:spPr>
          <a:xfrm>
            <a:off x="435765" y="5184518"/>
            <a:ext cx="9144000" cy="55396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Footer Placeholder 3">
            <a:extLst>
              <a:ext uri="{FF2B5EF4-FFF2-40B4-BE49-F238E27FC236}">
                <a16:creationId xmlns:a16="http://schemas.microsoft.com/office/drawing/2014/main" id="{EF49DE06-EEC9-D912-ED32-A446A1C77A3F}"/>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648698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R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4" name="Picture 3">
            <a:extLst>
              <a:ext uri="{FF2B5EF4-FFF2-40B4-BE49-F238E27FC236}">
                <a16:creationId xmlns:a16="http://schemas.microsoft.com/office/drawing/2014/main" id="{04F18EAD-5ED4-1D97-28DB-71970837F648}"/>
              </a:ext>
            </a:extLst>
          </p:cNvPr>
          <p:cNvPicPr>
            <a:picLocks noChangeAspect="1"/>
          </p:cNvPicPr>
          <p:nvPr userDrawn="1"/>
        </p:nvPicPr>
        <p:blipFill>
          <a:blip r:embed="rId3"/>
          <a:stretch>
            <a:fillRect/>
          </a:stretch>
        </p:blipFill>
        <p:spPr>
          <a:xfrm>
            <a:off x="11475582" y="195270"/>
            <a:ext cx="540000" cy="540000"/>
          </a:xfrm>
          <a:prstGeom prst="rect">
            <a:avLst/>
          </a:prstGeom>
        </p:spPr>
      </p:pic>
      <p:sp>
        <p:nvSpPr>
          <p:cNvPr id="5" name="Footer Placeholder 4">
            <a:extLst>
              <a:ext uri="{FF2B5EF4-FFF2-40B4-BE49-F238E27FC236}">
                <a16:creationId xmlns:a16="http://schemas.microsoft.com/office/drawing/2014/main" id="{3DC49CA8-16B6-D480-2836-3F2A7A778036}"/>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20289801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R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7" name="Picture 6">
            <a:extLst>
              <a:ext uri="{FF2B5EF4-FFF2-40B4-BE49-F238E27FC236}">
                <a16:creationId xmlns:a16="http://schemas.microsoft.com/office/drawing/2014/main" id="{6614F75C-B29E-60CD-EA6A-D8EA1D28F7E3}"/>
              </a:ext>
            </a:extLst>
          </p:cNvPr>
          <p:cNvPicPr>
            <a:picLocks noChangeAspect="1"/>
          </p:cNvPicPr>
          <p:nvPr userDrawn="1"/>
        </p:nvPicPr>
        <p:blipFill>
          <a:blip r:embed="rId3"/>
          <a:stretch>
            <a:fillRect/>
          </a:stretch>
        </p:blipFill>
        <p:spPr>
          <a:xfrm>
            <a:off x="11475582" y="195270"/>
            <a:ext cx="540000" cy="540000"/>
          </a:xfrm>
          <a:prstGeom prst="rect">
            <a:avLst/>
          </a:prstGeom>
        </p:spPr>
      </p:pic>
      <p:sp>
        <p:nvSpPr>
          <p:cNvPr id="6" name="Footer Placeholder 5">
            <a:extLst>
              <a:ext uri="{FF2B5EF4-FFF2-40B4-BE49-F238E27FC236}">
                <a16:creationId xmlns:a16="http://schemas.microsoft.com/office/drawing/2014/main" id="{98D5B4C1-5FC7-F794-4665-EFD4069B3025}"/>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34655694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R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6" name="Picture 5">
            <a:extLst>
              <a:ext uri="{FF2B5EF4-FFF2-40B4-BE49-F238E27FC236}">
                <a16:creationId xmlns:a16="http://schemas.microsoft.com/office/drawing/2014/main" id="{F078D7CE-258C-D962-7044-2F780E8E647B}"/>
              </a:ext>
            </a:extLst>
          </p:cNvPr>
          <p:cNvPicPr>
            <a:picLocks noChangeAspect="1"/>
          </p:cNvPicPr>
          <p:nvPr userDrawn="1"/>
        </p:nvPicPr>
        <p:blipFill>
          <a:blip r:embed="rId3"/>
          <a:stretch>
            <a:fillRect/>
          </a:stretch>
        </p:blipFill>
        <p:spPr>
          <a:xfrm>
            <a:off x="5556000" y="6237712"/>
            <a:ext cx="540000" cy="540000"/>
          </a:xfrm>
          <a:prstGeom prst="rect">
            <a:avLst/>
          </a:prstGeom>
        </p:spPr>
      </p:pic>
      <p:sp>
        <p:nvSpPr>
          <p:cNvPr id="4" name="Footer Placeholder 3">
            <a:extLst>
              <a:ext uri="{FF2B5EF4-FFF2-40B4-BE49-F238E27FC236}">
                <a16:creationId xmlns:a16="http://schemas.microsoft.com/office/drawing/2014/main" id="{464BC1EA-F398-96A5-626A-56EA2AA8A3D7}"/>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9314341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gital &amp; Data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5" name="Picture 4">
            <a:extLst>
              <a:ext uri="{FF2B5EF4-FFF2-40B4-BE49-F238E27FC236}">
                <a16:creationId xmlns:a16="http://schemas.microsoft.com/office/drawing/2014/main" id="{EF4C7BDD-78D2-2186-20A8-062D1DE5DD79}"/>
              </a:ext>
            </a:extLst>
          </p:cNvPr>
          <p:cNvPicPr>
            <a:picLocks noChangeAspect="1"/>
          </p:cNvPicPr>
          <p:nvPr userDrawn="1"/>
        </p:nvPicPr>
        <p:blipFill>
          <a:blip r:embed="rId3"/>
          <a:stretch>
            <a:fillRect/>
          </a:stretch>
        </p:blipFill>
        <p:spPr>
          <a:xfrm>
            <a:off x="11475582" y="228406"/>
            <a:ext cx="540000" cy="540000"/>
          </a:xfrm>
          <a:prstGeom prst="rect">
            <a:avLst/>
          </a:prstGeom>
        </p:spPr>
      </p:pic>
      <p:sp>
        <p:nvSpPr>
          <p:cNvPr id="4" name="Footer Placeholder 3">
            <a:extLst>
              <a:ext uri="{FF2B5EF4-FFF2-40B4-BE49-F238E27FC236}">
                <a16:creationId xmlns:a16="http://schemas.microsoft.com/office/drawing/2014/main" id="{0D16C0B8-2A35-72E5-A24F-4CA9325B444E}"/>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6215541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gital &amp; Data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a:extLst>
              <a:ext uri="{FF2B5EF4-FFF2-40B4-BE49-F238E27FC236}">
                <a16:creationId xmlns:a16="http://schemas.microsoft.com/office/drawing/2014/main" id="{30D4A123-952D-B6A6-9464-5288CDE14386}"/>
              </a:ext>
            </a:extLst>
          </p:cNvPr>
          <p:cNvPicPr>
            <a:picLocks noChangeAspect="1"/>
          </p:cNvPicPr>
          <p:nvPr userDrawn="1"/>
        </p:nvPicPr>
        <p:blipFill>
          <a:blip r:embed="rId3"/>
          <a:stretch>
            <a:fillRect/>
          </a:stretch>
        </p:blipFill>
        <p:spPr>
          <a:xfrm>
            <a:off x="11475582" y="228406"/>
            <a:ext cx="540000" cy="540000"/>
          </a:xfrm>
          <a:prstGeom prst="rect">
            <a:avLst/>
          </a:prstGeom>
        </p:spPr>
      </p:pic>
      <p:sp>
        <p:nvSpPr>
          <p:cNvPr id="7" name="Footer Placeholder 6">
            <a:extLst>
              <a:ext uri="{FF2B5EF4-FFF2-40B4-BE49-F238E27FC236}">
                <a16:creationId xmlns:a16="http://schemas.microsoft.com/office/drawing/2014/main" id="{D99B09D5-71E5-57DA-9F54-4CB272D1F3D5}"/>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36576588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gital &amp; Data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a:extLst>
              <a:ext uri="{FF2B5EF4-FFF2-40B4-BE49-F238E27FC236}">
                <a16:creationId xmlns:a16="http://schemas.microsoft.com/office/drawing/2014/main" id="{55FA374A-E4DA-0AAE-439F-2A93CA8ECB4B}"/>
              </a:ext>
            </a:extLst>
          </p:cNvPr>
          <p:cNvPicPr>
            <a:picLocks noChangeAspect="1"/>
          </p:cNvPicPr>
          <p:nvPr userDrawn="1"/>
        </p:nvPicPr>
        <p:blipFill>
          <a:blip r:embed="rId3"/>
          <a:stretch>
            <a:fillRect/>
          </a:stretch>
        </p:blipFill>
        <p:spPr>
          <a:xfrm>
            <a:off x="5556000" y="6237712"/>
            <a:ext cx="540000" cy="540000"/>
          </a:xfrm>
          <a:prstGeom prst="rect">
            <a:avLst/>
          </a:prstGeom>
        </p:spPr>
      </p:pic>
      <p:sp>
        <p:nvSpPr>
          <p:cNvPr id="6" name="Footer Placeholder 5">
            <a:extLst>
              <a:ext uri="{FF2B5EF4-FFF2-40B4-BE49-F238E27FC236}">
                <a16:creationId xmlns:a16="http://schemas.microsoft.com/office/drawing/2014/main" id="{316B9E66-62CE-45D4-8E00-0D1E61DFAA5A}"/>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4703639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p Delivery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4" name="Picture 3">
            <a:extLst>
              <a:ext uri="{FF2B5EF4-FFF2-40B4-BE49-F238E27FC236}">
                <a16:creationId xmlns:a16="http://schemas.microsoft.com/office/drawing/2014/main" id="{52C859C3-F080-D358-AE99-5B703A05B1A4}"/>
              </a:ext>
            </a:extLst>
          </p:cNvPr>
          <p:cNvPicPr>
            <a:picLocks noChangeAspect="1"/>
          </p:cNvPicPr>
          <p:nvPr userDrawn="1"/>
        </p:nvPicPr>
        <p:blipFill>
          <a:blip r:embed="rId3"/>
          <a:stretch>
            <a:fillRect/>
          </a:stretch>
        </p:blipFill>
        <p:spPr>
          <a:xfrm>
            <a:off x="11147828" y="84406"/>
            <a:ext cx="828000" cy="828000"/>
          </a:xfrm>
          <a:prstGeom prst="rect">
            <a:avLst/>
          </a:prstGeom>
        </p:spPr>
      </p:pic>
      <p:sp>
        <p:nvSpPr>
          <p:cNvPr id="5" name="Footer Placeholder 4">
            <a:extLst>
              <a:ext uri="{FF2B5EF4-FFF2-40B4-BE49-F238E27FC236}">
                <a16:creationId xmlns:a16="http://schemas.microsoft.com/office/drawing/2014/main" id="{7E330E66-7291-5060-FE80-74FCB38E0FBB}"/>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39297410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p Delivery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7" name="Picture 6">
            <a:extLst>
              <a:ext uri="{FF2B5EF4-FFF2-40B4-BE49-F238E27FC236}">
                <a16:creationId xmlns:a16="http://schemas.microsoft.com/office/drawing/2014/main" id="{28E3EC5A-E44B-5807-B56B-B17B2B728D86}"/>
              </a:ext>
            </a:extLst>
          </p:cNvPr>
          <p:cNvPicPr>
            <a:picLocks noChangeAspect="1"/>
          </p:cNvPicPr>
          <p:nvPr userDrawn="1"/>
        </p:nvPicPr>
        <p:blipFill>
          <a:blip r:embed="rId3"/>
          <a:stretch>
            <a:fillRect/>
          </a:stretch>
        </p:blipFill>
        <p:spPr>
          <a:xfrm>
            <a:off x="11147828" y="84406"/>
            <a:ext cx="828000" cy="828000"/>
          </a:xfrm>
          <a:prstGeom prst="rect">
            <a:avLst/>
          </a:prstGeom>
        </p:spPr>
      </p:pic>
      <p:sp>
        <p:nvSpPr>
          <p:cNvPr id="6" name="Footer Placeholder 5">
            <a:extLst>
              <a:ext uri="{FF2B5EF4-FFF2-40B4-BE49-F238E27FC236}">
                <a16:creationId xmlns:a16="http://schemas.microsoft.com/office/drawing/2014/main" id="{CF7C7BD1-1BB3-79CF-F22B-01F2AEC0EF3F}"/>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5205058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p Delivery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6" name="Picture 5">
            <a:extLst>
              <a:ext uri="{FF2B5EF4-FFF2-40B4-BE49-F238E27FC236}">
                <a16:creationId xmlns:a16="http://schemas.microsoft.com/office/drawing/2014/main" id="{B38F6ACF-F6D1-2FA0-C073-6168DCCB08A2}"/>
              </a:ext>
            </a:extLst>
          </p:cNvPr>
          <p:cNvPicPr>
            <a:picLocks noChangeAspect="1"/>
          </p:cNvPicPr>
          <p:nvPr userDrawn="1"/>
        </p:nvPicPr>
        <p:blipFill rotWithShape="1">
          <a:blip r:embed="rId3"/>
          <a:srcRect t="12188" b="17298"/>
          <a:stretch/>
        </p:blipFill>
        <p:spPr>
          <a:xfrm>
            <a:off x="5268000" y="6194632"/>
            <a:ext cx="828000" cy="583854"/>
          </a:xfrm>
          <a:prstGeom prst="rect">
            <a:avLst/>
          </a:prstGeom>
        </p:spPr>
      </p:pic>
      <p:sp>
        <p:nvSpPr>
          <p:cNvPr id="4" name="Footer Placeholder 3">
            <a:extLst>
              <a:ext uri="{FF2B5EF4-FFF2-40B4-BE49-F238E27FC236}">
                <a16:creationId xmlns:a16="http://schemas.microsoft.com/office/drawing/2014/main" id="{73409ABF-5073-ED9A-186D-DE96ECB18ABC}"/>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7392097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roject Delivery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5" name="Picture 4">
            <a:extLst>
              <a:ext uri="{FF2B5EF4-FFF2-40B4-BE49-F238E27FC236}">
                <a16:creationId xmlns:a16="http://schemas.microsoft.com/office/drawing/2014/main" id="{893B7BBA-3B32-23EC-4C5F-B48447BB08B3}"/>
              </a:ext>
            </a:extLst>
          </p:cNvPr>
          <p:cNvPicPr>
            <a:picLocks noChangeAspect="1"/>
          </p:cNvPicPr>
          <p:nvPr userDrawn="1"/>
        </p:nvPicPr>
        <p:blipFill>
          <a:blip r:embed="rId3"/>
          <a:stretch>
            <a:fillRect/>
          </a:stretch>
        </p:blipFill>
        <p:spPr>
          <a:xfrm>
            <a:off x="11430375" y="168686"/>
            <a:ext cx="545453" cy="540000"/>
          </a:xfrm>
          <a:prstGeom prst="rect">
            <a:avLst/>
          </a:prstGeom>
        </p:spPr>
      </p:pic>
      <p:sp>
        <p:nvSpPr>
          <p:cNvPr id="4" name="Footer Placeholder 3">
            <a:extLst>
              <a:ext uri="{FF2B5EF4-FFF2-40B4-BE49-F238E27FC236}">
                <a16:creationId xmlns:a16="http://schemas.microsoft.com/office/drawing/2014/main" id="{6445314F-3B18-DD2A-6484-BF51E3221843}"/>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501127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S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rgbClr val="56227D"/>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sp>
        <p:nvSpPr>
          <p:cNvPr id="4" name="Footer Placeholder 3">
            <a:extLst>
              <a:ext uri="{FF2B5EF4-FFF2-40B4-BE49-F238E27FC236}">
                <a16:creationId xmlns:a16="http://schemas.microsoft.com/office/drawing/2014/main" id="{D7B4A6D6-05E4-6761-FC22-A735C3E15786}"/>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32375760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roject Delivery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a:extLst>
              <a:ext uri="{FF2B5EF4-FFF2-40B4-BE49-F238E27FC236}">
                <a16:creationId xmlns:a16="http://schemas.microsoft.com/office/drawing/2014/main" id="{A4830A55-894F-468D-1936-3FABECFA95A0}"/>
              </a:ext>
            </a:extLst>
          </p:cNvPr>
          <p:cNvPicPr>
            <a:picLocks noChangeAspect="1"/>
          </p:cNvPicPr>
          <p:nvPr userDrawn="1"/>
        </p:nvPicPr>
        <p:blipFill>
          <a:blip r:embed="rId3"/>
          <a:stretch>
            <a:fillRect/>
          </a:stretch>
        </p:blipFill>
        <p:spPr>
          <a:xfrm>
            <a:off x="11430375" y="168686"/>
            <a:ext cx="545453" cy="540000"/>
          </a:xfrm>
          <a:prstGeom prst="rect">
            <a:avLst/>
          </a:prstGeom>
        </p:spPr>
      </p:pic>
      <p:sp>
        <p:nvSpPr>
          <p:cNvPr id="7" name="Footer Placeholder 6">
            <a:extLst>
              <a:ext uri="{FF2B5EF4-FFF2-40B4-BE49-F238E27FC236}">
                <a16:creationId xmlns:a16="http://schemas.microsoft.com/office/drawing/2014/main" id="{7252CD9F-21D8-1B54-7025-71EBD9760F76}"/>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7251409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roject Delivery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a:extLst>
              <a:ext uri="{FF2B5EF4-FFF2-40B4-BE49-F238E27FC236}">
                <a16:creationId xmlns:a16="http://schemas.microsoft.com/office/drawing/2014/main" id="{D7B1DF73-4489-7C71-A342-E6F68F333468}"/>
              </a:ext>
            </a:extLst>
          </p:cNvPr>
          <p:cNvPicPr>
            <a:picLocks noChangeAspect="1"/>
          </p:cNvPicPr>
          <p:nvPr userDrawn="1"/>
        </p:nvPicPr>
        <p:blipFill>
          <a:blip r:embed="rId3"/>
          <a:stretch>
            <a:fillRect/>
          </a:stretch>
        </p:blipFill>
        <p:spPr>
          <a:xfrm>
            <a:off x="5550547" y="6237712"/>
            <a:ext cx="545453" cy="540000"/>
          </a:xfrm>
          <a:prstGeom prst="rect">
            <a:avLst/>
          </a:prstGeom>
        </p:spPr>
      </p:pic>
      <p:sp>
        <p:nvSpPr>
          <p:cNvPr id="6" name="Footer Placeholder 5">
            <a:extLst>
              <a:ext uri="{FF2B5EF4-FFF2-40B4-BE49-F238E27FC236}">
                <a16:creationId xmlns:a16="http://schemas.microsoft.com/office/drawing/2014/main" id="{FFE1A1F4-EA99-B693-70A7-FD56D2597D2B}"/>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708486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urity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4" name="Picture 3">
            <a:extLst>
              <a:ext uri="{FF2B5EF4-FFF2-40B4-BE49-F238E27FC236}">
                <a16:creationId xmlns:a16="http://schemas.microsoft.com/office/drawing/2014/main" id="{A3D6DD9A-2733-C8F5-F445-ABE122C65A4D}"/>
              </a:ext>
            </a:extLst>
          </p:cNvPr>
          <p:cNvPicPr>
            <a:picLocks noChangeAspect="1"/>
          </p:cNvPicPr>
          <p:nvPr userDrawn="1"/>
        </p:nvPicPr>
        <p:blipFill>
          <a:blip r:embed="rId3"/>
          <a:stretch>
            <a:fillRect/>
          </a:stretch>
        </p:blipFill>
        <p:spPr>
          <a:xfrm>
            <a:off x="11505738" y="175306"/>
            <a:ext cx="540000" cy="540000"/>
          </a:xfrm>
          <a:prstGeom prst="rect">
            <a:avLst/>
          </a:prstGeom>
        </p:spPr>
      </p:pic>
      <p:sp>
        <p:nvSpPr>
          <p:cNvPr id="5" name="Footer Placeholder 4">
            <a:extLst>
              <a:ext uri="{FF2B5EF4-FFF2-40B4-BE49-F238E27FC236}">
                <a16:creationId xmlns:a16="http://schemas.microsoft.com/office/drawing/2014/main" id="{52E17BD9-A27F-C672-4E73-58792A409664}"/>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32151319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urity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7" name="Picture 6">
            <a:extLst>
              <a:ext uri="{FF2B5EF4-FFF2-40B4-BE49-F238E27FC236}">
                <a16:creationId xmlns:a16="http://schemas.microsoft.com/office/drawing/2014/main" id="{E0E07E53-8F19-944D-F80B-24CCB9688548}"/>
              </a:ext>
            </a:extLst>
          </p:cNvPr>
          <p:cNvPicPr>
            <a:picLocks noChangeAspect="1"/>
          </p:cNvPicPr>
          <p:nvPr userDrawn="1"/>
        </p:nvPicPr>
        <p:blipFill>
          <a:blip r:embed="rId3"/>
          <a:stretch>
            <a:fillRect/>
          </a:stretch>
        </p:blipFill>
        <p:spPr>
          <a:xfrm>
            <a:off x="11505738" y="175306"/>
            <a:ext cx="540000" cy="540000"/>
          </a:xfrm>
          <a:prstGeom prst="rect">
            <a:avLst/>
          </a:prstGeom>
        </p:spPr>
      </p:pic>
      <p:sp>
        <p:nvSpPr>
          <p:cNvPr id="6" name="Footer Placeholder 5">
            <a:extLst>
              <a:ext uri="{FF2B5EF4-FFF2-40B4-BE49-F238E27FC236}">
                <a16:creationId xmlns:a16="http://schemas.microsoft.com/office/drawing/2014/main" id="{1B52B91F-5427-01BC-F38E-DCEE8C8DF4E1}"/>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5007476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urity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6" name="Picture 5">
            <a:extLst>
              <a:ext uri="{FF2B5EF4-FFF2-40B4-BE49-F238E27FC236}">
                <a16:creationId xmlns:a16="http://schemas.microsoft.com/office/drawing/2014/main" id="{700A01E6-55E1-9BD5-66CE-E78385D2DA17}"/>
              </a:ext>
            </a:extLst>
          </p:cNvPr>
          <p:cNvPicPr>
            <a:picLocks noChangeAspect="1"/>
          </p:cNvPicPr>
          <p:nvPr userDrawn="1"/>
        </p:nvPicPr>
        <p:blipFill>
          <a:blip r:embed="rId3"/>
          <a:stretch>
            <a:fillRect/>
          </a:stretch>
        </p:blipFill>
        <p:spPr>
          <a:xfrm>
            <a:off x="5574109" y="6237712"/>
            <a:ext cx="540000" cy="540000"/>
          </a:xfrm>
          <a:prstGeom prst="rect">
            <a:avLst/>
          </a:prstGeom>
        </p:spPr>
      </p:pic>
      <p:sp>
        <p:nvSpPr>
          <p:cNvPr id="4" name="Footer Placeholder 3">
            <a:extLst>
              <a:ext uri="{FF2B5EF4-FFF2-40B4-BE49-F238E27FC236}">
                <a16:creationId xmlns:a16="http://schemas.microsoft.com/office/drawing/2014/main" id="{0340ED89-C158-8307-949D-1DF5D3439C91}"/>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487703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mercial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6" name="Picture 5">
            <a:extLst>
              <a:ext uri="{FF2B5EF4-FFF2-40B4-BE49-F238E27FC236}">
                <a16:creationId xmlns:a16="http://schemas.microsoft.com/office/drawing/2014/main" id="{438CC13C-BBDC-21BA-508E-E47AEA17D273}"/>
              </a:ext>
            </a:extLst>
          </p:cNvPr>
          <p:cNvPicPr>
            <a:picLocks noChangeAspect="1"/>
          </p:cNvPicPr>
          <p:nvPr userDrawn="1"/>
        </p:nvPicPr>
        <p:blipFill>
          <a:blip r:embed="rId3"/>
          <a:stretch>
            <a:fillRect/>
          </a:stretch>
        </p:blipFill>
        <p:spPr>
          <a:xfrm>
            <a:off x="5628000" y="6273712"/>
            <a:ext cx="468000" cy="468000"/>
          </a:xfrm>
          <a:prstGeom prst="rect">
            <a:avLst/>
          </a:prstGeom>
        </p:spPr>
      </p:pic>
      <p:sp>
        <p:nvSpPr>
          <p:cNvPr id="4" name="Footer Placeholder 3">
            <a:extLst>
              <a:ext uri="{FF2B5EF4-FFF2-40B4-BE49-F238E27FC236}">
                <a16:creationId xmlns:a16="http://schemas.microsoft.com/office/drawing/2014/main" id="{ED717A66-2DC9-1467-122C-A0E2EA04E21E}"/>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6789663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Slide Bullet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0DB1C96-40DF-E654-7268-DE2CCB07D40D}"/>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D80F1D0-0A21-25A2-FD03-421AE427287A}"/>
              </a:ext>
            </a:extLst>
          </p:cNvPr>
          <p:cNvSpPr>
            <a:spLocks noGrp="1"/>
          </p:cNvSpPr>
          <p:nvPr>
            <p:ph type="body" idx="1" hasCustomPrompt="1"/>
          </p:nvPr>
        </p:nvSpPr>
        <p:spPr>
          <a:xfrm>
            <a:off x="839788" y="1681163"/>
            <a:ext cx="5157787" cy="823912"/>
          </a:xfrm>
        </p:spPr>
        <p:txBody>
          <a:bodyPr anchor="b">
            <a:normAutofit/>
          </a:bodyPr>
          <a:lstStyle>
            <a:lvl1pPr marL="0" indent="0">
              <a:buNone/>
              <a:defRPr sz="2000" b="1">
                <a:solidFill>
                  <a:srgbClr val="56227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sub-title</a:t>
            </a:r>
          </a:p>
        </p:txBody>
      </p:sp>
      <p:sp>
        <p:nvSpPr>
          <p:cNvPr id="4" name="Content Placeholder 3">
            <a:extLst>
              <a:ext uri="{FF2B5EF4-FFF2-40B4-BE49-F238E27FC236}">
                <a16:creationId xmlns:a16="http://schemas.microsoft.com/office/drawing/2014/main" id="{114A0A99-5CBF-19F7-D17E-865A1414259A}"/>
              </a:ext>
            </a:extLst>
          </p:cNvPr>
          <p:cNvSpPr>
            <a:spLocks noGrp="1"/>
          </p:cNvSpPr>
          <p:nvPr>
            <p:ph sz="half" idx="2"/>
          </p:nvPr>
        </p:nvSpPr>
        <p:spPr>
          <a:xfrm>
            <a:off x="839788" y="2505075"/>
            <a:ext cx="5157787" cy="3684588"/>
          </a:xfrm>
        </p:spPr>
        <p:txBody>
          <a:bodyPr/>
          <a:lstStyle>
            <a:lvl1pPr marL="285750" indent="-285750">
              <a:lnSpc>
                <a:spcPct val="100000"/>
              </a:lnSpc>
              <a:buFont typeface="Arial" panose="020B0604020202020204" pitchFamily="34" charset="0"/>
              <a:buChar char="•"/>
              <a:defRPr sz="16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EEB41E-54E2-CBD6-4F28-5272048941A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000" b="1">
                <a:solidFill>
                  <a:srgbClr val="56227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sub-title</a:t>
            </a:r>
          </a:p>
        </p:txBody>
      </p:sp>
      <p:sp>
        <p:nvSpPr>
          <p:cNvPr id="6" name="Content Placeholder 5">
            <a:extLst>
              <a:ext uri="{FF2B5EF4-FFF2-40B4-BE49-F238E27FC236}">
                <a16:creationId xmlns:a16="http://schemas.microsoft.com/office/drawing/2014/main" id="{E1A5C6A0-033F-E937-2B33-D409A8B86BFA}"/>
              </a:ext>
            </a:extLst>
          </p:cNvPr>
          <p:cNvSpPr>
            <a:spLocks noGrp="1"/>
          </p:cNvSpPr>
          <p:nvPr>
            <p:ph sz="quarter" idx="4"/>
          </p:nvPr>
        </p:nvSpPr>
        <p:spPr>
          <a:xfrm>
            <a:off x="6172200" y="2505075"/>
            <a:ext cx="5183188" cy="3684588"/>
          </a:xfrm>
        </p:spPr>
        <p:txBody>
          <a:bodyPr/>
          <a:lstStyle>
            <a:lvl1pPr>
              <a:lnSpc>
                <a:spcPct val="100000"/>
              </a:lnSpc>
              <a:defRPr sz="16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09C7EE6B-04D6-7075-C8F2-81EC43AF356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sp>
        <p:nvSpPr>
          <p:cNvPr id="7" name="Title 1">
            <a:extLst>
              <a:ext uri="{FF2B5EF4-FFF2-40B4-BE49-F238E27FC236}">
                <a16:creationId xmlns:a16="http://schemas.microsoft.com/office/drawing/2014/main" id="{C5CA5532-7E9D-BBE9-F63E-474160AB6A76}"/>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sp>
        <p:nvSpPr>
          <p:cNvPr id="8" name="Footer Placeholder 7">
            <a:extLst>
              <a:ext uri="{FF2B5EF4-FFF2-40B4-BE49-F238E27FC236}">
                <a16:creationId xmlns:a16="http://schemas.microsoft.com/office/drawing/2014/main" id="{D54F2CA8-F1B4-0184-0320-040130AA3355}"/>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38544737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rge Photo/Infographic">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A4A2CE4-A1B4-4881-7C52-B72C9317C2F1}"/>
              </a:ext>
            </a:extLst>
          </p:cNvPr>
          <p:cNvSpPr txBox="1">
            <a:spLocks/>
          </p:cNvSpPr>
          <p:nvPr userDrawn="1"/>
        </p:nvSpPr>
        <p:spPr>
          <a:xfrm>
            <a:off x="270788" y="254691"/>
            <a:ext cx="11705040" cy="487431"/>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endParaRPr lang="en-GB"/>
          </a:p>
        </p:txBody>
      </p:sp>
      <p:cxnSp>
        <p:nvCxnSpPr>
          <p:cNvPr id="8" name="Straight Connector 7">
            <a:extLst>
              <a:ext uri="{FF2B5EF4-FFF2-40B4-BE49-F238E27FC236}">
                <a16:creationId xmlns:a16="http://schemas.microsoft.com/office/drawing/2014/main" id="{F50BB9D8-22B7-71A8-E43F-D6A4C4F5484A}"/>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78B4EF3-D70D-D330-32F2-830E9FFEEF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sp>
        <p:nvSpPr>
          <p:cNvPr id="5" name="Title 1">
            <a:extLst>
              <a:ext uri="{FF2B5EF4-FFF2-40B4-BE49-F238E27FC236}">
                <a16:creationId xmlns:a16="http://schemas.microsoft.com/office/drawing/2014/main" id="{20AC6476-1D7D-1C83-5C06-A26822246A67}"/>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sp>
        <p:nvSpPr>
          <p:cNvPr id="3" name="Footer Placeholder 2">
            <a:extLst>
              <a:ext uri="{FF2B5EF4-FFF2-40B4-BE49-F238E27FC236}">
                <a16:creationId xmlns:a16="http://schemas.microsoft.com/office/drawing/2014/main" id="{1FD7B8EA-881A-ECA9-EBE9-1D0352B36EF3}"/>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12509210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437EAF-0797-42D8-08BC-82DA10BDA6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sp>
        <p:nvSpPr>
          <p:cNvPr id="3" name="Footer Placeholder 2">
            <a:extLst>
              <a:ext uri="{FF2B5EF4-FFF2-40B4-BE49-F238E27FC236}">
                <a16:creationId xmlns:a16="http://schemas.microsoft.com/office/drawing/2014/main" id="{1E9DB1E2-D7C8-35F2-92B7-70B044D6B9E8}"/>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1055508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ALMO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9791536"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rgbClr val="56227D"/>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4" name="Picture 3">
            <a:extLst>
              <a:ext uri="{FF2B5EF4-FFF2-40B4-BE49-F238E27FC236}">
                <a16:creationId xmlns:a16="http://schemas.microsoft.com/office/drawing/2014/main" id="{059676A3-795F-BC41-C0E4-E6A7BA5C3E40}"/>
              </a:ext>
            </a:extLst>
          </p:cNvPr>
          <p:cNvPicPr>
            <a:picLocks noChangeAspect="1"/>
          </p:cNvPicPr>
          <p:nvPr userDrawn="1"/>
        </p:nvPicPr>
        <p:blipFill>
          <a:blip r:embed="rId3"/>
          <a:stretch>
            <a:fillRect/>
          </a:stretch>
        </p:blipFill>
        <p:spPr>
          <a:xfrm>
            <a:off x="10865382" y="279900"/>
            <a:ext cx="1110446" cy="428786"/>
          </a:xfrm>
          <a:prstGeom prst="rect">
            <a:avLst/>
          </a:prstGeom>
        </p:spPr>
      </p:pic>
      <p:sp>
        <p:nvSpPr>
          <p:cNvPr id="5" name="Footer Placeholder 4">
            <a:extLst>
              <a:ext uri="{FF2B5EF4-FFF2-40B4-BE49-F238E27FC236}">
                <a16:creationId xmlns:a16="http://schemas.microsoft.com/office/drawing/2014/main" id="{2B300F0B-2E42-F138-9ECF-8E8ECB5D0AEB}"/>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244994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S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rgbClr val="56227D"/>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sp>
        <p:nvSpPr>
          <p:cNvPr id="6" name="Footer Placeholder 5">
            <a:extLst>
              <a:ext uri="{FF2B5EF4-FFF2-40B4-BE49-F238E27FC236}">
                <a16:creationId xmlns:a16="http://schemas.microsoft.com/office/drawing/2014/main" id="{F3027EC9-D471-AC48-5E20-5CE9B59E30F9}"/>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7315790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ALMO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9" y="254691"/>
            <a:ext cx="10027004"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rgbClr val="56227D"/>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a:extLst>
              <a:ext uri="{FF2B5EF4-FFF2-40B4-BE49-F238E27FC236}">
                <a16:creationId xmlns:a16="http://schemas.microsoft.com/office/drawing/2014/main" id="{5009E5E0-0D6E-163D-D224-0DFF0C76168C}"/>
              </a:ext>
            </a:extLst>
          </p:cNvPr>
          <p:cNvPicPr>
            <a:picLocks noChangeAspect="1"/>
          </p:cNvPicPr>
          <p:nvPr userDrawn="1"/>
        </p:nvPicPr>
        <p:blipFill>
          <a:blip r:embed="rId3"/>
          <a:stretch>
            <a:fillRect/>
          </a:stretch>
        </p:blipFill>
        <p:spPr>
          <a:xfrm>
            <a:off x="10865382" y="279900"/>
            <a:ext cx="1110446" cy="428786"/>
          </a:xfrm>
          <a:prstGeom prst="rect">
            <a:avLst/>
          </a:prstGeom>
        </p:spPr>
      </p:pic>
      <p:sp>
        <p:nvSpPr>
          <p:cNvPr id="7" name="Footer Placeholder 6">
            <a:extLst>
              <a:ext uri="{FF2B5EF4-FFF2-40B4-BE49-F238E27FC236}">
                <a16:creationId xmlns:a16="http://schemas.microsoft.com/office/drawing/2014/main" id="{ACC70741-8B1E-5C33-1CAC-4EF1ECE930CA}"/>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30037862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ALMO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rgbClr val="56227D"/>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a:extLst>
              <a:ext uri="{FF2B5EF4-FFF2-40B4-BE49-F238E27FC236}">
                <a16:creationId xmlns:a16="http://schemas.microsoft.com/office/drawing/2014/main" id="{C166CD37-0137-8CE0-9142-F931732E166C}"/>
              </a:ext>
            </a:extLst>
          </p:cNvPr>
          <p:cNvPicPr>
            <a:picLocks noChangeAspect="1"/>
          </p:cNvPicPr>
          <p:nvPr userDrawn="1"/>
        </p:nvPicPr>
        <p:blipFill>
          <a:blip r:embed="rId3"/>
          <a:stretch>
            <a:fillRect/>
          </a:stretch>
        </p:blipFill>
        <p:spPr>
          <a:xfrm>
            <a:off x="4945001" y="6293319"/>
            <a:ext cx="1110446" cy="428786"/>
          </a:xfrm>
          <a:prstGeom prst="rect">
            <a:avLst/>
          </a:prstGeom>
        </p:spPr>
      </p:pic>
      <p:sp>
        <p:nvSpPr>
          <p:cNvPr id="6" name="Footer Placeholder 5">
            <a:extLst>
              <a:ext uri="{FF2B5EF4-FFF2-40B4-BE49-F238E27FC236}">
                <a16:creationId xmlns:a16="http://schemas.microsoft.com/office/drawing/2014/main" id="{6688DE05-E407-92B2-71A7-09693D4BCE81}"/>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40922226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ALMO Large Photo/Infographic">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A4A2CE4-A1B4-4881-7C52-B72C9317C2F1}"/>
              </a:ext>
            </a:extLst>
          </p:cNvPr>
          <p:cNvSpPr txBox="1">
            <a:spLocks/>
          </p:cNvSpPr>
          <p:nvPr userDrawn="1"/>
        </p:nvSpPr>
        <p:spPr>
          <a:xfrm>
            <a:off x="270788" y="254691"/>
            <a:ext cx="11705040" cy="487431"/>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endParaRPr lang="en-GB"/>
          </a:p>
        </p:txBody>
      </p:sp>
      <p:cxnSp>
        <p:nvCxnSpPr>
          <p:cNvPr id="8" name="Straight Connector 7">
            <a:extLst>
              <a:ext uri="{FF2B5EF4-FFF2-40B4-BE49-F238E27FC236}">
                <a16:creationId xmlns:a16="http://schemas.microsoft.com/office/drawing/2014/main" id="{F50BB9D8-22B7-71A8-E43F-D6A4C4F5484A}"/>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78B4EF3-D70D-D330-32F2-830E9FFEEF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sp>
        <p:nvSpPr>
          <p:cNvPr id="5" name="Title 1">
            <a:extLst>
              <a:ext uri="{FF2B5EF4-FFF2-40B4-BE49-F238E27FC236}">
                <a16:creationId xmlns:a16="http://schemas.microsoft.com/office/drawing/2014/main" id="{20AC6476-1D7D-1C83-5C06-A26822246A67}"/>
              </a:ext>
            </a:extLst>
          </p:cNvPr>
          <p:cNvSpPr>
            <a:spLocks noGrp="1"/>
          </p:cNvSpPr>
          <p:nvPr>
            <p:ph type="title" hasCustomPrompt="1"/>
          </p:nvPr>
        </p:nvSpPr>
        <p:spPr>
          <a:xfrm>
            <a:off x="270788" y="254691"/>
            <a:ext cx="9917119" cy="487431"/>
          </a:xfrm>
        </p:spPr>
        <p:txBody>
          <a:bodyPr/>
          <a:lstStyle>
            <a:lvl1pPr>
              <a:defRPr/>
            </a:lvl1pPr>
          </a:lstStyle>
          <a:p>
            <a:r>
              <a:rPr lang="en-US"/>
              <a:t>Title here</a:t>
            </a:r>
            <a:endParaRPr lang="en-GB"/>
          </a:p>
        </p:txBody>
      </p:sp>
      <p:pic>
        <p:nvPicPr>
          <p:cNvPr id="3" name="Picture 2">
            <a:extLst>
              <a:ext uri="{FF2B5EF4-FFF2-40B4-BE49-F238E27FC236}">
                <a16:creationId xmlns:a16="http://schemas.microsoft.com/office/drawing/2014/main" id="{E59CD682-8D41-5A8F-530F-5D7C5582EC42}"/>
              </a:ext>
            </a:extLst>
          </p:cNvPr>
          <p:cNvPicPr>
            <a:picLocks noChangeAspect="1"/>
          </p:cNvPicPr>
          <p:nvPr userDrawn="1"/>
        </p:nvPicPr>
        <p:blipFill>
          <a:blip r:embed="rId3"/>
          <a:stretch>
            <a:fillRect/>
          </a:stretch>
        </p:blipFill>
        <p:spPr>
          <a:xfrm>
            <a:off x="10865382" y="279900"/>
            <a:ext cx="1110446" cy="428786"/>
          </a:xfrm>
          <a:prstGeom prst="rect">
            <a:avLst/>
          </a:prstGeom>
        </p:spPr>
      </p:pic>
      <p:sp>
        <p:nvSpPr>
          <p:cNvPr id="4" name="Footer Placeholder 3">
            <a:extLst>
              <a:ext uri="{FF2B5EF4-FFF2-40B4-BE49-F238E27FC236}">
                <a16:creationId xmlns:a16="http://schemas.microsoft.com/office/drawing/2014/main" id="{897D946E-235A-684E-662C-AF3674CD4F28}"/>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39316675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SALMO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437EAF-0797-42D8-08BC-82DA10BDA6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3" name="Picture 2">
            <a:extLst>
              <a:ext uri="{FF2B5EF4-FFF2-40B4-BE49-F238E27FC236}">
                <a16:creationId xmlns:a16="http://schemas.microsoft.com/office/drawing/2014/main" id="{F1083E36-B899-3BA9-8E56-CF5355874BA6}"/>
              </a:ext>
            </a:extLst>
          </p:cNvPr>
          <p:cNvPicPr>
            <a:picLocks noChangeAspect="1"/>
          </p:cNvPicPr>
          <p:nvPr userDrawn="1"/>
        </p:nvPicPr>
        <p:blipFill>
          <a:blip r:embed="rId3"/>
          <a:stretch>
            <a:fillRect/>
          </a:stretch>
        </p:blipFill>
        <p:spPr>
          <a:xfrm>
            <a:off x="236216" y="6294333"/>
            <a:ext cx="1115665" cy="426757"/>
          </a:xfrm>
          <a:prstGeom prst="rect">
            <a:avLst/>
          </a:prstGeom>
        </p:spPr>
      </p:pic>
      <p:sp>
        <p:nvSpPr>
          <p:cNvPr id="4" name="Footer Placeholder 3">
            <a:extLst>
              <a:ext uri="{FF2B5EF4-FFF2-40B4-BE49-F238E27FC236}">
                <a16:creationId xmlns:a16="http://schemas.microsoft.com/office/drawing/2014/main" id="{63341CE4-D9D4-D517-1744-26BABD526585}"/>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903460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S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rgbClr val="56227D"/>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sp>
        <p:nvSpPr>
          <p:cNvPr id="4" name="Footer Placeholder 3">
            <a:extLst>
              <a:ext uri="{FF2B5EF4-FFF2-40B4-BE49-F238E27FC236}">
                <a16:creationId xmlns:a16="http://schemas.microsoft.com/office/drawing/2014/main" id="{A659A086-18C8-556E-5BBF-1BBC35888190}"/>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520141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ateway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Gateway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003478"/>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Body text Font Arial size 18pts.</a:t>
            </a:r>
          </a:p>
        </p:txBody>
      </p:sp>
      <p:pic>
        <p:nvPicPr>
          <p:cNvPr id="4" name="Picture 3">
            <a:extLst>
              <a:ext uri="{FF2B5EF4-FFF2-40B4-BE49-F238E27FC236}">
                <a16:creationId xmlns:a16="http://schemas.microsoft.com/office/drawing/2014/main" id="{226F5C7C-F935-94CB-448F-79B5E62DC2A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5" name="Picture 4">
            <a:extLst>
              <a:ext uri="{FF2B5EF4-FFF2-40B4-BE49-F238E27FC236}">
                <a16:creationId xmlns:a16="http://schemas.microsoft.com/office/drawing/2014/main" id="{E12C9307-D9E4-FD18-661B-9DEAB84E16DF}"/>
              </a:ext>
            </a:extLst>
          </p:cNvPr>
          <p:cNvPicPr>
            <a:picLocks noChangeAspect="1"/>
          </p:cNvPicPr>
          <p:nvPr userDrawn="1"/>
        </p:nvPicPr>
        <p:blipFill>
          <a:blip r:embed="rId3"/>
          <a:stretch>
            <a:fillRect/>
          </a:stretch>
        </p:blipFill>
        <p:spPr>
          <a:xfrm>
            <a:off x="11360549" y="237655"/>
            <a:ext cx="686910" cy="521502"/>
          </a:xfrm>
          <a:prstGeom prst="rect">
            <a:avLst/>
          </a:prstGeom>
        </p:spPr>
      </p:pic>
      <p:sp>
        <p:nvSpPr>
          <p:cNvPr id="6" name="Footer Placeholder 5">
            <a:extLst>
              <a:ext uri="{FF2B5EF4-FFF2-40B4-BE49-F238E27FC236}">
                <a16:creationId xmlns:a16="http://schemas.microsoft.com/office/drawing/2014/main" id="{5F6971B8-600B-B90A-EA21-8C10E66252FA}"/>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2200366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ateway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Gateway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003478"/>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4" name="Content Placeholder 2">
            <a:extLst>
              <a:ext uri="{FF2B5EF4-FFF2-40B4-BE49-F238E27FC236}">
                <a16:creationId xmlns:a16="http://schemas.microsoft.com/office/drawing/2014/main" id="{0DF105A7-ABA4-1752-254F-46E3C014C0D8}"/>
              </a:ext>
            </a:extLst>
          </p:cNvPr>
          <p:cNvSpPr>
            <a:spLocks noGrp="1"/>
          </p:cNvSpPr>
          <p:nvPr>
            <p:ph sz="half" idx="1" hasCustomPrompt="1"/>
          </p:nvPr>
        </p:nvSpPr>
        <p:spPr>
          <a:xfrm>
            <a:off x="310542" y="1843294"/>
            <a:ext cx="5400000"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Body text Font Arial size minimum16pts. Images can be place either on the left or the right and should fit within this boundary area.</a:t>
            </a:r>
          </a:p>
        </p:txBody>
      </p:sp>
      <p:sp>
        <p:nvSpPr>
          <p:cNvPr id="5" name="Content Placeholder 2">
            <a:extLst>
              <a:ext uri="{FF2B5EF4-FFF2-40B4-BE49-F238E27FC236}">
                <a16:creationId xmlns:a16="http://schemas.microsoft.com/office/drawing/2014/main" id="{2764BE8E-79E6-C373-642F-A13843EB2449}"/>
              </a:ext>
            </a:extLst>
          </p:cNvPr>
          <p:cNvSpPr>
            <a:spLocks noGrp="1"/>
          </p:cNvSpPr>
          <p:nvPr>
            <p:ph sz="half" idx="13" hasCustomPrompt="1"/>
          </p:nvPr>
        </p:nvSpPr>
        <p:spPr>
          <a:xfrm>
            <a:off x="6575828" y="1843294"/>
            <a:ext cx="5400000"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Body text Font Arial size minimum16pts. Images can be place either on the left or the right and should fit within this boundary area.</a:t>
            </a:r>
          </a:p>
        </p:txBody>
      </p:sp>
      <p:pic>
        <p:nvPicPr>
          <p:cNvPr id="3" name="Picture 2">
            <a:extLst>
              <a:ext uri="{FF2B5EF4-FFF2-40B4-BE49-F238E27FC236}">
                <a16:creationId xmlns:a16="http://schemas.microsoft.com/office/drawing/2014/main" id="{74D18A2B-5ECC-19CE-6B62-3A649ED8865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a:extLst>
              <a:ext uri="{FF2B5EF4-FFF2-40B4-BE49-F238E27FC236}">
                <a16:creationId xmlns:a16="http://schemas.microsoft.com/office/drawing/2014/main" id="{8FCBEB88-12A0-491F-C8C2-296280BE7A3D}"/>
              </a:ext>
            </a:extLst>
          </p:cNvPr>
          <p:cNvPicPr>
            <a:picLocks noChangeAspect="1"/>
          </p:cNvPicPr>
          <p:nvPr userDrawn="1"/>
        </p:nvPicPr>
        <p:blipFill>
          <a:blip r:embed="rId3"/>
          <a:stretch>
            <a:fillRect/>
          </a:stretch>
        </p:blipFill>
        <p:spPr>
          <a:xfrm>
            <a:off x="11360549" y="237655"/>
            <a:ext cx="686910" cy="521502"/>
          </a:xfrm>
          <a:prstGeom prst="rect">
            <a:avLst/>
          </a:prstGeom>
        </p:spPr>
      </p:pic>
      <p:sp>
        <p:nvSpPr>
          <p:cNvPr id="7" name="Footer Placeholder 6">
            <a:extLst>
              <a:ext uri="{FF2B5EF4-FFF2-40B4-BE49-F238E27FC236}">
                <a16:creationId xmlns:a16="http://schemas.microsoft.com/office/drawing/2014/main" id="{0522465F-2889-8554-4165-747BEBDC850A}"/>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3021152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ateway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003478"/>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a:extLst>
              <a:ext uri="{FF2B5EF4-FFF2-40B4-BE49-F238E27FC236}">
                <a16:creationId xmlns:a16="http://schemas.microsoft.com/office/drawing/2014/main" id="{935ED83F-06FA-6E02-1B86-F835B779CED8}"/>
              </a:ext>
            </a:extLst>
          </p:cNvPr>
          <p:cNvPicPr>
            <a:picLocks noChangeAspect="1"/>
          </p:cNvPicPr>
          <p:nvPr userDrawn="1"/>
        </p:nvPicPr>
        <p:blipFill>
          <a:blip r:embed="rId3"/>
          <a:stretch>
            <a:fillRect/>
          </a:stretch>
        </p:blipFill>
        <p:spPr>
          <a:xfrm>
            <a:off x="5444779" y="6246961"/>
            <a:ext cx="686910" cy="521502"/>
          </a:xfrm>
          <a:prstGeom prst="rect">
            <a:avLst/>
          </a:prstGeom>
        </p:spPr>
      </p:pic>
      <p:sp>
        <p:nvSpPr>
          <p:cNvPr id="6" name="Footer Placeholder 5">
            <a:extLst>
              <a:ext uri="{FF2B5EF4-FFF2-40B4-BE49-F238E27FC236}">
                <a16:creationId xmlns:a16="http://schemas.microsoft.com/office/drawing/2014/main" id="{71C4EFFF-43C9-BD1E-B330-23437C326F29}"/>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56230945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4C88C4-4676-12A6-60F0-D8C86175AA9B}"/>
              </a:ext>
            </a:extLst>
          </p:cNvPr>
          <p:cNvSpPr>
            <a:spLocks noGrp="1"/>
          </p:cNvSpPr>
          <p:nvPr>
            <p:ph type="title"/>
          </p:nvPr>
        </p:nvSpPr>
        <p:spPr>
          <a:xfrm>
            <a:off x="270788" y="365125"/>
            <a:ext cx="11705040" cy="600293"/>
          </a:xfrm>
          <a:prstGeom prst="rect">
            <a:avLst/>
          </a:prstGeom>
        </p:spPr>
        <p:txBody>
          <a:bodyPr vert="horz" lIns="91440" tIns="45720" rIns="91440" bIns="45720" rtlCol="0" anchor="t">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19B9B79-E629-3CD5-B23A-E46D2A355AAD}"/>
              </a:ext>
            </a:extLst>
          </p:cNvPr>
          <p:cNvSpPr>
            <a:spLocks noGrp="1"/>
          </p:cNvSpPr>
          <p:nvPr>
            <p:ph type="body" idx="1"/>
          </p:nvPr>
        </p:nvSpPr>
        <p:spPr>
          <a:xfrm>
            <a:off x="270788" y="1257747"/>
            <a:ext cx="11705040" cy="18565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a:extLst>
              <a:ext uri="{FF2B5EF4-FFF2-40B4-BE49-F238E27FC236}">
                <a16:creationId xmlns:a16="http://schemas.microsoft.com/office/drawing/2014/main" id="{923F6882-4D92-8AD9-56A7-843A64899E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Tree>
    <p:extLst>
      <p:ext uri="{BB962C8B-B14F-4D97-AF65-F5344CB8AC3E}">
        <p14:creationId xmlns:p14="http://schemas.microsoft.com/office/powerpoint/2010/main" val="807410912"/>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0" r:id="rId3"/>
    <p:sldLayoutId id="2147483652" r:id="rId4"/>
    <p:sldLayoutId id="2147483666" r:id="rId5"/>
    <p:sldLayoutId id="2147483673" r:id="rId6"/>
    <p:sldLayoutId id="2147483662" r:id="rId7"/>
    <p:sldLayoutId id="2147483667" r:id="rId8"/>
    <p:sldLayoutId id="2147483674" r:id="rId9"/>
    <p:sldLayoutId id="2147483663" r:id="rId10"/>
    <p:sldLayoutId id="2147483668" r:id="rId11"/>
    <p:sldLayoutId id="2147483675" r:id="rId12"/>
    <p:sldLayoutId id="2147483664" r:id="rId13"/>
    <p:sldLayoutId id="2147483669" r:id="rId14"/>
    <p:sldLayoutId id="2147483676" r:id="rId15"/>
    <p:sldLayoutId id="2147483665" r:id="rId16"/>
    <p:sldLayoutId id="2147483670" r:id="rId17"/>
    <p:sldLayoutId id="2147483677" r:id="rId18"/>
    <p:sldLayoutId id="2147483671" r:id="rId19"/>
    <p:sldLayoutId id="2147483672"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678" r:id="rId45"/>
    <p:sldLayoutId id="2147483653" r:id="rId46"/>
    <p:sldLayoutId id="2147483654" r:id="rId47"/>
    <p:sldLayoutId id="2147483655" r:id="rId48"/>
    <p:sldLayoutId id="2147483703" r:id="rId49"/>
    <p:sldLayoutId id="2147483704" r:id="rId50"/>
    <p:sldLayoutId id="2147483705" r:id="rId51"/>
    <p:sldLayoutId id="2147483706" r:id="rId52"/>
    <p:sldLayoutId id="2147483707" r:id="rId53"/>
  </p:sldLayoutIdLst>
  <p:hf sldNum="0" hdr="0" dt="0"/>
  <p:txStyles>
    <p:titleStyle>
      <a:lvl1pPr algn="l" defTabSz="914400" rtl="0" eaLnBrk="1" latinLnBrk="0" hangingPunct="1">
        <a:lnSpc>
          <a:spcPct val="90000"/>
        </a:lnSpc>
        <a:spcBef>
          <a:spcPct val="0"/>
        </a:spcBef>
        <a:buNone/>
        <a:defRPr sz="32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3.png"/><Relationship Id="rId4" Type="http://schemas.openxmlformats.org/officeDocument/2006/relationships/diagramLayout" Target="../diagrams/layout1.xml"/><Relationship Id="rId9" Type="http://schemas.openxmlformats.org/officeDocument/2006/relationships/image" Target="../media/image22.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4.xml"/><Relationship Id="rId5" Type="http://schemas.openxmlformats.org/officeDocument/2006/relationships/hyperlink" Target="https://urldefense.com/v3/__https:/modgovuk.sharepoint.com/teams/2228/portals/hs/pages/Landing*20Page.aspx?title=DE*26S*Unified*Safety*and*Environmental*Management*System*(SEMS)&amp;itempath=https*3a*2f*2fmodgovuk.sharepoint.com*2fteams*2f2228*2fportals*2fhs&amp;author=Wilcock*2c*Stephen*Mr*(DES*SLG-Eng*Sfty)&amp;cat=OHSEMS&amp;cat1=Occupational*Health*Safety*and*Environment__;JSUrKysrKysrJSUlJSUlJSUrKysrKysrKys!!OepYZ6Q!_g9_emgeK49MaOcX8Y4wOqwf-mWFLl7j8TQD52ycOiuN4Pa2sBCRcpY-MAtcb121d4GiT3x1c762Nv4Yk1xl2Y7i9d0-z7WnrTLYFzTqNA$" TargetMode="External"/><Relationship Id="rId4" Type="http://schemas.openxmlformats.org/officeDocument/2006/relationships/image" Target="../media/image73.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71.xml"/><Relationship Id="rId1" Type="http://schemas.openxmlformats.org/officeDocument/2006/relationships/slideLayout" Target="../slideLayouts/slideLayout4.xml"/><Relationship Id="rId6" Type="http://schemas.openxmlformats.org/officeDocument/2006/relationships/image" Target="../media/image79.svg"/><Relationship Id="rId5" Type="http://schemas.openxmlformats.org/officeDocument/2006/relationships/image" Target="../media/image78.png"/><Relationship Id="rId10" Type="http://schemas.openxmlformats.org/officeDocument/2006/relationships/image" Target="../media/image83.svg"/><Relationship Id="rId4" Type="http://schemas.openxmlformats.org/officeDocument/2006/relationships/image" Target="../media/image77.svg"/><Relationship Id="rId9" Type="http://schemas.openxmlformats.org/officeDocument/2006/relationships/image" Target="../media/image82.png"/></Relationships>
</file>

<file path=ppt/slides/_rels/slide7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openxmlformats.org/officeDocument/2006/relationships/image" Target="../media/image85.png"/></Relationships>
</file>

<file path=ppt/slides/_rels/slide7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6.xml"/><Relationship Id="rId1" Type="http://schemas.openxmlformats.org/officeDocument/2006/relationships/slideLayout" Target="../slideLayouts/slideLayout4.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hyperlink" Target="https://www.asems.mod.uk/toolkit" TargetMode="External"/></Relationships>
</file>

<file path=ppt/slides/_rels/slide77.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35.png"/><Relationship Id="rId7" Type="http://schemas.openxmlformats.org/officeDocument/2006/relationships/hyperlink" Target="https://urldefense.com/v3/__https:/modgovuk.sharepoint.com/teams/cui6-773/Lists/AirSafetyProcesses/Item/displayifs.aspx?ID=11__;!!OepYZ6Q!5j-T9OKnhixobjTs1AEB5h5kZDuk5TBFHPrAPoY1SKMFrcHpTF81mL8bVYAT1eSLYnlPJGWvD_G5mX3b-YyJ23NPrEdBMLHmC3oulfxHoQ$" TargetMode="External"/><Relationship Id="rId2" Type="http://schemas.openxmlformats.org/officeDocument/2006/relationships/notesSlide" Target="../notesSlides/notesSlide77.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90.jpeg"/><Relationship Id="rId4" Type="http://schemas.openxmlformats.org/officeDocument/2006/relationships/hyperlink" Target="https://urldefense.com/v3/__https:/modgovuk.sharepoint.com/teams/cui6-773/Lists/AirSafetyProcesses/Item/displayifs.aspx?ID=1__;!!OepYZ6Q!7FYBqYvvkoKz5isj5Ws4X-iOWf3TgO9B2VsqVTsiBqlLGUWYxxU-57lhGYJVAZER3Dcd7Xd_2a_9Q14XKcfHLEbnz7YGaDTK0ho_5s98Gw$"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ultibillion-pound RAF fighter jet Tempest unveiled ahead of strategic  defence review | The Independent">
            <a:extLst>
              <a:ext uri="{FF2B5EF4-FFF2-40B4-BE49-F238E27FC236}">
                <a16:creationId xmlns:a16="http://schemas.microsoft.com/office/drawing/2014/main" id="{AE7B438F-5513-05F0-1FEA-28BBC1CEF6F1}"/>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A588A55-869F-E60C-A354-05F96E09136B}"/>
              </a:ext>
            </a:extLst>
          </p:cNvPr>
          <p:cNvSpPr>
            <a:spLocks noGrp="1"/>
          </p:cNvSpPr>
          <p:nvPr>
            <p:ph type="ctrTitle"/>
          </p:nvPr>
        </p:nvSpPr>
        <p:spPr>
          <a:xfrm>
            <a:off x="435765" y="3531500"/>
            <a:ext cx="10470319" cy="879113"/>
          </a:xfrm>
        </p:spPr>
        <p:txBody>
          <a:bodyPr>
            <a:normAutofit fontScale="90000"/>
          </a:bodyPr>
          <a:lstStyle/>
          <a:p>
            <a:r>
              <a:rPr lang="en-GB"/>
              <a:t>Safety and Environmental Management</a:t>
            </a:r>
          </a:p>
        </p:txBody>
      </p:sp>
      <p:sp>
        <p:nvSpPr>
          <p:cNvPr id="3" name="Subtitle 2">
            <a:extLst>
              <a:ext uri="{FF2B5EF4-FFF2-40B4-BE49-F238E27FC236}">
                <a16:creationId xmlns:a16="http://schemas.microsoft.com/office/drawing/2014/main" id="{D2639F7F-CEB8-3B4D-7746-A7551999FEEC}"/>
              </a:ext>
            </a:extLst>
          </p:cNvPr>
          <p:cNvSpPr>
            <a:spLocks noGrp="1"/>
          </p:cNvSpPr>
          <p:nvPr>
            <p:ph type="subTitle" idx="1"/>
          </p:nvPr>
        </p:nvSpPr>
        <p:spPr/>
        <p:txBody>
          <a:bodyPr/>
          <a:lstStyle/>
          <a:p>
            <a:r>
              <a:rPr lang="en-GB"/>
              <a:t>Type Airworthiness Desk Officers’ Foundation Course</a:t>
            </a:r>
          </a:p>
        </p:txBody>
      </p:sp>
    </p:spTree>
    <p:extLst>
      <p:ext uri="{BB962C8B-B14F-4D97-AF65-F5344CB8AC3E}">
        <p14:creationId xmlns:p14="http://schemas.microsoft.com/office/powerpoint/2010/main" val="601437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99850-38BB-CE30-C4CC-28922CDF8D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774C50-1DEC-3C87-26FD-6D81F1344CFA}"/>
              </a:ext>
            </a:extLst>
          </p:cNvPr>
          <p:cNvSpPr>
            <a:spLocks noGrp="1"/>
          </p:cNvSpPr>
          <p:nvPr>
            <p:ph type="title"/>
          </p:nvPr>
        </p:nvSpPr>
        <p:spPr/>
        <p:txBody>
          <a:bodyPr>
            <a:normAutofit fontScale="90000"/>
          </a:bodyPr>
          <a:lstStyle/>
          <a:p>
            <a:r>
              <a:rPr lang="en-GB"/>
              <a:t>OK for Commodity DTs but what about Airworthiness?</a:t>
            </a:r>
          </a:p>
        </p:txBody>
      </p:sp>
      <p:pic>
        <p:nvPicPr>
          <p:cNvPr id="5" name="Picture 4">
            <a:extLst>
              <a:ext uri="{FF2B5EF4-FFF2-40B4-BE49-F238E27FC236}">
                <a16:creationId xmlns:a16="http://schemas.microsoft.com/office/drawing/2014/main" id="{AE89BAE0-C698-8A0F-AD01-F9C39DFE33E6}"/>
              </a:ext>
            </a:extLst>
          </p:cNvPr>
          <p:cNvPicPr>
            <a:picLocks noChangeAspect="1"/>
          </p:cNvPicPr>
          <p:nvPr/>
        </p:nvPicPr>
        <p:blipFill>
          <a:blip r:embed="rId3"/>
          <a:stretch>
            <a:fillRect/>
          </a:stretch>
        </p:blipFill>
        <p:spPr>
          <a:xfrm>
            <a:off x="2144037" y="1166842"/>
            <a:ext cx="8764223" cy="4477375"/>
          </a:xfrm>
          <a:prstGeom prst="rect">
            <a:avLst/>
          </a:prstGeom>
        </p:spPr>
      </p:pic>
      <p:sp>
        <p:nvSpPr>
          <p:cNvPr id="7" name="TextBox 6">
            <a:extLst>
              <a:ext uri="{FF2B5EF4-FFF2-40B4-BE49-F238E27FC236}">
                <a16:creationId xmlns:a16="http://schemas.microsoft.com/office/drawing/2014/main" id="{4D907704-A1AF-EFA6-BE58-ED1BB0AE2D2A}"/>
              </a:ext>
            </a:extLst>
          </p:cNvPr>
          <p:cNvSpPr txBox="1"/>
          <p:nvPr/>
        </p:nvSpPr>
        <p:spPr>
          <a:xfrm>
            <a:off x="319267" y="1166842"/>
            <a:ext cx="1457541" cy="452431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6636E1"/>
                </a:solidFill>
                <a:latin typeface="Arial"/>
                <a:cs typeface="Arial"/>
              </a:rPr>
              <a:t>Regulatory Article 1210</a:t>
            </a:r>
          </a:p>
          <a:p>
            <a:r>
              <a:rPr lang="en-US" b="1">
                <a:solidFill>
                  <a:srgbClr val="6636E1"/>
                </a:solidFill>
                <a:latin typeface="Arial"/>
                <a:cs typeface="Arial"/>
              </a:rPr>
              <a:t>Annex A</a:t>
            </a:r>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8" name="TextBox 7">
            <a:extLst>
              <a:ext uri="{FF2B5EF4-FFF2-40B4-BE49-F238E27FC236}">
                <a16:creationId xmlns:a16="http://schemas.microsoft.com/office/drawing/2014/main" id="{E3863688-4C2A-A37F-D377-6E18FF2999FE}"/>
              </a:ext>
            </a:extLst>
          </p:cNvPr>
          <p:cNvSpPr txBox="1"/>
          <p:nvPr/>
        </p:nvSpPr>
        <p:spPr>
          <a:xfrm rot="20760000">
            <a:off x="4900300" y="3276633"/>
            <a:ext cx="3596213" cy="523220"/>
          </a:xfrm>
          <a:prstGeom prst="rect">
            <a:avLst/>
          </a:prstGeom>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Arial"/>
                <a:cs typeface="Arial"/>
              </a:rPr>
              <a:t>Who Owns the Risk?</a:t>
            </a:r>
            <a:endParaRPr lang="en-US" sz="2800">
              <a:latin typeface="Arial"/>
              <a:ea typeface="Calibri"/>
              <a:cs typeface="Arial"/>
            </a:endParaRPr>
          </a:p>
        </p:txBody>
      </p:sp>
    </p:spTree>
    <p:extLst>
      <p:ext uri="{BB962C8B-B14F-4D97-AF65-F5344CB8AC3E}">
        <p14:creationId xmlns:p14="http://schemas.microsoft.com/office/powerpoint/2010/main" val="32182128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18764-E335-4D66-BB47-B241843275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DEEAA6-0B85-017D-7FB5-66ED0BE71FE1}"/>
              </a:ext>
            </a:extLst>
          </p:cNvPr>
          <p:cNvSpPr>
            <a:spLocks noGrp="1"/>
          </p:cNvSpPr>
          <p:nvPr>
            <p:ph type="title"/>
          </p:nvPr>
        </p:nvSpPr>
        <p:spPr/>
        <p:txBody>
          <a:bodyPr>
            <a:normAutofit fontScale="90000"/>
          </a:bodyPr>
          <a:lstStyle/>
          <a:p>
            <a:r>
              <a:rPr lang="en-GB"/>
              <a:t>Who Owns and Conducts the Risk Assessment?</a:t>
            </a:r>
          </a:p>
        </p:txBody>
      </p:sp>
      <p:sp>
        <p:nvSpPr>
          <p:cNvPr id="5" name="Content Placeholder 1">
            <a:extLst>
              <a:ext uri="{FF2B5EF4-FFF2-40B4-BE49-F238E27FC236}">
                <a16:creationId xmlns:a16="http://schemas.microsoft.com/office/drawing/2014/main" id="{9D020159-F2D8-8E00-FBF8-A4B71B6F0315}"/>
              </a:ext>
            </a:extLst>
          </p:cNvPr>
          <p:cNvSpPr txBox="1">
            <a:spLocks/>
          </p:cNvSpPr>
          <p:nvPr/>
        </p:nvSpPr>
        <p:spPr>
          <a:xfrm>
            <a:off x="-114300" y="1088231"/>
            <a:ext cx="10491788" cy="46815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sz="1800" dirty="0">
                <a:latin typeface="Arial"/>
                <a:cs typeface="Arial"/>
              </a:rPr>
              <a:t>ADH owns the </a:t>
            </a:r>
            <a:r>
              <a:rPr lang="en-GB" sz="1800" dirty="0" err="1">
                <a:latin typeface="Arial"/>
                <a:cs typeface="Arial"/>
              </a:rPr>
              <a:t>RtL</a:t>
            </a:r>
            <a:endParaRPr lang="en-GB" sz="1800" dirty="0">
              <a:latin typeface="Arial"/>
              <a:cs typeface="Arial"/>
            </a:endParaRPr>
          </a:p>
          <a:p>
            <a:pPr lvl="2"/>
            <a:r>
              <a:rPr lang="en-GB" sz="1800" dirty="0">
                <a:latin typeface="Arial"/>
                <a:cs typeface="Arial"/>
              </a:rPr>
              <a:t>Therefore, it is incumbent on the ADH to assess and classify the Risk</a:t>
            </a:r>
          </a:p>
        </p:txBody>
      </p:sp>
      <p:sp>
        <p:nvSpPr>
          <p:cNvPr id="4" name="Rectangle 3">
            <a:extLst>
              <a:ext uri="{FF2B5EF4-FFF2-40B4-BE49-F238E27FC236}">
                <a16:creationId xmlns:a16="http://schemas.microsoft.com/office/drawing/2014/main" id="{C51F1CB2-36F3-147B-8B21-523EF263D7A8}"/>
              </a:ext>
            </a:extLst>
          </p:cNvPr>
          <p:cNvSpPr/>
          <p:nvPr/>
        </p:nvSpPr>
        <p:spPr>
          <a:xfrm>
            <a:off x="4945673" y="2512580"/>
            <a:ext cx="864576" cy="219807"/>
          </a:xfrm>
          <a:prstGeom prst="rect">
            <a:avLst/>
          </a:prstGeom>
          <a:solidFill>
            <a:srgbClr val="E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cs typeface="Arial"/>
            </a:endParaRPr>
          </a:p>
        </p:txBody>
      </p:sp>
      <p:grpSp>
        <p:nvGrpSpPr>
          <p:cNvPr id="8" name="Group 7">
            <a:extLst>
              <a:ext uri="{FF2B5EF4-FFF2-40B4-BE49-F238E27FC236}">
                <a16:creationId xmlns:a16="http://schemas.microsoft.com/office/drawing/2014/main" id="{7A5599E2-5ADD-5DC5-5076-9EB6BF6AEC46}"/>
              </a:ext>
            </a:extLst>
          </p:cNvPr>
          <p:cNvGrpSpPr/>
          <p:nvPr/>
        </p:nvGrpSpPr>
        <p:grpSpPr>
          <a:xfrm>
            <a:off x="2656315" y="1897632"/>
            <a:ext cx="6307867" cy="4444286"/>
            <a:chOff x="2610858" y="1918414"/>
            <a:chExt cx="6307867" cy="4444286"/>
          </a:xfrm>
        </p:grpSpPr>
        <p:pic>
          <p:nvPicPr>
            <p:cNvPr id="6" name="Picture 5">
              <a:extLst>
                <a:ext uri="{FF2B5EF4-FFF2-40B4-BE49-F238E27FC236}">
                  <a16:creationId xmlns:a16="http://schemas.microsoft.com/office/drawing/2014/main" id="{0BFAB6A7-D334-13D8-6097-31CAB1C82A5C}"/>
                </a:ext>
              </a:extLst>
            </p:cNvPr>
            <p:cNvPicPr>
              <a:picLocks noChangeAspect="1"/>
            </p:cNvPicPr>
            <p:nvPr/>
          </p:nvPicPr>
          <p:blipFill>
            <a:blip r:embed="rId3"/>
            <a:stretch>
              <a:fillRect/>
            </a:stretch>
          </p:blipFill>
          <p:spPr>
            <a:xfrm>
              <a:off x="2610858" y="1918414"/>
              <a:ext cx="6307867" cy="4444286"/>
            </a:xfrm>
            <a:prstGeom prst="rect">
              <a:avLst/>
            </a:prstGeom>
          </p:spPr>
        </p:pic>
        <p:sp>
          <p:nvSpPr>
            <p:cNvPr id="3" name="TextBox 2">
              <a:extLst>
                <a:ext uri="{FF2B5EF4-FFF2-40B4-BE49-F238E27FC236}">
                  <a16:creationId xmlns:a16="http://schemas.microsoft.com/office/drawing/2014/main" id="{10FDD0B1-A1C3-B058-C112-A4EF45E63009}"/>
                </a:ext>
              </a:extLst>
            </p:cNvPr>
            <p:cNvSpPr txBox="1"/>
            <p:nvPr/>
          </p:nvSpPr>
          <p:spPr>
            <a:xfrm>
              <a:off x="4889892" y="2424610"/>
              <a:ext cx="976137" cy="307777"/>
            </a:xfrm>
            <a:prstGeom prst="rect">
              <a:avLst/>
            </a:prstGeom>
            <a:solidFill>
              <a:srgbClr val="EDEDED"/>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350" b="1" dirty="0">
                  <a:cs typeface="Arial"/>
                </a:rPr>
                <a:t>DT Equip</a:t>
              </a:r>
            </a:p>
          </p:txBody>
        </p:sp>
      </p:grpSp>
    </p:spTree>
    <p:extLst>
      <p:ext uri="{BB962C8B-B14F-4D97-AF65-F5344CB8AC3E}">
        <p14:creationId xmlns:p14="http://schemas.microsoft.com/office/powerpoint/2010/main" val="1477437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1BAC1-AE92-BCDD-2A10-8122A43DC3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68C1A0-3BFC-232A-DECA-D98BB5A0FCEE}"/>
              </a:ext>
            </a:extLst>
          </p:cNvPr>
          <p:cNvSpPr>
            <a:spLocks noGrp="1"/>
          </p:cNvSpPr>
          <p:nvPr>
            <p:ph type="title"/>
          </p:nvPr>
        </p:nvSpPr>
        <p:spPr/>
        <p:txBody>
          <a:bodyPr>
            <a:normAutofit fontScale="90000"/>
          </a:bodyPr>
          <a:lstStyle/>
          <a:p>
            <a:r>
              <a:rPr lang="en-GB"/>
              <a:t>ALARP &amp; Tolerable</a:t>
            </a:r>
          </a:p>
        </p:txBody>
      </p:sp>
      <p:sp>
        <p:nvSpPr>
          <p:cNvPr id="5" name="TextBox 4">
            <a:extLst>
              <a:ext uri="{FF2B5EF4-FFF2-40B4-BE49-F238E27FC236}">
                <a16:creationId xmlns:a16="http://schemas.microsoft.com/office/drawing/2014/main" id="{DB0A01FF-1275-DB35-81A6-A7751E000BD1}"/>
              </a:ext>
            </a:extLst>
          </p:cNvPr>
          <p:cNvSpPr txBox="1"/>
          <p:nvPr/>
        </p:nvSpPr>
        <p:spPr>
          <a:xfrm>
            <a:off x="270787" y="1066800"/>
            <a:ext cx="1453237" cy="646331"/>
          </a:xfrm>
          <a:prstGeom prst="rect">
            <a:avLst/>
          </a:prstGeom>
          <a:solidFill>
            <a:srgbClr val="7030A0"/>
          </a:solidFill>
          <a:ln>
            <a:solidFill>
              <a:schemeClr val="tx1"/>
            </a:solidFill>
          </a:ln>
        </p:spPr>
        <p:txBody>
          <a:bodyPr wrap="square" rtlCol="0">
            <a:spAutoFit/>
          </a:bodyPr>
          <a:lstStyle/>
          <a:p>
            <a:r>
              <a:rPr lang="en-GB" b="1">
                <a:solidFill>
                  <a:schemeClr val="bg1"/>
                </a:solidFill>
              </a:rPr>
              <a:t>Regulation 1210(2)</a:t>
            </a:r>
          </a:p>
        </p:txBody>
      </p:sp>
      <p:sp>
        <p:nvSpPr>
          <p:cNvPr id="6" name="TextBox 5">
            <a:extLst>
              <a:ext uri="{FF2B5EF4-FFF2-40B4-BE49-F238E27FC236}">
                <a16:creationId xmlns:a16="http://schemas.microsoft.com/office/drawing/2014/main" id="{7E69EE7C-A3FC-44CB-A73F-6AB0E79533CE}"/>
              </a:ext>
            </a:extLst>
          </p:cNvPr>
          <p:cNvSpPr txBox="1"/>
          <p:nvPr/>
        </p:nvSpPr>
        <p:spPr>
          <a:xfrm>
            <a:off x="1857375" y="1066800"/>
            <a:ext cx="10118453" cy="369332"/>
          </a:xfrm>
          <a:prstGeom prst="rect">
            <a:avLst/>
          </a:prstGeom>
          <a:noFill/>
        </p:spPr>
        <p:txBody>
          <a:bodyPr wrap="square" lIns="91440" tIns="45720" rIns="91440" bIns="45720" rtlCol="0" anchor="t">
            <a:spAutoFit/>
          </a:bodyPr>
          <a:lstStyle/>
          <a:p>
            <a:r>
              <a:rPr lang="en-GB">
                <a:ea typeface="+mn-lt"/>
                <a:cs typeface="+mn-lt"/>
              </a:rPr>
              <a:t>ADHs / AM(MF)s shall ensure that </a:t>
            </a:r>
            <a:r>
              <a:rPr lang="en-GB" err="1">
                <a:ea typeface="+mn-lt"/>
                <a:cs typeface="+mn-lt"/>
              </a:rPr>
              <a:t>RtL</a:t>
            </a:r>
            <a:r>
              <a:rPr lang="en-GB">
                <a:ea typeface="+mn-lt"/>
                <a:cs typeface="+mn-lt"/>
              </a:rPr>
              <a:t> that they hold are both ALARP and Tolerable. </a:t>
            </a:r>
            <a:endParaRPr lang="en-US"/>
          </a:p>
        </p:txBody>
      </p:sp>
      <p:pic>
        <p:nvPicPr>
          <p:cNvPr id="8" name="Picture 7">
            <a:extLst>
              <a:ext uri="{FF2B5EF4-FFF2-40B4-BE49-F238E27FC236}">
                <a16:creationId xmlns:a16="http://schemas.microsoft.com/office/drawing/2014/main" id="{1982BA76-5F40-371E-FB4A-E5EC72AD3F42}"/>
              </a:ext>
            </a:extLst>
          </p:cNvPr>
          <p:cNvPicPr>
            <a:picLocks noChangeAspect="1"/>
          </p:cNvPicPr>
          <p:nvPr/>
        </p:nvPicPr>
        <p:blipFill>
          <a:blip r:embed="rId3"/>
          <a:stretch>
            <a:fillRect/>
          </a:stretch>
        </p:blipFill>
        <p:spPr>
          <a:xfrm>
            <a:off x="5545556" y="2056879"/>
            <a:ext cx="6430272" cy="3734321"/>
          </a:xfrm>
          <a:prstGeom prst="rect">
            <a:avLst/>
          </a:prstGeom>
        </p:spPr>
      </p:pic>
      <p:sp>
        <p:nvSpPr>
          <p:cNvPr id="9" name="Rectangle 8">
            <a:extLst>
              <a:ext uri="{FF2B5EF4-FFF2-40B4-BE49-F238E27FC236}">
                <a16:creationId xmlns:a16="http://schemas.microsoft.com/office/drawing/2014/main" id="{96A52FC8-B479-2C91-2151-A88CC3E6B44C}"/>
              </a:ext>
            </a:extLst>
          </p:cNvPr>
          <p:cNvSpPr/>
          <p:nvPr/>
        </p:nvSpPr>
        <p:spPr>
          <a:xfrm>
            <a:off x="270787" y="2533650"/>
            <a:ext cx="3962400" cy="1609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just"/>
            <a:r>
              <a:rPr lang="en-GB">
                <a:solidFill>
                  <a:schemeClr val="tx1"/>
                </a:solidFill>
                <a:ea typeface="+mn-lt"/>
                <a:cs typeface="+mn-lt"/>
              </a:rPr>
              <a:t>A Risk can be said to be reduced to a level that is ALARP when the sacrifice is “grossly disproportionate” to the decrease in Risk that would be achieved.</a:t>
            </a:r>
            <a:endParaRPr lang="en-GB">
              <a:solidFill>
                <a:schemeClr val="tx1"/>
              </a:solidFill>
              <a:cs typeface="Arial"/>
            </a:endParaRPr>
          </a:p>
        </p:txBody>
      </p:sp>
    </p:spTree>
    <p:extLst>
      <p:ext uri="{BB962C8B-B14F-4D97-AF65-F5344CB8AC3E}">
        <p14:creationId xmlns:p14="http://schemas.microsoft.com/office/powerpoint/2010/main" val="225658185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508E0-7BC2-98DD-9217-475C043A8C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5A67A8-56C5-E40C-A7E8-813BF7E02DB2}"/>
              </a:ext>
            </a:extLst>
          </p:cNvPr>
          <p:cNvSpPr>
            <a:spLocks noGrp="1"/>
          </p:cNvSpPr>
          <p:nvPr>
            <p:ph type="title"/>
          </p:nvPr>
        </p:nvSpPr>
        <p:spPr/>
        <p:txBody>
          <a:bodyPr>
            <a:normAutofit fontScale="90000"/>
          </a:bodyPr>
          <a:lstStyle/>
          <a:p>
            <a:r>
              <a:rPr lang="en-GB"/>
              <a:t>How do Aviation DTs fit in?</a:t>
            </a:r>
          </a:p>
        </p:txBody>
      </p:sp>
      <p:sp>
        <p:nvSpPr>
          <p:cNvPr id="6" name="Content Placeholder 1">
            <a:extLst>
              <a:ext uri="{FF2B5EF4-FFF2-40B4-BE49-F238E27FC236}">
                <a16:creationId xmlns:a16="http://schemas.microsoft.com/office/drawing/2014/main" id="{42AD4CDA-B625-73CC-05AA-4F2D1977A027}"/>
              </a:ext>
            </a:extLst>
          </p:cNvPr>
          <p:cNvSpPr txBox="1">
            <a:spLocks/>
          </p:cNvSpPr>
          <p:nvPr/>
        </p:nvSpPr>
        <p:spPr>
          <a:xfrm>
            <a:off x="270788" y="1016760"/>
            <a:ext cx="11329988" cy="46815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atin typeface="Arial"/>
                <a:cs typeface="Arial"/>
              </a:rPr>
              <a:t>ADH owns the </a:t>
            </a:r>
            <a:r>
              <a:rPr lang="en-GB" err="1">
                <a:latin typeface="Arial"/>
                <a:cs typeface="Arial"/>
              </a:rPr>
              <a:t>Rtl</a:t>
            </a:r>
            <a:r>
              <a:rPr lang="en-GB">
                <a:latin typeface="Arial"/>
                <a:cs typeface="Arial"/>
              </a:rPr>
              <a:t> and assesses the Risk</a:t>
            </a:r>
          </a:p>
          <a:p>
            <a:endParaRPr lang="en-GB">
              <a:latin typeface="Arial"/>
              <a:cs typeface="Arial"/>
            </a:endParaRPr>
          </a:p>
          <a:p>
            <a:r>
              <a:rPr lang="en-GB">
                <a:latin typeface="Arial"/>
                <a:cs typeface="Arial"/>
              </a:rPr>
              <a:t>TAA supports this by defining and quantifying the </a:t>
            </a:r>
            <a:r>
              <a:rPr lang="en-GB" b="1">
                <a:latin typeface="Arial"/>
                <a:cs typeface="Arial"/>
              </a:rPr>
              <a:t>Equipment Contribution </a:t>
            </a:r>
            <a:r>
              <a:rPr lang="en-GB">
                <a:latin typeface="Arial"/>
                <a:cs typeface="Arial"/>
              </a:rPr>
              <a:t>to the </a:t>
            </a:r>
            <a:r>
              <a:rPr lang="en-GB" err="1">
                <a:latin typeface="Arial"/>
                <a:cs typeface="Arial"/>
              </a:rPr>
              <a:t>RtL</a:t>
            </a:r>
            <a:endParaRPr lang="en-GB">
              <a:latin typeface="Arial"/>
              <a:cs typeface="Arial"/>
            </a:endParaRPr>
          </a:p>
          <a:p>
            <a:endParaRPr lang="en-GB">
              <a:latin typeface="Arial"/>
              <a:cs typeface="Arial"/>
            </a:endParaRPr>
          </a:p>
          <a:p>
            <a:r>
              <a:rPr lang="en-GB">
                <a:latin typeface="Arial"/>
                <a:cs typeface="Arial"/>
              </a:rPr>
              <a:t>ASPIRE Process 17 developed to assist this approach.</a:t>
            </a:r>
          </a:p>
        </p:txBody>
      </p:sp>
      <p:graphicFrame>
        <p:nvGraphicFramePr>
          <p:cNvPr id="3" name="Diagram 2">
            <a:extLst>
              <a:ext uri="{FF2B5EF4-FFF2-40B4-BE49-F238E27FC236}">
                <a16:creationId xmlns:a16="http://schemas.microsoft.com/office/drawing/2014/main" id="{C570C09F-BF6A-DC47-F30C-BEB0040FB017}"/>
              </a:ext>
            </a:extLst>
          </p:cNvPr>
          <p:cNvGraphicFramePr/>
          <p:nvPr>
            <p:extLst>
              <p:ext uri="{D42A27DB-BD31-4B8C-83A1-F6EECF244321}">
                <p14:modId xmlns:p14="http://schemas.microsoft.com/office/powerpoint/2010/main" val="3833413863"/>
              </p:ext>
            </p:extLst>
          </p:nvPr>
        </p:nvGraphicFramePr>
        <p:xfrm>
          <a:off x="3847828" y="115970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3124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C8821-0271-615E-CBD8-2783C7E297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B902A5-4241-1914-C013-C26D00F2E43B}"/>
              </a:ext>
            </a:extLst>
          </p:cNvPr>
          <p:cNvSpPr>
            <a:spLocks noGrp="1"/>
          </p:cNvSpPr>
          <p:nvPr>
            <p:ph type="title"/>
          </p:nvPr>
        </p:nvSpPr>
        <p:spPr/>
        <p:txBody>
          <a:bodyPr>
            <a:normAutofit fontScale="90000"/>
          </a:bodyPr>
          <a:lstStyle/>
          <a:p>
            <a:r>
              <a:rPr lang="en-GB"/>
              <a:t>Two Approaches</a:t>
            </a:r>
          </a:p>
        </p:txBody>
      </p:sp>
      <p:pic>
        <p:nvPicPr>
          <p:cNvPr id="5" name="Picture 2" descr="A diagram of a hazard equipment&#10;&#10;AI-generated content may be incorrect.">
            <a:extLst>
              <a:ext uri="{FF2B5EF4-FFF2-40B4-BE49-F238E27FC236}">
                <a16:creationId xmlns:a16="http://schemas.microsoft.com/office/drawing/2014/main" id="{AAB0C0AD-D613-4705-ACCB-43CB9F53E7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788" y="1248481"/>
            <a:ext cx="6807341" cy="25424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75A33B9-EB97-86F2-8F5C-EEE7F7248DA8}"/>
              </a:ext>
            </a:extLst>
          </p:cNvPr>
          <p:cNvSpPr txBox="1"/>
          <p:nvPr/>
        </p:nvSpPr>
        <p:spPr>
          <a:xfrm>
            <a:off x="270788" y="4192258"/>
            <a:ext cx="603476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400"/>
              <a:t>For Type Airworthiness Assessment and management of Safety Risk the Equipment Contribution Log which </a:t>
            </a:r>
            <a:r>
              <a:rPr lang="en-US" sz="2400" err="1"/>
              <a:t>utilises</a:t>
            </a:r>
            <a:r>
              <a:rPr lang="en-US" sz="2400"/>
              <a:t> Bow Tie methodology</a:t>
            </a:r>
          </a:p>
        </p:txBody>
      </p:sp>
      <p:pic>
        <p:nvPicPr>
          <p:cNvPr id="7" name="Picture 6" descr="A screenshot of a computer&#10;&#10;AI-generated content may be incorrect.">
            <a:extLst>
              <a:ext uri="{FF2B5EF4-FFF2-40B4-BE49-F238E27FC236}">
                <a16:creationId xmlns:a16="http://schemas.microsoft.com/office/drawing/2014/main" id="{0F095A07-EFF9-701B-2597-D7576CA9C307}"/>
              </a:ext>
            </a:extLst>
          </p:cNvPr>
          <p:cNvPicPr>
            <a:picLocks noChangeAspect="1"/>
          </p:cNvPicPr>
          <p:nvPr/>
        </p:nvPicPr>
        <p:blipFill>
          <a:blip r:embed="rId4"/>
          <a:stretch>
            <a:fillRect/>
          </a:stretch>
        </p:blipFill>
        <p:spPr>
          <a:xfrm>
            <a:off x="7167374" y="1244089"/>
            <a:ext cx="4531562" cy="2546861"/>
          </a:xfrm>
          <a:prstGeom prst="rect">
            <a:avLst/>
          </a:prstGeom>
        </p:spPr>
      </p:pic>
      <p:sp>
        <p:nvSpPr>
          <p:cNvPr id="8" name="TextBox 7">
            <a:extLst>
              <a:ext uri="{FF2B5EF4-FFF2-40B4-BE49-F238E27FC236}">
                <a16:creationId xmlns:a16="http://schemas.microsoft.com/office/drawing/2014/main" id="{4AD89FFF-0162-DD58-6788-B3C721191967}"/>
              </a:ext>
            </a:extLst>
          </p:cNvPr>
          <p:cNvSpPr txBox="1"/>
          <p:nvPr/>
        </p:nvSpPr>
        <p:spPr>
          <a:xfrm>
            <a:off x="7083019" y="4079363"/>
            <a:ext cx="465178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400"/>
              <a:t>For the purposes of assessing and managing commodity equipment the risk is identified and managed through a Hazard Log approach where tools like </a:t>
            </a:r>
            <a:r>
              <a:rPr lang="en-US" sz="2400" err="1"/>
              <a:t>eCassandra</a:t>
            </a:r>
            <a:r>
              <a:rPr lang="en-US" sz="2400"/>
              <a:t> are used</a:t>
            </a:r>
          </a:p>
        </p:txBody>
      </p:sp>
    </p:spTree>
    <p:extLst>
      <p:ext uri="{BB962C8B-B14F-4D97-AF65-F5344CB8AC3E}">
        <p14:creationId xmlns:p14="http://schemas.microsoft.com/office/powerpoint/2010/main" val="489039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53B12-317F-1B1F-A5A9-46C1CC35A1DE}"/>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6761F174-949E-1DFC-E78F-B9FC2E6FB783}"/>
              </a:ext>
            </a:extLst>
          </p:cNvPr>
          <p:cNvSpPr/>
          <p:nvPr/>
        </p:nvSpPr>
        <p:spPr>
          <a:xfrm>
            <a:off x="0" y="800543"/>
            <a:ext cx="12192000" cy="6057457"/>
          </a:xfrm>
          <a:prstGeom prst="rect">
            <a:avLst/>
          </a:prstGeom>
          <a:solidFill>
            <a:srgbClr val="CBDBF5"/>
          </a:solidFill>
          <a:ln>
            <a:solidFill>
              <a:srgbClr val="CBDB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E1C0BE2-F70E-D3F2-0FA6-DD734BAF44F5}"/>
              </a:ext>
            </a:extLst>
          </p:cNvPr>
          <p:cNvSpPr>
            <a:spLocks noGrp="1"/>
          </p:cNvSpPr>
          <p:nvPr>
            <p:ph type="title"/>
          </p:nvPr>
        </p:nvSpPr>
        <p:spPr/>
        <p:txBody>
          <a:bodyPr>
            <a:normAutofit fontScale="90000"/>
          </a:bodyPr>
          <a:lstStyle/>
          <a:p>
            <a:r>
              <a:rPr lang="en-GB"/>
              <a:t>Assessment of the Equipment Contribution</a:t>
            </a:r>
          </a:p>
        </p:txBody>
      </p:sp>
      <p:pic>
        <p:nvPicPr>
          <p:cNvPr id="5" name="Picture 4">
            <a:extLst>
              <a:ext uri="{FF2B5EF4-FFF2-40B4-BE49-F238E27FC236}">
                <a16:creationId xmlns:a16="http://schemas.microsoft.com/office/drawing/2014/main" id="{33C4ADAE-38C3-3103-62E8-9830581C9DA3}"/>
              </a:ext>
            </a:extLst>
          </p:cNvPr>
          <p:cNvPicPr>
            <a:picLocks noChangeAspect="1"/>
          </p:cNvPicPr>
          <p:nvPr/>
        </p:nvPicPr>
        <p:blipFill>
          <a:blip r:embed="rId3"/>
          <a:stretch>
            <a:fillRect/>
          </a:stretch>
        </p:blipFill>
        <p:spPr>
          <a:xfrm>
            <a:off x="418343" y="1160924"/>
            <a:ext cx="10840963" cy="4896533"/>
          </a:xfrm>
          <a:prstGeom prst="rect">
            <a:avLst/>
          </a:prstGeom>
        </p:spPr>
      </p:pic>
      <p:pic>
        <p:nvPicPr>
          <p:cNvPr id="6" name="Picture 5" descr="A close-up of several dice&#10;&#10;AI-generated content may be incorrect.">
            <a:extLst>
              <a:ext uri="{FF2B5EF4-FFF2-40B4-BE49-F238E27FC236}">
                <a16:creationId xmlns:a16="http://schemas.microsoft.com/office/drawing/2014/main" id="{4C9B217D-D964-040E-E482-8D9328B3DF1D}"/>
              </a:ext>
            </a:extLst>
          </p:cNvPr>
          <p:cNvPicPr>
            <a:picLocks noChangeAspect="1"/>
          </p:cNvPicPr>
          <p:nvPr/>
        </p:nvPicPr>
        <p:blipFill>
          <a:blip r:embed="rId4"/>
          <a:stretch>
            <a:fillRect/>
          </a:stretch>
        </p:blipFill>
        <p:spPr>
          <a:xfrm>
            <a:off x="7245307" y="5247894"/>
            <a:ext cx="3228975" cy="1162050"/>
          </a:xfrm>
          <a:prstGeom prst="rect">
            <a:avLst/>
          </a:prstGeom>
        </p:spPr>
      </p:pic>
      <p:sp>
        <p:nvSpPr>
          <p:cNvPr id="7" name="Rectangle 6">
            <a:extLst>
              <a:ext uri="{FF2B5EF4-FFF2-40B4-BE49-F238E27FC236}">
                <a16:creationId xmlns:a16="http://schemas.microsoft.com/office/drawing/2014/main" id="{D6047941-A23C-5609-BA1F-6F8332D7F40A}"/>
              </a:ext>
            </a:extLst>
          </p:cNvPr>
          <p:cNvSpPr/>
          <p:nvPr/>
        </p:nvSpPr>
        <p:spPr>
          <a:xfrm>
            <a:off x="2629764" y="1542369"/>
            <a:ext cx="130830" cy="592941"/>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DAF599D-9C86-D4BB-9D02-9DA933F1A36C}"/>
              </a:ext>
            </a:extLst>
          </p:cNvPr>
          <p:cNvSpPr txBox="1"/>
          <p:nvPr/>
        </p:nvSpPr>
        <p:spPr>
          <a:xfrm>
            <a:off x="2260218" y="1126659"/>
            <a:ext cx="9541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Arial"/>
                <a:cs typeface="Arial"/>
              </a:rPr>
              <a:t>Barrier</a:t>
            </a:r>
          </a:p>
        </p:txBody>
      </p:sp>
      <p:sp>
        <p:nvSpPr>
          <p:cNvPr id="9" name="Rectangle 8">
            <a:extLst>
              <a:ext uri="{FF2B5EF4-FFF2-40B4-BE49-F238E27FC236}">
                <a16:creationId xmlns:a16="http://schemas.microsoft.com/office/drawing/2014/main" id="{0DDE5BA6-A8A6-5626-2783-6A160DCA723C}"/>
              </a:ext>
            </a:extLst>
          </p:cNvPr>
          <p:cNvSpPr/>
          <p:nvPr/>
        </p:nvSpPr>
        <p:spPr>
          <a:xfrm>
            <a:off x="8654533" y="3458965"/>
            <a:ext cx="130830" cy="592941"/>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37FD770-5F71-7888-C9EA-2088220CB223}"/>
              </a:ext>
            </a:extLst>
          </p:cNvPr>
          <p:cNvSpPr txBox="1"/>
          <p:nvPr/>
        </p:nvSpPr>
        <p:spPr>
          <a:xfrm>
            <a:off x="8243574" y="4260799"/>
            <a:ext cx="9541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Arial"/>
                <a:cs typeface="Arial"/>
              </a:rPr>
              <a:t>Barrier</a:t>
            </a:r>
          </a:p>
        </p:txBody>
      </p:sp>
      <p:sp>
        <p:nvSpPr>
          <p:cNvPr id="11" name="Rectangle 10">
            <a:extLst>
              <a:ext uri="{FF2B5EF4-FFF2-40B4-BE49-F238E27FC236}">
                <a16:creationId xmlns:a16="http://schemas.microsoft.com/office/drawing/2014/main" id="{BFE7622C-18C8-0573-BFB9-AE816085A018}"/>
              </a:ext>
            </a:extLst>
          </p:cNvPr>
          <p:cNvSpPr/>
          <p:nvPr/>
        </p:nvSpPr>
        <p:spPr>
          <a:xfrm>
            <a:off x="3544164" y="1595378"/>
            <a:ext cx="130830" cy="592941"/>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8AEFB1-7978-7E09-ECBF-33143F499840}"/>
              </a:ext>
            </a:extLst>
          </p:cNvPr>
          <p:cNvSpPr/>
          <p:nvPr/>
        </p:nvSpPr>
        <p:spPr>
          <a:xfrm>
            <a:off x="4359173" y="1747778"/>
            <a:ext cx="130830" cy="592941"/>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E679C64-295E-8C68-7718-82EB1D436D1D}"/>
              </a:ext>
            </a:extLst>
          </p:cNvPr>
          <p:cNvSpPr/>
          <p:nvPr/>
        </p:nvSpPr>
        <p:spPr>
          <a:xfrm>
            <a:off x="3848964" y="2364004"/>
            <a:ext cx="130830" cy="592941"/>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823F446-D6E6-3EDB-DA0E-7939ADF658B0}"/>
              </a:ext>
            </a:extLst>
          </p:cNvPr>
          <p:cNvSpPr/>
          <p:nvPr/>
        </p:nvSpPr>
        <p:spPr>
          <a:xfrm>
            <a:off x="2868303" y="2410387"/>
            <a:ext cx="130830" cy="592941"/>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6DCADE0-9034-81C5-14BF-792FC595F7EB}"/>
              </a:ext>
            </a:extLst>
          </p:cNvPr>
          <p:cNvSpPr/>
          <p:nvPr/>
        </p:nvSpPr>
        <p:spPr>
          <a:xfrm>
            <a:off x="4332668" y="3245274"/>
            <a:ext cx="130830" cy="592941"/>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F5932DE-7154-78C8-046A-6BEA43F77B8E}"/>
              </a:ext>
            </a:extLst>
          </p:cNvPr>
          <p:cNvSpPr/>
          <p:nvPr/>
        </p:nvSpPr>
        <p:spPr>
          <a:xfrm>
            <a:off x="4087503" y="4242500"/>
            <a:ext cx="130830" cy="592941"/>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5DC8AE4-575A-B803-2B24-F5C1A5836045}"/>
              </a:ext>
            </a:extLst>
          </p:cNvPr>
          <p:cNvSpPr/>
          <p:nvPr/>
        </p:nvSpPr>
        <p:spPr>
          <a:xfrm>
            <a:off x="3146599" y="4543987"/>
            <a:ext cx="130830" cy="592941"/>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BD848ED-3B82-DEEF-725C-7CAD1377E1D5}"/>
              </a:ext>
            </a:extLst>
          </p:cNvPr>
          <p:cNvSpPr/>
          <p:nvPr/>
        </p:nvSpPr>
        <p:spPr>
          <a:xfrm>
            <a:off x="8500477" y="2344126"/>
            <a:ext cx="130830" cy="592941"/>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9487605-CC5B-77F7-0871-96212E506AAD}"/>
              </a:ext>
            </a:extLst>
          </p:cNvPr>
          <p:cNvSpPr/>
          <p:nvPr/>
        </p:nvSpPr>
        <p:spPr>
          <a:xfrm>
            <a:off x="9100138" y="2960352"/>
            <a:ext cx="130830" cy="592941"/>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76206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752FE-F07C-126C-7982-2ECEA97C9F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66F380-9C7C-33D6-9255-E793679A439C}"/>
              </a:ext>
            </a:extLst>
          </p:cNvPr>
          <p:cNvSpPr>
            <a:spLocks noGrp="1"/>
          </p:cNvSpPr>
          <p:nvPr>
            <p:ph type="title"/>
          </p:nvPr>
        </p:nvSpPr>
        <p:spPr>
          <a:xfrm>
            <a:off x="243480" y="385694"/>
            <a:ext cx="11705040" cy="487431"/>
          </a:xfrm>
        </p:spPr>
        <p:txBody>
          <a:bodyPr>
            <a:noAutofit/>
          </a:bodyPr>
          <a:lstStyle/>
          <a:p>
            <a:r>
              <a:rPr lang="en-US" sz="1950"/>
              <a:t>ASPIRE – Joint Operating Model for the Equipment Contribution to Air System Safety</a:t>
            </a:r>
            <a:br>
              <a:rPr lang="en-GB" sz="1950"/>
            </a:br>
            <a:endParaRPr lang="en-GB" sz="1950"/>
          </a:p>
        </p:txBody>
      </p:sp>
      <p:pic>
        <p:nvPicPr>
          <p:cNvPr id="5" name="Picture 4">
            <a:extLst>
              <a:ext uri="{FF2B5EF4-FFF2-40B4-BE49-F238E27FC236}">
                <a16:creationId xmlns:a16="http://schemas.microsoft.com/office/drawing/2014/main" id="{BE73185B-C60E-A38C-74D9-6BCE5EBD319F}"/>
              </a:ext>
            </a:extLst>
          </p:cNvPr>
          <p:cNvPicPr>
            <a:picLocks noChangeAspect="1"/>
          </p:cNvPicPr>
          <p:nvPr/>
        </p:nvPicPr>
        <p:blipFill>
          <a:blip r:embed="rId3"/>
          <a:stretch>
            <a:fillRect/>
          </a:stretch>
        </p:blipFill>
        <p:spPr>
          <a:xfrm>
            <a:off x="1524000" y="873126"/>
            <a:ext cx="9144000" cy="5616029"/>
          </a:xfrm>
          <a:prstGeom prst="rect">
            <a:avLst/>
          </a:prstGeom>
        </p:spPr>
      </p:pic>
      <p:sp>
        <p:nvSpPr>
          <p:cNvPr id="7" name="Rectangle 6">
            <a:extLst>
              <a:ext uri="{FF2B5EF4-FFF2-40B4-BE49-F238E27FC236}">
                <a16:creationId xmlns:a16="http://schemas.microsoft.com/office/drawing/2014/main" id="{7188FDD0-23FA-A7B3-3D6C-C357A8B46225}"/>
              </a:ext>
            </a:extLst>
          </p:cNvPr>
          <p:cNvSpPr/>
          <p:nvPr/>
        </p:nvSpPr>
        <p:spPr>
          <a:xfrm>
            <a:off x="7818511" y="4797153"/>
            <a:ext cx="894202" cy="432048"/>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n w="57150">
                <a:solidFill>
                  <a:schemeClr val="tx1"/>
                </a:solidFill>
              </a:ln>
            </a:endParaRPr>
          </a:p>
        </p:txBody>
      </p:sp>
      <p:sp>
        <p:nvSpPr>
          <p:cNvPr id="8" name="Rectangle 7">
            <a:extLst>
              <a:ext uri="{FF2B5EF4-FFF2-40B4-BE49-F238E27FC236}">
                <a16:creationId xmlns:a16="http://schemas.microsoft.com/office/drawing/2014/main" id="{2586FD1E-5244-4DC8-8FF6-89D30EDE09A4}"/>
              </a:ext>
            </a:extLst>
          </p:cNvPr>
          <p:cNvSpPr/>
          <p:nvPr/>
        </p:nvSpPr>
        <p:spPr>
          <a:xfrm>
            <a:off x="4583832" y="4344076"/>
            <a:ext cx="2880320" cy="1640799"/>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n w="57150">
                <a:solidFill>
                  <a:schemeClr val="tx1"/>
                </a:solidFill>
              </a:ln>
            </a:endParaRPr>
          </a:p>
        </p:txBody>
      </p:sp>
      <p:sp>
        <p:nvSpPr>
          <p:cNvPr id="9" name="Rectangle 8">
            <a:extLst>
              <a:ext uri="{FF2B5EF4-FFF2-40B4-BE49-F238E27FC236}">
                <a16:creationId xmlns:a16="http://schemas.microsoft.com/office/drawing/2014/main" id="{DD7390ED-28D7-E9AC-AF36-EADDB61A2CBE}"/>
              </a:ext>
            </a:extLst>
          </p:cNvPr>
          <p:cNvSpPr/>
          <p:nvPr/>
        </p:nvSpPr>
        <p:spPr>
          <a:xfrm>
            <a:off x="8712713" y="4245660"/>
            <a:ext cx="1858111" cy="1640799"/>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n w="57150">
                <a:solidFill>
                  <a:schemeClr val="tx1"/>
                </a:solidFill>
              </a:ln>
            </a:endParaRPr>
          </a:p>
        </p:txBody>
      </p:sp>
      <p:sp>
        <p:nvSpPr>
          <p:cNvPr id="10" name="TextBox 9">
            <a:extLst>
              <a:ext uri="{FF2B5EF4-FFF2-40B4-BE49-F238E27FC236}">
                <a16:creationId xmlns:a16="http://schemas.microsoft.com/office/drawing/2014/main" id="{1F2D5D9D-D22A-FD06-707E-2D14DBA262F7}"/>
              </a:ext>
            </a:extLst>
          </p:cNvPr>
          <p:cNvSpPr txBox="1"/>
          <p:nvPr/>
        </p:nvSpPr>
        <p:spPr>
          <a:xfrm>
            <a:off x="8861130" y="6466461"/>
            <a:ext cx="1697829" cy="276999"/>
          </a:xfrm>
          <a:prstGeom prst="rect">
            <a:avLst/>
          </a:prstGeom>
          <a:noFill/>
        </p:spPr>
        <p:txBody>
          <a:bodyPr wrap="square" rtlCol="0">
            <a:spAutoFit/>
          </a:bodyPr>
          <a:lstStyle/>
          <a:p>
            <a:r>
              <a:rPr lang="en-GB" sz="1200" i="1">
                <a:solidFill>
                  <a:schemeClr val="tx2"/>
                </a:solidFill>
              </a:rPr>
              <a:t>AET Tool 16.E</a:t>
            </a:r>
          </a:p>
        </p:txBody>
      </p:sp>
    </p:spTree>
    <p:extLst>
      <p:ext uri="{BB962C8B-B14F-4D97-AF65-F5344CB8AC3E}">
        <p14:creationId xmlns:p14="http://schemas.microsoft.com/office/powerpoint/2010/main" val="2215511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5DECF-B30E-A439-2195-1D582775C4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C906BE-D302-9A97-2B37-BBAA0C76713A}"/>
              </a:ext>
            </a:extLst>
          </p:cNvPr>
          <p:cNvSpPr>
            <a:spLocks noGrp="1"/>
          </p:cNvSpPr>
          <p:nvPr>
            <p:ph type="title"/>
          </p:nvPr>
        </p:nvSpPr>
        <p:spPr/>
        <p:txBody>
          <a:bodyPr>
            <a:normAutofit fontScale="90000"/>
          </a:bodyPr>
          <a:lstStyle/>
          <a:p>
            <a:r>
              <a:rPr lang="en-GB"/>
              <a:t>Reporting of </a:t>
            </a:r>
            <a:r>
              <a:rPr lang="en-GB" err="1"/>
              <a:t>ECtRtL</a:t>
            </a:r>
            <a:endParaRPr lang="en-GB"/>
          </a:p>
        </p:txBody>
      </p:sp>
      <p:sp>
        <p:nvSpPr>
          <p:cNvPr id="5" name="TextBox 4">
            <a:extLst>
              <a:ext uri="{FF2B5EF4-FFF2-40B4-BE49-F238E27FC236}">
                <a16:creationId xmlns:a16="http://schemas.microsoft.com/office/drawing/2014/main" id="{29F029AA-C72C-65CC-59D7-6C9A7F97E5C6}"/>
              </a:ext>
            </a:extLst>
          </p:cNvPr>
          <p:cNvSpPr txBox="1"/>
          <p:nvPr/>
        </p:nvSpPr>
        <p:spPr>
          <a:xfrm>
            <a:off x="9594305" y="5545247"/>
            <a:ext cx="1697829" cy="276999"/>
          </a:xfrm>
          <a:prstGeom prst="rect">
            <a:avLst/>
          </a:prstGeom>
          <a:noFill/>
        </p:spPr>
        <p:txBody>
          <a:bodyPr wrap="square" rtlCol="0">
            <a:spAutoFit/>
          </a:bodyPr>
          <a:lstStyle/>
          <a:p>
            <a:r>
              <a:rPr lang="en-GB" sz="1200" i="1">
                <a:solidFill>
                  <a:schemeClr val="tx2"/>
                </a:solidFill>
              </a:rPr>
              <a:t>AET Tool 17.B</a:t>
            </a:r>
          </a:p>
        </p:txBody>
      </p:sp>
      <p:pic>
        <p:nvPicPr>
          <p:cNvPr id="6" name="Picture 5">
            <a:extLst>
              <a:ext uri="{FF2B5EF4-FFF2-40B4-BE49-F238E27FC236}">
                <a16:creationId xmlns:a16="http://schemas.microsoft.com/office/drawing/2014/main" id="{0A085527-C912-E07E-366C-11FAE42C0CC2}"/>
              </a:ext>
            </a:extLst>
          </p:cNvPr>
          <p:cNvPicPr>
            <a:picLocks noChangeAspect="1"/>
          </p:cNvPicPr>
          <p:nvPr/>
        </p:nvPicPr>
        <p:blipFill>
          <a:blip r:embed="rId3"/>
          <a:stretch>
            <a:fillRect/>
          </a:stretch>
        </p:blipFill>
        <p:spPr>
          <a:xfrm>
            <a:off x="1524000" y="1312753"/>
            <a:ext cx="9144000" cy="4232495"/>
          </a:xfrm>
          <a:prstGeom prst="rect">
            <a:avLst/>
          </a:prstGeom>
        </p:spPr>
      </p:pic>
    </p:spTree>
    <p:extLst>
      <p:ext uri="{BB962C8B-B14F-4D97-AF65-F5344CB8AC3E}">
        <p14:creationId xmlns:p14="http://schemas.microsoft.com/office/powerpoint/2010/main" val="1137814647"/>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90831-E5C5-0BBC-DA47-AF018C4136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EF10CE-78A2-0806-49D1-7AA25DDA5A71}"/>
              </a:ext>
            </a:extLst>
          </p:cNvPr>
          <p:cNvSpPr>
            <a:spLocks noGrp="1"/>
          </p:cNvSpPr>
          <p:nvPr>
            <p:ph type="title"/>
          </p:nvPr>
        </p:nvSpPr>
        <p:spPr/>
        <p:txBody>
          <a:bodyPr>
            <a:normAutofit fontScale="90000"/>
          </a:bodyPr>
          <a:lstStyle/>
          <a:p>
            <a:r>
              <a:rPr lang="en-GB"/>
              <a:t>Acceptance of DO/TCH Responsibilities</a:t>
            </a:r>
          </a:p>
        </p:txBody>
      </p:sp>
      <p:pic>
        <p:nvPicPr>
          <p:cNvPr id="6" name="Content Placeholder 6" descr="Diagram&#10;&#10;Description automatically generated">
            <a:extLst>
              <a:ext uri="{FF2B5EF4-FFF2-40B4-BE49-F238E27FC236}">
                <a16:creationId xmlns:a16="http://schemas.microsoft.com/office/drawing/2014/main" id="{2F7F6C8E-0E53-3097-4A9F-032872A7FD8C}"/>
              </a:ext>
            </a:extLst>
          </p:cNvPr>
          <p:cNvPicPr>
            <a:picLocks noChangeAspect="1"/>
          </p:cNvPicPr>
          <p:nvPr/>
        </p:nvPicPr>
        <p:blipFill>
          <a:blip r:embed="rId3"/>
          <a:stretch>
            <a:fillRect/>
          </a:stretch>
        </p:blipFill>
        <p:spPr>
          <a:xfrm>
            <a:off x="1847056" y="1462069"/>
            <a:ext cx="8497888" cy="4452937"/>
          </a:xfrm>
          <a:prstGeom prst="rect">
            <a:avLst/>
          </a:prstGeom>
        </p:spPr>
      </p:pic>
      <p:sp>
        <p:nvSpPr>
          <p:cNvPr id="7" name="TextBox 6">
            <a:extLst>
              <a:ext uri="{FF2B5EF4-FFF2-40B4-BE49-F238E27FC236}">
                <a16:creationId xmlns:a16="http://schemas.microsoft.com/office/drawing/2014/main" id="{681A9ED9-470F-DEC6-43A9-4B6E6DF7E616}"/>
              </a:ext>
            </a:extLst>
          </p:cNvPr>
          <p:cNvSpPr txBox="1"/>
          <p:nvPr/>
        </p:nvSpPr>
        <p:spPr>
          <a:xfrm>
            <a:off x="9264650" y="5915006"/>
            <a:ext cx="1697829" cy="276999"/>
          </a:xfrm>
          <a:prstGeom prst="rect">
            <a:avLst/>
          </a:prstGeom>
          <a:noFill/>
        </p:spPr>
        <p:txBody>
          <a:bodyPr wrap="square" rtlCol="0">
            <a:spAutoFit/>
          </a:bodyPr>
          <a:lstStyle/>
          <a:p>
            <a:r>
              <a:rPr lang="en-GB" sz="1200" i="1">
                <a:solidFill>
                  <a:schemeClr val="tx2"/>
                </a:solidFill>
              </a:rPr>
              <a:t>AET Tool 17.B</a:t>
            </a:r>
          </a:p>
        </p:txBody>
      </p:sp>
    </p:spTree>
    <p:extLst>
      <p:ext uri="{BB962C8B-B14F-4D97-AF65-F5344CB8AC3E}">
        <p14:creationId xmlns:p14="http://schemas.microsoft.com/office/powerpoint/2010/main" val="2266714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26B2C-5DEF-3272-3C30-52CB09AEAF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820E71-9FB3-6D0C-9820-DAC481CB981D}"/>
              </a:ext>
            </a:extLst>
          </p:cNvPr>
          <p:cNvSpPr>
            <a:spLocks noGrp="1"/>
          </p:cNvSpPr>
          <p:nvPr>
            <p:ph type="title"/>
          </p:nvPr>
        </p:nvSpPr>
        <p:spPr/>
        <p:txBody>
          <a:bodyPr>
            <a:normAutofit fontScale="90000"/>
          </a:bodyPr>
          <a:lstStyle/>
          <a:p>
            <a:r>
              <a:rPr lang="en-GB" err="1"/>
              <a:t>ECtRtL</a:t>
            </a:r>
            <a:endParaRPr lang="en-GB"/>
          </a:p>
        </p:txBody>
      </p:sp>
      <p:sp>
        <p:nvSpPr>
          <p:cNvPr id="3" name="Content Placeholder 2">
            <a:extLst>
              <a:ext uri="{FF2B5EF4-FFF2-40B4-BE49-F238E27FC236}">
                <a16:creationId xmlns:a16="http://schemas.microsoft.com/office/drawing/2014/main" id="{67D78E4C-393D-03B0-98CF-7A3703A32305}"/>
              </a:ext>
            </a:extLst>
          </p:cNvPr>
          <p:cNvSpPr>
            <a:spLocks noGrp="1"/>
          </p:cNvSpPr>
          <p:nvPr>
            <p:ph sz="half" idx="12"/>
          </p:nvPr>
        </p:nvSpPr>
        <p:spPr/>
        <p:txBody>
          <a:bodyPr/>
          <a:lstStyle/>
          <a:p>
            <a:endParaRPr lang="en-GB"/>
          </a:p>
        </p:txBody>
      </p:sp>
      <p:pic>
        <p:nvPicPr>
          <p:cNvPr id="5" name="Content Placeholder 4">
            <a:extLst>
              <a:ext uri="{FF2B5EF4-FFF2-40B4-BE49-F238E27FC236}">
                <a16:creationId xmlns:a16="http://schemas.microsoft.com/office/drawing/2014/main" id="{BEF7FEED-22D8-C229-11C9-B0A35C205BC5}"/>
              </a:ext>
            </a:extLst>
          </p:cNvPr>
          <p:cNvPicPr>
            <a:picLocks noGrp="1" noChangeAspect="1"/>
          </p:cNvPicPr>
          <p:nvPr>
            <p:ph sz="half" idx="1"/>
          </p:nvPr>
        </p:nvPicPr>
        <p:blipFill>
          <a:blip r:embed="rId3"/>
          <a:stretch>
            <a:fillRect/>
          </a:stretch>
        </p:blipFill>
        <p:spPr>
          <a:xfrm>
            <a:off x="1751864" y="1843088"/>
            <a:ext cx="8823209" cy="4351337"/>
          </a:xfrm>
          <a:prstGeom prst="rect">
            <a:avLst/>
          </a:prstGeom>
        </p:spPr>
      </p:pic>
      <p:sp>
        <p:nvSpPr>
          <p:cNvPr id="6" name="TextBox 5">
            <a:extLst>
              <a:ext uri="{FF2B5EF4-FFF2-40B4-BE49-F238E27FC236}">
                <a16:creationId xmlns:a16="http://schemas.microsoft.com/office/drawing/2014/main" id="{9ED6D8A8-BCC9-2A00-A7BA-6C1A74FA45E5}"/>
              </a:ext>
            </a:extLst>
          </p:cNvPr>
          <p:cNvSpPr txBox="1"/>
          <p:nvPr/>
        </p:nvSpPr>
        <p:spPr>
          <a:xfrm>
            <a:off x="9499055" y="6194425"/>
            <a:ext cx="1697829" cy="276999"/>
          </a:xfrm>
          <a:prstGeom prst="rect">
            <a:avLst/>
          </a:prstGeom>
          <a:noFill/>
        </p:spPr>
        <p:txBody>
          <a:bodyPr wrap="square" rtlCol="0">
            <a:spAutoFit/>
          </a:bodyPr>
          <a:lstStyle/>
          <a:p>
            <a:r>
              <a:rPr lang="en-GB" sz="1200" i="1">
                <a:solidFill>
                  <a:schemeClr val="tx2"/>
                </a:solidFill>
              </a:rPr>
              <a:t>AET Tool 17.B</a:t>
            </a:r>
          </a:p>
        </p:txBody>
      </p:sp>
    </p:spTree>
    <p:extLst>
      <p:ext uri="{BB962C8B-B14F-4D97-AF65-F5344CB8AC3E}">
        <p14:creationId xmlns:p14="http://schemas.microsoft.com/office/powerpoint/2010/main" val="253262035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1A2C7-E382-D3FD-AF59-E767A0342FD5}"/>
              </a:ext>
            </a:extLst>
          </p:cNvPr>
          <p:cNvSpPr>
            <a:spLocks noGrp="1"/>
          </p:cNvSpPr>
          <p:nvPr>
            <p:ph type="title"/>
          </p:nvPr>
        </p:nvSpPr>
        <p:spPr/>
        <p:txBody>
          <a:bodyPr>
            <a:normAutofit fontScale="90000"/>
          </a:bodyPr>
          <a:lstStyle/>
          <a:p>
            <a:r>
              <a:rPr lang="en-GB"/>
              <a:t>Safety and Environmental Management</a:t>
            </a:r>
          </a:p>
        </p:txBody>
      </p:sp>
      <p:sp>
        <p:nvSpPr>
          <p:cNvPr id="5" name="TextBox 4">
            <a:extLst>
              <a:ext uri="{FF2B5EF4-FFF2-40B4-BE49-F238E27FC236}">
                <a16:creationId xmlns:a16="http://schemas.microsoft.com/office/drawing/2014/main" id="{39019B76-5065-3AF9-E0D4-30531B1AC2A1}"/>
              </a:ext>
            </a:extLst>
          </p:cNvPr>
          <p:cNvSpPr txBox="1"/>
          <p:nvPr/>
        </p:nvSpPr>
        <p:spPr>
          <a:xfrm>
            <a:off x="270788" y="1107700"/>
            <a:ext cx="1572768" cy="4247317"/>
          </a:xfrm>
          <a:prstGeom prst="rect">
            <a:avLst/>
          </a:prstGeom>
          <a:solidFill>
            <a:srgbClr val="4E0C82"/>
          </a:solidFill>
          <a:ln>
            <a:solidFill>
              <a:schemeClr val="tx1"/>
            </a:solidFill>
          </a:ln>
        </p:spPr>
        <p:txBody>
          <a:bodyPr wrap="square" lIns="91440" tIns="45720" rIns="91440" bIns="45720" rtlCol="0" anchor="t">
            <a:spAutoFit/>
          </a:bodyPr>
          <a:lstStyle/>
          <a:p>
            <a:r>
              <a:rPr lang="en-GB" b="1">
                <a:solidFill>
                  <a:schemeClr val="bg1"/>
                </a:solidFill>
              </a:rPr>
              <a:t>What this will do for you </a:t>
            </a:r>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p:txBody>
      </p:sp>
      <p:sp>
        <p:nvSpPr>
          <p:cNvPr id="6" name="TextBox 5">
            <a:extLst>
              <a:ext uri="{FF2B5EF4-FFF2-40B4-BE49-F238E27FC236}">
                <a16:creationId xmlns:a16="http://schemas.microsoft.com/office/drawing/2014/main" id="{F8F4B004-D9F5-E379-08C7-E9160D68A81E}"/>
              </a:ext>
            </a:extLst>
          </p:cNvPr>
          <p:cNvSpPr txBox="1"/>
          <p:nvPr/>
        </p:nvSpPr>
        <p:spPr>
          <a:xfrm>
            <a:off x="2044975" y="1107700"/>
            <a:ext cx="8877301" cy="4524315"/>
          </a:xfrm>
          <a:prstGeom prst="rect">
            <a:avLst/>
          </a:prstGeom>
          <a:noFill/>
        </p:spPr>
        <p:txBody>
          <a:bodyPr wrap="square" lIns="91440" tIns="45720" rIns="91440" bIns="45720" anchor="t">
            <a:spAutoFit/>
          </a:bodyPr>
          <a:lstStyle/>
          <a:p>
            <a:r>
              <a:rPr lang="en-GB"/>
              <a:t>To provide an understanding of: </a:t>
            </a:r>
          </a:p>
          <a:p>
            <a:endParaRPr lang="en-US" sz="1800">
              <a:effectLst/>
              <a:cs typeface="Segoe UI"/>
            </a:endParaRPr>
          </a:p>
          <a:p>
            <a:pPr marL="342900" indent="-342900">
              <a:buFont typeface="+mj-lt"/>
              <a:buAutoNum type="arabicPeriod"/>
            </a:pPr>
            <a:r>
              <a:rPr lang="en-US" sz="1800">
                <a:effectLst/>
                <a:cs typeface="Segoe UI"/>
              </a:rPr>
              <a:t>What</a:t>
            </a:r>
            <a:r>
              <a:rPr lang="en-US">
                <a:cs typeface="Segoe UI"/>
              </a:rPr>
              <a:t> </a:t>
            </a:r>
            <a:r>
              <a:rPr lang="en-US" sz="1800">
                <a:effectLst/>
                <a:cs typeface="Segoe UI"/>
              </a:rPr>
              <a:t>Safety </a:t>
            </a:r>
            <a:r>
              <a:rPr lang="en-US">
                <a:cs typeface="Segoe UI"/>
              </a:rPr>
              <a:t>is</a:t>
            </a:r>
          </a:p>
          <a:p>
            <a:pPr marL="342900" indent="-342900">
              <a:buFont typeface="+mj-lt"/>
              <a:buAutoNum type="arabicPeriod"/>
            </a:pPr>
            <a:endParaRPr lang="en-US" sz="1800">
              <a:effectLst/>
              <a:cs typeface="Segoe UI"/>
            </a:endParaRPr>
          </a:p>
          <a:p>
            <a:pPr marL="342900" indent="-342900">
              <a:buFont typeface="+mj-lt"/>
              <a:buAutoNum type="arabicPeriod"/>
            </a:pPr>
            <a:r>
              <a:rPr lang="en-US" sz="1800">
                <a:effectLst/>
                <a:cs typeface="Segoe UI"/>
              </a:rPr>
              <a:t>The Equipment Contribution</a:t>
            </a:r>
            <a:endParaRPr lang="en-US">
              <a:cs typeface="Segoe UI"/>
            </a:endParaRPr>
          </a:p>
          <a:p>
            <a:pPr marL="342900" indent="-342900">
              <a:buFont typeface="+mj-lt"/>
              <a:buAutoNum type="arabicPeriod"/>
            </a:pPr>
            <a:endParaRPr lang="en-US" sz="1800">
              <a:effectLst/>
              <a:cs typeface="Segoe UI"/>
            </a:endParaRPr>
          </a:p>
          <a:p>
            <a:pPr marL="342900" indent="-342900">
              <a:buFont typeface="+mj-lt"/>
              <a:buAutoNum type="arabicPeriod"/>
            </a:pPr>
            <a:r>
              <a:rPr lang="en-US" sz="1800">
                <a:effectLst/>
                <a:cs typeface="Segoe UI"/>
              </a:rPr>
              <a:t>The source of S&amp;E policy in the MOD</a:t>
            </a:r>
            <a:endParaRPr lang="en-US">
              <a:cs typeface="Segoe UI"/>
            </a:endParaRPr>
          </a:p>
          <a:p>
            <a:pPr marL="342900" indent="-342900">
              <a:buFont typeface="+mj-lt"/>
              <a:buAutoNum type="arabicPeriod"/>
            </a:pPr>
            <a:endParaRPr lang="en-US" sz="1800">
              <a:effectLst/>
            </a:endParaRPr>
          </a:p>
          <a:p>
            <a:pPr marL="342900" indent="-342900">
              <a:buFont typeface="+mj-lt"/>
              <a:buAutoNum type="arabicPeriod"/>
            </a:pPr>
            <a:r>
              <a:rPr lang="en-US" sz="1800">
                <a:effectLst/>
                <a:cs typeface="Segoe UI"/>
              </a:rPr>
              <a:t>What an SMS is</a:t>
            </a:r>
            <a:br>
              <a:rPr lang="en-US" sz="1800">
                <a:effectLst/>
              </a:rPr>
            </a:br>
            <a:endParaRPr lang="en-US" sz="1800">
              <a:effectLst/>
            </a:endParaRPr>
          </a:p>
          <a:p>
            <a:pPr marL="342900" indent="-342900">
              <a:buFont typeface="+mj-lt"/>
              <a:buAutoNum type="arabicPeriod"/>
            </a:pPr>
            <a:r>
              <a:rPr lang="en-US" sz="1800">
                <a:effectLst/>
                <a:cs typeface="Segoe UI"/>
              </a:rPr>
              <a:t>The Safety Case &amp; Safety Assessment</a:t>
            </a:r>
            <a:br>
              <a:rPr lang="en-US" sz="1800">
                <a:effectLst/>
              </a:rPr>
            </a:br>
            <a:r>
              <a:rPr lang="en-US" sz="1800">
                <a:effectLst/>
                <a:cs typeface="Segoe UI"/>
              </a:rPr>
              <a:t> </a:t>
            </a:r>
          </a:p>
          <a:p>
            <a:pPr marL="342900" indent="-342900">
              <a:buFont typeface="+mj-lt"/>
              <a:buAutoNum type="arabicPeriod"/>
            </a:pPr>
            <a:r>
              <a:rPr lang="en-US" sz="1800">
                <a:effectLst/>
                <a:cs typeface="Segoe UI"/>
              </a:rPr>
              <a:t>Hazard Logs</a:t>
            </a:r>
            <a:br>
              <a:rPr lang="en-US" sz="1800">
                <a:effectLst/>
              </a:rPr>
            </a:br>
            <a:endParaRPr lang="en-US" sz="1800">
              <a:effectLst/>
            </a:endParaRPr>
          </a:p>
          <a:p>
            <a:pPr marL="342900" indent="-342900">
              <a:buFont typeface="+mj-lt"/>
              <a:buAutoNum type="arabicPeriod"/>
            </a:pPr>
            <a:r>
              <a:rPr lang="en-US" sz="1800">
                <a:effectLst/>
                <a:cs typeface="Segoe UI"/>
              </a:rPr>
              <a:t>The Safety Managers Toolkit</a:t>
            </a:r>
          </a:p>
          <a:p>
            <a:pPr marL="285750" indent="-285750">
              <a:buFont typeface="Arial" panose="020B0604020202020204" pitchFamily="34" charset="0"/>
              <a:buChar char="•"/>
            </a:pPr>
            <a:endParaRPr lang="en-US" sz="1800">
              <a:effectLst/>
            </a:endParaRPr>
          </a:p>
        </p:txBody>
      </p:sp>
    </p:spTree>
    <p:extLst>
      <p:ext uri="{BB962C8B-B14F-4D97-AF65-F5344CB8AC3E}">
        <p14:creationId xmlns:p14="http://schemas.microsoft.com/office/powerpoint/2010/main" val="1375295260"/>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DBFB7-8073-4B5A-C60C-649673F078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888099-0405-6FD3-7D34-ACB471422A62}"/>
              </a:ext>
            </a:extLst>
          </p:cNvPr>
          <p:cNvSpPr>
            <a:spLocks noGrp="1"/>
          </p:cNvSpPr>
          <p:nvPr>
            <p:ph type="title"/>
          </p:nvPr>
        </p:nvSpPr>
        <p:spPr/>
        <p:txBody>
          <a:bodyPr>
            <a:normAutofit/>
          </a:bodyPr>
          <a:lstStyle/>
          <a:p>
            <a:r>
              <a:rPr lang="en-US" sz="1950"/>
              <a:t>ASPIRE – Joint Operating Model for the Equipment Contribution to Air System Safety</a:t>
            </a:r>
            <a:endParaRPr lang="en-GB" sz="1950"/>
          </a:p>
        </p:txBody>
      </p:sp>
      <p:pic>
        <p:nvPicPr>
          <p:cNvPr id="5" name="Picture 4">
            <a:extLst>
              <a:ext uri="{FF2B5EF4-FFF2-40B4-BE49-F238E27FC236}">
                <a16:creationId xmlns:a16="http://schemas.microsoft.com/office/drawing/2014/main" id="{9253B865-596A-67E4-976C-E8E7E945A02B}"/>
              </a:ext>
            </a:extLst>
          </p:cNvPr>
          <p:cNvPicPr>
            <a:picLocks noChangeAspect="1"/>
          </p:cNvPicPr>
          <p:nvPr/>
        </p:nvPicPr>
        <p:blipFill>
          <a:blip r:embed="rId3"/>
          <a:stretch>
            <a:fillRect/>
          </a:stretch>
        </p:blipFill>
        <p:spPr>
          <a:xfrm>
            <a:off x="1524000" y="873126"/>
            <a:ext cx="9144000" cy="5616029"/>
          </a:xfrm>
          <a:prstGeom prst="rect">
            <a:avLst/>
          </a:prstGeom>
        </p:spPr>
      </p:pic>
      <p:sp>
        <p:nvSpPr>
          <p:cNvPr id="6" name="TextBox 5">
            <a:extLst>
              <a:ext uri="{FF2B5EF4-FFF2-40B4-BE49-F238E27FC236}">
                <a16:creationId xmlns:a16="http://schemas.microsoft.com/office/drawing/2014/main" id="{408F06A6-410A-FFC9-680B-EFE23E1F1D28}"/>
              </a:ext>
            </a:extLst>
          </p:cNvPr>
          <p:cNvSpPr txBox="1"/>
          <p:nvPr/>
        </p:nvSpPr>
        <p:spPr>
          <a:xfrm>
            <a:off x="9508830" y="6489155"/>
            <a:ext cx="1697829" cy="276999"/>
          </a:xfrm>
          <a:prstGeom prst="rect">
            <a:avLst/>
          </a:prstGeom>
          <a:noFill/>
        </p:spPr>
        <p:txBody>
          <a:bodyPr wrap="square" rtlCol="0">
            <a:spAutoFit/>
          </a:bodyPr>
          <a:lstStyle/>
          <a:p>
            <a:r>
              <a:rPr lang="en-GB" sz="1200" i="1">
                <a:solidFill>
                  <a:schemeClr val="tx2"/>
                </a:solidFill>
              </a:rPr>
              <a:t>AET Tool 16.E</a:t>
            </a:r>
          </a:p>
        </p:txBody>
      </p:sp>
      <p:sp>
        <p:nvSpPr>
          <p:cNvPr id="7" name="Rectangle: Rounded Corners 6">
            <a:extLst>
              <a:ext uri="{FF2B5EF4-FFF2-40B4-BE49-F238E27FC236}">
                <a16:creationId xmlns:a16="http://schemas.microsoft.com/office/drawing/2014/main" id="{FF5BB5BC-2184-9098-B944-081959B3EB6C}"/>
              </a:ext>
            </a:extLst>
          </p:cNvPr>
          <p:cNvSpPr/>
          <p:nvPr/>
        </p:nvSpPr>
        <p:spPr>
          <a:xfrm>
            <a:off x="1938528" y="4123944"/>
            <a:ext cx="1325880" cy="2342517"/>
          </a:xfrm>
          <a:prstGeom prst="round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14382649"/>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0D959-8993-7A6F-5EB6-8A4A2ED4E9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1F5030-29DE-26D5-234E-DFF9D5493071}"/>
              </a:ext>
            </a:extLst>
          </p:cNvPr>
          <p:cNvSpPr>
            <a:spLocks noGrp="1"/>
          </p:cNvSpPr>
          <p:nvPr>
            <p:ph type="title"/>
          </p:nvPr>
        </p:nvSpPr>
        <p:spPr/>
        <p:txBody>
          <a:bodyPr>
            <a:normAutofit fontScale="90000"/>
          </a:bodyPr>
          <a:lstStyle/>
          <a:p>
            <a:r>
              <a:rPr lang="en-GB"/>
              <a:t>AET Process 17 – Level 0</a:t>
            </a:r>
          </a:p>
        </p:txBody>
      </p:sp>
      <p:pic>
        <p:nvPicPr>
          <p:cNvPr id="3" name="Picture 2">
            <a:extLst>
              <a:ext uri="{FF2B5EF4-FFF2-40B4-BE49-F238E27FC236}">
                <a16:creationId xmlns:a16="http://schemas.microsoft.com/office/drawing/2014/main" id="{697E33AE-601A-3D07-27AE-162533BD74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010"/>
          <a:stretch/>
        </p:blipFill>
        <p:spPr bwMode="auto">
          <a:xfrm>
            <a:off x="779151" y="1787493"/>
            <a:ext cx="10633697" cy="4472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4708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250D9-FC0B-16FF-F1D3-EFE6B9EBA3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E3F968-DF18-DD8C-73E3-642182070309}"/>
              </a:ext>
            </a:extLst>
          </p:cNvPr>
          <p:cNvSpPr>
            <a:spLocks noGrp="1"/>
          </p:cNvSpPr>
          <p:nvPr>
            <p:ph type="title"/>
          </p:nvPr>
        </p:nvSpPr>
        <p:spPr/>
        <p:txBody>
          <a:bodyPr>
            <a:normAutofit fontScale="90000"/>
          </a:bodyPr>
          <a:lstStyle/>
          <a:p>
            <a:r>
              <a:rPr lang="en-GB"/>
              <a:t>Defining </a:t>
            </a:r>
            <a:r>
              <a:rPr lang="en-GB" err="1"/>
              <a:t>ECtRtL</a:t>
            </a:r>
            <a:endParaRPr lang="en-GB"/>
          </a:p>
        </p:txBody>
      </p:sp>
      <p:sp>
        <p:nvSpPr>
          <p:cNvPr id="3" name="Rounded Rectangle 74">
            <a:extLst>
              <a:ext uri="{FF2B5EF4-FFF2-40B4-BE49-F238E27FC236}">
                <a16:creationId xmlns:a16="http://schemas.microsoft.com/office/drawing/2014/main" id="{61CF7F19-C0BD-DAC7-1A2A-4BB830E08552}"/>
              </a:ext>
            </a:extLst>
          </p:cNvPr>
          <p:cNvSpPr/>
          <p:nvPr/>
        </p:nvSpPr>
        <p:spPr>
          <a:xfrm>
            <a:off x="4757485" y="5361024"/>
            <a:ext cx="264029" cy="239824"/>
          </a:xfrm>
          <a:prstGeom prst="roundRect">
            <a:avLst/>
          </a:prstGeom>
          <a:solidFill>
            <a:srgbClr val="4BACC6">
              <a:lumMod val="75000"/>
            </a:srgbClr>
          </a:solidFill>
          <a:ln w="25400" cap="flat" cmpd="sng" algn="ctr">
            <a:noFill/>
            <a:prstDash val="solid"/>
          </a:ln>
          <a:effectLst/>
        </p:spPr>
        <p:txBody>
          <a:bodyPr vert="horz" anchor="ctr"/>
          <a:lstStyle/>
          <a:p>
            <a:pPr marL="0" marR="0" lvl="0" indent="0" algn="ctr" defTabSz="326578" eaLnBrk="0" fontAlgn="auto" latinLnBrk="0" hangingPunct="0">
              <a:lnSpc>
                <a:spcPct val="100000"/>
              </a:lnSpc>
              <a:spcBef>
                <a:spcPts val="0"/>
              </a:spcBef>
              <a:spcAft>
                <a:spcPts val="0"/>
              </a:spcAft>
              <a:buClrTx/>
              <a:buSzTx/>
              <a:buFontTx/>
              <a:buNone/>
              <a:tabLst/>
              <a:defRPr/>
            </a:pPr>
            <a:endParaRPr kumimoji="0" lang="en-US" sz="1397" b="0" i="0" u="none" strike="noStrike" kern="0" cap="none" spc="0" normalizeH="0" baseline="0" noProof="0">
              <a:ln>
                <a:noFill/>
              </a:ln>
              <a:solidFill>
                <a:prstClr val="white"/>
              </a:solidFill>
              <a:effectLst/>
              <a:uLnTx/>
              <a:uFillTx/>
              <a:latin typeface="Calibri"/>
              <a:ea typeface="+mn-ea"/>
              <a:cs typeface="+mn-cs"/>
            </a:endParaRPr>
          </a:p>
        </p:txBody>
      </p:sp>
      <p:graphicFrame>
        <p:nvGraphicFramePr>
          <p:cNvPr id="4" name="Table 3">
            <a:extLst>
              <a:ext uri="{FF2B5EF4-FFF2-40B4-BE49-F238E27FC236}">
                <a16:creationId xmlns:a16="http://schemas.microsoft.com/office/drawing/2014/main" id="{E19EC5A3-8D91-E773-B4A2-FEEF3453538A}"/>
              </a:ext>
            </a:extLst>
          </p:cNvPr>
          <p:cNvGraphicFramePr>
            <a:graphicFrameLocks noGrp="1"/>
          </p:cNvGraphicFramePr>
          <p:nvPr/>
        </p:nvGraphicFramePr>
        <p:xfrm>
          <a:off x="3025852" y="5322052"/>
          <a:ext cx="7398114" cy="955813"/>
        </p:xfrm>
        <a:graphic>
          <a:graphicData uri="http://schemas.openxmlformats.org/drawingml/2006/table">
            <a:tbl>
              <a:tblPr firstRow="1" bandRow="1"/>
              <a:tblGrid>
                <a:gridCol w="1233019">
                  <a:extLst>
                    <a:ext uri="{9D8B030D-6E8A-4147-A177-3AD203B41FA5}">
                      <a16:colId xmlns:a16="http://schemas.microsoft.com/office/drawing/2014/main" val="20000"/>
                    </a:ext>
                  </a:extLst>
                </a:gridCol>
                <a:gridCol w="1233019">
                  <a:extLst>
                    <a:ext uri="{9D8B030D-6E8A-4147-A177-3AD203B41FA5}">
                      <a16:colId xmlns:a16="http://schemas.microsoft.com/office/drawing/2014/main" val="20001"/>
                    </a:ext>
                  </a:extLst>
                </a:gridCol>
                <a:gridCol w="1233019">
                  <a:extLst>
                    <a:ext uri="{9D8B030D-6E8A-4147-A177-3AD203B41FA5}">
                      <a16:colId xmlns:a16="http://schemas.microsoft.com/office/drawing/2014/main" val="20002"/>
                    </a:ext>
                  </a:extLst>
                </a:gridCol>
                <a:gridCol w="1233019">
                  <a:extLst>
                    <a:ext uri="{9D8B030D-6E8A-4147-A177-3AD203B41FA5}">
                      <a16:colId xmlns:a16="http://schemas.microsoft.com/office/drawing/2014/main" val="20003"/>
                    </a:ext>
                  </a:extLst>
                </a:gridCol>
                <a:gridCol w="1233019">
                  <a:extLst>
                    <a:ext uri="{9D8B030D-6E8A-4147-A177-3AD203B41FA5}">
                      <a16:colId xmlns:a16="http://schemas.microsoft.com/office/drawing/2014/main" val="20004"/>
                    </a:ext>
                  </a:extLst>
                </a:gridCol>
                <a:gridCol w="1233019">
                  <a:extLst>
                    <a:ext uri="{9D8B030D-6E8A-4147-A177-3AD203B41FA5}">
                      <a16:colId xmlns:a16="http://schemas.microsoft.com/office/drawing/2014/main" val="20005"/>
                    </a:ext>
                  </a:extLst>
                </a:gridCol>
              </a:tblGrid>
              <a:tr h="31573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sz="120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sz="1200"/>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sz="120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sz="120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sz="1200"/>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sz="120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3258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900"/>
                        <a:t>Equipment Functional Threats</a:t>
                      </a:r>
                    </a:p>
                    <a:p>
                      <a:pPr algn="ctr"/>
                      <a:r>
                        <a:rPr lang="en-US" sz="900"/>
                        <a:t>(LHS of bow tie only)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900"/>
                        <a:t>Non-Equipment Functional Threats</a:t>
                      </a:r>
                    </a:p>
                    <a:p>
                      <a:pPr algn="ctr"/>
                      <a:r>
                        <a:rPr lang="en-US" sz="900"/>
                        <a:t>(ADH bow tie only)</a:t>
                      </a:r>
                    </a:p>
                    <a:p>
                      <a:pPr algn="ctr"/>
                      <a:endParaRPr lang="en-US" sz="900"/>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900"/>
                        <a:t>Proactive Equipment</a:t>
                      </a:r>
                      <a:r>
                        <a:rPr lang="en-US" sz="900" baseline="0"/>
                        <a:t> </a:t>
                      </a:r>
                      <a:r>
                        <a:rPr lang="en-US" sz="900"/>
                        <a:t>Barrier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a:t>Proactive Non-Equipment</a:t>
                      </a:r>
                      <a:r>
                        <a:rPr lang="en-US" sz="900" baseline="0"/>
                        <a:t> </a:t>
                      </a:r>
                      <a:r>
                        <a:rPr lang="en-US" sz="900"/>
                        <a:t>Barrier</a:t>
                      </a:r>
                    </a:p>
                    <a:p>
                      <a:pPr algn="ctr"/>
                      <a:r>
                        <a:rPr lang="en-US" sz="900" baseline="0"/>
                        <a:t>(TAA Advice)</a:t>
                      </a:r>
                      <a:endParaRPr lang="en-US" sz="90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900"/>
                        <a:t>Equipment Recovery Barrier</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900"/>
                        <a:t>Non-Equipment</a:t>
                      </a:r>
                      <a:r>
                        <a:rPr lang="en-US" sz="900" baseline="0"/>
                        <a:t> Recovery Barrier </a:t>
                      </a:r>
                    </a:p>
                    <a:p>
                      <a:pPr algn="ctr"/>
                      <a:r>
                        <a:rPr lang="en-US" sz="900" baseline="0"/>
                        <a:t>(TAA Advice)</a:t>
                      </a:r>
                      <a:endParaRPr lang="en-US" sz="90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5" name="Rectangle 4">
            <a:extLst>
              <a:ext uri="{FF2B5EF4-FFF2-40B4-BE49-F238E27FC236}">
                <a16:creationId xmlns:a16="http://schemas.microsoft.com/office/drawing/2014/main" id="{F5E2B8BD-5114-C188-98DF-F44A47055A07}"/>
              </a:ext>
            </a:extLst>
          </p:cNvPr>
          <p:cNvSpPr/>
          <p:nvPr/>
        </p:nvSpPr>
        <p:spPr>
          <a:xfrm>
            <a:off x="4276540" y="5307160"/>
            <a:ext cx="1243397" cy="1142806"/>
          </a:xfrm>
          <a:prstGeom prst="rect">
            <a:avLst/>
          </a:prstGeom>
          <a:solidFill>
            <a:srgbClr val="EDEDED"/>
          </a:solidFill>
          <a:ln>
            <a:solidFill>
              <a:srgbClr val="EDED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6" name="Rectangle 5">
            <a:extLst>
              <a:ext uri="{FF2B5EF4-FFF2-40B4-BE49-F238E27FC236}">
                <a16:creationId xmlns:a16="http://schemas.microsoft.com/office/drawing/2014/main" id="{49DC8F15-9784-3DA5-1ECA-13DB77D83ED5}"/>
              </a:ext>
            </a:extLst>
          </p:cNvPr>
          <p:cNvSpPr/>
          <p:nvPr/>
        </p:nvSpPr>
        <p:spPr>
          <a:xfrm>
            <a:off x="6029635" y="5361644"/>
            <a:ext cx="98431" cy="219769"/>
          </a:xfrm>
          <a:prstGeom prst="rect">
            <a:avLst/>
          </a:prstGeom>
          <a:solidFill>
            <a:srgbClr val="F79646">
              <a:lumMod val="75000"/>
            </a:srgbClr>
          </a:solidFill>
          <a:ln w="25400" cap="flat" cmpd="sng" algn="ctr">
            <a:solidFill>
              <a:srgbClr val="4F81BD">
                <a:shade val="50000"/>
              </a:srgbClr>
            </a:solidFill>
            <a:prstDash val="solid"/>
          </a:ln>
          <a:effectLst/>
        </p:spPr>
        <p:txBody>
          <a:bodyPr anchor="ctr"/>
          <a:lstStyle/>
          <a:p>
            <a:pPr marL="0" marR="0" lvl="0" indent="0" algn="ctr" defTabSz="326578" eaLnBrk="0"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702BBE64-8138-A44A-6465-8EC763DEF4C5}"/>
              </a:ext>
            </a:extLst>
          </p:cNvPr>
          <p:cNvSpPr/>
          <p:nvPr/>
        </p:nvSpPr>
        <p:spPr>
          <a:xfrm>
            <a:off x="7250060" y="5369146"/>
            <a:ext cx="69706" cy="212266"/>
          </a:xfrm>
          <a:prstGeom prst="rect">
            <a:avLst/>
          </a:prstGeom>
          <a:solidFill>
            <a:srgbClr val="4BACC6">
              <a:lumMod val="75000"/>
            </a:srgbClr>
          </a:solidFill>
          <a:ln w="25400" cap="flat" cmpd="sng" algn="ctr">
            <a:solidFill>
              <a:srgbClr val="4F81BD">
                <a:shade val="50000"/>
              </a:srgbClr>
            </a:solidFill>
            <a:prstDash val="solid"/>
          </a:ln>
          <a:effectLst/>
        </p:spPr>
        <p:txBody>
          <a:bodyPr anchor="ctr"/>
          <a:lstStyle/>
          <a:p>
            <a:pPr marL="0" marR="0" lvl="0" indent="0" algn="ctr" defTabSz="326578" eaLnBrk="0"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8" name="Rounded Rectangle 63">
            <a:extLst>
              <a:ext uri="{FF2B5EF4-FFF2-40B4-BE49-F238E27FC236}">
                <a16:creationId xmlns:a16="http://schemas.microsoft.com/office/drawing/2014/main" id="{B681E392-11A2-E6CA-EA94-0E8C1EDC9F4C}"/>
              </a:ext>
            </a:extLst>
          </p:cNvPr>
          <p:cNvSpPr/>
          <p:nvPr/>
        </p:nvSpPr>
        <p:spPr>
          <a:xfrm>
            <a:off x="3473923" y="5362414"/>
            <a:ext cx="264029" cy="229322"/>
          </a:xfrm>
          <a:prstGeom prst="round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A56AA387-30EE-BA26-8206-C60225521DE9}"/>
              </a:ext>
            </a:extLst>
          </p:cNvPr>
          <p:cNvSpPr/>
          <p:nvPr/>
        </p:nvSpPr>
        <p:spPr>
          <a:xfrm>
            <a:off x="8471029" y="5389318"/>
            <a:ext cx="98591" cy="178074"/>
          </a:xfrm>
          <a:prstGeom prst="rect">
            <a:avLst/>
          </a:prstGeom>
          <a:solidFill>
            <a:srgbClr val="FFFF00"/>
          </a:solidFill>
          <a:ln w="25400" cap="flat" cmpd="sng" algn="ctr">
            <a:solidFill>
              <a:srgbClr val="4F81BD">
                <a:shade val="50000"/>
              </a:srgbClr>
            </a:solidFill>
            <a:prstDash val="solid"/>
          </a:ln>
          <a:effectLst/>
        </p:spPr>
        <p:txBody>
          <a:bodyPr anchor="ctr"/>
          <a:lstStyle/>
          <a:p>
            <a:pPr marL="0" marR="0" lvl="0" indent="0" algn="ctr" defTabSz="326578" eaLnBrk="0"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1D4F929E-458C-AF40-988D-1FF327281266}"/>
              </a:ext>
            </a:extLst>
          </p:cNvPr>
          <p:cNvSpPr/>
          <p:nvPr/>
        </p:nvSpPr>
        <p:spPr>
          <a:xfrm>
            <a:off x="9662727" y="5379470"/>
            <a:ext cx="135732" cy="189849"/>
          </a:xfrm>
          <a:prstGeom prst="rect">
            <a:avLst/>
          </a:prstGeom>
          <a:solidFill>
            <a:srgbClr val="8064A2">
              <a:lumMod val="60000"/>
              <a:lumOff val="40000"/>
            </a:srgbClr>
          </a:solidFill>
          <a:ln w="25400" cap="flat" cmpd="sng" algn="ctr">
            <a:solidFill>
              <a:srgbClr val="4F81BD">
                <a:shade val="50000"/>
              </a:srgbClr>
            </a:solidFill>
            <a:prstDash val="solid"/>
          </a:ln>
          <a:effectLst/>
        </p:spPr>
        <p:txBody>
          <a:bodyPr anchor="ctr"/>
          <a:lstStyle/>
          <a:p>
            <a:pPr marL="0" marR="0" lvl="0" indent="0" algn="ctr" defTabSz="326578" eaLnBrk="0"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C6679FE7-FEC1-94BF-489A-70012164DCFE}"/>
              </a:ext>
            </a:extLst>
          </p:cNvPr>
          <p:cNvSpPr/>
          <p:nvPr/>
        </p:nvSpPr>
        <p:spPr>
          <a:xfrm>
            <a:off x="9175460" y="5297134"/>
            <a:ext cx="1257819" cy="1142806"/>
          </a:xfrm>
          <a:prstGeom prst="rect">
            <a:avLst/>
          </a:prstGeom>
          <a:solidFill>
            <a:srgbClr val="EDEDED"/>
          </a:solidFill>
          <a:ln>
            <a:solidFill>
              <a:srgbClr val="EDED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 name="Rectangle 11">
            <a:extLst>
              <a:ext uri="{FF2B5EF4-FFF2-40B4-BE49-F238E27FC236}">
                <a16:creationId xmlns:a16="http://schemas.microsoft.com/office/drawing/2014/main" id="{CFFAA9FB-37C3-CAA4-B727-E2F45025F7DA}"/>
              </a:ext>
            </a:extLst>
          </p:cNvPr>
          <p:cNvSpPr/>
          <p:nvPr/>
        </p:nvSpPr>
        <p:spPr>
          <a:xfrm>
            <a:off x="7968901" y="5297134"/>
            <a:ext cx="1206559" cy="1142806"/>
          </a:xfrm>
          <a:prstGeom prst="rect">
            <a:avLst/>
          </a:prstGeom>
          <a:solidFill>
            <a:srgbClr val="EDEDED"/>
          </a:solidFill>
          <a:ln>
            <a:solidFill>
              <a:srgbClr val="EDED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Rectangle 12">
            <a:extLst>
              <a:ext uri="{FF2B5EF4-FFF2-40B4-BE49-F238E27FC236}">
                <a16:creationId xmlns:a16="http://schemas.microsoft.com/office/drawing/2014/main" id="{EFFD3BDF-3B58-8F8F-4749-C40C09B2D9E0}"/>
              </a:ext>
            </a:extLst>
          </p:cNvPr>
          <p:cNvSpPr/>
          <p:nvPr/>
        </p:nvSpPr>
        <p:spPr>
          <a:xfrm>
            <a:off x="6741039" y="5296991"/>
            <a:ext cx="1243397" cy="1142806"/>
          </a:xfrm>
          <a:prstGeom prst="rect">
            <a:avLst/>
          </a:prstGeom>
          <a:solidFill>
            <a:srgbClr val="EDEDED"/>
          </a:solidFill>
          <a:ln>
            <a:solidFill>
              <a:srgbClr val="EDED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 name="Rectangle 13">
            <a:extLst>
              <a:ext uri="{FF2B5EF4-FFF2-40B4-BE49-F238E27FC236}">
                <a16:creationId xmlns:a16="http://schemas.microsoft.com/office/drawing/2014/main" id="{1C4F4859-805D-A9F2-5120-59CB579355B1}"/>
              </a:ext>
            </a:extLst>
          </p:cNvPr>
          <p:cNvSpPr/>
          <p:nvPr/>
        </p:nvSpPr>
        <p:spPr>
          <a:xfrm>
            <a:off x="5504523" y="5296848"/>
            <a:ext cx="1243397" cy="1142806"/>
          </a:xfrm>
          <a:prstGeom prst="rect">
            <a:avLst/>
          </a:prstGeom>
          <a:solidFill>
            <a:srgbClr val="EDEDED"/>
          </a:solidFill>
          <a:ln>
            <a:solidFill>
              <a:srgbClr val="EDED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 name="Rectangle 14">
            <a:extLst>
              <a:ext uri="{FF2B5EF4-FFF2-40B4-BE49-F238E27FC236}">
                <a16:creationId xmlns:a16="http://schemas.microsoft.com/office/drawing/2014/main" id="{9DF5A248-24F9-2201-B5C6-8EFF72205CC2}"/>
              </a:ext>
            </a:extLst>
          </p:cNvPr>
          <p:cNvSpPr/>
          <p:nvPr/>
        </p:nvSpPr>
        <p:spPr>
          <a:xfrm>
            <a:off x="2948010" y="5297134"/>
            <a:ext cx="1318914" cy="1142806"/>
          </a:xfrm>
          <a:prstGeom prst="rect">
            <a:avLst/>
          </a:prstGeom>
          <a:solidFill>
            <a:srgbClr val="EDEDED"/>
          </a:solidFill>
          <a:ln>
            <a:solidFill>
              <a:srgbClr val="EDED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16" name="TextBox 15">
            <a:extLst>
              <a:ext uri="{FF2B5EF4-FFF2-40B4-BE49-F238E27FC236}">
                <a16:creationId xmlns:a16="http://schemas.microsoft.com/office/drawing/2014/main" id="{A355A41E-C474-D1D9-7524-412735D2F567}"/>
              </a:ext>
            </a:extLst>
          </p:cNvPr>
          <p:cNvSpPr txBox="1"/>
          <p:nvPr/>
        </p:nvSpPr>
        <p:spPr>
          <a:xfrm>
            <a:off x="1774825" y="1145601"/>
            <a:ext cx="8572333" cy="270459"/>
          </a:xfrm>
          <a:prstGeom prst="rect">
            <a:avLst/>
          </a:prstGeom>
          <a:solidFill>
            <a:srgbClr val="4F81BD">
              <a:lumMod val="20000"/>
              <a:lumOff val="80000"/>
            </a:srgbClr>
          </a:solidFill>
          <a:ln w="19050">
            <a:solidFill>
              <a:sysClr val="windowText" lastClr="000000"/>
            </a:solidFill>
          </a:ln>
        </p:spPr>
        <p:txBody>
          <a:bodyPr wrap="square" rtlCol="0">
            <a:spAutoFit/>
          </a:bodyPr>
          <a:lstStyle/>
          <a:p>
            <a:pPr marL="0" marR="0" lvl="0" indent="0" algn="ctr" defTabSz="914400" eaLnBrk="0" fontAlgn="auto" latinLnBrk="0" hangingPunct="0">
              <a:lnSpc>
                <a:spcPct val="115000"/>
              </a:lnSpc>
              <a:spcBef>
                <a:spcPts val="0"/>
              </a:spcBef>
              <a:spcAft>
                <a:spcPts val="998"/>
              </a:spcAft>
              <a:buClrTx/>
              <a:buSzTx/>
              <a:buFontTx/>
              <a:buNone/>
              <a:tabLst/>
              <a:defRPr/>
            </a:pPr>
            <a:r>
              <a:rPr kumimoji="0" lang="en-GB" sz="1100" b="1" i="0" u="none" strike="noStrike" kern="0" cap="none" spc="0" normalizeH="0" baseline="0" noProof="0">
                <a:ln>
                  <a:noFill/>
                </a:ln>
                <a:solidFill>
                  <a:srgbClr val="000000"/>
                </a:solidFill>
                <a:effectLst/>
                <a:uLnTx/>
                <a:uFillTx/>
                <a:latin typeface="Arial" panose="020B0604020202020204" pitchFamily="34" charset="0"/>
                <a:ea typeface="Calibri"/>
                <a:cs typeface="Times New Roman"/>
              </a:rPr>
              <a:t>This model focusses on an accident sequence with the centre of the Bow Tie representing an ADH managed hazard</a:t>
            </a:r>
            <a:r>
              <a:rPr kumimoji="0" lang="en-GB" sz="898" b="1" i="0" u="none" strike="noStrike" kern="0" cap="none" spc="0" normalizeH="0" baseline="0" noProof="0">
                <a:ln>
                  <a:noFill/>
                </a:ln>
                <a:solidFill>
                  <a:srgbClr val="000000"/>
                </a:solidFill>
                <a:effectLst/>
                <a:uLnTx/>
                <a:uFillTx/>
                <a:latin typeface="Arial" panose="020B0604020202020204" pitchFamily="34" charset="0"/>
                <a:ea typeface="Calibri"/>
                <a:cs typeface="Times New Roman"/>
              </a:rPr>
              <a:t>.</a:t>
            </a:r>
          </a:p>
        </p:txBody>
      </p:sp>
      <p:sp>
        <p:nvSpPr>
          <p:cNvPr id="17" name="Rectangle 16">
            <a:extLst>
              <a:ext uri="{FF2B5EF4-FFF2-40B4-BE49-F238E27FC236}">
                <a16:creationId xmlns:a16="http://schemas.microsoft.com/office/drawing/2014/main" id="{D9C7A4E0-CD6F-E9E4-0890-C211E95C072B}"/>
              </a:ext>
            </a:extLst>
          </p:cNvPr>
          <p:cNvSpPr/>
          <p:nvPr/>
        </p:nvSpPr>
        <p:spPr>
          <a:xfrm>
            <a:off x="1774826" y="1464089"/>
            <a:ext cx="8572333" cy="3671843"/>
          </a:xfrm>
          <a:prstGeom prst="rect">
            <a:avLst/>
          </a:prstGeom>
          <a:solidFill>
            <a:srgbClr val="9BBB59">
              <a:lumMod val="20000"/>
              <a:lumOff val="80000"/>
            </a:srgbClr>
          </a:solidFill>
          <a:ln w="19050" cap="flat" cmpd="sng" algn="ctr">
            <a:solidFill>
              <a:srgbClr val="4F81BD">
                <a:shade val="50000"/>
              </a:srgbClr>
            </a:solidFill>
            <a:prstDash val="solid"/>
          </a:ln>
          <a:effectLst/>
        </p:spPr>
        <p:txBody>
          <a:bodyPr rtlCol="0"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GB" sz="1796" b="0" i="0" u="none" strike="noStrike" kern="0" cap="none" spc="0" normalizeH="0" baseline="0" noProof="0">
              <a:ln>
                <a:noFill/>
              </a:ln>
              <a:solidFill>
                <a:prstClr val="white"/>
              </a:solidFill>
              <a:effectLst/>
              <a:uLnTx/>
              <a:uFillTx/>
              <a:latin typeface="Calibri"/>
              <a:ea typeface="+mn-ea"/>
              <a:cs typeface="+mn-cs"/>
            </a:endParaRPr>
          </a:p>
        </p:txBody>
      </p:sp>
      <p:sp>
        <p:nvSpPr>
          <p:cNvPr id="18" name="Rounded Rectangle 69">
            <a:extLst>
              <a:ext uri="{FF2B5EF4-FFF2-40B4-BE49-F238E27FC236}">
                <a16:creationId xmlns:a16="http://schemas.microsoft.com/office/drawing/2014/main" id="{B3859310-7C0C-FD7D-300F-6A082E92ADB3}"/>
              </a:ext>
            </a:extLst>
          </p:cNvPr>
          <p:cNvSpPr/>
          <p:nvPr/>
        </p:nvSpPr>
        <p:spPr>
          <a:xfrm>
            <a:off x="1890508" y="2171815"/>
            <a:ext cx="1306116" cy="1059387"/>
          </a:xfrm>
          <a:prstGeom prst="roundRect">
            <a:avLst/>
          </a:prstGeom>
          <a:solidFill>
            <a:srgbClr val="F79646">
              <a:lumMod val="75000"/>
            </a:srgbClr>
          </a:solidFill>
          <a:ln w="25400" cap="flat" cmpd="sng" algn="ctr">
            <a:solidFill>
              <a:srgbClr val="4F81BD">
                <a:shade val="50000"/>
              </a:srgbClr>
            </a:solidFill>
            <a:prstDash val="solid"/>
          </a:ln>
          <a:effectLst/>
        </p:spPr>
        <p:txBody>
          <a:bodyPr vert="horz" anchor="ctr"/>
          <a:lstStyle/>
          <a:p>
            <a:pPr lvl="0" algn="ctr" defTabSz="326578" eaLnBrk="0" hangingPunct="0">
              <a:defRPr/>
            </a:pPr>
            <a:r>
              <a:rPr kumimoji="0" lang="en-US" sz="1397" b="0" i="0" u="none" strike="noStrike" kern="0" cap="none" spc="0" normalizeH="0" baseline="0" noProof="0">
                <a:ln>
                  <a:noFill/>
                </a:ln>
                <a:solidFill>
                  <a:prstClr val="white"/>
                </a:solidFill>
                <a:effectLst/>
                <a:uLnTx/>
                <a:uFillTx/>
                <a:latin typeface="Calibri"/>
                <a:ea typeface="+mn-ea"/>
                <a:cs typeface="+mn-cs"/>
              </a:rPr>
              <a:t>Equipment Functional Threats</a:t>
            </a:r>
          </a:p>
        </p:txBody>
      </p:sp>
      <p:cxnSp>
        <p:nvCxnSpPr>
          <p:cNvPr id="19" name="Straight Connector 18">
            <a:extLst>
              <a:ext uri="{FF2B5EF4-FFF2-40B4-BE49-F238E27FC236}">
                <a16:creationId xmlns:a16="http://schemas.microsoft.com/office/drawing/2014/main" id="{8D6C26CF-438B-2A9A-3BDA-25B20122A8F7}"/>
              </a:ext>
            </a:extLst>
          </p:cNvPr>
          <p:cNvCxnSpPr>
            <a:cxnSpLocks/>
            <a:stCxn id="20" idx="3"/>
            <a:endCxn id="42" idx="2"/>
          </p:cNvCxnSpPr>
          <p:nvPr/>
        </p:nvCxnSpPr>
        <p:spPr>
          <a:xfrm flipV="1">
            <a:off x="3196625" y="3261803"/>
            <a:ext cx="2225701" cy="564541"/>
          </a:xfrm>
          <a:prstGeom prst="line">
            <a:avLst/>
          </a:prstGeom>
          <a:noFill/>
          <a:ln w="9525" cap="flat" cmpd="sng" algn="ctr">
            <a:solidFill>
              <a:schemeClr val="tx1"/>
            </a:solidFill>
            <a:prstDash val="solid"/>
            <a:tailEnd type="none"/>
          </a:ln>
          <a:effectLst/>
        </p:spPr>
      </p:cxnSp>
      <p:sp>
        <p:nvSpPr>
          <p:cNvPr id="20" name="Rounded Rectangle 74">
            <a:extLst>
              <a:ext uri="{FF2B5EF4-FFF2-40B4-BE49-F238E27FC236}">
                <a16:creationId xmlns:a16="http://schemas.microsoft.com/office/drawing/2014/main" id="{91F18129-8552-6895-758D-F6A823608EFC}"/>
              </a:ext>
            </a:extLst>
          </p:cNvPr>
          <p:cNvSpPr/>
          <p:nvPr/>
        </p:nvSpPr>
        <p:spPr>
          <a:xfrm>
            <a:off x="1886644" y="3287582"/>
            <a:ext cx="1309981" cy="1077522"/>
          </a:xfrm>
          <a:prstGeom prst="roundRect">
            <a:avLst/>
          </a:prstGeom>
          <a:solidFill>
            <a:srgbClr val="4BACC6">
              <a:lumMod val="75000"/>
            </a:srgbClr>
          </a:solidFill>
          <a:ln w="25400" cap="flat" cmpd="sng" algn="ctr">
            <a:noFill/>
            <a:prstDash val="solid"/>
          </a:ln>
          <a:effectLst/>
        </p:spPr>
        <p:txBody>
          <a:bodyPr vert="horz" anchor="ctr"/>
          <a:lstStyle/>
          <a:p>
            <a:pPr marL="0" marR="0" lvl="0" indent="0" algn="ctr" defTabSz="326578" eaLnBrk="0" fontAlgn="auto" latinLnBrk="0" hangingPunct="0">
              <a:lnSpc>
                <a:spcPct val="100000"/>
              </a:lnSpc>
              <a:spcBef>
                <a:spcPts val="0"/>
              </a:spcBef>
              <a:spcAft>
                <a:spcPts val="0"/>
              </a:spcAft>
              <a:buClrTx/>
              <a:buSzTx/>
              <a:buFontTx/>
              <a:buNone/>
              <a:tabLst/>
              <a:defRPr/>
            </a:pPr>
            <a:r>
              <a:rPr kumimoji="0" lang="en-US" sz="1397" b="0" i="0" u="none" strike="noStrike" kern="0" cap="none" spc="0" normalizeH="0" baseline="0" noProof="0">
                <a:ln>
                  <a:noFill/>
                </a:ln>
                <a:solidFill>
                  <a:prstClr val="white"/>
                </a:solidFill>
                <a:effectLst/>
                <a:uLnTx/>
                <a:uFillTx/>
                <a:latin typeface="Calibri"/>
                <a:ea typeface="+mn-ea"/>
                <a:cs typeface="+mn-cs"/>
              </a:rPr>
              <a:t>Non-Equipment Threats</a:t>
            </a:r>
          </a:p>
        </p:txBody>
      </p:sp>
      <p:sp>
        <p:nvSpPr>
          <p:cNvPr id="21" name="Rounded Rectangle 11">
            <a:extLst>
              <a:ext uri="{FF2B5EF4-FFF2-40B4-BE49-F238E27FC236}">
                <a16:creationId xmlns:a16="http://schemas.microsoft.com/office/drawing/2014/main" id="{55BA7224-C107-62A9-401E-0A111C5F23F1}"/>
              </a:ext>
            </a:extLst>
          </p:cNvPr>
          <p:cNvSpPr/>
          <p:nvPr/>
        </p:nvSpPr>
        <p:spPr>
          <a:xfrm>
            <a:off x="8793236" y="1997369"/>
            <a:ext cx="1507980" cy="764351"/>
          </a:xfrm>
          <a:prstGeom prst="roundRect">
            <a:avLst/>
          </a:prstGeom>
          <a:gradFill>
            <a:gsLst>
              <a:gs pos="0">
                <a:srgbClr val="F79646">
                  <a:lumMod val="75000"/>
                </a:srgbClr>
              </a:gs>
              <a:gs pos="100000">
                <a:srgbClr val="4BACC6">
                  <a:lumMod val="75000"/>
                </a:srgbClr>
              </a:gs>
            </a:gsLst>
            <a:lin ang="5400000" scaled="1"/>
          </a:gradFill>
          <a:ln w="25400" cap="flat" cmpd="sng" algn="ctr">
            <a:solidFill>
              <a:srgbClr val="4F81BD">
                <a:shade val="50000"/>
              </a:srgbClr>
            </a:solidFill>
            <a:prstDash val="solid"/>
          </a:ln>
          <a:effectLst/>
        </p:spPr>
        <p:txBody>
          <a:bodyPr vert="horz" anchor="ctr"/>
          <a:lstStyle/>
          <a:p>
            <a:pPr marL="0" marR="0" lvl="0" indent="0" algn="ctr" defTabSz="326578" eaLnBrk="0"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Calibri"/>
                <a:ea typeface="+mn-ea"/>
                <a:cs typeface="+mn-cs"/>
              </a:rPr>
              <a:t>Consequence 1</a:t>
            </a:r>
          </a:p>
        </p:txBody>
      </p:sp>
      <p:cxnSp>
        <p:nvCxnSpPr>
          <p:cNvPr id="22" name="Straight Connector 21">
            <a:extLst>
              <a:ext uri="{FF2B5EF4-FFF2-40B4-BE49-F238E27FC236}">
                <a16:creationId xmlns:a16="http://schemas.microsoft.com/office/drawing/2014/main" id="{E8CC89EA-90BB-44A5-ACC7-F4115A8A1F4B}"/>
              </a:ext>
            </a:extLst>
          </p:cNvPr>
          <p:cNvCxnSpPr>
            <a:cxnSpLocks/>
            <a:stCxn id="18" idx="3"/>
            <a:endCxn id="42" idx="2"/>
          </p:cNvCxnSpPr>
          <p:nvPr/>
        </p:nvCxnSpPr>
        <p:spPr>
          <a:xfrm>
            <a:off x="3196625" y="2701508"/>
            <a:ext cx="2225701" cy="560294"/>
          </a:xfrm>
          <a:prstGeom prst="line">
            <a:avLst/>
          </a:prstGeom>
          <a:noFill/>
          <a:ln w="9525" cap="flat" cmpd="sng" algn="ctr">
            <a:solidFill>
              <a:schemeClr val="tx1"/>
            </a:solidFill>
            <a:prstDash val="solid"/>
            <a:tailEnd type="none"/>
          </a:ln>
          <a:effectLst/>
        </p:spPr>
      </p:cxnSp>
      <p:cxnSp>
        <p:nvCxnSpPr>
          <p:cNvPr id="23" name="Straight Connector 22">
            <a:extLst>
              <a:ext uri="{FF2B5EF4-FFF2-40B4-BE49-F238E27FC236}">
                <a16:creationId xmlns:a16="http://schemas.microsoft.com/office/drawing/2014/main" id="{94D8CF90-16C1-88D9-4D47-2348E96CB6A4}"/>
              </a:ext>
            </a:extLst>
          </p:cNvPr>
          <p:cNvCxnSpPr>
            <a:cxnSpLocks/>
            <a:stCxn id="42" idx="6"/>
            <a:endCxn id="24" idx="1"/>
          </p:cNvCxnSpPr>
          <p:nvPr/>
        </p:nvCxnSpPr>
        <p:spPr>
          <a:xfrm>
            <a:off x="6943696" y="3261803"/>
            <a:ext cx="1849540" cy="1047"/>
          </a:xfrm>
          <a:prstGeom prst="line">
            <a:avLst/>
          </a:prstGeom>
          <a:noFill/>
          <a:ln w="9525" cap="flat" cmpd="sng" algn="ctr">
            <a:solidFill>
              <a:schemeClr val="tx1"/>
            </a:solidFill>
            <a:prstDash val="solid"/>
            <a:tailEnd type="none"/>
          </a:ln>
          <a:effectLst/>
        </p:spPr>
      </p:cxnSp>
      <p:sp>
        <p:nvSpPr>
          <p:cNvPr id="24" name="Rounded Rectangle 11">
            <a:extLst>
              <a:ext uri="{FF2B5EF4-FFF2-40B4-BE49-F238E27FC236}">
                <a16:creationId xmlns:a16="http://schemas.microsoft.com/office/drawing/2014/main" id="{BA8D21E3-5913-027E-CE2D-B43674626024}"/>
              </a:ext>
            </a:extLst>
          </p:cNvPr>
          <p:cNvSpPr/>
          <p:nvPr/>
        </p:nvSpPr>
        <p:spPr>
          <a:xfrm>
            <a:off x="8793236" y="2880674"/>
            <a:ext cx="1507980" cy="764351"/>
          </a:xfrm>
          <a:prstGeom prst="roundRect">
            <a:avLst/>
          </a:prstGeom>
          <a:gradFill>
            <a:gsLst>
              <a:gs pos="0">
                <a:srgbClr val="F79646">
                  <a:lumMod val="75000"/>
                </a:srgbClr>
              </a:gs>
              <a:gs pos="100000">
                <a:srgbClr val="4BACC6">
                  <a:lumMod val="75000"/>
                </a:srgbClr>
              </a:gs>
            </a:gsLst>
            <a:lin ang="5400000" scaled="1"/>
          </a:gradFill>
          <a:ln w="25400" cap="flat" cmpd="sng" algn="ctr">
            <a:solidFill>
              <a:srgbClr val="4F81BD">
                <a:shade val="50000"/>
              </a:srgbClr>
            </a:solidFill>
            <a:prstDash val="solid"/>
          </a:ln>
          <a:effectLst/>
        </p:spPr>
        <p:txBody>
          <a:bodyPr vert="horz" anchor="ctr"/>
          <a:lstStyle/>
          <a:p>
            <a:pPr marL="0" marR="0" lvl="0" indent="0" algn="ctr" defTabSz="326578" eaLnBrk="0"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Calibri"/>
                <a:ea typeface="+mn-ea"/>
                <a:cs typeface="+mn-cs"/>
              </a:rPr>
              <a:t>Consequence 2</a:t>
            </a:r>
          </a:p>
        </p:txBody>
      </p:sp>
      <p:sp>
        <p:nvSpPr>
          <p:cNvPr id="25" name="Rounded Rectangle 11">
            <a:extLst>
              <a:ext uri="{FF2B5EF4-FFF2-40B4-BE49-F238E27FC236}">
                <a16:creationId xmlns:a16="http://schemas.microsoft.com/office/drawing/2014/main" id="{6B0B958D-F110-4AB5-78A5-B9A833D95CDF}"/>
              </a:ext>
            </a:extLst>
          </p:cNvPr>
          <p:cNvSpPr/>
          <p:nvPr/>
        </p:nvSpPr>
        <p:spPr>
          <a:xfrm>
            <a:off x="8793236" y="3763979"/>
            <a:ext cx="1507980" cy="764351"/>
          </a:xfrm>
          <a:prstGeom prst="roundRect">
            <a:avLst/>
          </a:prstGeom>
          <a:gradFill>
            <a:gsLst>
              <a:gs pos="0">
                <a:srgbClr val="F79646">
                  <a:lumMod val="75000"/>
                </a:srgbClr>
              </a:gs>
              <a:gs pos="100000">
                <a:srgbClr val="4BACC6">
                  <a:lumMod val="75000"/>
                </a:srgbClr>
              </a:gs>
            </a:gsLst>
            <a:lin ang="5400000" scaled="1"/>
          </a:gradFill>
          <a:ln w="25400" cap="flat" cmpd="sng" algn="ctr">
            <a:solidFill>
              <a:srgbClr val="4F81BD">
                <a:shade val="50000"/>
              </a:srgbClr>
            </a:solidFill>
            <a:prstDash val="solid"/>
          </a:ln>
          <a:effectLst/>
        </p:spPr>
        <p:txBody>
          <a:bodyPr vert="horz" anchor="ctr"/>
          <a:lstStyle/>
          <a:p>
            <a:pPr marL="0" marR="0" lvl="0" indent="0" algn="ctr" defTabSz="326578" eaLnBrk="0"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Calibri"/>
                <a:ea typeface="+mn-ea"/>
                <a:cs typeface="+mn-cs"/>
              </a:rPr>
              <a:t>Consequence 3</a:t>
            </a:r>
          </a:p>
        </p:txBody>
      </p:sp>
      <p:cxnSp>
        <p:nvCxnSpPr>
          <p:cNvPr id="26" name="Straight Connector 25">
            <a:extLst>
              <a:ext uri="{FF2B5EF4-FFF2-40B4-BE49-F238E27FC236}">
                <a16:creationId xmlns:a16="http://schemas.microsoft.com/office/drawing/2014/main" id="{F621BEA3-97DE-3E27-4BC6-12F13C3564D5}"/>
              </a:ext>
            </a:extLst>
          </p:cNvPr>
          <p:cNvCxnSpPr>
            <a:cxnSpLocks/>
            <a:stCxn id="42" idx="6"/>
            <a:endCxn id="21" idx="1"/>
          </p:cNvCxnSpPr>
          <p:nvPr/>
        </p:nvCxnSpPr>
        <p:spPr>
          <a:xfrm flipV="1">
            <a:off x="6943696" y="2379544"/>
            <a:ext cx="1849540" cy="882258"/>
          </a:xfrm>
          <a:prstGeom prst="line">
            <a:avLst/>
          </a:prstGeom>
          <a:noFill/>
          <a:ln w="9525" cap="flat" cmpd="sng" algn="ctr">
            <a:solidFill>
              <a:schemeClr val="tx1"/>
            </a:solidFill>
            <a:prstDash val="solid"/>
            <a:tailEnd type="none"/>
          </a:ln>
          <a:effectLst/>
        </p:spPr>
      </p:cxnSp>
      <p:cxnSp>
        <p:nvCxnSpPr>
          <p:cNvPr id="27" name="Straight Connector 26">
            <a:extLst>
              <a:ext uri="{FF2B5EF4-FFF2-40B4-BE49-F238E27FC236}">
                <a16:creationId xmlns:a16="http://schemas.microsoft.com/office/drawing/2014/main" id="{8FFBE60F-83C3-6BF5-CB5E-C09926497570}"/>
              </a:ext>
            </a:extLst>
          </p:cNvPr>
          <p:cNvCxnSpPr>
            <a:cxnSpLocks/>
            <a:stCxn id="42" idx="6"/>
            <a:endCxn id="25" idx="1"/>
          </p:cNvCxnSpPr>
          <p:nvPr/>
        </p:nvCxnSpPr>
        <p:spPr>
          <a:xfrm>
            <a:off x="6943696" y="3261802"/>
            <a:ext cx="1849540" cy="884352"/>
          </a:xfrm>
          <a:prstGeom prst="line">
            <a:avLst/>
          </a:prstGeom>
          <a:noFill/>
          <a:ln w="9525" cap="flat" cmpd="sng" algn="ctr">
            <a:solidFill>
              <a:schemeClr val="tx1"/>
            </a:solidFill>
            <a:prstDash val="solid"/>
            <a:tailEnd type="none"/>
          </a:ln>
          <a:effectLst/>
        </p:spPr>
      </p:cxnSp>
      <p:sp>
        <p:nvSpPr>
          <p:cNvPr id="28" name="Rectangle 27">
            <a:extLst>
              <a:ext uri="{FF2B5EF4-FFF2-40B4-BE49-F238E27FC236}">
                <a16:creationId xmlns:a16="http://schemas.microsoft.com/office/drawing/2014/main" id="{B997A065-7476-E7BE-9E18-D01C44344FAE}"/>
              </a:ext>
            </a:extLst>
          </p:cNvPr>
          <p:cNvSpPr/>
          <p:nvPr/>
        </p:nvSpPr>
        <p:spPr>
          <a:xfrm>
            <a:off x="8022622" y="2488071"/>
            <a:ext cx="122746" cy="477438"/>
          </a:xfrm>
          <a:prstGeom prst="rect">
            <a:avLst/>
          </a:prstGeom>
          <a:solidFill>
            <a:srgbClr val="FFFF00"/>
          </a:solidFill>
          <a:ln w="25400" cap="flat" cmpd="sng" algn="ctr">
            <a:solidFill>
              <a:srgbClr val="4F81BD">
                <a:shade val="50000"/>
              </a:srgbClr>
            </a:solidFill>
            <a:prstDash val="solid"/>
          </a:ln>
          <a:effectLst/>
        </p:spPr>
        <p:txBody>
          <a:bodyPr anchor="ctr"/>
          <a:lstStyle/>
          <a:p>
            <a:pPr marL="0" marR="0" lvl="0" indent="0" algn="ctr" defTabSz="326578" eaLnBrk="0"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9" name="Rectangle 28">
            <a:extLst>
              <a:ext uri="{FF2B5EF4-FFF2-40B4-BE49-F238E27FC236}">
                <a16:creationId xmlns:a16="http://schemas.microsoft.com/office/drawing/2014/main" id="{4D31EBF7-A78A-D27A-F715-CE6D0287B88F}"/>
              </a:ext>
            </a:extLst>
          </p:cNvPr>
          <p:cNvSpPr/>
          <p:nvPr/>
        </p:nvSpPr>
        <p:spPr>
          <a:xfrm>
            <a:off x="8285183" y="3028587"/>
            <a:ext cx="122746" cy="477438"/>
          </a:xfrm>
          <a:prstGeom prst="rect">
            <a:avLst/>
          </a:prstGeom>
          <a:solidFill>
            <a:srgbClr val="8064A2">
              <a:lumMod val="60000"/>
              <a:lumOff val="40000"/>
            </a:srgbClr>
          </a:solidFill>
          <a:ln w="25400" cap="flat" cmpd="sng" algn="ctr">
            <a:solidFill>
              <a:srgbClr val="4F81BD">
                <a:shade val="50000"/>
              </a:srgbClr>
            </a:solidFill>
            <a:prstDash val="solid"/>
          </a:ln>
          <a:effectLst/>
        </p:spPr>
        <p:txBody>
          <a:bodyPr anchor="ctr"/>
          <a:lstStyle/>
          <a:p>
            <a:pPr marL="0" marR="0" lvl="0" indent="0" algn="ctr" defTabSz="326578" eaLnBrk="0"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22A51F17-0C09-6A08-C1CB-70DF6D4925D1}"/>
              </a:ext>
            </a:extLst>
          </p:cNvPr>
          <p:cNvSpPr/>
          <p:nvPr/>
        </p:nvSpPr>
        <p:spPr>
          <a:xfrm>
            <a:off x="7643008" y="3023602"/>
            <a:ext cx="122746" cy="477438"/>
          </a:xfrm>
          <a:prstGeom prst="rect">
            <a:avLst/>
          </a:prstGeom>
          <a:solidFill>
            <a:srgbClr val="FFFF00"/>
          </a:solidFill>
          <a:ln w="25400" cap="flat" cmpd="sng" algn="ctr">
            <a:solidFill>
              <a:srgbClr val="4F81BD">
                <a:shade val="50000"/>
              </a:srgbClr>
            </a:solidFill>
            <a:prstDash val="solid"/>
          </a:ln>
          <a:effectLst/>
        </p:spPr>
        <p:txBody>
          <a:bodyPr anchor="ctr"/>
          <a:lstStyle/>
          <a:p>
            <a:pPr marL="0" marR="0" lvl="0" indent="0" algn="ctr" defTabSz="326578" eaLnBrk="0"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6AB2E5E8-146E-9D55-4789-8516540962A1}"/>
              </a:ext>
            </a:extLst>
          </p:cNvPr>
          <p:cNvSpPr/>
          <p:nvPr/>
        </p:nvSpPr>
        <p:spPr>
          <a:xfrm>
            <a:off x="8462688" y="2293799"/>
            <a:ext cx="122746" cy="477438"/>
          </a:xfrm>
          <a:prstGeom prst="rect">
            <a:avLst/>
          </a:prstGeom>
          <a:solidFill>
            <a:srgbClr val="8064A2">
              <a:lumMod val="60000"/>
              <a:lumOff val="40000"/>
            </a:srgbClr>
          </a:solidFill>
          <a:ln w="25400" cap="flat" cmpd="sng" algn="ctr">
            <a:solidFill>
              <a:srgbClr val="4F81BD">
                <a:shade val="50000"/>
              </a:srgbClr>
            </a:solidFill>
            <a:prstDash val="solid"/>
          </a:ln>
          <a:effectLst/>
        </p:spPr>
        <p:txBody>
          <a:bodyPr anchor="ctr"/>
          <a:lstStyle/>
          <a:p>
            <a:pPr marL="0" marR="0" lvl="0" indent="0" algn="ctr" defTabSz="326578" eaLnBrk="0"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07F94DE2-C437-3FFE-A0D2-4FD14B7B20A3}"/>
              </a:ext>
            </a:extLst>
          </p:cNvPr>
          <p:cNvSpPr/>
          <p:nvPr/>
        </p:nvSpPr>
        <p:spPr>
          <a:xfrm>
            <a:off x="8035849" y="3609976"/>
            <a:ext cx="122746" cy="477438"/>
          </a:xfrm>
          <a:prstGeom prst="rect">
            <a:avLst/>
          </a:prstGeom>
          <a:solidFill>
            <a:srgbClr val="FFFF00"/>
          </a:solidFill>
          <a:ln w="25400" cap="flat" cmpd="sng" algn="ctr">
            <a:solidFill>
              <a:srgbClr val="4F81BD">
                <a:shade val="50000"/>
              </a:srgbClr>
            </a:solidFill>
            <a:prstDash val="solid"/>
          </a:ln>
          <a:effectLst/>
        </p:spPr>
        <p:txBody>
          <a:bodyPr anchor="ctr"/>
          <a:lstStyle/>
          <a:p>
            <a:pPr marL="0" marR="0" lvl="0" indent="0" algn="ctr" defTabSz="326578" eaLnBrk="0"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DD25C905-0193-39E6-EDAD-4DEE6CFA6D54}"/>
              </a:ext>
            </a:extLst>
          </p:cNvPr>
          <p:cNvSpPr/>
          <p:nvPr/>
        </p:nvSpPr>
        <p:spPr>
          <a:xfrm>
            <a:off x="3656780" y="2581954"/>
            <a:ext cx="122746" cy="477438"/>
          </a:xfrm>
          <a:prstGeom prst="rect">
            <a:avLst/>
          </a:prstGeom>
          <a:solidFill>
            <a:srgbClr val="4BACC6">
              <a:lumMod val="75000"/>
            </a:srgbClr>
          </a:solidFill>
          <a:ln w="25400" cap="flat" cmpd="sng" algn="ctr">
            <a:solidFill>
              <a:srgbClr val="4F81BD">
                <a:shade val="50000"/>
              </a:srgbClr>
            </a:solidFill>
            <a:prstDash val="solid"/>
          </a:ln>
          <a:effectLst/>
        </p:spPr>
        <p:txBody>
          <a:bodyPr anchor="ctr"/>
          <a:lstStyle/>
          <a:p>
            <a:pPr marL="0" marR="0" lvl="0" indent="0" algn="ctr" defTabSz="326578" eaLnBrk="0"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3B9E42D1-D9DF-22AC-F84F-3D70AEE394E1}"/>
              </a:ext>
            </a:extLst>
          </p:cNvPr>
          <p:cNvSpPr/>
          <p:nvPr/>
        </p:nvSpPr>
        <p:spPr>
          <a:xfrm>
            <a:off x="4441148" y="2783753"/>
            <a:ext cx="122746" cy="477438"/>
          </a:xfrm>
          <a:prstGeom prst="rect">
            <a:avLst/>
          </a:prstGeom>
          <a:solidFill>
            <a:srgbClr val="F79646">
              <a:lumMod val="75000"/>
            </a:srgbClr>
          </a:solidFill>
          <a:ln w="25400" cap="flat" cmpd="sng" algn="ctr">
            <a:solidFill>
              <a:srgbClr val="4F81BD">
                <a:shade val="50000"/>
              </a:srgbClr>
            </a:solidFill>
            <a:prstDash val="solid"/>
          </a:ln>
          <a:effectLst/>
        </p:spPr>
        <p:txBody>
          <a:bodyPr anchor="ctr"/>
          <a:lstStyle/>
          <a:p>
            <a:pPr marL="0" marR="0" lvl="0" indent="0" algn="ctr" defTabSz="326578" eaLnBrk="0"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Rounded Rectangle 111">
            <a:extLst>
              <a:ext uri="{FF2B5EF4-FFF2-40B4-BE49-F238E27FC236}">
                <a16:creationId xmlns:a16="http://schemas.microsoft.com/office/drawing/2014/main" id="{74454536-6DC2-75C6-4D47-B65F317D062B}"/>
              </a:ext>
            </a:extLst>
          </p:cNvPr>
          <p:cNvSpPr/>
          <p:nvPr/>
        </p:nvSpPr>
        <p:spPr>
          <a:xfrm>
            <a:off x="3980865" y="1550841"/>
            <a:ext cx="1040649" cy="698255"/>
          </a:xfrm>
          <a:prstGeom prst="roundRect">
            <a:avLst/>
          </a:prstGeom>
          <a:solidFill>
            <a:srgbClr val="FEEF26"/>
          </a:solidFill>
          <a:ln w="25400" cap="flat" cmpd="sng" algn="ctr">
            <a:solidFill>
              <a:srgbClr val="4F81BD">
                <a:shade val="50000"/>
              </a:srgbClr>
            </a:solidFill>
            <a:prstDash val="solid"/>
          </a:ln>
          <a:effectLst/>
        </p:spPr>
        <p:txBody>
          <a:bodyPr vert="horz" anchor="ctr"/>
          <a:lstStyle/>
          <a:p>
            <a:pPr lvl="0" algn="ctr" defTabSz="326578" eaLnBrk="0" hangingPunct="0">
              <a:defRPr/>
            </a:pPr>
            <a:r>
              <a:rPr kumimoji="0" lang="en-US" sz="1397" b="0" i="0" u="none" strike="noStrike" kern="0" cap="none" spc="0" normalizeH="0" baseline="0" noProof="0">
                <a:ln>
                  <a:noFill/>
                </a:ln>
                <a:effectLst/>
                <a:uLnTx/>
                <a:uFillTx/>
                <a:latin typeface="Calibri"/>
                <a:ea typeface="+mn-ea"/>
                <a:cs typeface="+mn-cs"/>
              </a:rPr>
              <a:t>Escalation Factor</a:t>
            </a:r>
          </a:p>
        </p:txBody>
      </p:sp>
      <p:cxnSp>
        <p:nvCxnSpPr>
          <p:cNvPr id="36" name="Straight Connector 35">
            <a:extLst>
              <a:ext uri="{FF2B5EF4-FFF2-40B4-BE49-F238E27FC236}">
                <a16:creationId xmlns:a16="http://schemas.microsoft.com/office/drawing/2014/main" id="{27FE1CBD-5144-8C17-BEB5-091636F5DE6B}"/>
              </a:ext>
            </a:extLst>
          </p:cNvPr>
          <p:cNvCxnSpPr>
            <a:cxnSpLocks/>
            <a:stCxn id="35" idx="2"/>
            <a:endCxn id="34" idx="0"/>
          </p:cNvCxnSpPr>
          <p:nvPr/>
        </p:nvCxnSpPr>
        <p:spPr>
          <a:xfrm>
            <a:off x="4501189" y="2249095"/>
            <a:ext cx="1332" cy="534658"/>
          </a:xfrm>
          <a:prstGeom prst="line">
            <a:avLst/>
          </a:prstGeom>
          <a:noFill/>
          <a:ln w="9525" cap="flat" cmpd="sng" algn="ctr">
            <a:solidFill>
              <a:schemeClr val="tx1"/>
            </a:solidFill>
            <a:prstDash val="solid"/>
            <a:tailEnd type="none"/>
          </a:ln>
          <a:effectLst/>
        </p:spPr>
      </p:cxnSp>
      <p:sp>
        <p:nvSpPr>
          <p:cNvPr id="37" name="Rectangle 36">
            <a:extLst>
              <a:ext uri="{FF2B5EF4-FFF2-40B4-BE49-F238E27FC236}">
                <a16:creationId xmlns:a16="http://schemas.microsoft.com/office/drawing/2014/main" id="{C82042CD-0AD7-025A-96E0-5C2918F0236B}"/>
              </a:ext>
            </a:extLst>
          </p:cNvPr>
          <p:cNvSpPr/>
          <p:nvPr/>
        </p:nvSpPr>
        <p:spPr>
          <a:xfrm>
            <a:off x="4269248" y="2322546"/>
            <a:ext cx="463880" cy="139633"/>
          </a:xfrm>
          <a:prstGeom prst="rect">
            <a:avLst/>
          </a:prstGeom>
          <a:solidFill>
            <a:srgbClr val="4BACC6">
              <a:lumMod val="75000"/>
            </a:srgbClr>
          </a:solidFill>
          <a:ln w="25400" cap="flat" cmpd="sng" algn="ctr">
            <a:solidFill>
              <a:srgbClr val="4F81BD">
                <a:shade val="50000"/>
              </a:srgbClr>
            </a:solidFill>
            <a:prstDash val="solid"/>
          </a:ln>
          <a:effectLst/>
        </p:spPr>
        <p:txBody>
          <a:bodyPr anchor="ctr"/>
          <a:lstStyle/>
          <a:p>
            <a:pPr marL="0" marR="0" lvl="0" indent="0" algn="ctr" defTabSz="326578" eaLnBrk="0"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ctangle 37">
            <a:extLst>
              <a:ext uri="{FF2B5EF4-FFF2-40B4-BE49-F238E27FC236}">
                <a16:creationId xmlns:a16="http://schemas.microsoft.com/office/drawing/2014/main" id="{5E68A9AC-CC15-142B-CCED-225A9D47FF4D}"/>
              </a:ext>
            </a:extLst>
          </p:cNvPr>
          <p:cNvSpPr/>
          <p:nvPr/>
        </p:nvSpPr>
        <p:spPr>
          <a:xfrm>
            <a:off x="4269248" y="2518476"/>
            <a:ext cx="463880" cy="135004"/>
          </a:xfrm>
          <a:prstGeom prst="rect">
            <a:avLst/>
          </a:prstGeom>
          <a:solidFill>
            <a:srgbClr val="F79646">
              <a:lumMod val="75000"/>
            </a:srgbClr>
          </a:solidFill>
          <a:ln w="25400" cap="flat" cmpd="sng" algn="ctr">
            <a:solidFill>
              <a:srgbClr val="4F81BD">
                <a:shade val="50000"/>
              </a:srgbClr>
            </a:solidFill>
            <a:prstDash val="solid"/>
          </a:ln>
          <a:effectLst/>
        </p:spPr>
        <p:txBody>
          <a:bodyPr anchor="ctr"/>
          <a:lstStyle/>
          <a:p>
            <a:pPr marL="0" marR="0" lvl="0" indent="0" algn="ctr" defTabSz="326578" eaLnBrk="0"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Rounded Rectangle 116">
            <a:extLst>
              <a:ext uri="{FF2B5EF4-FFF2-40B4-BE49-F238E27FC236}">
                <a16:creationId xmlns:a16="http://schemas.microsoft.com/office/drawing/2014/main" id="{ABA0B0E8-17D3-D2D5-EFD3-8FDC331D1AC6}"/>
              </a:ext>
            </a:extLst>
          </p:cNvPr>
          <p:cNvSpPr/>
          <p:nvPr/>
        </p:nvSpPr>
        <p:spPr>
          <a:xfrm>
            <a:off x="7189556" y="1550841"/>
            <a:ext cx="1040649" cy="698255"/>
          </a:xfrm>
          <a:prstGeom prst="roundRect">
            <a:avLst/>
          </a:prstGeom>
          <a:solidFill>
            <a:srgbClr val="FEEF26"/>
          </a:solidFill>
          <a:ln w="25400" cap="flat" cmpd="sng" algn="ctr">
            <a:solidFill>
              <a:srgbClr val="4F81BD">
                <a:shade val="50000"/>
              </a:srgbClr>
            </a:solidFill>
            <a:prstDash val="solid"/>
          </a:ln>
          <a:effectLst/>
        </p:spPr>
        <p:txBody>
          <a:bodyPr vert="horz" anchor="ctr"/>
          <a:lstStyle/>
          <a:p>
            <a:pPr lvl="0" algn="ctr" defTabSz="326578" eaLnBrk="0" hangingPunct="0">
              <a:defRPr/>
            </a:pPr>
            <a:r>
              <a:rPr kumimoji="0" lang="en-US" sz="1397" b="0" i="0" u="none" strike="noStrike" kern="0" cap="none" spc="0" normalizeH="0" baseline="0" noProof="0">
                <a:ln>
                  <a:noFill/>
                </a:ln>
                <a:effectLst/>
                <a:uLnTx/>
                <a:uFillTx/>
                <a:latin typeface="Calibri"/>
                <a:ea typeface="+mn-ea"/>
                <a:cs typeface="+mn-cs"/>
              </a:rPr>
              <a:t>Escalation Factor</a:t>
            </a:r>
          </a:p>
        </p:txBody>
      </p:sp>
      <p:cxnSp>
        <p:nvCxnSpPr>
          <p:cNvPr id="40" name="Straight Connector 39">
            <a:extLst>
              <a:ext uri="{FF2B5EF4-FFF2-40B4-BE49-F238E27FC236}">
                <a16:creationId xmlns:a16="http://schemas.microsoft.com/office/drawing/2014/main" id="{1C03BADD-447C-E7D4-D2FE-C37A09B0BBDB}"/>
              </a:ext>
            </a:extLst>
          </p:cNvPr>
          <p:cNvCxnSpPr>
            <a:cxnSpLocks/>
            <a:stCxn id="39" idx="2"/>
            <a:endCxn id="30" idx="0"/>
          </p:cNvCxnSpPr>
          <p:nvPr/>
        </p:nvCxnSpPr>
        <p:spPr>
          <a:xfrm flipH="1">
            <a:off x="7704382" y="2249096"/>
            <a:ext cx="5499" cy="774507"/>
          </a:xfrm>
          <a:prstGeom prst="line">
            <a:avLst/>
          </a:prstGeom>
          <a:noFill/>
          <a:ln w="9525" cap="flat" cmpd="sng" algn="ctr">
            <a:solidFill>
              <a:schemeClr val="tx1"/>
            </a:solidFill>
            <a:prstDash val="solid"/>
            <a:tailEnd type="none"/>
          </a:ln>
          <a:effectLst/>
        </p:spPr>
      </p:cxnSp>
      <p:grpSp>
        <p:nvGrpSpPr>
          <p:cNvPr id="41" name="Group 40">
            <a:extLst>
              <a:ext uri="{FF2B5EF4-FFF2-40B4-BE49-F238E27FC236}">
                <a16:creationId xmlns:a16="http://schemas.microsoft.com/office/drawing/2014/main" id="{911B48A5-12E7-FB04-A75E-410EF73C61C0}"/>
              </a:ext>
            </a:extLst>
          </p:cNvPr>
          <p:cNvGrpSpPr/>
          <p:nvPr/>
        </p:nvGrpSpPr>
        <p:grpSpPr>
          <a:xfrm>
            <a:off x="5422326" y="1550887"/>
            <a:ext cx="1521371" cy="2361861"/>
            <a:chOff x="3898325" y="1550886"/>
            <a:chExt cx="1521371" cy="2361861"/>
          </a:xfrm>
        </p:grpSpPr>
        <p:sp>
          <p:nvSpPr>
            <p:cNvPr id="42" name="Oval 41">
              <a:extLst>
                <a:ext uri="{FF2B5EF4-FFF2-40B4-BE49-F238E27FC236}">
                  <a16:creationId xmlns:a16="http://schemas.microsoft.com/office/drawing/2014/main" id="{5CBAD537-7F4D-2117-B71B-7D2192D0CE6A}"/>
                </a:ext>
              </a:extLst>
            </p:cNvPr>
            <p:cNvSpPr/>
            <p:nvPr/>
          </p:nvSpPr>
          <p:spPr>
            <a:xfrm>
              <a:off x="3898325" y="2610857"/>
              <a:ext cx="1521371" cy="1301890"/>
            </a:xfrm>
            <a:prstGeom prst="ellipse">
              <a:avLst/>
            </a:prstGeom>
            <a:gradFill>
              <a:gsLst>
                <a:gs pos="0">
                  <a:srgbClr val="F79646">
                    <a:lumMod val="75000"/>
                  </a:srgbClr>
                </a:gs>
                <a:gs pos="74000">
                  <a:srgbClr val="4BACC6">
                    <a:lumMod val="75000"/>
                  </a:srgbClr>
                </a:gs>
                <a:gs pos="83000">
                  <a:srgbClr val="4BACC6">
                    <a:lumMod val="75000"/>
                  </a:srgbClr>
                </a:gs>
                <a:gs pos="100000">
                  <a:srgbClr val="4BACC6">
                    <a:lumMod val="75000"/>
                  </a:srgbClr>
                </a:gs>
              </a:gsLst>
              <a:lin ang="5400000" scaled="1"/>
            </a:gradFill>
            <a:ln w="25400" cap="flat" cmpd="sng" algn="ctr">
              <a:solidFill>
                <a:srgbClr val="4F81BD">
                  <a:shade val="50000"/>
                </a:srgbClr>
              </a:solidFill>
              <a:prstDash val="solid"/>
            </a:ln>
            <a:effectLst/>
          </p:spPr>
          <p:txBody>
            <a:bodyPr anchor="ctr"/>
            <a:lstStyle/>
            <a:p>
              <a:pPr marL="0" marR="0" lvl="0" indent="0" algn="ctr" defTabSz="326578" eaLnBrk="0" fontAlgn="auto" latinLnBrk="0" hangingPunct="0">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white"/>
                  </a:solidFill>
                  <a:effectLst/>
                  <a:uLnTx/>
                  <a:uFillTx/>
                  <a:latin typeface="Calibri"/>
                  <a:ea typeface="+mn-ea"/>
                  <a:cs typeface="+mn-cs"/>
                </a:rPr>
                <a:t>Top Event</a:t>
              </a:r>
            </a:p>
          </p:txBody>
        </p:sp>
        <p:sp>
          <p:nvSpPr>
            <p:cNvPr id="43" name="Rounded Rectangle 119">
              <a:extLst>
                <a:ext uri="{FF2B5EF4-FFF2-40B4-BE49-F238E27FC236}">
                  <a16:creationId xmlns:a16="http://schemas.microsoft.com/office/drawing/2014/main" id="{60C6BCD3-493C-E394-FD98-16750E1FBAD9}"/>
                </a:ext>
              </a:extLst>
            </p:cNvPr>
            <p:cNvSpPr/>
            <p:nvPr/>
          </p:nvSpPr>
          <p:spPr>
            <a:xfrm>
              <a:off x="4138685" y="1550886"/>
              <a:ext cx="1040649" cy="698255"/>
            </a:xfrm>
            <a:prstGeom prst="roundRect">
              <a:avLst/>
            </a:prstGeom>
            <a:pattFill prst="wdDnDiag">
              <a:fgClr>
                <a:srgbClr val="FEEF26"/>
              </a:fgClr>
              <a:bgClr>
                <a:schemeClr val="tx1"/>
              </a:bgClr>
            </a:pattFill>
            <a:ln w="25400" cap="flat" cmpd="sng" algn="ctr">
              <a:solidFill>
                <a:srgbClr val="4F81BD">
                  <a:shade val="50000"/>
                </a:srgbClr>
              </a:solidFill>
              <a:prstDash val="solid"/>
            </a:ln>
            <a:effectLst/>
          </p:spPr>
          <p:txBody>
            <a:bodyPr vert="horz" anchor="ctr"/>
            <a:lstStyle/>
            <a:p>
              <a:pPr lvl="0" algn="ctr" defTabSz="326578" eaLnBrk="0" hangingPunct="0">
                <a:defRPr/>
              </a:pPr>
              <a:endParaRPr kumimoji="0" lang="en-US" sz="1397" b="0" i="0" u="none" strike="noStrike" kern="0" cap="none" spc="0" normalizeH="0" baseline="0" noProof="0">
                <a:ln>
                  <a:noFill/>
                </a:ln>
                <a:effectLst/>
                <a:uLnTx/>
                <a:uFillTx/>
                <a:latin typeface="Calibri"/>
                <a:ea typeface="+mn-ea"/>
                <a:cs typeface="+mn-cs"/>
              </a:endParaRPr>
            </a:p>
          </p:txBody>
        </p:sp>
        <p:sp>
          <p:nvSpPr>
            <p:cNvPr id="44" name="Rounded Rectangle 120">
              <a:extLst>
                <a:ext uri="{FF2B5EF4-FFF2-40B4-BE49-F238E27FC236}">
                  <a16:creationId xmlns:a16="http://schemas.microsoft.com/office/drawing/2014/main" id="{230E303C-1B37-A952-A7C1-090576AEF5A4}"/>
                </a:ext>
              </a:extLst>
            </p:cNvPr>
            <p:cNvSpPr/>
            <p:nvPr/>
          </p:nvSpPr>
          <p:spPr>
            <a:xfrm>
              <a:off x="4268739" y="1721147"/>
              <a:ext cx="753233" cy="378597"/>
            </a:xfrm>
            <a:prstGeom prst="roundRect">
              <a:avLst/>
            </a:prstGeom>
            <a:solidFill>
              <a:schemeClr val="bg1"/>
            </a:solidFill>
            <a:ln w="25400" cap="flat" cmpd="sng" algn="ctr">
              <a:solidFill>
                <a:srgbClr val="4F81BD">
                  <a:shade val="50000"/>
                </a:srgbClr>
              </a:solidFill>
              <a:prstDash val="solid"/>
            </a:ln>
            <a:effectLst/>
          </p:spPr>
          <p:txBody>
            <a:bodyPr vert="horz" anchor="ctr"/>
            <a:lstStyle/>
            <a:p>
              <a:pPr lvl="0" algn="ctr" defTabSz="326578" eaLnBrk="0" hangingPunct="0">
                <a:defRPr/>
              </a:pPr>
              <a:r>
                <a:rPr kumimoji="0" lang="en-US" sz="1397" b="0" i="0" u="none" strike="noStrike" kern="0" cap="none" spc="0" normalizeH="0" baseline="0" noProof="0">
                  <a:ln>
                    <a:noFill/>
                  </a:ln>
                  <a:effectLst/>
                  <a:uLnTx/>
                  <a:uFillTx/>
                  <a:latin typeface="Calibri"/>
                  <a:ea typeface="+mn-ea"/>
                  <a:cs typeface="+mn-cs"/>
                </a:rPr>
                <a:t>Hazard</a:t>
              </a:r>
            </a:p>
          </p:txBody>
        </p:sp>
        <p:cxnSp>
          <p:nvCxnSpPr>
            <p:cNvPr id="45" name="Straight Connector 44">
              <a:extLst>
                <a:ext uri="{FF2B5EF4-FFF2-40B4-BE49-F238E27FC236}">
                  <a16:creationId xmlns:a16="http://schemas.microsoft.com/office/drawing/2014/main" id="{E3EBA21D-FA79-50EC-DE53-6F6A33CE8F0B}"/>
                </a:ext>
              </a:extLst>
            </p:cNvPr>
            <p:cNvCxnSpPr>
              <a:cxnSpLocks/>
              <a:stCxn id="43" idx="2"/>
              <a:endCxn id="42" idx="0"/>
            </p:cNvCxnSpPr>
            <p:nvPr/>
          </p:nvCxnSpPr>
          <p:spPr>
            <a:xfrm>
              <a:off x="4659010" y="2249141"/>
              <a:ext cx="1" cy="361716"/>
            </a:xfrm>
            <a:prstGeom prst="line">
              <a:avLst/>
            </a:prstGeom>
            <a:noFill/>
            <a:ln w="9525" cap="flat" cmpd="sng" algn="ctr">
              <a:solidFill>
                <a:schemeClr val="tx1"/>
              </a:solidFill>
              <a:prstDash val="solid"/>
              <a:tailEnd type="none"/>
            </a:ln>
            <a:effectLst/>
          </p:spPr>
        </p:cxnSp>
      </p:grpSp>
      <p:sp>
        <p:nvSpPr>
          <p:cNvPr id="46" name="Rectangle 45">
            <a:extLst>
              <a:ext uri="{FF2B5EF4-FFF2-40B4-BE49-F238E27FC236}">
                <a16:creationId xmlns:a16="http://schemas.microsoft.com/office/drawing/2014/main" id="{E9732B77-23AC-F952-B9D7-FF3922FDFD2E}"/>
              </a:ext>
            </a:extLst>
          </p:cNvPr>
          <p:cNvSpPr/>
          <p:nvPr/>
        </p:nvSpPr>
        <p:spPr>
          <a:xfrm>
            <a:off x="1676753" y="5245027"/>
            <a:ext cx="8825056" cy="1224020"/>
          </a:xfrm>
          <a:prstGeom prst="rect">
            <a:avLst/>
          </a:prstGeom>
          <a:noFill/>
          <a:ln w="25400" cap="flat" cmpd="sng" algn="ctr">
            <a:solidFill>
              <a:srgbClr val="FF0000"/>
            </a:solidFill>
            <a:prstDash val="solid"/>
          </a:ln>
          <a:effectLst/>
        </p:spPr>
        <p:txBody>
          <a:bodyPr rtlCol="0" anchor="t" anchorCtr="0"/>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Calibri"/>
                <a:ea typeface="+mn-ea"/>
                <a:cs typeface="+mn-cs"/>
              </a:rPr>
              <a:t>EQUIPMENT</a:t>
            </a:r>
          </a:p>
          <a:p>
            <a:pPr marL="0" marR="0" lvl="0" indent="0" defTabSz="914400" eaLnBrk="0"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Calibri"/>
                <a:ea typeface="+mn-ea"/>
                <a:cs typeface="+mn-cs"/>
              </a:rPr>
              <a:t>CONTRIBUTION</a:t>
            </a:r>
          </a:p>
          <a:p>
            <a:pPr marL="0" marR="0" lvl="0" indent="0" defTabSz="914400" eaLnBrk="0"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Calibri"/>
                <a:ea typeface="+mn-ea"/>
                <a:cs typeface="+mn-cs"/>
              </a:rPr>
              <a:t>TO ADH RtL </a:t>
            </a:r>
          </a:p>
          <a:p>
            <a:pPr marL="0" marR="0" lvl="0" indent="0" defTabSz="914400" eaLnBrk="0"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Calibri"/>
                <a:ea typeface="+mn-ea"/>
                <a:cs typeface="+mn-cs"/>
              </a:rPr>
              <a:t>MODEL</a:t>
            </a:r>
          </a:p>
        </p:txBody>
      </p:sp>
      <p:sp>
        <p:nvSpPr>
          <p:cNvPr id="47" name="Rectangle 46">
            <a:extLst>
              <a:ext uri="{FF2B5EF4-FFF2-40B4-BE49-F238E27FC236}">
                <a16:creationId xmlns:a16="http://schemas.microsoft.com/office/drawing/2014/main" id="{8AB05228-17BC-CD71-5148-24A30CBE26E7}"/>
              </a:ext>
            </a:extLst>
          </p:cNvPr>
          <p:cNvSpPr/>
          <p:nvPr/>
        </p:nvSpPr>
        <p:spPr>
          <a:xfrm>
            <a:off x="7454841" y="2316485"/>
            <a:ext cx="463880" cy="139633"/>
          </a:xfrm>
          <a:prstGeom prst="rect">
            <a:avLst/>
          </a:prstGeom>
          <a:solidFill>
            <a:srgbClr val="4BACC6">
              <a:lumMod val="75000"/>
            </a:srgbClr>
          </a:solidFill>
          <a:ln w="25400" cap="flat" cmpd="sng" algn="ctr">
            <a:solidFill>
              <a:srgbClr val="4F81BD">
                <a:shade val="50000"/>
              </a:srgbClr>
            </a:solidFill>
            <a:prstDash val="solid"/>
          </a:ln>
          <a:effectLst/>
        </p:spPr>
        <p:txBody>
          <a:bodyPr anchor="ctr"/>
          <a:lstStyle/>
          <a:p>
            <a:pPr marL="0" marR="0" lvl="0" indent="0" algn="ctr" defTabSz="326578" eaLnBrk="0"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48" name="Rectangle 47">
            <a:extLst>
              <a:ext uri="{FF2B5EF4-FFF2-40B4-BE49-F238E27FC236}">
                <a16:creationId xmlns:a16="http://schemas.microsoft.com/office/drawing/2014/main" id="{64D25282-F5DF-D0A0-DDF0-581C5A42E7CA}"/>
              </a:ext>
            </a:extLst>
          </p:cNvPr>
          <p:cNvSpPr/>
          <p:nvPr/>
        </p:nvSpPr>
        <p:spPr>
          <a:xfrm>
            <a:off x="4011057" y="3375248"/>
            <a:ext cx="122746" cy="477438"/>
          </a:xfrm>
          <a:prstGeom prst="rect">
            <a:avLst/>
          </a:prstGeom>
          <a:solidFill>
            <a:srgbClr val="F79646">
              <a:lumMod val="75000"/>
            </a:srgbClr>
          </a:solidFill>
          <a:ln w="25400" cap="flat" cmpd="sng" algn="ctr">
            <a:solidFill>
              <a:srgbClr val="4F81BD">
                <a:shade val="50000"/>
              </a:srgbClr>
            </a:solidFill>
            <a:prstDash val="solid"/>
          </a:ln>
          <a:effectLst/>
        </p:spPr>
        <p:txBody>
          <a:bodyPr anchor="ctr"/>
          <a:lstStyle/>
          <a:p>
            <a:pPr marL="0" marR="0" lvl="0" indent="0" algn="ctr" defTabSz="326578" eaLnBrk="0"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49" name="Footer Placeholder 48">
            <a:extLst>
              <a:ext uri="{FF2B5EF4-FFF2-40B4-BE49-F238E27FC236}">
                <a16:creationId xmlns:a16="http://schemas.microsoft.com/office/drawing/2014/main" id="{94376538-9811-C798-A32A-4CD2FA4FB0F4}"/>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4029987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xit" presetSubtype="0" fill="hold" grpId="0" nodeType="withEffect">
                                  <p:stCondLst>
                                    <p:cond delay="50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0-#ppt_w/2"/>
                                          </p:val>
                                        </p:tav>
                                        <p:tav tm="100000">
                                          <p:val>
                                            <p:strVal val="#ppt_x"/>
                                          </p:val>
                                        </p:tav>
                                      </p:tavLst>
                                    </p:anim>
                                    <p:anim calcmode="lin" valueType="num">
                                      <p:cBhvr additive="base">
                                        <p:cTn id="22" dur="500" fill="hold"/>
                                        <p:tgtEl>
                                          <p:spTgt spid="20"/>
                                        </p:tgtEl>
                                        <p:attrNameLst>
                                          <p:attrName>ppt_y</p:attrName>
                                        </p:attrNameLst>
                                      </p:cBhvr>
                                      <p:tavLst>
                                        <p:tav tm="0">
                                          <p:val>
                                            <p:strVal val="#ppt_y"/>
                                          </p:val>
                                        </p:tav>
                                        <p:tav tm="100000">
                                          <p:val>
                                            <p:strVal val="#ppt_y"/>
                                          </p:val>
                                        </p:tav>
                                      </p:tavLst>
                                    </p:anim>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1+#ppt_w/2"/>
                                          </p:val>
                                        </p:tav>
                                        <p:tav tm="100000">
                                          <p:val>
                                            <p:strVal val="#ppt_x"/>
                                          </p:val>
                                        </p:tav>
                                      </p:tavLst>
                                    </p:anim>
                                    <p:anim calcmode="lin" valueType="num">
                                      <p:cBhvr additive="base">
                                        <p:cTn id="32" dur="500" fill="hold"/>
                                        <p:tgtEl>
                                          <p:spTgt spid="21"/>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1+#ppt_w/2"/>
                                          </p:val>
                                        </p:tav>
                                        <p:tav tm="100000">
                                          <p:val>
                                            <p:strVal val="#ppt_x"/>
                                          </p:val>
                                        </p:tav>
                                      </p:tavLst>
                                    </p:anim>
                                    <p:anim calcmode="lin" valueType="num">
                                      <p:cBhvr additive="base">
                                        <p:cTn id="36" dur="500" fill="hold"/>
                                        <p:tgtEl>
                                          <p:spTgt spid="24"/>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1+#ppt_w/2"/>
                                          </p:val>
                                        </p:tav>
                                        <p:tav tm="100000">
                                          <p:val>
                                            <p:strVal val="#ppt_x"/>
                                          </p:val>
                                        </p:tav>
                                      </p:tavLst>
                                    </p:anim>
                                    <p:anim calcmode="lin" valueType="num">
                                      <p:cBhvr additive="base">
                                        <p:cTn id="40" dur="500" fill="hold"/>
                                        <p:tgtEl>
                                          <p:spTgt spid="25"/>
                                        </p:tgtEl>
                                        <p:attrNameLst>
                                          <p:attrName>ppt_y</p:attrName>
                                        </p:attrNameLst>
                                      </p:cBhvr>
                                      <p:tavLst>
                                        <p:tav tm="0">
                                          <p:val>
                                            <p:strVal val="#ppt_y"/>
                                          </p:val>
                                        </p:tav>
                                        <p:tav tm="100000">
                                          <p:val>
                                            <p:strVal val="#ppt_y"/>
                                          </p:val>
                                        </p:tav>
                                      </p:tavLst>
                                    </p:anim>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par>
                                <p:cTn id="53" presetID="1" presetClass="exit"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par>
                                <p:cTn id="59" presetID="1" presetClass="exit"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childTnLst>
                                </p:cTn>
                              </p:par>
                              <p:par>
                                <p:cTn id="69" presetID="1" presetClass="exit" presetSubtype="0" fill="hold" grpId="0" nodeType="withEffect">
                                  <p:stCondLst>
                                    <p:cond delay="0"/>
                                  </p:stCondLst>
                                  <p:childTnLst>
                                    <p:set>
                                      <p:cBhvr>
                                        <p:cTn id="70" dur="1" fill="hold">
                                          <p:stCondLst>
                                            <p:cond delay="0"/>
                                          </p:stCondLst>
                                        </p:cTn>
                                        <p:tgtEl>
                                          <p:spTgt spid="1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1"/>
                                        </p:tgtEl>
                                        <p:attrNameLst>
                                          <p:attrName>style.visibility</p:attrName>
                                        </p:attrNameLst>
                                      </p:cBhvr>
                                      <p:to>
                                        <p:strVal val="visible"/>
                                      </p:to>
                                    </p:set>
                                  </p:childTnLst>
                                </p:cTn>
                              </p:par>
                              <p:par>
                                <p:cTn id="77" presetID="1" presetClass="exit" presetSubtype="0" fill="hold" grpId="0" nodeType="withEffect">
                                  <p:stCondLst>
                                    <p:cond delay="0"/>
                                  </p:stCondLst>
                                  <p:childTnLst>
                                    <p:set>
                                      <p:cBhvr>
                                        <p:cTn id="78" dur="1" fill="hold">
                                          <p:stCondLst>
                                            <p:cond delay="0"/>
                                          </p:stCondLst>
                                        </p:cTn>
                                        <p:tgtEl>
                                          <p:spTgt spid="11"/>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2" presetClass="entr" presetSubtype="1" fill="hold" grpId="0" nodeType="clickEffect">
                                  <p:stCondLst>
                                    <p:cond delay="0"/>
                                  </p:stCondLst>
                                  <p:childTnLst>
                                    <p:set>
                                      <p:cBhvr>
                                        <p:cTn id="82" dur="1" fill="hold">
                                          <p:stCondLst>
                                            <p:cond delay="0"/>
                                          </p:stCondLst>
                                        </p:cTn>
                                        <p:tgtEl>
                                          <p:spTgt spid="35"/>
                                        </p:tgtEl>
                                        <p:attrNameLst>
                                          <p:attrName>style.visibility</p:attrName>
                                        </p:attrNameLst>
                                      </p:cBhvr>
                                      <p:to>
                                        <p:strVal val="visible"/>
                                      </p:to>
                                    </p:set>
                                    <p:anim calcmode="lin" valueType="num">
                                      <p:cBhvr additive="base">
                                        <p:cTn id="83" dur="500" fill="hold"/>
                                        <p:tgtEl>
                                          <p:spTgt spid="35"/>
                                        </p:tgtEl>
                                        <p:attrNameLst>
                                          <p:attrName>ppt_x</p:attrName>
                                        </p:attrNameLst>
                                      </p:cBhvr>
                                      <p:tavLst>
                                        <p:tav tm="0">
                                          <p:val>
                                            <p:strVal val="#ppt_x"/>
                                          </p:val>
                                        </p:tav>
                                        <p:tav tm="100000">
                                          <p:val>
                                            <p:strVal val="#ppt_x"/>
                                          </p:val>
                                        </p:tav>
                                      </p:tavLst>
                                    </p:anim>
                                    <p:anim calcmode="lin" valueType="num">
                                      <p:cBhvr additive="base">
                                        <p:cTn id="84" dur="500" fill="hold"/>
                                        <p:tgtEl>
                                          <p:spTgt spid="35"/>
                                        </p:tgtEl>
                                        <p:attrNameLst>
                                          <p:attrName>ppt_y</p:attrName>
                                        </p:attrNameLst>
                                      </p:cBhvr>
                                      <p:tavLst>
                                        <p:tav tm="0">
                                          <p:val>
                                            <p:strVal val="0-#ppt_h/2"/>
                                          </p:val>
                                        </p:tav>
                                        <p:tav tm="100000">
                                          <p:val>
                                            <p:strVal val="#ppt_y"/>
                                          </p:val>
                                        </p:tav>
                                      </p:tavLst>
                                    </p:anim>
                                  </p:childTnLst>
                                </p:cTn>
                              </p:par>
                              <p:par>
                                <p:cTn id="85" presetID="2" presetClass="entr" presetSubtype="1" fill="hold" grpId="0" nodeType="withEffect">
                                  <p:stCondLst>
                                    <p:cond delay="0"/>
                                  </p:stCondLst>
                                  <p:childTnLst>
                                    <p:set>
                                      <p:cBhvr>
                                        <p:cTn id="86" dur="1" fill="hold">
                                          <p:stCondLst>
                                            <p:cond delay="0"/>
                                          </p:stCondLst>
                                        </p:cTn>
                                        <p:tgtEl>
                                          <p:spTgt spid="39"/>
                                        </p:tgtEl>
                                        <p:attrNameLst>
                                          <p:attrName>style.visibility</p:attrName>
                                        </p:attrNameLst>
                                      </p:cBhvr>
                                      <p:to>
                                        <p:strVal val="visible"/>
                                      </p:to>
                                    </p:set>
                                    <p:anim calcmode="lin" valueType="num">
                                      <p:cBhvr additive="base">
                                        <p:cTn id="87" dur="500" fill="hold"/>
                                        <p:tgtEl>
                                          <p:spTgt spid="39"/>
                                        </p:tgtEl>
                                        <p:attrNameLst>
                                          <p:attrName>ppt_x</p:attrName>
                                        </p:attrNameLst>
                                      </p:cBhvr>
                                      <p:tavLst>
                                        <p:tav tm="0">
                                          <p:val>
                                            <p:strVal val="#ppt_x"/>
                                          </p:val>
                                        </p:tav>
                                        <p:tav tm="100000">
                                          <p:val>
                                            <p:strVal val="#ppt_x"/>
                                          </p:val>
                                        </p:tav>
                                      </p:tavLst>
                                    </p:anim>
                                    <p:anim calcmode="lin" valueType="num">
                                      <p:cBhvr additive="base">
                                        <p:cTn id="88" dur="500" fill="hold"/>
                                        <p:tgtEl>
                                          <p:spTgt spid="39"/>
                                        </p:tgtEl>
                                        <p:attrNameLst>
                                          <p:attrName>ppt_y</p:attrName>
                                        </p:attrNameLst>
                                      </p:cBhvr>
                                      <p:tavLst>
                                        <p:tav tm="0">
                                          <p:val>
                                            <p:strVal val="0-#ppt_h/2"/>
                                          </p:val>
                                        </p:tav>
                                        <p:tav tm="100000">
                                          <p:val>
                                            <p:strVal val="#ppt_y"/>
                                          </p:val>
                                        </p:tav>
                                      </p:tavLst>
                                    </p:anim>
                                  </p:childTnLst>
                                </p:cTn>
                              </p:par>
                              <p:par>
                                <p:cTn id="89" presetID="1" presetClass="entr" presetSubtype="0" fill="hold" nodeType="withEffect">
                                  <p:stCondLst>
                                    <p:cond delay="0"/>
                                  </p:stCondLst>
                                  <p:childTnLst>
                                    <p:set>
                                      <p:cBhvr>
                                        <p:cTn id="90" dur="1" fill="hold">
                                          <p:stCondLst>
                                            <p:cond delay="0"/>
                                          </p:stCondLst>
                                        </p:cTn>
                                        <p:tgtEl>
                                          <p:spTgt spid="36"/>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0"/>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37"/>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8"/>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P spid="14" grpId="0" animBg="1"/>
      <p:bldP spid="15" grpId="0" animBg="1"/>
      <p:bldP spid="18" grpId="0" animBg="1"/>
      <p:bldP spid="20" grpId="0" animBg="1"/>
      <p:bldP spid="21" grpId="0" animBg="1"/>
      <p:bldP spid="24" grpId="0" animBg="1"/>
      <p:bldP spid="25" grpId="0" animBg="1"/>
      <p:bldP spid="28" grpId="0" animBg="1"/>
      <p:bldP spid="29" grpId="0" animBg="1"/>
      <p:bldP spid="30" grpId="0" animBg="1"/>
      <p:bldP spid="31" grpId="0" animBg="1"/>
      <p:bldP spid="32" grpId="0" animBg="1"/>
      <p:bldP spid="33" grpId="0" animBg="1"/>
      <p:bldP spid="34" grpId="0" animBg="1"/>
      <p:bldP spid="35" grpId="0" animBg="1"/>
      <p:bldP spid="37" grpId="0" animBg="1"/>
      <p:bldP spid="38" grpId="0" animBg="1"/>
      <p:bldP spid="39" grpId="0" animBg="1"/>
      <p:bldP spid="47" grpId="0" animBg="1"/>
      <p:bldP spid="4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2E8A6-650D-D091-B8E7-F6A27DAB4D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379926-CB39-53A1-2495-F12FC7EA76ED}"/>
              </a:ext>
            </a:extLst>
          </p:cNvPr>
          <p:cNvSpPr>
            <a:spLocks noGrp="1"/>
          </p:cNvSpPr>
          <p:nvPr>
            <p:ph type="title"/>
          </p:nvPr>
        </p:nvSpPr>
        <p:spPr/>
        <p:txBody>
          <a:bodyPr>
            <a:normAutofit fontScale="90000"/>
          </a:bodyPr>
          <a:lstStyle/>
          <a:p>
            <a:r>
              <a:rPr lang="en-GB"/>
              <a:t>ASPIRE – DT Focus</a:t>
            </a:r>
          </a:p>
        </p:txBody>
      </p:sp>
      <p:sp>
        <p:nvSpPr>
          <p:cNvPr id="3" name="TextBox 2">
            <a:extLst>
              <a:ext uri="{FF2B5EF4-FFF2-40B4-BE49-F238E27FC236}">
                <a16:creationId xmlns:a16="http://schemas.microsoft.com/office/drawing/2014/main" id="{753EAE6A-2BFE-9785-E607-693E0A9A5D96}"/>
              </a:ext>
            </a:extLst>
          </p:cNvPr>
          <p:cNvSpPr txBox="1"/>
          <p:nvPr/>
        </p:nvSpPr>
        <p:spPr>
          <a:xfrm>
            <a:off x="3071663" y="1533951"/>
            <a:ext cx="6429250" cy="225959"/>
          </a:xfrm>
          <a:prstGeom prst="rect">
            <a:avLst/>
          </a:prstGeom>
          <a:solidFill>
            <a:srgbClr val="4F81BD">
              <a:lumMod val="20000"/>
              <a:lumOff val="80000"/>
            </a:srgbClr>
          </a:solidFill>
          <a:ln w="19050">
            <a:solidFill>
              <a:sysClr val="windowText" lastClr="000000"/>
            </a:solidFill>
          </a:ln>
        </p:spPr>
        <p:txBody>
          <a:bodyPr wrap="square" rtlCol="0">
            <a:spAutoFit/>
          </a:bodyPr>
          <a:lstStyle/>
          <a:p>
            <a:pPr algn="ctr" eaLnBrk="0" hangingPunct="0">
              <a:lnSpc>
                <a:spcPct val="115000"/>
              </a:lnSpc>
              <a:spcAft>
                <a:spcPts val="749"/>
              </a:spcAft>
              <a:defRPr/>
            </a:pPr>
            <a:r>
              <a:rPr lang="en-GB" sz="825" b="1" kern="0">
                <a:solidFill>
                  <a:srgbClr val="000000"/>
                </a:solidFill>
                <a:latin typeface="Arial" panose="020B0604020202020204" pitchFamily="34" charset="0"/>
                <a:ea typeface="Calibri"/>
                <a:cs typeface="Times New Roman"/>
              </a:rPr>
              <a:t>This model focusses on an accident sequence with the centre of the Bow Tie representing an ADH managed hazard</a:t>
            </a:r>
            <a:r>
              <a:rPr lang="en-GB" sz="674" b="1" kern="0">
                <a:solidFill>
                  <a:srgbClr val="000000"/>
                </a:solidFill>
                <a:latin typeface="Arial" panose="020B0604020202020204" pitchFamily="34" charset="0"/>
                <a:ea typeface="Calibri"/>
                <a:cs typeface="Times New Roman"/>
              </a:rPr>
              <a:t>.</a:t>
            </a:r>
          </a:p>
        </p:txBody>
      </p:sp>
      <p:sp>
        <p:nvSpPr>
          <p:cNvPr id="4" name="Rectangle 3">
            <a:extLst>
              <a:ext uri="{FF2B5EF4-FFF2-40B4-BE49-F238E27FC236}">
                <a16:creationId xmlns:a16="http://schemas.microsoft.com/office/drawing/2014/main" id="{31C98FCC-DEEC-FC6E-FC61-955E02867920}"/>
              </a:ext>
            </a:extLst>
          </p:cNvPr>
          <p:cNvSpPr/>
          <p:nvPr/>
        </p:nvSpPr>
        <p:spPr>
          <a:xfrm>
            <a:off x="2998109" y="4608520"/>
            <a:ext cx="6618792" cy="918015"/>
          </a:xfrm>
          <a:prstGeom prst="rect">
            <a:avLst/>
          </a:prstGeom>
          <a:noFill/>
          <a:ln w="25400" cap="flat" cmpd="sng" algn="ctr">
            <a:solidFill>
              <a:srgbClr val="FF0000"/>
            </a:solidFill>
            <a:prstDash val="solid"/>
          </a:ln>
          <a:effectLst/>
        </p:spPr>
        <p:txBody>
          <a:bodyPr rtlCol="0" anchor="t" anchorCtr="0"/>
          <a:lstStyle/>
          <a:p>
            <a:pPr eaLnBrk="0" hangingPunct="0">
              <a:defRPr/>
            </a:pPr>
            <a:r>
              <a:rPr lang="en-US" sz="1050" kern="0">
                <a:solidFill>
                  <a:prstClr val="black"/>
                </a:solidFill>
                <a:latin typeface="Calibri"/>
              </a:rPr>
              <a:t>EQUIPMENT</a:t>
            </a:r>
          </a:p>
          <a:p>
            <a:pPr eaLnBrk="0" hangingPunct="0">
              <a:defRPr/>
            </a:pPr>
            <a:r>
              <a:rPr lang="en-US" sz="1050" kern="0">
                <a:solidFill>
                  <a:prstClr val="black"/>
                </a:solidFill>
                <a:latin typeface="Calibri"/>
              </a:rPr>
              <a:t>CONTRIBUTION</a:t>
            </a:r>
          </a:p>
          <a:p>
            <a:pPr eaLnBrk="0" hangingPunct="0">
              <a:defRPr/>
            </a:pPr>
            <a:r>
              <a:rPr lang="en-US" sz="1050" kern="0">
                <a:solidFill>
                  <a:prstClr val="black"/>
                </a:solidFill>
                <a:latin typeface="Calibri"/>
              </a:rPr>
              <a:t>TO ADH RtL </a:t>
            </a:r>
          </a:p>
          <a:p>
            <a:pPr eaLnBrk="0" hangingPunct="0">
              <a:defRPr/>
            </a:pPr>
            <a:r>
              <a:rPr lang="en-US" sz="1050" kern="0">
                <a:solidFill>
                  <a:prstClr val="black"/>
                </a:solidFill>
                <a:latin typeface="Calibri"/>
              </a:rPr>
              <a:t>MODEL</a:t>
            </a:r>
          </a:p>
        </p:txBody>
      </p:sp>
      <p:sp>
        <p:nvSpPr>
          <p:cNvPr id="5" name="Rectangle 4">
            <a:extLst>
              <a:ext uri="{FF2B5EF4-FFF2-40B4-BE49-F238E27FC236}">
                <a16:creationId xmlns:a16="http://schemas.microsoft.com/office/drawing/2014/main" id="{381EC7FB-D24C-ADF1-101D-CD433D9A5EA6}"/>
              </a:ext>
            </a:extLst>
          </p:cNvPr>
          <p:cNvSpPr/>
          <p:nvPr/>
        </p:nvSpPr>
        <p:spPr>
          <a:xfrm>
            <a:off x="3071663" y="1772816"/>
            <a:ext cx="6531081" cy="2795186"/>
          </a:xfrm>
          <a:prstGeom prst="rect">
            <a:avLst/>
          </a:prstGeom>
          <a:solidFill>
            <a:srgbClr val="9BBB59">
              <a:lumMod val="20000"/>
              <a:lumOff val="80000"/>
            </a:srgbClr>
          </a:solidFill>
          <a:ln w="19050" cap="flat" cmpd="sng" algn="ctr">
            <a:solidFill>
              <a:srgbClr val="4F81BD">
                <a:shade val="50000"/>
              </a:srgbClr>
            </a:solidFill>
            <a:prstDash val="solid"/>
          </a:ln>
          <a:effectLst/>
        </p:spPr>
        <p:txBody>
          <a:bodyPr rtlCol="0" anchor="ctr"/>
          <a:lstStyle/>
          <a:p>
            <a:pPr algn="ctr" eaLnBrk="0" hangingPunct="0">
              <a:defRPr/>
            </a:pPr>
            <a:endParaRPr lang="en-GB" sz="1347" kern="0">
              <a:solidFill>
                <a:prstClr val="white"/>
              </a:solidFill>
              <a:latin typeface="Calibri"/>
            </a:endParaRPr>
          </a:p>
        </p:txBody>
      </p:sp>
      <p:sp>
        <p:nvSpPr>
          <p:cNvPr id="6" name="Rounded Rectangle 69">
            <a:extLst>
              <a:ext uri="{FF2B5EF4-FFF2-40B4-BE49-F238E27FC236}">
                <a16:creationId xmlns:a16="http://schemas.microsoft.com/office/drawing/2014/main" id="{DE5D88C0-7594-F745-AA7B-88C284FD483F}"/>
              </a:ext>
            </a:extLst>
          </p:cNvPr>
          <p:cNvSpPr/>
          <p:nvPr/>
        </p:nvSpPr>
        <p:spPr>
          <a:xfrm>
            <a:off x="4510272" y="2374028"/>
            <a:ext cx="979587" cy="794540"/>
          </a:xfrm>
          <a:prstGeom prst="roundRect">
            <a:avLst/>
          </a:prstGeom>
          <a:solidFill>
            <a:srgbClr val="F79646">
              <a:lumMod val="75000"/>
            </a:srgbClr>
          </a:solidFill>
          <a:ln w="25400" cap="flat" cmpd="sng" algn="ctr">
            <a:solidFill>
              <a:srgbClr val="4F81BD">
                <a:shade val="50000"/>
              </a:srgbClr>
            </a:solidFill>
            <a:prstDash val="solid"/>
          </a:ln>
          <a:effectLst/>
        </p:spPr>
        <p:txBody>
          <a:bodyPr vert="horz" anchor="ctr"/>
          <a:lstStyle/>
          <a:p>
            <a:pPr algn="ctr" defTabSz="244934" eaLnBrk="0" hangingPunct="0">
              <a:defRPr/>
            </a:pPr>
            <a:r>
              <a:rPr lang="en-US" sz="1048" kern="0">
                <a:solidFill>
                  <a:prstClr val="white"/>
                </a:solidFill>
                <a:latin typeface="Calibri"/>
              </a:rPr>
              <a:t>Equipment Functional Threats</a:t>
            </a:r>
          </a:p>
        </p:txBody>
      </p:sp>
      <p:cxnSp>
        <p:nvCxnSpPr>
          <p:cNvPr id="7" name="Straight Connector 6">
            <a:extLst>
              <a:ext uri="{FF2B5EF4-FFF2-40B4-BE49-F238E27FC236}">
                <a16:creationId xmlns:a16="http://schemas.microsoft.com/office/drawing/2014/main" id="{FEDE6CC9-9159-885C-B2B8-B529394F92D8}"/>
              </a:ext>
            </a:extLst>
          </p:cNvPr>
          <p:cNvCxnSpPr>
            <a:cxnSpLocks/>
            <a:stCxn id="8" idx="3"/>
            <a:endCxn id="30" idx="2"/>
          </p:cNvCxnSpPr>
          <p:nvPr/>
        </p:nvCxnSpPr>
        <p:spPr>
          <a:xfrm flipV="1">
            <a:off x="5497992" y="3121068"/>
            <a:ext cx="872360" cy="545849"/>
          </a:xfrm>
          <a:prstGeom prst="line">
            <a:avLst/>
          </a:prstGeom>
          <a:noFill/>
          <a:ln w="9525" cap="flat" cmpd="sng" algn="ctr">
            <a:solidFill>
              <a:schemeClr val="tx1"/>
            </a:solidFill>
            <a:prstDash val="solid"/>
            <a:tailEnd type="none"/>
          </a:ln>
          <a:effectLst/>
        </p:spPr>
      </p:cxnSp>
      <p:sp>
        <p:nvSpPr>
          <p:cNvPr id="8" name="Rounded Rectangle 74">
            <a:extLst>
              <a:ext uri="{FF2B5EF4-FFF2-40B4-BE49-F238E27FC236}">
                <a16:creationId xmlns:a16="http://schemas.microsoft.com/office/drawing/2014/main" id="{9FD2409A-DED7-AF92-BC5A-453DD810388E}"/>
              </a:ext>
            </a:extLst>
          </p:cNvPr>
          <p:cNvSpPr/>
          <p:nvPr/>
        </p:nvSpPr>
        <p:spPr>
          <a:xfrm>
            <a:off x="4515507" y="3262844"/>
            <a:ext cx="982486" cy="808142"/>
          </a:xfrm>
          <a:prstGeom prst="roundRect">
            <a:avLst/>
          </a:prstGeom>
          <a:solidFill>
            <a:srgbClr val="4BACC6">
              <a:lumMod val="75000"/>
            </a:srgbClr>
          </a:solidFill>
          <a:ln w="25400" cap="flat" cmpd="sng" algn="ctr">
            <a:noFill/>
            <a:prstDash val="solid"/>
          </a:ln>
          <a:effectLst/>
        </p:spPr>
        <p:txBody>
          <a:bodyPr vert="horz" anchor="ctr"/>
          <a:lstStyle/>
          <a:p>
            <a:pPr algn="ctr" defTabSz="244934" eaLnBrk="0" hangingPunct="0">
              <a:defRPr/>
            </a:pPr>
            <a:r>
              <a:rPr lang="en-US" sz="1048" kern="0">
                <a:solidFill>
                  <a:prstClr val="white"/>
                </a:solidFill>
                <a:latin typeface="Calibri"/>
              </a:rPr>
              <a:t>Non-Equipment Threats</a:t>
            </a:r>
          </a:p>
        </p:txBody>
      </p:sp>
      <p:sp>
        <p:nvSpPr>
          <p:cNvPr id="9" name="Rounded Rectangle 11">
            <a:extLst>
              <a:ext uri="{FF2B5EF4-FFF2-40B4-BE49-F238E27FC236}">
                <a16:creationId xmlns:a16="http://schemas.microsoft.com/office/drawing/2014/main" id="{A8C1C39A-39DB-206F-4EBD-44A5E3A395D4}"/>
              </a:ext>
            </a:extLst>
          </p:cNvPr>
          <p:cNvSpPr/>
          <p:nvPr/>
        </p:nvSpPr>
        <p:spPr>
          <a:xfrm>
            <a:off x="8335472" y="2172777"/>
            <a:ext cx="1130985" cy="573263"/>
          </a:xfrm>
          <a:prstGeom prst="roundRect">
            <a:avLst/>
          </a:prstGeom>
          <a:gradFill>
            <a:gsLst>
              <a:gs pos="0">
                <a:srgbClr val="F79646">
                  <a:lumMod val="75000"/>
                </a:srgbClr>
              </a:gs>
              <a:gs pos="100000">
                <a:srgbClr val="4BACC6">
                  <a:lumMod val="75000"/>
                </a:srgbClr>
              </a:gs>
            </a:gsLst>
            <a:lin ang="5400000" scaled="1"/>
          </a:gradFill>
          <a:ln w="25400" cap="flat" cmpd="sng" algn="ctr">
            <a:solidFill>
              <a:srgbClr val="4F81BD">
                <a:shade val="50000"/>
              </a:srgbClr>
            </a:solidFill>
            <a:prstDash val="solid"/>
          </a:ln>
          <a:effectLst/>
        </p:spPr>
        <p:txBody>
          <a:bodyPr vert="horz" anchor="ctr"/>
          <a:lstStyle/>
          <a:p>
            <a:pPr algn="ctr" defTabSz="244934" eaLnBrk="0" hangingPunct="0">
              <a:defRPr/>
            </a:pPr>
            <a:r>
              <a:rPr lang="en-US" sz="1050" kern="0">
                <a:solidFill>
                  <a:prstClr val="white"/>
                </a:solidFill>
                <a:latin typeface="Calibri"/>
              </a:rPr>
              <a:t>Consequence 1</a:t>
            </a:r>
          </a:p>
        </p:txBody>
      </p:sp>
      <p:cxnSp>
        <p:nvCxnSpPr>
          <p:cNvPr id="10" name="Straight Connector 9">
            <a:extLst>
              <a:ext uri="{FF2B5EF4-FFF2-40B4-BE49-F238E27FC236}">
                <a16:creationId xmlns:a16="http://schemas.microsoft.com/office/drawing/2014/main" id="{7D0F3888-3625-15A2-D0DF-40F88C9806F3}"/>
              </a:ext>
            </a:extLst>
          </p:cNvPr>
          <p:cNvCxnSpPr>
            <a:cxnSpLocks/>
            <a:stCxn id="6" idx="3"/>
            <a:endCxn id="30" idx="2"/>
          </p:cNvCxnSpPr>
          <p:nvPr/>
        </p:nvCxnSpPr>
        <p:spPr>
          <a:xfrm>
            <a:off x="5489858" y="2771299"/>
            <a:ext cx="880494" cy="349769"/>
          </a:xfrm>
          <a:prstGeom prst="line">
            <a:avLst/>
          </a:prstGeom>
          <a:noFill/>
          <a:ln w="9525" cap="flat" cmpd="sng" algn="ctr">
            <a:solidFill>
              <a:schemeClr val="tx1"/>
            </a:solidFill>
            <a:prstDash val="solid"/>
            <a:tailEnd type="none"/>
          </a:ln>
          <a:effectLst/>
        </p:spPr>
      </p:cxnSp>
      <p:cxnSp>
        <p:nvCxnSpPr>
          <p:cNvPr id="11" name="Straight Connector 10">
            <a:extLst>
              <a:ext uri="{FF2B5EF4-FFF2-40B4-BE49-F238E27FC236}">
                <a16:creationId xmlns:a16="http://schemas.microsoft.com/office/drawing/2014/main" id="{F3702B21-B145-5BF8-760D-91B0C2A87699}"/>
              </a:ext>
            </a:extLst>
          </p:cNvPr>
          <p:cNvCxnSpPr>
            <a:cxnSpLocks/>
            <a:stCxn id="30" idx="6"/>
            <a:endCxn id="12" idx="1"/>
          </p:cNvCxnSpPr>
          <p:nvPr/>
        </p:nvCxnSpPr>
        <p:spPr>
          <a:xfrm>
            <a:off x="7511381" y="3121067"/>
            <a:ext cx="824091" cy="820"/>
          </a:xfrm>
          <a:prstGeom prst="line">
            <a:avLst/>
          </a:prstGeom>
          <a:noFill/>
          <a:ln w="9525" cap="flat" cmpd="sng" algn="ctr">
            <a:solidFill>
              <a:schemeClr val="tx1"/>
            </a:solidFill>
            <a:prstDash val="solid"/>
            <a:tailEnd type="none"/>
          </a:ln>
          <a:effectLst/>
        </p:spPr>
      </p:cxnSp>
      <p:sp>
        <p:nvSpPr>
          <p:cNvPr id="12" name="Rounded Rectangle 11">
            <a:extLst>
              <a:ext uri="{FF2B5EF4-FFF2-40B4-BE49-F238E27FC236}">
                <a16:creationId xmlns:a16="http://schemas.microsoft.com/office/drawing/2014/main" id="{6785CB32-13F3-8A30-7AA3-B45294FAC4B4}"/>
              </a:ext>
            </a:extLst>
          </p:cNvPr>
          <p:cNvSpPr/>
          <p:nvPr/>
        </p:nvSpPr>
        <p:spPr>
          <a:xfrm>
            <a:off x="8335472" y="2835256"/>
            <a:ext cx="1130985" cy="573263"/>
          </a:xfrm>
          <a:prstGeom prst="roundRect">
            <a:avLst/>
          </a:prstGeom>
          <a:gradFill>
            <a:gsLst>
              <a:gs pos="0">
                <a:srgbClr val="F79646">
                  <a:lumMod val="75000"/>
                </a:srgbClr>
              </a:gs>
              <a:gs pos="100000">
                <a:srgbClr val="4BACC6">
                  <a:lumMod val="75000"/>
                </a:srgbClr>
              </a:gs>
            </a:gsLst>
            <a:lin ang="5400000" scaled="1"/>
          </a:gradFill>
          <a:ln w="25400" cap="flat" cmpd="sng" algn="ctr">
            <a:solidFill>
              <a:srgbClr val="4F81BD">
                <a:shade val="50000"/>
              </a:srgbClr>
            </a:solidFill>
            <a:prstDash val="solid"/>
          </a:ln>
          <a:effectLst/>
        </p:spPr>
        <p:txBody>
          <a:bodyPr vert="horz" anchor="ctr"/>
          <a:lstStyle/>
          <a:p>
            <a:pPr algn="ctr" defTabSz="244934" eaLnBrk="0" hangingPunct="0">
              <a:defRPr/>
            </a:pPr>
            <a:r>
              <a:rPr lang="en-US" sz="1050" kern="0">
                <a:solidFill>
                  <a:prstClr val="white"/>
                </a:solidFill>
                <a:latin typeface="Calibri"/>
              </a:rPr>
              <a:t>Consequence 2</a:t>
            </a:r>
          </a:p>
        </p:txBody>
      </p:sp>
      <p:sp>
        <p:nvSpPr>
          <p:cNvPr id="13" name="Rounded Rectangle 11">
            <a:extLst>
              <a:ext uri="{FF2B5EF4-FFF2-40B4-BE49-F238E27FC236}">
                <a16:creationId xmlns:a16="http://schemas.microsoft.com/office/drawing/2014/main" id="{BC5259A3-15CF-9ECF-925B-5389FB1D1F3F}"/>
              </a:ext>
            </a:extLst>
          </p:cNvPr>
          <p:cNvSpPr/>
          <p:nvPr/>
        </p:nvSpPr>
        <p:spPr>
          <a:xfrm>
            <a:off x="8335472" y="3497735"/>
            <a:ext cx="1130985" cy="573263"/>
          </a:xfrm>
          <a:prstGeom prst="roundRect">
            <a:avLst/>
          </a:prstGeom>
          <a:gradFill>
            <a:gsLst>
              <a:gs pos="0">
                <a:srgbClr val="F79646">
                  <a:lumMod val="75000"/>
                </a:srgbClr>
              </a:gs>
              <a:gs pos="100000">
                <a:srgbClr val="4BACC6">
                  <a:lumMod val="75000"/>
                </a:srgbClr>
              </a:gs>
            </a:gsLst>
            <a:lin ang="5400000" scaled="1"/>
          </a:gradFill>
          <a:ln w="25400" cap="flat" cmpd="sng" algn="ctr">
            <a:solidFill>
              <a:srgbClr val="4F81BD">
                <a:shade val="50000"/>
              </a:srgbClr>
            </a:solidFill>
            <a:prstDash val="solid"/>
          </a:ln>
          <a:effectLst/>
        </p:spPr>
        <p:txBody>
          <a:bodyPr vert="horz" anchor="ctr"/>
          <a:lstStyle/>
          <a:p>
            <a:pPr algn="ctr" defTabSz="244934" eaLnBrk="0" hangingPunct="0">
              <a:defRPr/>
            </a:pPr>
            <a:r>
              <a:rPr lang="en-US" sz="1050" kern="0">
                <a:solidFill>
                  <a:prstClr val="white"/>
                </a:solidFill>
                <a:latin typeface="Calibri"/>
              </a:rPr>
              <a:t>Consequence 3</a:t>
            </a:r>
          </a:p>
        </p:txBody>
      </p:sp>
      <p:cxnSp>
        <p:nvCxnSpPr>
          <p:cNvPr id="14" name="Straight Connector 13">
            <a:extLst>
              <a:ext uri="{FF2B5EF4-FFF2-40B4-BE49-F238E27FC236}">
                <a16:creationId xmlns:a16="http://schemas.microsoft.com/office/drawing/2014/main" id="{9F0984C4-F75C-2BFF-DE42-457318B1B078}"/>
              </a:ext>
            </a:extLst>
          </p:cNvPr>
          <p:cNvCxnSpPr>
            <a:cxnSpLocks/>
            <a:stCxn id="30" idx="6"/>
            <a:endCxn id="9" idx="1"/>
          </p:cNvCxnSpPr>
          <p:nvPr/>
        </p:nvCxnSpPr>
        <p:spPr>
          <a:xfrm flipV="1">
            <a:off x="7511381" y="2459408"/>
            <a:ext cx="824091" cy="661659"/>
          </a:xfrm>
          <a:prstGeom prst="line">
            <a:avLst/>
          </a:prstGeom>
          <a:noFill/>
          <a:ln w="9525" cap="flat" cmpd="sng" algn="ctr">
            <a:solidFill>
              <a:schemeClr val="tx1"/>
            </a:solidFill>
            <a:prstDash val="solid"/>
            <a:tailEnd type="none"/>
          </a:ln>
          <a:effectLst/>
        </p:spPr>
      </p:cxnSp>
      <p:cxnSp>
        <p:nvCxnSpPr>
          <p:cNvPr id="15" name="Straight Connector 14">
            <a:extLst>
              <a:ext uri="{FF2B5EF4-FFF2-40B4-BE49-F238E27FC236}">
                <a16:creationId xmlns:a16="http://schemas.microsoft.com/office/drawing/2014/main" id="{F1FFA283-2CB6-9127-6407-8FE51EFF4E85}"/>
              </a:ext>
            </a:extLst>
          </p:cNvPr>
          <p:cNvCxnSpPr>
            <a:cxnSpLocks/>
            <a:stCxn id="30" idx="6"/>
            <a:endCxn id="13" idx="1"/>
          </p:cNvCxnSpPr>
          <p:nvPr/>
        </p:nvCxnSpPr>
        <p:spPr>
          <a:xfrm>
            <a:off x="7511381" y="3121067"/>
            <a:ext cx="824091" cy="663299"/>
          </a:xfrm>
          <a:prstGeom prst="line">
            <a:avLst/>
          </a:prstGeom>
          <a:noFill/>
          <a:ln w="9525" cap="flat" cmpd="sng" algn="ctr">
            <a:solidFill>
              <a:schemeClr val="tx1"/>
            </a:solidFill>
            <a:prstDash val="solid"/>
            <a:tailEnd type="none"/>
          </a:ln>
          <a:effectLst/>
        </p:spPr>
      </p:cxnSp>
      <p:sp>
        <p:nvSpPr>
          <p:cNvPr id="16" name="Rectangle 15">
            <a:extLst>
              <a:ext uri="{FF2B5EF4-FFF2-40B4-BE49-F238E27FC236}">
                <a16:creationId xmlns:a16="http://schemas.microsoft.com/office/drawing/2014/main" id="{94D58BA7-6C22-7EE2-569A-5834D788A0D3}"/>
              </a:ext>
            </a:extLst>
          </p:cNvPr>
          <p:cNvSpPr/>
          <p:nvPr/>
        </p:nvSpPr>
        <p:spPr>
          <a:xfrm>
            <a:off x="7791561" y="2699229"/>
            <a:ext cx="92060" cy="358079"/>
          </a:xfrm>
          <a:prstGeom prst="rect">
            <a:avLst/>
          </a:prstGeom>
          <a:solidFill>
            <a:srgbClr val="FFFF00"/>
          </a:solidFill>
          <a:ln w="25400" cap="flat" cmpd="sng" algn="ctr">
            <a:solidFill>
              <a:srgbClr val="4F81BD">
                <a:shade val="50000"/>
              </a:srgbClr>
            </a:solidFill>
            <a:prstDash val="solid"/>
          </a:ln>
          <a:effectLst/>
        </p:spPr>
        <p:txBody>
          <a:bodyPr anchor="ctr"/>
          <a:lstStyle/>
          <a:p>
            <a:pPr algn="ctr" defTabSz="244934" eaLnBrk="0" hangingPunct="0">
              <a:defRPr/>
            </a:pPr>
            <a:endParaRPr lang="en-GB" sz="1350" kern="0">
              <a:solidFill>
                <a:prstClr val="white"/>
              </a:solidFill>
              <a:latin typeface="Calibri"/>
            </a:endParaRPr>
          </a:p>
        </p:txBody>
      </p:sp>
      <p:sp>
        <p:nvSpPr>
          <p:cNvPr id="17" name="Rectangle 16">
            <a:extLst>
              <a:ext uri="{FF2B5EF4-FFF2-40B4-BE49-F238E27FC236}">
                <a16:creationId xmlns:a16="http://schemas.microsoft.com/office/drawing/2014/main" id="{E3CCEEE5-67EB-5A50-C981-F264088F6A66}"/>
              </a:ext>
            </a:extLst>
          </p:cNvPr>
          <p:cNvSpPr/>
          <p:nvPr/>
        </p:nvSpPr>
        <p:spPr>
          <a:xfrm>
            <a:off x="7608898" y="2948663"/>
            <a:ext cx="92060" cy="358079"/>
          </a:xfrm>
          <a:prstGeom prst="rect">
            <a:avLst/>
          </a:prstGeom>
          <a:solidFill>
            <a:srgbClr val="8064A2">
              <a:lumMod val="60000"/>
              <a:lumOff val="40000"/>
            </a:srgbClr>
          </a:solidFill>
          <a:ln w="25400" cap="flat" cmpd="sng" algn="ctr">
            <a:solidFill>
              <a:srgbClr val="4F81BD">
                <a:shade val="50000"/>
              </a:srgbClr>
            </a:solidFill>
            <a:prstDash val="solid"/>
          </a:ln>
          <a:effectLst/>
        </p:spPr>
        <p:txBody>
          <a:bodyPr anchor="ctr"/>
          <a:lstStyle/>
          <a:p>
            <a:pPr algn="ctr" defTabSz="244934" eaLnBrk="0" hangingPunct="0">
              <a:defRPr/>
            </a:pPr>
            <a:endParaRPr lang="en-GB" sz="1350" kern="0">
              <a:solidFill>
                <a:prstClr val="white"/>
              </a:solidFill>
              <a:latin typeface="Calibri"/>
            </a:endParaRPr>
          </a:p>
        </p:txBody>
      </p:sp>
      <p:sp>
        <p:nvSpPr>
          <p:cNvPr id="18" name="Rectangle 17">
            <a:extLst>
              <a:ext uri="{FF2B5EF4-FFF2-40B4-BE49-F238E27FC236}">
                <a16:creationId xmlns:a16="http://schemas.microsoft.com/office/drawing/2014/main" id="{AAE5B093-407A-2AC4-CCD5-01FC4ECDED4A}"/>
              </a:ext>
            </a:extLst>
          </p:cNvPr>
          <p:cNvSpPr/>
          <p:nvPr/>
        </p:nvSpPr>
        <p:spPr>
          <a:xfrm>
            <a:off x="8070990" y="2935392"/>
            <a:ext cx="92060" cy="358079"/>
          </a:xfrm>
          <a:prstGeom prst="rect">
            <a:avLst/>
          </a:prstGeom>
          <a:solidFill>
            <a:srgbClr val="FFFF00"/>
          </a:solidFill>
          <a:ln w="25400" cap="flat" cmpd="sng" algn="ctr">
            <a:solidFill>
              <a:srgbClr val="4F81BD">
                <a:shade val="50000"/>
              </a:srgbClr>
            </a:solidFill>
            <a:prstDash val="solid"/>
          </a:ln>
          <a:effectLst/>
        </p:spPr>
        <p:txBody>
          <a:bodyPr anchor="ctr"/>
          <a:lstStyle/>
          <a:p>
            <a:pPr algn="ctr" defTabSz="244934" eaLnBrk="0" hangingPunct="0">
              <a:defRPr/>
            </a:pPr>
            <a:endParaRPr lang="en-GB" sz="1350" kern="0">
              <a:solidFill>
                <a:prstClr val="white"/>
              </a:solidFill>
              <a:latin typeface="Calibri"/>
            </a:endParaRPr>
          </a:p>
        </p:txBody>
      </p:sp>
      <p:sp>
        <p:nvSpPr>
          <p:cNvPr id="19" name="Rectangle 18">
            <a:extLst>
              <a:ext uri="{FF2B5EF4-FFF2-40B4-BE49-F238E27FC236}">
                <a16:creationId xmlns:a16="http://schemas.microsoft.com/office/drawing/2014/main" id="{18F6730F-FBEA-91AE-492A-006B6C44D352}"/>
              </a:ext>
            </a:extLst>
          </p:cNvPr>
          <p:cNvSpPr/>
          <p:nvPr/>
        </p:nvSpPr>
        <p:spPr>
          <a:xfrm>
            <a:off x="8087560" y="2395099"/>
            <a:ext cx="92060" cy="358079"/>
          </a:xfrm>
          <a:prstGeom prst="rect">
            <a:avLst/>
          </a:prstGeom>
          <a:solidFill>
            <a:srgbClr val="8064A2">
              <a:lumMod val="60000"/>
              <a:lumOff val="40000"/>
            </a:srgbClr>
          </a:solidFill>
          <a:ln w="25400" cap="flat" cmpd="sng" algn="ctr">
            <a:solidFill>
              <a:srgbClr val="4F81BD">
                <a:shade val="50000"/>
              </a:srgbClr>
            </a:solidFill>
            <a:prstDash val="solid"/>
          </a:ln>
          <a:effectLst/>
        </p:spPr>
        <p:txBody>
          <a:bodyPr anchor="ctr"/>
          <a:lstStyle/>
          <a:p>
            <a:pPr algn="ctr" defTabSz="244934" eaLnBrk="0" hangingPunct="0">
              <a:defRPr/>
            </a:pPr>
            <a:endParaRPr lang="en-GB" sz="1350" kern="0">
              <a:solidFill>
                <a:prstClr val="white"/>
              </a:solidFill>
              <a:latin typeface="Calibri"/>
            </a:endParaRPr>
          </a:p>
        </p:txBody>
      </p:sp>
      <p:sp>
        <p:nvSpPr>
          <p:cNvPr id="20" name="Rectangle 19">
            <a:extLst>
              <a:ext uri="{FF2B5EF4-FFF2-40B4-BE49-F238E27FC236}">
                <a16:creationId xmlns:a16="http://schemas.microsoft.com/office/drawing/2014/main" id="{E7E275A0-67D4-62A3-2E2D-E045FC8F61FA}"/>
              </a:ext>
            </a:extLst>
          </p:cNvPr>
          <p:cNvSpPr/>
          <p:nvPr/>
        </p:nvSpPr>
        <p:spPr>
          <a:xfrm>
            <a:off x="7921702" y="3341921"/>
            <a:ext cx="92060" cy="358079"/>
          </a:xfrm>
          <a:prstGeom prst="rect">
            <a:avLst/>
          </a:prstGeom>
          <a:solidFill>
            <a:srgbClr val="FFFF00"/>
          </a:solidFill>
          <a:ln w="25400" cap="flat" cmpd="sng" algn="ctr">
            <a:solidFill>
              <a:srgbClr val="4F81BD">
                <a:shade val="50000"/>
              </a:srgbClr>
            </a:solidFill>
            <a:prstDash val="solid"/>
          </a:ln>
          <a:effectLst/>
        </p:spPr>
        <p:txBody>
          <a:bodyPr anchor="ctr"/>
          <a:lstStyle/>
          <a:p>
            <a:pPr algn="ctr" defTabSz="244934" eaLnBrk="0" hangingPunct="0">
              <a:defRPr/>
            </a:pPr>
            <a:endParaRPr lang="en-GB" sz="1350" kern="0">
              <a:solidFill>
                <a:prstClr val="white"/>
              </a:solidFill>
              <a:latin typeface="Calibri"/>
            </a:endParaRPr>
          </a:p>
        </p:txBody>
      </p:sp>
      <p:sp>
        <p:nvSpPr>
          <p:cNvPr id="21" name="Rectangle 20">
            <a:extLst>
              <a:ext uri="{FF2B5EF4-FFF2-40B4-BE49-F238E27FC236}">
                <a16:creationId xmlns:a16="http://schemas.microsoft.com/office/drawing/2014/main" id="{3E437065-F8EF-DB54-8C6F-C9E6EF89BEA4}"/>
              </a:ext>
            </a:extLst>
          </p:cNvPr>
          <p:cNvSpPr/>
          <p:nvPr/>
        </p:nvSpPr>
        <p:spPr>
          <a:xfrm>
            <a:off x="5601918" y="2674385"/>
            <a:ext cx="92060" cy="358079"/>
          </a:xfrm>
          <a:prstGeom prst="rect">
            <a:avLst/>
          </a:prstGeom>
          <a:solidFill>
            <a:srgbClr val="4BACC6">
              <a:lumMod val="75000"/>
            </a:srgbClr>
          </a:solidFill>
          <a:ln w="25400" cap="flat" cmpd="sng" algn="ctr">
            <a:solidFill>
              <a:srgbClr val="4F81BD">
                <a:shade val="50000"/>
              </a:srgbClr>
            </a:solidFill>
            <a:prstDash val="solid"/>
          </a:ln>
          <a:effectLst/>
        </p:spPr>
        <p:txBody>
          <a:bodyPr anchor="ctr"/>
          <a:lstStyle/>
          <a:p>
            <a:pPr algn="ctr" defTabSz="244934" eaLnBrk="0" hangingPunct="0">
              <a:defRPr/>
            </a:pPr>
            <a:endParaRPr lang="en-GB" sz="1350" kern="0">
              <a:solidFill>
                <a:prstClr val="white"/>
              </a:solidFill>
              <a:latin typeface="Calibri"/>
            </a:endParaRPr>
          </a:p>
        </p:txBody>
      </p:sp>
      <p:sp>
        <p:nvSpPr>
          <p:cNvPr id="22" name="Rectangle 21">
            <a:extLst>
              <a:ext uri="{FF2B5EF4-FFF2-40B4-BE49-F238E27FC236}">
                <a16:creationId xmlns:a16="http://schemas.microsoft.com/office/drawing/2014/main" id="{271ED8DB-2726-935A-9C47-306C2B87D1C8}"/>
              </a:ext>
            </a:extLst>
          </p:cNvPr>
          <p:cNvSpPr/>
          <p:nvPr/>
        </p:nvSpPr>
        <p:spPr>
          <a:xfrm>
            <a:off x="5894075" y="2791678"/>
            <a:ext cx="92060" cy="358079"/>
          </a:xfrm>
          <a:prstGeom prst="rect">
            <a:avLst/>
          </a:prstGeom>
          <a:solidFill>
            <a:srgbClr val="F79646">
              <a:lumMod val="75000"/>
            </a:srgbClr>
          </a:solidFill>
          <a:ln w="25400" cap="flat" cmpd="sng" algn="ctr">
            <a:solidFill>
              <a:srgbClr val="4F81BD">
                <a:shade val="50000"/>
              </a:srgbClr>
            </a:solidFill>
            <a:prstDash val="solid"/>
          </a:ln>
          <a:effectLst/>
        </p:spPr>
        <p:txBody>
          <a:bodyPr anchor="ctr"/>
          <a:lstStyle/>
          <a:p>
            <a:pPr algn="ctr" defTabSz="244934" eaLnBrk="0" hangingPunct="0">
              <a:defRPr/>
            </a:pPr>
            <a:endParaRPr lang="en-GB" sz="1350" kern="0">
              <a:solidFill>
                <a:prstClr val="white"/>
              </a:solidFill>
              <a:latin typeface="Calibri"/>
            </a:endParaRPr>
          </a:p>
        </p:txBody>
      </p:sp>
      <p:sp>
        <p:nvSpPr>
          <p:cNvPr id="23" name="Rounded Rectangle 111">
            <a:extLst>
              <a:ext uri="{FF2B5EF4-FFF2-40B4-BE49-F238E27FC236}">
                <a16:creationId xmlns:a16="http://schemas.microsoft.com/office/drawing/2014/main" id="{9D845ECF-CD5A-9355-9A82-7A41C6FCF2C3}"/>
              </a:ext>
            </a:extLst>
          </p:cNvPr>
          <p:cNvSpPr/>
          <p:nvPr/>
        </p:nvSpPr>
        <p:spPr>
          <a:xfrm>
            <a:off x="5545493" y="1859220"/>
            <a:ext cx="780487" cy="523691"/>
          </a:xfrm>
          <a:prstGeom prst="roundRect">
            <a:avLst/>
          </a:prstGeom>
          <a:solidFill>
            <a:srgbClr val="FEEF26"/>
          </a:solidFill>
          <a:ln w="25400" cap="flat" cmpd="sng" algn="ctr">
            <a:solidFill>
              <a:srgbClr val="4F81BD">
                <a:shade val="50000"/>
              </a:srgbClr>
            </a:solidFill>
            <a:prstDash val="solid"/>
          </a:ln>
          <a:effectLst/>
        </p:spPr>
        <p:txBody>
          <a:bodyPr vert="horz" anchor="ctr"/>
          <a:lstStyle/>
          <a:p>
            <a:pPr algn="ctr" defTabSz="244934" eaLnBrk="0" hangingPunct="0">
              <a:defRPr/>
            </a:pPr>
            <a:r>
              <a:rPr lang="en-US" sz="1048" kern="0">
                <a:latin typeface="Calibri"/>
              </a:rPr>
              <a:t>Escalation Factor</a:t>
            </a:r>
          </a:p>
        </p:txBody>
      </p:sp>
      <p:cxnSp>
        <p:nvCxnSpPr>
          <p:cNvPr id="24" name="Straight Connector 23">
            <a:extLst>
              <a:ext uri="{FF2B5EF4-FFF2-40B4-BE49-F238E27FC236}">
                <a16:creationId xmlns:a16="http://schemas.microsoft.com/office/drawing/2014/main" id="{8AB3703C-C044-D3B3-2952-E967145C2A18}"/>
              </a:ext>
            </a:extLst>
          </p:cNvPr>
          <p:cNvCxnSpPr>
            <a:cxnSpLocks/>
            <a:stCxn id="23" idx="2"/>
            <a:endCxn id="22" idx="0"/>
          </p:cNvCxnSpPr>
          <p:nvPr/>
        </p:nvCxnSpPr>
        <p:spPr>
          <a:xfrm>
            <a:off x="5935736" y="2382911"/>
            <a:ext cx="4370" cy="408769"/>
          </a:xfrm>
          <a:prstGeom prst="line">
            <a:avLst/>
          </a:prstGeom>
          <a:noFill/>
          <a:ln w="9525" cap="flat" cmpd="sng" algn="ctr">
            <a:solidFill>
              <a:schemeClr val="tx1"/>
            </a:solidFill>
            <a:prstDash val="solid"/>
            <a:tailEnd type="none"/>
          </a:ln>
          <a:effectLst/>
        </p:spPr>
      </p:cxnSp>
      <p:sp>
        <p:nvSpPr>
          <p:cNvPr id="25" name="Rectangle 24">
            <a:extLst>
              <a:ext uri="{FF2B5EF4-FFF2-40B4-BE49-F238E27FC236}">
                <a16:creationId xmlns:a16="http://schemas.microsoft.com/office/drawing/2014/main" id="{66FD6B42-E834-3C12-D052-3870EC97B00C}"/>
              </a:ext>
            </a:extLst>
          </p:cNvPr>
          <p:cNvSpPr/>
          <p:nvPr/>
        </p:nvSpPr>
        <p:spPr>
          <a:xfrm>
            <a:off x="5761779" y="2437998"/>
            <a:ext cx="347910" cy="104725"/>
          </a:xfrm>
          <a:prstGeom prst="rect">
            <a:avLst/>
          </a:prstGeom>
          <a:solidFill>
            <a:srgbClr val="4BACC6">
              <a:lumMod val="75000"/>
            </a:srgbClr>
          </a:solidFill>
          <a:ln w="25400" cap="flat" cmpd="sng" algn="ctr">
            <a:solidFill>
              <a:srgbClr val="4F81BD">
                <a:shade val="50000"/>
              </a:srgbClr>
            </a:solidFill>
            <a:prstDash val="solid"/>
          </a:ln>
          <a:effectLst/>
        </p:spPr>
        <p:txBody>
          <a:bodyPr anchor="ctr"/>
          <a:lstStyle/>
          <a:p>
            <a:pPr algn="ctr" defTabSz="244934" eaLnBrk="0" hangingPunct="0">
              <a:defRPr/>
            </a:pPr>
            <a:endParaRPr lang="en-GB" sz="1350" kern="0">
              <a:solidFill>
                <a:prstClr val="white"/>
              </a:solidFill>
              <a:latin typeface="Calibri"/>
            </a:endParaRPr>
          </a:p>
        </p:txBody>
      </p:sp>
      <p:sp>
        <p:nvSpPr>
          <p:cNvPr id="26" name="Rectangle 25">
            <a:extLst>
              <a:ext uri="{FF2B5EF4-FFF2-40B4-BE49-F238E27FC236}">
                <a16:creationId xmlns:a16="http://schemas.microsoft.com/office/drawing/2014/main" id="{9E286C51-FB28-8DB1-4014-749C24CACFDB}"/>
              </a:ext>
            </a:extLst>
          </p:cNvPr>
          <p:cNvSpPr/>
          <p:nvPr/>
        </p:nvSpPr>
        <p:spPr>
          <a:xfrm>
            <a:off x="5761779" y="2584945"/>
            <a:ext cx="347910" cy="101253"/>
          </a:xfrm>
          <a:prstGeom prst="rect">
            <a:avLst/>
          </a:prstGeom>
          <a:solidFill>
            <a:srgbClr val="F79646">
              <a:lumMod val="75000"/>
            </a:srgbClr>
          </a:solidFill>
          <a:ln w="25400" cap="flat" cmpd="sng" algn="ctr">
            <a:solidFill>
              <a:srgbClr val="4F81BD">
                <a:shade val="50000"/>
              </a:srgbClr>
            </a:solidFill>
            <a:prstDash val="solid"/>
          </a:ln>
          <a:effectLst/>
        </p:spPr>
        <p:txBody>
          <a:bodyPr anchor="ctr"/>
          <a:lstStyle/>
          <a:p>
            <a:pPr algn="ctr" defTabSz="244934" eaLnBrk="0" hangingPunct="0">
              <a:defRPr/>
            </a:pPr>
            <a:endParaRPr lang="en-GB" sz="1350" kern="0">
              <a:solidFill>
                <a:prstClr val="white"/>
              </a:solidFill>
              <a:latin typeface="Calibri"/>
            </a:endParaRPr>
          </a:p>
        </p:txBody>
      </p:sp>
      <p:sp>
        <p:nvSpPr>
          <p:cNvPr id="27" name="Rounded Rectangle 116">
            <a:extLst>
              <a:ext uri="{FF2B5EF4-FFF2-40B4-BE49-F238E27FC236}">
                <a16:creationId xmlns:a16="http://schemas.microsoft.com/office/drawing/2014/main" id="{2FE62C1A-B27A-FAD2-004D-55FCE28A57BD}"/>
              </a:ext>
            </a:extLst>
          </p:cNvPr>
          <p:cNvSpPr/>
          <p:nvPr/>
        </p:nvSpPr>
        <p:spPr>
          <a:xfrm>
            <a:off x="7447350" y="1807892"/>
            <a:ext cx="780487" cy="523691"/>
          </a:xfrm>
          <a:prstGeom prst="roundRect">
            <a:avLst/>
          </a:prstGeom>
          <a:solidFill>
            <a:srgbClr val="FEEF26"/>
          </a:solidFill>
          <a:ln w="25400" cap="flat" cmpd="sng" algn="ctr">
            <a:solidFill>
              <a:srgbClr val="4F81BD">
                <a:shade val="50000"/>
              </a:srgbClr>
            </a:solidFill>
            <a:prstDash val="solid"/>
          </a:ln>
          <a:effectLst/>
        </p:spPr>
        <p:txBody>
          <a:bodyPr vert="horz" anchor="ctr"/>
          <a:lstStyle/>
          <a:p>
            <a:pPr algn="ctr" defTabSz="244934" eaLnBrk="0" hangingPunct="0">
              <a:defRPr/>
            </a:pPr>
            <a:r>
              <a:rPr lang="en-US" sz="1048" kern="0">
                <a:latin typeface="Calibri"/>
              </a:rPr>
              <a:t>Escalation Factor</a:t>
            </a:r>
          </a:p>
        </p:txBody>
      </p:sp>
      <p:cxnSp>
        <p:nvCxnSpPr>
          <p:cNvPr id="28" name="Straight Connector 27">
            <a:extLst>
              <a:ext uri="{FF2B5EF4-FFF2-40B4-BE49-F238E27FC236}">
                <a16:creationId xmlns:a16="http://schemas.microsoft.com/office/drawing/2014/main" id="{B51C6901-F272-2A03-8005-204D5055FB53}"/>
              </a:ext>
            </a:extLst>
          </p:cNvPr>
          <p:cNvCxnSpPr>
            <a:cxnSpLocks/>
            <a:stCxn id="27" idx="2"/>
            <a:endCxn id="16" idx="0"/>
          </p:cNvCxnSpPr>
          <p:nvPr/>
        </p:nvCxnSpPr>
        <p:spPr>
          <a:xfrm flipH="1">
            <a:off x="7837593" y="2331582"/>
            <a:ext cx="1" cy="367648"/>
          </a:xfrm>
          <a:prstGeom prst="line">
            <a:avLst/>
          </a:prstGeom>
          <a:noFill/>
          <a:ln w="9525" cap="flat" cmpd="sng" algn="ctr">
            <a:solidFill>
              <a:schemeClr val="tx1"/>
            </a:solidFill>
            <a:prstDash val="solid"/>
            <a:tailEnd type="none"/>
          </a:ln>
          <a:effectLst/>
        </p:spPr>
      </p:cxnSp>
      <p:grpSp>
        <p:nvGrpSpPr>
          <p:cNvPr id="29" name="Group 28">
            <a:extLst>
              <a:ext uri="{FF2B5EF4-FFF2-40B4-BE49-F238E27FC236}">
                <a16:creationId xmlns:a16="http://schemas.microsoft.com/office/drawing/2014/main" id="{77ECBE04-1BBE-2ACF-4FCA-ACAFA597084B}"/>
              </a:ext>
            </a:extLst>
          </p:cNvPr>
          <p:cNvGrpSpPr/>
          <p:nvPr/>
        </p:nvGrpSpPr>
        <p:grpSpPr>
          <a:xfrm>
            <a:off x="6370353" y="1837880"/>
            <a:ext cx="1141028" cy="1771396"/>
            <a:chOff x="3898325" y="1550886"/>
            <a:chExt cx="1521371" cy="2361861"/>
          </a:xfrm>
        </p:grpSpPr>
        <p:sp>
          <p:nvSpPr>
            <p:cNvPr id="30" name="Oval 29">
              <a:extLst>
                <a:ext uri="{FF2B5EF4-FFF2-40B4-BE49-F238E27FC236}">
                  <a16:creationId xmlns:a16="http://schemas.microsoft.com/office/drawing/2014/main" id="{B781B8BE-CCB2-1DDD-D452-DD818289E021}"/>
                </a:ext>
              </a:extLst>
            </p:cNvPr>
            <p:cNvSpPr/>
            <p:nvPr/>
          </p:nvSpPr>
          <p:spPr>
            <a:xfrm>
              <a:off x="3898325" y="2610857"/>
              <a:ext cx="1521371" cy="1301890"/>
            </a:xfrm>
            <a:prstGeom prst="ellipse">
              <a:avLst/>
            </a:prstGeom>
            <a:gradFill>
              <a:gsLst>
                <a:gs pos="0">
                  <a:srgbClr val="F79646">
                    <a:lumMod val="75000"/>
                  </a:srgbClr>
                </a:gs>
                <a:gs pos="74000">
                  <a:srgbClr val="4BACC6">
                    <a:lumMod val="75000"/>
                  </a:srgbClr>
                </a:gs>
                <a:gs pos="83000">
                  <a:srgbClr val="4BACC6">
                    <a:lumMod val="75000"/>
                  </a:srgbClr>
                </a:gs>
                <a:gs pos="100000">
                  <a:srgbClr val="4BACC6">
                    <a:lumMod val="75000"/>
                  </a:srgbClr>
                </a:gs>
              </a:gsLst>
              <a:lin ang="5400000" scaled="1"/>
            </a:gradFill>
            <a:ln w="25400" cap="flat" cmpd="sng" algn="ctr">
              <a:solidFill>
                <a:srgbClr val="4F81BD">
                  <a:shade val="50000"/>
                </a:srgbClr>
              </a:solidFill>
              <a:prstDash val="solid"/>
            </a:ln>
            <a:effectLst/>
          </p:spPr>
          <p:txBody>
            <a:bodyPr anchor="ctr"/>
            <a:lstStyle/>
            <a:p>
              <a:pPr algn="ctr" defTabSz="244934" eaLnBrk="0" hangingPunct="0">
                <a:defRPr/>
              </a:pPr>
              <a:r>
                <a:rPr lang="en-GB" sz="1350" kern="0">
                  <a:solidFill>
                    <a:prstClr val="white"/>
                  </a:solidFill>
                  <a:latin typeface="Calibri"/>
                </a:rPr>
                <a:t>Top Event</a:t>
              </a:r>
            </a:p>
          </p:txBody>
        </p:sp>
        <p:sp>
          <p:nvSpPr>
            <p:cNvPr id="31" name="Rounded Rectangle 119">
              <a:extLst>
                <a:ext uri="{FF2B5EF4-FFF2-40B4-BE49-F238E27FC236}">
                  <a16:creationId xmlns:a16="http://schemas.microsoft.com/office/drawing/2014/main" id="{5757788B-2714-62A5-6033-8004D82F52DA}"/>
                </a:ext>
              </a:extLst>
            </p:cNvPr>
            <p:cNvSpPr/>
            <p:nvPr/>
          </p:nvSpPr>
          <p:spPr>
            <a:xfrm>
              <a:off x="4138685" y="1550886"/>
              <a:ext cx="1040649" cy="698255"/>
            </a:xfrm>
            <a:prstGeom prst="roundRect">
              <a:avLst/>
            </a:prstGeom>
            <a:pattFill prst="wdDnDiag">
              <a:fgClr>
                <a:srgbClr val="FEEF26"/>
              </a:fgClr>
              <a:bgClr>
                <a:schemeClr val="tx1"/>
              </a:bgClr>
            </a:pattFill>
            <a:ln w="25400" cap="flat" cmpd="sng" algn="ctr">
              <a:solidFill>
                <a:srgbClr val="4F81BD">
                  <a:shade val="50000"/>
                </a:srgbClr>
              </a:solidFill>
              <a:prstDash val="solid"/>
            </a:ln>
            <a:effectLst/>
          </p:spPr>
          <p:txBody>
            <a:bodyPr vert="horz" anchor="ctr"/>
            <a:lstStyle/>
            <a:p>
              <a:pPr algn="ctr" defTabSz="244934" eaLnBrk="0" hangingPunct="0">
                <a:defRPr/>
              </a:pPr>
              <a:endParaRPr lang="en-US" sz="1048" kern="0">
                <a:latin typeface="Calibri"/>
              </a:endParaRPr>
            </a:p>
          </p:txBody>
        </p:sp>
        <p:sp>
          <p:nvSpPr>
            <p:cNvPr id="32" name="Rounded Rectangle 120">
              <a:extLst>
                <a:ext uri="{FF2B5EF4-FFF2-40B4-BE49-F238E27FC236}">
                  <a16:creationId xmlns:a16="http://schemas.microsoft.com/office/drawing/2014/main" id="{4FBF5F93-ED13-1460-B6FF-F806D4EE9DD0}"/>
                </a:ext>
              </a:extLst>
            </p:cNvPr>
            <p:cNvSpPr/>
            <p:nvPr/>
          </p:nvSpPr>
          <p:spPr>
            <a:xfrm>
              <a:off x="4268739" y="1721147"/>
              <a:ext cx="753233" cy="378597"/>
            </a:xfrm>
            <a:prstGeom prst="roundRect">
              <a:avLst/>
            </a:prstGeom>
            <a:solidFill>
              <a:schemeClr val="bg1"/>
            </a:solidFill>
            <a:ln w="25400" cap="flat" cmpd="sng" algn="ctr">
              <a:solidFill>
                <a:srgbClr val="4F81BD">
                  <a:shade val="50000"/>
                </a:srgbClr>
              </a:solidFill>
              <a:prstDash val="solid"/>
            </a:ln>
            <a:effectLst/>
          </p:spPr>
          <p:txBody>
            <a:bodyPr vert="horz" anchor="ctr"/>
            <a:lstStyle/>
            <a:p>
              <a:pPr algn="ctr" defTabSz="244934" eaLnBrk="0" hangingPunct="0">
                <a:defRPr/>
              </a:pPr>
              <a:r>
                <a:rPr lang="en-US" sz="900" kern="0">
                  <a:latin typeface="Calibri"/>
                </a:rPr>
                <a:t>Hazard</a:t>
              </a:r>
            </a:p>
          </p:txBody>
        </p:sp>
        <p:cxnSp>
          <p:nvCxnSpPr>
            <p:cNvPr id="33" name="Straight Connector 32">
              <a:extLst>
                <a:ext uri="{FF2B5EF4-FFF2-40B4-BE49-F238E27FC236}">
                  <a16:creationId xmlns:a16="http://schemas.microsoft.com/office/drawing/2014/main" id="{2D285492-765B-0EBF-B5C4-F7D28A291809}"/>
                </a:ext>
              </a:extLst>
            </p:cNvPr>
            <p:cNvCxnSpPr>
              <a:cxnSpLocks/>
              <a:stCxn id="31" idx="2"/>
              <a:endCxn id="30" idx="0"/>
            </p:cNvCxnSpPr>
            <p:nvPr/>
          </p:nvCxnSpPr>
          <p:spPr>
            <a:xfrm>
              <a:off x="4659010" y="2249141"/>
              <a:ext cx="1" cy="361716"/>
            </a:xfrm>
            <a:prstGeom prst="line">
              <a:avLst/>
            </a:prstGeom>
            <a:noFill/>
            <a:ln w="9525" cap="flat" cmpd="sng" algn="ctr">
              <a:solidFill>
                <a:schemeClr val="tx1"/>
              </a:solidFill>
              <a:prstDash val="solid"/>
              <a:tailEnd type="none"/>
            </a:ln>
            <a:effectLst/>
          </p:spPr>
        </p:cxnSp>
      </p:grpSp>
      <p:sp>
        <p:nvSpPr>
          <p:cNvPr id="34" name="Rounded Rectangle 69">
            <a:extLst>
              <a:ext uri="{FF2B5EF4-FFF2-40B4-BE49-F238E27FC236}">
                <a16:creationId xmlns:a16="http://schemas.microsoft.com/office/drawing/2014/main" id="{F3944427-1ACB-CD64-F30B-898EE2636BB1}"/>
              </a:ext>
            </a:extLst>
          </p:cNvPr>
          <p:cNvSpPr/>
          <p:nvPr/>
        </p:nvSpPr>
        <p:spPr>
          <a:xfrm>
            <a:off x="3096069" y="2080782"/>
            <a:ext cx="979587" cy="604254"/>
          </a:xfrm>
          <a:prstGeom prst="roundRect">
            <a:avLst/>
          </a:prstGeom>
          <a:solidFill>
            <a:srgbClr val="F79646">
              <a:lumMod val="75000"/>
            </a:srgbClr>
          </a:solidFill>
          <a:ln w="25400" cap="flat" cmpd="sng" algn="ctr">
            <a:solidFill>
              <a:srgbClr val="4F81BD">
                <a:shade val="50000"/>
              </a:srgbClr>
            </a:solidFill>
            <a:prstDash val="solid"/>
          </a:ln>
          <a:effectLst/>
        </p:spPr>
        <p:txBody>
          <a:bodyPr vert="horz" anchor="ctr"/>
          <a:lstStyle/>
          <a:p>
            <a:pPr algn="ctr" defTabSz="244934" eaLnBrk="0" hangingPunct="0">
              <a:defRPr/>
            </a:pPr>
            <a:r>
              <a:rPr lang="en-US" sz="1048" kern="0">
                <a:solidFill>
                  <a:prstClr val="white"/>
                </a:solidFill>
                <a:latin typeface="Calibri"/>
              </a:rPr>
              <a:t>Equipment Threats</a:t>
            </a:r>
          </a:p>
        </p:txBody>
      </p:sp>
      <p:sp>
        <p:nvSpPr>
          <p:cNvPr id="35" name="Rounded Rectangle 69">
            <a:extLst>
              <a:ext uri="{FF2B5EF4-FFF2-40B4-BE49-F238E27FC236}">
                <a16:creationId xmlns:a16="http://schemas.microsoft.com/office/drawing/2014/main" id="{30E1104A-46B9-CF8F-FF15-3879C96800D9}"/>
              </a:ext>
            </a:extLst>
          </p:cNvPr>
          <p:cNvSpPr/>
          <p:nvPr/>
        </p:nvSpPr>
        <p:spPr>
          <a:xfrm>
            <a:off x="3084807" y="2737666"/>
            <a:ext cx="979587" cy="604254"/>
          </a:xfrm>
          <a:prstGeom prst="roundRect">
            <a:avLst/>
          </a:prstGeom>
          <a:solidFill>
            <a:srgbClr val="F79646">
              <a:lumMod val="75000"/>
            </a:srgbClr>
          </a:solidFill>
          <a:ln w="25400" cap="flat" cmpd="sng" algn="ctr">
            <a:solidFill>
              <a:srgbClr val="4F81BD">
                <a:shade val="50000"/>
              </a:srgbClr>
            </a:solidFill>
            <a:prstDash val="solid"/>
          </a:ln>
          <a:effectLst/>
        </p:spPr>
        <p:txBody>
          <a:bodyPr vert="horz" anchor="ctr"/>
          <a:lstStyle/>
          <a:p>
            <a:pPr algn="ctr" defTabSz="244934" eaLnBrk="0" hangingPunct="0">
              <a:defRPr/>
            </a:pPr>
            <a:r>
              <a:rPr lang="en-US" sz="1048" kern="0">
                <a:solidFill>
                  <a:prstClr val="white"/>
                </a:solidFill>
                <a:latin typeface="Calibri"/>
              </a:rPr>
              <a:t>Equipment Threats</a:t>
            </a:r>
          </a:p>
        </p:txBody>
      </p:sp>
      <p:cxnSp>
        <p:nvCxnSpPr>
          <p:cNvPr id="36" name="Straight Connector 35">
            <a:extLst>
              <a:ext uri="{FF2B5EF4-FFF2-40B4-BE49-F238E27FC236}">
                <a16:creationId xmlns:a16="http://schemas.microsoft.com/office/drawing/2014/main" id="{C2C14BCD-02FA-09EA-6E59-D2EA1A19972C}"/>
              </a:ext>
            </a:extLst>
          </p:cNvPr>
          <p:cNvCxnSpPr>
            <a:cxnSpLocks/>
            <a:stCxn id="34" idx="3"/>
            <a:endCxn id="6" idx="1"/>
          </p:cNvCxnSpPr>
          <p:nvPr/>
        </p:nvCxnSpPr>
        <p:spPr>
          <a:xfrm>
            <a:off x="4075655" y="2382910"/>
            <a:ext cx="434616" cy="388388"/>
          </a:xfrm>
          <a:prstGeom prst="line">
            <a:avLst/>
          </a:prstGeom>
          <a:noFill/>
          <a:ln w="9525" cap="flat" cmpd="sng" algn="ctr">
            <a:solidFill>
              <a:schemeClr val="tx1"/>
            </a:solidFill>
            <a:prstDash val="solid"/>
            <a:tailEnd type="none"/>
          </a:ln>
          <a:effectLst/>
        </p:spPr>
      </p:cxnSp>
      <p:cxnSp>
        <p:nvCxnSpPr>
          <p:cNvPr id="37" name="Straight Connector 36">
            <a:extLst>
              <a:ext uri="{FF2B5EF4-FFF2-40B4-BE49-F238E27FC236}">
                <a16:creationId xmlns:a16="http://schemas.microsoft.com/office/drawing/2014/main" id="{233A4B5E-A16D-DA57-4322-21E55A76CA3F}"/>
              </a:ext>
            </a:extLst>
          </p:cNvPr>
          <p:cNvCxnSpPr>
            <a:cxnSpLocks/>
            <a:stCxn id="35" idx="3"/>
            <a:endCxn id="6" idx="1"/>
          </p:cNvCxnSpPr>
          <p:nvPr/>
        </p:nvCxnSpPr>
        <p:spPr>
          <a:xfrm flipV="1">
            <a:off x="4064396" y="2771298"/>
            <a:ext cx="445877" cy="268496"/>
          </a:xfrm>
          <a:prstGeom prst="line">
            <a:avLst/>
          </a:prstGeom>
          <a:noFill/>
          <a:ln w="9525" cap="flat" cmpd="sng" algn="ctr">
            <a:solidFill>
              <a:schemeClr val="tx1"/>
            </a:solidFill>
            <a:prstDash val="solid"/>
            <a:tailEnd type="none"/>
          </a:ln>
          <a:effectLst/>
        </p:spPr>
      </p:cxnSp>
      <p:sp>
        <p:nvSpPr>
          <p:cNvPr id="38" name="Rectangle 37">
            <a:extLst>
              <a:ext uri="{FF2B5EF4-FFF2-40B4-BE49-F238E27FC236}">
                <a16:creationId xmlns:a16="http://schemas.microsoft.com/office/drawing/2014/main" id="{53FBC69C-3337-2933-81C9-638E2DB6141E}"/>
              </a:ext>
            </a:extLst>
          </p:cNvPr>
          <p:cNvSpPr/>
          <p:nvPr/>
        </p:nvSpPr>
        <p:spPr>
          <a:xfrm>
            <a:off x="4165192" y="2326958"/>
            <a:ext cx="92060" cy="358079"/>
          </a:xfrm>
          <a:prstGeom prst="rect">
            <a:avLst/>
          </a:prstGeom>
          <a:solidFill>
            <a:srgbClr val="F79646">
              <a:lumMod val="75000"/>
            </a:srgbClr>
          </a:solidFill>
          <a:ln w="25400" cap="flat" cmpd="sng" algn="ctr">
            <a:solidFill>
              <a:srgbClr val="4F81BD">
                <a:shade val="50000"/>
              </a:srgbClr>
            </a:solidFill>
            <a:prstDash val="solid"/>
          </a:ln>
          <a:effectLst/>
        </p:spPr>
        <p:txBody>
          <a:bodyPr anchor="ctr"/>
          <a:lstStyle/>
          <a:p>
            <a:pPr algn="ctr" defTabSz="244934" eaLnBrk="0" hangingPunct="0">
              <a:defRPr/>
            </a:pPr>
            <a:endParaRPr lang="en-GB" sz="1350" kern="0">
              <a:solidFill>
                <a:prstClr val="white"/>
              </a:solidFill>
              <a:latin typeface="Calibri"/>
            </a:endParaRPr>
          </a:p>
        </p:txBody>
      </p:sp>
      <p:sp>
        <p:nvSpPr>
          <p:cNvPr id="39" name="Rectangle 38">
            <a:extLst>
              <a:ext uri="{FF2B5EF4-FFF2-40B4-BE49-F238E27FC236}">
                <a16:creationId xmlns:a16="http://schemas.microsoft.com/office/drawing/2014/main" id="{34921264-913D-B4BE-F2CD-6E6C51A31AF9}"/>
              </a:ext>
            </a:extLst>
          </p:cNvPr>
          <p:cNvSpPr/>
          <p:nvPr/>
        </p:nvSpPr>
        <p:spPr>
          <a:xfrm>
            <a:off x="4324324" y="2576697"/>
            <a:ext cx="92060" cy="358079"/>
          </a:xfrm>
          <a:prstGeom prst="rect">
            <a:avLst/>
          </a:prstGeom>
          <a:solidFill>
            <a:srgbClr val="4BACC6">
              <a:lumMod val="75000"/>
            </a:srgbClr>
          </a:solidFill>
          <a:ln w="25400" cap="flat" cmpd="sng" algn="ctr">
            <a:solidFill>
              <a:srgbClr val="4F81BD">
                <a:shade val="50000"/>
              </a:srgbClr>
            </a:solidFill>
            <a:prstDash val="solid"/>
          </a:ln>
          <a:effectLst/>
        </p:spPr>
        <p:txBody>
          <a:bodyPr anchor="ctr"/>
          <a:lstStyle/>
          <a:p>
            <a:pPr algn="ctr" defTabSz="244934" eaLnBrk="0" hangingPunct="0">
              <a:defRPr/>
            </a:pPr>
            <a:endParaRPr lang="en-GB" sz="1350" kern="0">
              <a:solidFill>
                <a:prstClr val="white"/>
              </a:solidFill>
              <a:latin typeface="Calibri"/>
            </a:endParaRPr>
          </a:p>
        </p:txBody>
      </p:sp>
      <p:sp>
        <p:nvSpPr>
          <p:cNvPr id="40" name="Rectangle: Rounded Corners 39">
            <a:extLst>
              <a:ext uri="{FF2B5EF4-FFF2-40B4-BE49-F238E27FC236}">
                <a16:creationId xmlns:a16="http://schemas.microsoft.com/office/drawing/2014/main" id="{246E47B9-993D-61DB-9650-29D52777ED0C}"/>
              </a:ext>
            </a:extLst>
          </p:cNvPr>
          <p:cNvSpPr/>
          <p:nvPr/>
        </p:nvSpPr>
        <p:spPr>
          <a:xfrm>
            <a:off x="2996729" y="1743154"/>
            <a:ext cx="5302906" cy="2345825"/>
          </a:xfrm>
          <a:prstGeom prst="roundRect">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1" name="Arrow: Right 40">
            <a:extLst>
              <a:ext uri="{FF2B5EF4-FFF2-40B4-BE49-F238E27FC236}">
                <a16:creationId xmlns:a16="http://schemas.microsoft.com/office/drawing/2014/main" id="{5643605E-F171-90A9-065A-D8E82797F1F6}"/>
              </a:ext>
            </a:extLst>
          </p:cNvPr>
          <p:cNvSpPr/>
          <p:nvPr/>
        </p:nvSpPr>
        <p:spPr>
          <a:xfrm>
            <a:off x="1752693" y="1607257"/>
            <a:ext cx="986997" cy="733654"/>
          </a:xfrm>
          <a:prstGeom prst="rightArrow">
            <a:avLst/>
          </a:prstGeom>
          <a:solidFill>
            <a:srgbClr val="FF66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t>Loss Model</a:t>
            </a:r>
          </a:p>
        </p:txBody>
      </p:sp>
      <p:sp>
        <p:nvSpPr>
          <p:cNvPr id="42" name="Arrow: Right 41">
            <a:extLst>
              <a:ext uri="{FF2B5EF4-FFF2-40B4-BE49-F238E27FC236}">
                <a16:creationId xmlns:a16="http://schemas.microsoft.com/office/drawing/2014/main" id="{262B74D4-75B5-6B8E-0E63-6B5FDEA68E09}"/>
              </a:ext>
            </a:extLst>
          </p:cNvPr>
          <p:cNvSpPr/>
          <p:nvPr/>
        </p:nvSpPr>
        <p:spPr>
          <a:xfrm>
            <a:off x="1755164" y="2359837"/>
            <a:ext cx="1005193" cy="733654"/>
          </a:xfrm>
          <a:prstGeom prst="rightArrow">
            <a:avLst/>
          </a:prstGeom>
          <a:solidFill>
            <a:srgbClr val="FF66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t>DO SSA</a:t>
            </a:r>
          </a:p>
        </p:txBody>
      </p:sp>
      <p:sp>
        <p:nvSpPr>
          <p:cNvPr id="43" name="Arrow: Right 42">
            <a:extLst>
              <a:ext uri="{FF2B5EF4-FFF2-40B4-BE49-F238E27FC236}">
                <a16:creationId xmlns:a16="http://schemas.microsoft.com/office/drawing/2014/main" id="{614E82EF-8452-3D27-B110-BCAC01E52FDF}"/>
              </a:ext>
            </a:extLst>
          </p:cNvPr>
          <p:cNvSpPr/>
          <p:nvPr/>
        </p:nvSpPr>
        <p:spPr>
          <a:xfrm>
            <a:off x="1737018" y="3121066"/>
            <a:ext cx="1084175" cy="733654"/>
          </a:xfrm>
          <a:prstGeom prst="rightArrow">
            <a:avLst/>
          </a:prstGeom>
          <a:solidFill>
            <a:srgbClr val="FF66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t>In-Service Experience</a:t>
            </a:r>
          </a:p>
        </p:txBody>
      </p:sp>
      <p:sp>
        <p:nvSpPr>
          <p:cNvPr id="44" name="Oval 43">
            <a:extLst>
              <a:ext uri="{FF2B5EF4-FFF2-40B4-BE49-F238E27FC236}">
                <a16:creationId xmlns:a16="http://schemas.microsoft.com/office/drawing/2014/main" id="{56AA8C95-E1FC-D611-5CEA-B4034837D53A}"/>
              </a:ext>
            </a:extLst>
          </p:cNvPr>
          <p:cNvSpPr/>
          <p:nvPr/>
        </p:nvSpPr>
        <p:spPr>
          <a:xfrm>
            <a:off x="4369755" y="2203607"/>
            <a:ext cx="1181580" cy="1120695"/>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45" name="Picture 44">
            <a:extLst>
              <a:ext uri="{FF2B5EF4-FFF2-40B4-BE49-F238E27FC236}">
                <a16:creationId xmlns:a16="http://schemas.microsoft.com/office/drawing/2014/main" id="{380F73EF-05B5-12A0-7600-92328A926DC5}"/>
              </a:ext>
            </a:extLst>
          </p:cNvPr>
          <p:cNvPicPr>
            <a:picLocks noChangeAspect="1"/>
          </p:cNvPicPr>
          <p:nvPr/>
        </p:nvPicPr>
        <p:blipFill>
          <a:blip r:embed="rId3"/>
          <a:stretch>
            <a:fillRect/>
          </a:stretch>
        </p:blipFill>
        <p:spPr>
          <a:xfrm>
            <a:off x="4075655" y="4631519"/>
            <a:ext cx="5527090" cy="849950"/>
          </a:xfrm>
          <a:prstGeom prst="rect">
            <a:avLst/>
          </a:prstGeom>
        </p:spPr>
      </p:pic>
      <p:sp>
        <p:nvSpPr>
          <p:cNvPr id="46" name="Rectangle 45">
            <a:extLst>
              <a:ext uri="{FF2B5EF4-FFF2-40B4-BE49-F238E27FC236}">
                <a16:creationId xmlns:a16="http://schemas.microsoft.com/office/drawing/2014/main" id="{07D723AE-B3B5-43E9-7F28-8148C56961E2}"/>
              </a:ext>
            </a:extLst>
          </p:cNvPr>
          <p:cNvSpPr/>
          <p:nvPr/>
        </p:nvSpPr>
        <p:spPr>
          <a:xfrm>
            <a:off x="5742156" y="3274791"/>
            <a:ext cx="92060" cy="358079"/>
          </a:xfrm>
          <a:prstGeom prst="rect">
            <a:avLst/>
          </a:prstGeom>
          <a:solidFill>
            <a:srgbClr val="4BACC6">
              <a:lumMod val="75000"/>
            </a:srgbClr>
          </a:solidFill>
          <a:ln w="25400" cap="flat" cmpd="sng" algn="ctr">
            <a:solidFill>
              <a:srgbClr val="4F81BD">
                <a:shade val="50000"/>
              </a:srgbClr>
            </a:solidFill>
            <a:prstDash val="solid"/>
          </a:ln>
          <a:effectLst/>
        </p:spPr>
        <p:txBody>
          <a:bodyPr anchor="ctr"/>
          <a:lstStyle/>
          <a:p>
            <a:pPr algn="ctr" defTabSz="244934" eaLnBrk="0" hangingPunct="0">
              <a:defRPr/>
            </a:pPr>
            <a:endParaRPr lang="en-GB" sz="1350" kern="0">
              <a:solidFill>
                <a:prstClr val="white"/>
              </a:solidFill>
              <a:latin typeface="Calibri"/>
            </a:endParaRPr>
          </a:p>
        </p:txBody>
      </p:sp>
      <p:sp>
        <p:nvSpPr>
          <p:cNvPr id="47" name="Rectangle 46">
            <a:extLst>
              <a:ext uri="{FF2B5EF4-FFF2-40B4-BE49-F238E27FC236}">
                <a16:creationId xmlns:a16="http://schemas.microsoft.com/office/drawing/2014/main" id="{5B3F5D47-EDF7-FF4D-FBF5-40CF0477DD54}"/>
              </a:ext>
            </a:extLst>
          </p:cNvPr>
          <p:cNvSpPr/>
          <p:nvPr/>
        </p:nvSpPr>
        <p:spPr>
          <a:xfrm>
            <a:off x="7657756" y="2432125"/>
            <a:ext cx="347910" cy="104725"/>
          </a:xfrm>
          <a:prstGeom prst="rect">
            <a:avLst/>
          </a:prstGeom>
          <a:solidFill>
            <a:srgbClr val="4BACC6">
              <a:lumMod val="75000"/>
            </a:srgbClr>
          </a:solidFill>
          <a:ln w="25400" cap="flat" cmpd="sng" algn="ctr">
            <a:solidFill>
              <a:srgbClr val="4F81BD">
                <a:shade val="50000"/>
              </a:srgbClr>
            </a:solidFill>
            <a:prstDash val="solid"/>
          </a:ln>
          <a:effectLst/>
        </p:spPr>
        <p:txBody>
          <a:bodyPr anchor="ctr"/>
          <a:lstStyle/>
          <a:p>
            <a:pPr algn="ctr" defTabSz="244934" eaLnBrk="0" hangingPunct="0">
              <a:defRPr/>
            </a:pPr>
            <a:endParaRPr lang="en-GB" sz="1350" kern="0">
              <a:solidFill>
                <a:prstClr val="white"/>
              </a:solidFill>
              <a:latin typeface="Calibri"/>
            </a:endParaRPr>
          </a:p>
        </p:txBody>
      </p:sp>
    </p:spTree>
    <p:extLst>
      <p:ext uri="{BB962C8B-B14F-4D97-AF65-F5344CB8AC3E}">
        <p14:creationId xmlns:p14="http://schemas.microsoft.com/office/powerpoint/2010/main" val="64279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0-#ppt_w/2"/>
                                          </p:val>
                                        </p:tav>
                                        <p:tav tm="100000">
                                          <p:val>
                                            <p:strVal val="#ppt_x"/>
                                          </p:val>
                                        </p:tav>
                                      </p:tavLst>
                                    </p:anim>
                                    <p:anim calcmode="lin" valueType="num">
                                      <p:cBhvr additive="base">
                                        <p:cTn id="12" dur="500" fill="hold"/>
                                        <p:tgtEl>
                                          <p:spTgt spid="4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0-#ppt_w/2"/>
                                          </p:val>
                                        </p:tav>
                                        <p:tav tm="100000">
                                          <p:val>
                                            <p:strVal val="#ppt_x"/>
                                          </p:val>
                                        </p:tav>
                                      </p:tavLst>
                                    </p:anim>
                                    <p:anim calcmode="lin" valueType="num">
                                      <p:cBhvr additive="base">
                                        <p:cTn id="16"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xit"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DDCC4-0497-5887-833C-ABAC8ED2CE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8040C9-4CCE-9850-EDD0-5CE20058E028}"/>
              </a:ext>
            </a:extLst>
          </p:cNvPr>
          <p:cNvSpPr>
            <a:spLocks noGrp="1"/>
          </p:cNvSpPr>
          <p:nvPr>
            <p:ph type="title"/>
          </p:nvPr>
        </p:nvSpPr>
        <p:spPr/>
        <p:txBody>
          <a:bodyPr>
            <a:normAutofit fontScale="90000"/>
          </a:bodyPr>
          <a:lstStyle/>
          <a:p>
            <a:r>
              <a:rPr lang="en-GB"/>
              <a:t>ASPIRE – Barrier Theory</a:t>
            </a:r>
          </a:p>
        </p:txBody>
      </p:sp>
      <p:pic>
        <p:nvPicPr>
          <p:cNvPr id="3" name="Picture 2">
            <a:extLst>
              <a:ext uri="{FF2B5EF4-FFF2-40B4-BE49-F238E27FC236}">
                <a16:creationId xmlns:a16="http://schemas.microsoft.com/office/drawing/2014/main" id="{58E9BCDA-F188-9E68-CF76-3A508EBA3B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95092"/>
            <a:ext cx="11887200" cy="4410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761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53794-95DB-C4CC-2081-743964C449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DA00B9-BF20-C304-E469-7A081E9FB3F1}"/>
              </a:ext>
            </a:extLst>
          </p:cNvPr>
          <p:cNvSpPr>
            <a:spLocks noGrp="1"/>
          </p:cNvSpPr>
          <p:nvPr>
            <p:ph type="title"/>
          </p:nvPr>
        </p:nvSpPr>
        <p:spPr/>
        <p:txBody>
          <a:bodyPr>
            <a:normAutofit fontScale="90000"/>
          </a:bodyPr>
          <a:lstStyle/>
          <a:p>
            <a:r>
              <a:rPr lang="en-GB"/>
              <a:t>ASPIRE – Assurance Barrier Taxonomy</a:t>
            </a:r>
          </a:p>
        </p:txBody>
      </p:sp>
      <p:sp>
        <p:nvSpPr>
          <p:cNvPr id="4" name="TextBox 3">
            <a:extLst>
              <a:ext uri="{FF2B5EF4-FFF2-40B4-BE49-F238E27FC236}">
                <a16:creationId xmlns:a16="http://schemas.microsoft.com/office/drawing/2014/main" id="{785D9222-9639-C3F9-FCCB-D9EC16224E29}"/>
              </a:ext>
            </a:extLst>
          </p:cNvPr>
          <p:cNvSpPr txBox="1"/>
          <p:nvPr/>
        </p:nvSpPr>
        <p:spPr>
          <a:xfrm>
            <a:off x="229377" y="820222"/>
            <a:ext cx="11787862" cy="6124754"/>
          </a:xfrm>
          <a:prstGeom prst="rect">
            <a:avLst/>
          </a:prstGeom>
          <a:noFill/>
        </p:spPr>
        <p:txBody>
          <a:bodyPr wrap="square">
            <a:spAutoFit/>
          </a:bodyPr>
          <a:lstStyle/>
          <a:p>
            <a:pPr eaLnBrk="1" hangingPunct="1"/>
            <a:r>
              <a:rPr lang="en-GB" sz="2400" kern="0">
                <a:solidFill>
                  <a:schemeClr val="tx1"/>
                </a:solidFill>
              </a:rPr>
              <a:t>Provides analysis of assurance of key factors that support the type airworthiness.</a:t>
            </a:r>
            <a:br>
              <a:rPr lang="en-GB" sz="2400" kern="0">
                <a:solidFill>
                  <a:schemeClr val="tx1"/>
                </a:solidFill>
              </a:rPr>
            </a:br>
            <a:endParaRPr lang="en-GB" sz="2400" kern="0">
              <a:solidFill>
                <a:schemeClr val="tx1"/>
              </a:solidFill>
            </a:endParaRPr>
          </a:p>
          <a:p>
            <a:pPr marL="800100" lvl="1" indent="-342900" eaLnBrk="1" hangingPunct="1">
              <a:buFont typeface="Arial" panose="020B0604020202020204" pitchFamily="34" charset="0"/>
              <a:buChar char="•"/>
            </a:pPr>
            <a:r>
              <a:rPr lang="en-GB" sz="2000" b="1" kern="0">
                <a:solidFill>
                  <a:schemeClr val="tx1"/>
                </a:solidFill>
              </a:rPr>
              <a:t>Design</a:t>
            </a:r>
          </a:p>
          <a:p>
            <a:pPr lvl="2" eaLnBrk="1" hangingPunct="1"/>
            <a:r>
              <a:rPr lang="en-GB" sz="1800" kern="0">
                <a:solidFill>
                  <a:schemeClr val="tx1"/>
                </a:solidFill>
              </a:rPr>
              <a:t>Process, Materials, Architecture, Installation, Performance, Alerts</a:t>
            </a:r>
            <a:br>
              <a:rPr lang="en-GB" sz="1800" kern="0">
                <a:solidFill>
                  <a:schemeClr val="tx1"/>
                </a:solidFill>
              </a:rPr>
            </a:br>
            <a:endParaRPr lang="en-GB" sz="1800" kern="0">
              <a:solidFill>
                <a:schemeClr val="tx1"/>
              </a:solidFill>
            </a:endParaRPr>
          </a:p>
          <a:p>
            <a:pPr marL="800100" lvl="1" indent="-342900" eaLnBrk="1" hangingPunct="1">
              <a:buFont typeface="Arial" panose="020B0604020202020204" pitchFamily="34" charset="0"/>
              <a:buChar char="•"/>
            </a:pPr>
            <a:r>
              <a:rPr lang="en-GB" sz="2000" b="1" kern="0">
                <a:solidFill>
                  <a:schemeClr val="tx1"/>
                </a:solidFill>
              </a:rPr>
              <a:t>Maintenance Schedule</a:t>
            </a:r>
          </a:p>
          <a:p>
            <a:pPr lvl="2" eaLnBrk="1" hangingPunct="1"/>
            <a:r>
              <a:rPr lang="en-GB" sz="1800" kern="0">
                <a:solidFill>
                  <a:schemeClr val="tx1"/>
                </a:solidFill>
              </a:rPr>
              <a:t>Inspections, Checks, </a:t>
            </a:r>
            <a:r>
              <a:rPr lang="en-GB" sz="1800" kern="0" err="1">
                <a:solidFill>
                  <a:schemeClr val="tx1"/>
                </a:solidFill>
              </a:rPr>
              <a:t>Lifing</a:t>
            </a:r>
            <a:r>
              <a:rPr lang="en-GB" sz="1800" kern="0">
                <a:solidFill>
                  <a:schemeClr val="tx1"/>
                </a:solidFill>
              </a:rPr>
              <a:t>, Line Maintenance</a:t>
            </a:r>
            <a:br>
              <a:rPr lang="en-GB" sz="1800" kern="0">
                <a:solidFill>
                  <a:schemeClr val="tx1"/>
                </a:solidFill>
              </a:rPr>
            </a:br>
            <a:endParaRPr lang="en-GB" sz="1800" kern="0">
              <a:solidFill>
                <a:schemeClr val="tx1"/>
              </a:solidFill>
            </a:endParaRPr>
          </a:p>
          <a:p>
            <a:pPr marL="800100" lvl="1" indent="-342900" eaLnBrk="1" hangingPunct="1">
              <a:buFont typeface="Arial" panose="020B0604020202020204" pitchFamily="34" charset="0"/>
              <a:buChar char="•"/>
            </a:pPr>
            <a:r>
              <a:rPr lang="en-GB" sz="2000" b="1" kern="0">
                <a:solidFill>
                  <a:schemeClr val="tx1"/>
                </a:solidFill>
              </a:rPr>
              <a:t>Limitations</a:t>
            </a:r>
          </a:p>
          <a:p>
            <a:pPr lvl="2" eaLnBrk="1" hangingPunct="1"/>
            <a:r>
              <a:rPr lang="en-GB" sz="1800" kern="0">
                <a:solidFill>
                  <a:schemeClr val="tx1"/>
                </a:solidFill>
              </a:rPr>
              <a:t>RTS</a:t>
            </a:r>
            <a:br>
              <a:rPr lang="en-GB" sz="1800" kern="0">
                <a:solidFill>
                  <a:schemeClr val="tx1"/>
                </a:solidFill>
              </a:rPr>
            </a:br>
            <a:endParaRPr lang="en-GB" sz="1800" kern="0">
              <a:solidFill>
                <a:schemeClr val="tx1"/>
              </a:solidFill>
            </a:endParaRPr>
          </a:p>
          <a:p>
            <a:pPr marL="800100" lvl="1" indent="-342900" eaLnBrk="1" hangingPunct="1">
              <a:buFont typeface="Arial" panose="020B0604020202020204" pitchFamily="34" charset="0"/>
              <a:buChar char="•"/>
            </a:pPr>
            <a:r>
              <a:rPr lang="en-GB" sz="2000" b="1" kern="0">
                <a:solidFill>
                  <a:schemeClr val="tx1"/>
                </a:solidFill>
              </a:rPr>
              <a:t>Aircrew Publication Information</a:t>
            </a:r>
          </a:p>
          <a:p>
            <a:pPr lvl="2" eaLnBrk="1" hangingPunct="1"/>
            <a:r>
              <a:rPr lang="en-GB" sz="1800" kern="0">
                <a:solidFill>
                  <a:schemeClr val="tx1"/>
                </a:solidFill>
              </a:rPr>
              <a:t>Aircrew Manual, FRCs, ODM</a:t>
            </a:r>
            <a:br>
              <a:rPr lang="en-GB" sz="1800" kern="0">
                <a:solidFill>
                  <a:schemeClr val="tx1"/>
                </a:solidFill>
              </a:rPr>
            </a:br>
            <a:endParaRPr lang="en-GB" sz="1800" kern="0">
              <a:solidFill>
                <a:schemeClr val="tx1"/>
              </a:solidFill>
            </a:endParaRPr>
          </a:p>
          <a:p>
            <a:pPr marL="800100" lvl="1" indent="-342900" eaLnBrk="1" hangingPunct="1">
              <a:buFont typeface="Arial" panose="020B0604020202020204" pitchFamily="34" charset="0"/>
              <a:buChar char="•"/>
            </a:pPr>
            <a:r>
              <a:rPr lang="en-GB" sz="2000" b="1" kern="0">
                <a:solidFill>
                  <a:schemeClr val="tx1"/>
                </a:solidFill>
              </a:rPr>
              <a:t>Technical Information</a:t>
            </a:r>
          </a:p>
          <a:p>
            <a:pPr lvl="2" eaLnBrk="1" hangingPunct="1"/>
            <a:r>
              <a:rPr lang="en-GB" sz="1800" kern="0">
                <a:solidFill>
                  <a:schemeClr val="tx1"/>
                </a:solidFill>
              </a:rPr>
              <a:t>Maintenance Manual, Mod Instructions, Orders, IPC, SOIU</a:t>
            </a:r>
          </a:p>
          <a:p>
            <a:pPr lvl="2" eaLnBrk="1" hangingPunct="1"/>
            <a:endParaRPr lang="en-GB" sz="1800" kern="0">
              <a:solidFill>
                <a:schemeClr val="tx1"/>
              </a:solidFill>
            </a:endParaRPr>
          </a:p>
          <a:p>
            <a:pPr marL="800100" lvl="1" indent="-342900" eaLnBrk="1" hangingPunct="1">
              <a:buFont typeface="Arial" panose="020B0604020202020204" pitchFamily="34" charset="0"/>
              <a:buChar char="•"/>
            </a:pPr>
            <a:r>
              <a:rPr lang="en-GB" sz="2000" b="1" kern="0">
                <a:solidFill>
                  <a:schemeClr val="tx1"/>
                </a:solidFill>
              </a:rPr>
              <a:t>Operating Procedure Recommendations</a:t>
            </a:r>
          </a:p>
          <a:p>
            <a:pPr marL="800100" lvl="1" indent="-342900" eaLnBrk="1" hangingPunct="1">
              <a:buFont typeface="Arial" panose="020B0604020202020204" pitchFamily="34" charset="0"/>
              <a:buChar char="•"/>
            </a:pPr>
            <a:r>
              <a:rPr lang="en-GB" sz="2000" b="1" kern="0">
                <a:solidFill>
                  <a:schemeClr val="tx1"/>
                </a:solidFill>
              </a:rPr>
              <a:t>Training Recommendations</a:t>
            </a:r>
          </a:p>
          <a:p>
            <a:pPr marL="0" indent="0" eaLnBrk="1" hangingPunct="1">
              <a:buNone/>
            </a:pPr>
            <a:endParaRPr lang="en-GB" sz="2400" kern="0">
              <a:solidFill>
                <a:schemeClr val="tx1"/>
              </a:solidFill>
            </a:endParaRPr>
          </a:p>
        </p:txBody>
      </p:sp>
    </p:spTree>
    <p:extLst>
      <p:ext uri="{BB962C8B-B14F-4D97-AF65-F5344CB8AC3E}">
        <p14:creationId xmlns:p14="http://schemas.microsoft.com/office/powerpoint/2010/main" val="3022350259"/>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5C83E-B466-95F2-D02C-BC18E7D937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265EB1-03C8-9D1D-DF95-786C66C16012}"/>
              </a:ext>
            </a:extLst>
          </p:cNvPr>
          <p:cNvSpPr>
            <a:spLocks noGrp="1"/>
          </p:cNvSpPr>
          <p:nvPr>
            <p:ph type="title"/>
          </p:nvPr>
        </p:nvSpPr>
        <p:spPr/>
        <p:txBody>
          <a:bodyPr>
            <a:normAutofit fontScale="90000"/>
          </a:bodyPr>
          <a:lstStyle/>
          <a:p>
            <a:r>
              <a:rPr lang="en-GB"/>
              <a:t>ASPIRE – Barrier Effectiveness Taxonomy</a:t>
            </a:r>
          </a:p>
        </p:txBody>
      </p:sp>
      <p:sp>
        <p:nvSpPr>
          <p:cNvPr id="3" name="Rectangle 3">
            <a:extLst>
              <a:ext uri="{FF2B5EF4-FFF2-40B4-BE49-F238E27FC236}">
                <a16:creationId xmlns:a16="http://schemas.microsoft.com/office/drawing/2014/main" id="{FFD8A01E-98E0-5D17-493F-E8039B0BB6AA}"/>
              </a:ext>
            </a:extLst>
          </p:cNvPr>
          <p:cNvSpPr txBox="1">
            <a:spLocks noChangeArrowheads="1"/>
          </p:cNvSpPr>
          <p:nvPr/>
        </p:nvSpPr>
        <p:spPr>
          <a:xfrm>
            <a:off x="1992313" y="1196976"/>
            <a:ext cx="8424862" cy="5400675"/>
          </a:xfrm>
          <a:prstGeom prst="rect">
            <a:avLst/>
          </a:prstGeom>
        </p:spPr>
        <p:txBody>
          <a:bodyPr/>
          <a:lstStyle>
            <a:lvl1pPr marL="342900" indent="-342900" algn="l" rtl="0" eaLnBrk="0" fontAlgn="base" hangingPunct="0">
              <a:spcBef>
                <a:spcPct val="20000"/>
              </a:spcBef>
              <a:spcAft>
                <a:spcPct val="0"/>
              </a:spcAft>
              <a:buChar char="•"/>
              <a:defRPr sz="2400">
                <a:solidFill>
                  <a:srgbClr val="156570"/>
                </a:solidFill>
                <a:latin typeface="+mn-lt"/>
                <a:ea typeface="+mn-ea"/>
                <a:cs typeface="+mn-cs"/>
              </a:defRPr>
            </a:lvl1pPr>
            <a:lvl2pPr marL="742950" indent="-285750" algn="l" rtl="0" eaLnBrk="0" fontAlgn="base" hangingPunct="0">
              <a:spcBef>
                <a:spcPct val="20000"/>
              </a:spcBef>
              <a:spcAft>
                <a:spcPct val="0"/>
              </a:spcAft>
              <a:buChar char="•"/>
              <a:defRPr sz="2000">
                <a:solidFill>
                  <a:srgbClr val="156570"/>
                </a:solidFill>
                <a:latin typeface="+mn-lt"/>
                <a:cs typeface="+mn-cs"/>
              </a:defRPr>
            </a:lvl2pPr>
            <a:lvl3pPr marL="1143000" indent="-228600" algn="l" rtl="0" eaLnBrk="0" fontAlgn="base" hangingPunct="0">
              <a:spcBef>
                <a:spcPct val="20000"/>
              </a:spcBef>
              <a:spcAft>
                <a:spcPct val="0"/>
              </a:spcAft>
              <a:buChar char="•"/>
              <a:defRPr>
                <a:solidFill>
                  <a:srgbClr val="156570"/>
                </a:solidFill>
                <a:latin typeface="+mn-lt"/>
                <a:cs typeface="+mn-cs"/>
              </a:defRPr>
            </a:lvl3pPr>
            <a:lvl4pPr marL="1600200" indent="-228600" algn="l" rtl="0" eaLnBrk="0" fontAlgn="base" hangingPunct="0">
              <a:spcBef>
                <a:spcPct val="20000"/>
              </a:spcBef>
              <a:spcAft>
                <a:spcPct val="0"/>
              </a:spcAft>
              <a:buChar char="•"/>
              <a:defRPr sz="1600">
                <a:solidFill>
                  <a:srgbClr val="156570"/>
                </a:solidFill>
                <a:latin typeface="+mn-lt"/>
                <a:cs typeface="+mn-cs"/>
              </a:defRPr>
            </a:lvl4pPr>
            <a:lvl5pPr marL="2057400" indent="-228600" algn="l" rtl="0" eaLnBrk="0" fontAlgn="base" hangingPunct="0">
              <a:spcBef>
                <a:spcPct val="20000"/>
              </a:spcBef>
              <a:spcAft>
                <a:spcPct val="0"/>
              </a:spcAft>
              <a:buChar char="•"/>
              <a:defRPr sz="1600">
                <a:solidFill>
                  <a:srgbClr val="156570"/>
                </a:solidFill>
                <a:latin typeface="+mn-lt"/>
                <a:cs typeface="+mn-cs"/>
              </a:defRPr>
            </a:lvl5pPr>
            <a:lvl6pPr marL="2514600" indent="-228600" algn="l" rtl="0" fontAlgn="base">
              <a:spcBef>
                <a:spcPct val="20000"/>
              </a:spcBef>
              <a:spcAft>
                <a:spcPct val="0"/>
              </a:spcAft>
              <a:buChar char="•"/>
              <a:defRPr sz="1600">
                <a:solidFill>
                  <a:srgbClr val="156570"/>
                </a:solidFill>
                <a:latin typeface="+mn-lt"/>
                <a:cs typeface="+mn-cs"/>
              </a:defRPr>
            </a:lvl6pPr>
            <a:lvl7pPr marL="2971800" indent="-228600" algn="l" rtl="0" fontAlgn="base">
              <a:spcBef>
                <a:spcPct val="20000"/>
              </a:spcBef>
              <a:spcAft>
                <a:spcPct val="0"/>
              </a:spcAft>
              <a:buChar char="•"/>
              <a:defRPr sz="1600">
                <a:solidFill>
                  <a:srgbClr val="156570"/>
                </a:solidFill>
                <a:latin typeface="+mn-lt"/>
                <a:cs typeface="+mn-cs"/>
              </a:defRPr>
            </a:lvl7pPr>
            <a:lvl8pPr marL="3429000" indent="-228600" algn="l" rtl="0" fontAlgn="base">
              <a:spcBef>
                <a:spcPct val="20000"/>
              </a:spcBef>
              <a:spcAft>
                <a:spcPct val="0"/>
              </a:spcAft>
              <a:buChar char="•"/>
              <a:defRPr sz="1600">
                <a:solidFill>
                  <a:srgbClr val="156570"/>
                </a:solidFill>
                <a:latin typeface="+mn-lt"/>
                <a:cs typeface="+mn-cs"/>
              </a:defRPr>
            </a:lvl8pPr>
            <a:lvl9pPr marL="3886200" indent="-228600" algn="l" rtl="0" fontAlgn="base">
              <a:spcBef>
                <a:spcPct val="20000"/>
              </a:spcBef>
              <a:spcAft>
                <a:spcPct val="0"/>
              </a:spcAft>
              <a:buChar char="•"/>
              <a:defRPr sz="1600">
                <a:solidFill>
                  <a:srgbClr val="156570"/>
                </a:solidFill>
                <a:latin typeface="+mn-lt"/>
                <a:cs typeface="+mn-cs"/>
              </a:defRPr>
            </a:lvl9pPr>
          </a:lstStyle>
          <a:p>
            <a:pPr eaLnBrk="1" hangingPunct="1"/>
            <a:endParaRPr lang="en-GB" kern="0"/>
          </a:p>
        </p:txBody>
      </p:sp>
      <p:sp>
        <p:nvSpPr>
          <p:cNvPr id="4" name="TextBox 3">
            <a:extLst>
              <a:ext uri="{FF2B5EF4-FFF2-40B4-BE49-F238E27FC236}">
                <a16:creationId xmlns:a16="http://schemas.microsoft.com/office/drawing/2014/main" id="{90EB543D-0B19-54DC-F015-5FFC7B4FB3E1}"/>
              </a:ext>
            </a:extLst>
          </p:cNvPr>
          <p:cNvSpPr txBox="1"/>
          <p:nvPr/>
        </p:nvSpPr>
        <p:spPr>
          <a:xfrm>
            <a:off x="8776942" y="6495305"/>
            <a:ext cx="1697829" cy="276999"/>
          </a:xfrm>
          <a:prstGeom prst="rect">
            <a:avLst/>
          </a:prstGeom>
          <a:noFill/>
        </p:spPr>
        <p:txBody>
          <a:bodyPr wrap="square" rtlCol="0">
            <a:spAutoFit/>
          </a:bodyPr>
          <a:lstStyle/>
          <a:p>
            <a:r>
              <a:rPr lang="en-GB" sz="1200" i="1">
                <a:solidFill>
                  <a:schemeClr val="tx2"/>
                </a:solidFill>
              </a:rPr>
              <a:t>ASPIRE Tool 17.C</a:t>
            </a:r>
          </a:p>
        </p:txBody>
      </p:sp>
      <p:pic>
        <p:nvPicPr>
          <p:cNvPr id="5" name="Picture 4">
            <a:extLst>
              <a:ext uri="{FF2B5EF4-FFF2-40B4-BE49-F238E27FC236}">
                <a16:creationId xmlns:a16="http://schemas.microsoft.com/office/drawing/2014/main" id="{0C032384-3694-47AE-3B3E-6B8287B4CFDC}"/>
              </a:ext>
            </a:extLst>
          </p:cNvPr>
          <p:cNvPicPr>
            <a:picLocks noChangeAspect="1"/>
          </p:cNvPicPr>
          <p:nvPr/>
        </p:nvPicPr>
        <p:blipFill>
          <a:blip r:embed="rId3"/>
          <a:stretch>
            <a:fillRect/>
          </a:stretch>
        </p:blipFill>
        <p:spPr>
          <a:xfrm>
            <a:off x="1756791" y="1229668"/>
            <a:ext cx="8660385" cy="2710121"/>
          </a:xfrm>
          <a:prstGeom prst="rect">
            <a:avLst/>
          </a:prstGeom>
        </p:spPr>
      </p:pic>
      <p:pic>
        <p:nvPicPr>
          <p:cNvPr id="6" name="Picture 5">
            <a:extLst>
              <a:ext uri="{FF2B5EF4-FFF2-40B4-BE49-F238E27FC236}">
                <a16:creationId xmlns:a16="http://schemas.microsoft.com/office/drawing/2014/main" id="{953384F9-7F45-D782-04D0-D728DE2CAA76}"/>
              </a:ext>
            </a:extLst>
          </p:cNvPr>
          <p:cNvPicPr>
            <a:picLocks noChangeAspect="1"/>
          </p:cNvPicPr>
          <p:nvPr/>
        </p:nvPicPr>
        <p:blipFill>
          <a:blip r:embed="rId4"/>
          <a:stretch>
            <a:fillRect/>
          </a:stretch>
        </p:blipFill>
        <p:spPr>
          <a:xfrm>
            <a:off x="1756791" y="3897313"/>
            <a:ext cx="8660385" cy="2527194"/>
          </a:xfrm>
          <a:prstGeom prst="rect">
            <a:avLst/>
          </a:prstGeom>
        </p:spPr>
      </p:pic>
    </p:spTree>
    <p:extLst>
      <p:ext uri="{BB962C8B-B14F-4D97-AF65-F5344CB8AC3E}">
        <p14:creationId xmlns:p14="http://schemas.microsoft.com/office/powerpoint/2010/main" val="3019550245"/>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F7A77-FD28-B172-D59E-0A730C75BA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F3CF64-11E7-2684-36A0-2C01F68A96DA}"/>
              </a:ext>
            </a:extLst>
          </p:cNvPr>
          <p:cNvSpPr>
            <a:spLocks noGrp="1"/>
          </p:cNvSpPr>
          <p:nvPr>
            <p:ph type="title"/>
          </p:nvPr>
        </p:nvSpPr>
        <p:spPr/>
        <p:txBody>
          <a:bodyPr>
            <a:normAutofit fontScale="90000"/>
          </a:bodyPr>
          <a:lstStyle/>
          <a:p>
            <a:r>
              <a:rPr lang="en-GB"/>
              <a:t>Scope of Equipment Contribution Log</a:t>
            </a:r>
          </a:p>
        </p:txBody>
      </p:sp>
      <p:pic>
        <p:nvPicPr>
          <p:cNvPr id="3" name="Content Placeholder 3" descr="Chart, bar chart&#10;&#10;Description automatically generated">
            <a:extLst>
              <a:ext uri="{FF2B5EF4-FFF2-40B4-BE49-F238E27FC236}">
                <a16:creationId xmlns:a16="http://schemas.microsoft.com/office/drawing/2014/main" id="{20FCB4E5-E709-F5CC-9B46-0320081C1054}"/>
              </a:ext>
            </a:extLst>
          </p:cNvPr>
          <p:cNvPicPr>
            <a:picLocks noChangeAspect="1"/>
          </p:cNvPicPr>
          <p:nvPr/>
        </p:nvPicPr>
        <p:blipFill rotWithShape="1">
          <a:blip r:embed="rId3"/>
          <a:srcRect l="15366"/>
          <a:stretch/>
        </p:blipFill>
        <p:spPr>
          <a:xfrm>
            <a:off x="1341782" y="1480931"/>
            <a:ext cx="9479889" cy="4161820"/>
          </a:xfrm>
          <a:prstGeom prst="rect">
            <a:avLst/>
          </a:prstGeom>
        </p:spPr>
      </p:pic>
      <p:sp>
        <p:nvSpPr>
          <p:cNvPr id="4" name="TextBox 3">
            <a:extLst>
              <a:ext uri="{FF2B5EF4-FFF2-40B4-BE49-F238E27FC236}">
                <a16:creationId xmlns:a16="http://schemas.microsoft.com/office/drawing/2014/main" id="{9DFD4639-39E4-E24D-3956-FF126A57907B}"/>
              </a:ext>
            </a:extLst>
          </p:cNvPr>
          <p:cNvSpPr txBox="1"/>
          <p:nvPr/>
        </p:nvSpPr>
        <p:spPr>
          <a:xfrm>
            <a:off x="9731375" y="5642751"/>
            <a:ext cx="1697829" cy="276999"/>
          </a:xfrm>
          <a:prstGeom prst="rect">
            <a:avLst/>
          </a:prstGeom>
          <a:noFill/>
        </p:spPr>
        <p:txBody>
          <a:bodyPr wrap="square" rtlCol="0">
            <a:spAutoFit/>
          </a:bodyPr>
          <a:lstStyle/>
          <a:p>
            <a:r>
              <a:rPr lang="en-GB" sz="1200" i="1">
                <a:solidFill>
                  <a:schemeClr val="tx2"/>
                </a:solidFill>
              </a:rPr>
              <a:t>AET Tool 17.B</a:t>
            </a:r>
          </a:p>
        </p:txBody>
      </p:sp>
    </p:spTree>
    <p:extLst>
      <p:ext uri="{BB962C8B-B14F-4D97-AF65-F5344CB8AC3E}">
        <p14:creationId xmlns:p14="http://schemas.microsoft.com/office/powerpoint/2010/main" val="33293850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067D9-8C1E-A05D-900D-946BD6869D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496389-C2A8-E0E7-B50D-0867CB8B72E5}"/>
              </a:ext>
            </a:extLst>
          </p:cNvPr>
          <p:cNvSpPr>
            <a:spLocks noGrp="1"/>
          </p:cNvSpPr>
          <p:nvPr>
            <p:ph type="title"/>
          </p:nvPr>
        </p:nvSpPr>
        <p:spPr/>
        <p:txBody>
          <a:bodyPr>
            <a:normAutofit fontScale="90000"/>
          </a:bodyPr>
          <a:lstStyle/>
          <a:p>
            <a:endParaRPr lang="en-GB"/>
          </a:p>
        </p:txBody>
      </p:sp>
      <p:sp>
        <p:nvSpPr>
          <p:cNvPr id="5" name="Rectangle 4">
            <a:extLst>
              <a:ext uri="{FF2B5EF4-FFF2-40B4-BE49-F238E27FC236}">
                <a16:creationId xmlns:a16="http://schemas.microsoft.com/office/drawing/2014/main" id="{07F9BD77-DD86-1C78-8A8A-700158E7031F}"/>
              </a:ext>
            </a:extLst>
          </p:cNvPr>
          <p:cNvSpPr/>
          <p:nvPr/>
        </p:nvSpPr>
        <p:spPr>
          <a:xfrm>
            <a:off x="1854654" y="2967335"/>
            <a:ext cx="8225521" cy="923330"/>
          </a:xfrm>
          <a:prstGeom prst="rect">
            <a:avLst/>
          </a:prstGeom>
          <a:noFill/>
        </p:spPr>
        <p:txBody>
          <a:bodyPr wrap="none" lIns="91440" tIns="45720" rIns="91440" bIns="45720">
            <a:spAutoFit/>
          </a:bodyPr>
          <a:lstStyle/>
          <a:p>
            <a:pPr algn="ctr"/>
            <a:r>
              <a:rPr lang="en-US" sz="54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Safety ….To what Policy ?</a:t>
            </a:r>
            <a:endParaRPr 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23260239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E1408-7D13-5558-3EE7-A0FB3F9E70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B85D4A-D9F3-B049-3D89-70DAC49990CF}"/>
              </a:ext>
            </a:extLst>
          </p:cNvPr>
          <p:cNvSpPr>
            <a:spLocks noGrp="1"/>
          </p:cNvSpPr>
          <p:nvPr>
            <p:ph type="title"/>
          </p:nvPr>
        </p:nvSpPr>
        <p:spPr/>
        <p:txBody>
          <a:bodyPr>
            <a:normAutofit fontScale="90000"/>
          </a:bodyPr>
          <a:lstStyle/>
          <a:p>
            <a:endParaRPr lang="en-GB"/>
          </a:p>
        </p:txBody>
      </p:sp>
      <p:pic>
        <p:nvPicPr>
          <p:cNvPr id="3" name="Picture 2">
            <a:extLst>
              <a:ext uri="{FF2B5EF4-FFF2-40B4-BE49-F238E27FC236}">
                <a16:creationId xmlns:a16="http://schemas.microsoft.com/office/drawing/2014/main" id="{851F3232-CEC5-22AD-85A2-8DD4D56DD984}"/>
              </a:ext>
            </a:extLst>
          </p:cNvPr>
          <p:cNvPicPr>
            <a:picLocks noChangeAspect="1"/>
          </p:cNvPicPr>
          <p:nvPr/>
        </p:nvPicPr>
        <p:blipFill>
          <a:blip r:embed="rId3"/>
          <a:stretch>
            <a:fillRect/>
          </a:stretch>
        </p:blipFill>
        <p:spPr>
          <a:xfrm>
            <a:off x="-1" y="0"/>
            <a:ext cx="12192001" cy="6858000"/>
          </a:xfrm>
          <a:prstGeom prst="rect">
            <a:avLst/>
          </a:prstGeom>
        </p:spPr>
      </p:pic>
      <p:pic>
        <p:nvPicPr>
          <p:cNvPr id="4" name="Picture 3">
            <a:extLst>
              <a:ext uri="{FF2B5EF4-FFF2-40B4-BE49-F238E27FC236}">
                <a16:creationId xmlns:a16="http://schemas.microsoft.com/office/drawing/2014/main" id="{264A9E4F-3778-4615-C3B1-CA2C88F2B769}"/>
              </a:ext>
            </a:extLst>
          </p:cNvPr>
          <p:cNvPicPr>
            <a:picLocks noChangeAspect="1"/>
          </p:cNvPicPr>
          <p:nvPr/>
        </p:nvPicPr>
        <p:blipFill>
          <a:blip r:embed="rId4"/>
          <a:stretch>
            <a:fillRect/>
          </a:stretch>
        </p:blipFill>
        <p:spPr>
          <a:xfrm>
            <a:off x="4437704" y="1070633"/>
            <a:ext cx="6871139" cy="1125159"/>
          </a:xfrm>
          <a:prstGeom prst="rect">
            <a:avLst/>
          </a:prstGeom>
        </p:spPr>
      </p:pic>
      <p:pic>
        <p:nvPicPr>
          <p:cNvPr id="5" name="Picture 4">
            <a:extLst>
              <a:ext uri="{FF2B5EF4-FFF2-40B4-BE49-F238E27FC236}">
                <a16:creationId xmlns:a16="http://schemas.microsoft.com/office/drawing/2014/main" id="{ACE711A8-A925-2F56-FF55-A7A8DD03EEF0}"/>
              </a:ext>
            </a:extLst>
          </p:cNvPr>
          <p:cNvPicPr>
            <a:picLocks noChangeAspect="1"/>
          </p:cNvPicPr>
          <p:nvPr/>
        </p:nvPicPr>
        <p:blipFill>
          <a:blip r:embed="rId5"/>
          <a:stretch>
            <a:fillRect/>
          </a:stretch>
        </p:blipFill>
        <p:spPr>
          <a:xfrm>
            <a:off x="5852341" y="2468084"/>
            <a:ext cx="2798543" cy="1071064"/>
          </a:xfrm>
          <a:prstGeom prst="rect">
            <a:avLst/>
          </a:prstGeom>
        </p:spPr>
      </p:pic>
      <p:pic>
        <p:nvPicPr>
          <p:cNvPr id="6" name="Picture 5">
            <a:extLst>
              <a:ext uri="{FF2B5EF4-FFF2-40B4-BE49-F238E27FC236}">
                <a16:creationId xmlns:a16="http://schemas.microsoft.com/office/drawing/2014/main" id="{8FF7161D-73EE-89D5-C633-C0BE996D66F7}"/>
              </a:ext>
            </a:extLst>
          </p:cNvPr>
          <p:cNvPicPr>
            <a:picLocks noChangeAspect="1"/>
          </p:cNvPicPr>
          <p:nvPr/>
        </p:nvPicPr>
        <p:blipFill>
          <a:blip r:embed="rId6"/>
          <a:stretch>
            <a:fillRect/>
          </a:stretch>
        </p:blipFill>
        <p:spPr>
          <a:xfrm>
            <a:off x="6519134" y="5289701"/>
            <a:ext cx="4998179" cy="995332"/>
          </a:xfrm>
          <a:prstGeom prst="rect">
            <a:avLst/>
          </a:prstGeom>
        </p:spPr>
      </p:pic>
      <p:sp>
        <p:nvSpPr>
          <p:cNvPr id="8" name="Rectangle 7">
            <a:extLst>
              <a:ext uri="{FF2B5EF4-FFF2-40B4-BE49-F238E27FC236}">
                <a16:creationId xmlns:a16="http://schemas.microsoft.com/office/drawing/2014/main" id="{85D6C143-0E76-6D4C-4364-E167BF15552A}"/>
              </a:ext>
            </a:extLst>
          </p:cNvPr>
          <p:cNvSpPr/>
          <p:nvPr/>
        </p:nvSpPr>
        <p:spPr>
          <a:xfrm>
            <a:off x="6154168" y="3880963"/>
            <a:ext cx="1115529" cy="780172"/>
          </a:xfrm>
          <a:prstGeom prst="rect">
            <a:avLst/>
          </a:prstGeom>
          <a:solidFill>
            <a:srgbClr val="8CD3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F16BFB36-8ECF-41F9-EBDA-687611F32B0C}"/>
              </a:ext>
            </a:extLst>
          </p:cNvPr>
          <p:cNvGrpSpPr/>
          <p:nvPr/>
        </p:nvGrpSpPr>
        <p:grpSpPr>
          <a:xfrm>
            <a:off x="6228679" y="3880963"/>
            <a:ext cx="5202909" cy="1145857"/>
            <a:chOff x="6113098" y="3746050"/>
            <a:chExt cx="4733960" cy="1008830"/>
          </a:xfrm>
        </p:grpSpPr>
        <p:grpSp>
          <p:nvGrpSpPr>
            <p:cNvPr id="10" name="Group 9">
              <a:extLst>
                <a:ext uri="{FF2B5EF4-FFF2-40B4-BE49-F238E27FC236}">
                  <a16:creationId xmlns:a16="http://schemas.microsoft.com/office/drawing/2014/main" id="{F2F3F48D-B747-3199-BE35-2FA86DC920E9}"/>
                </a:ext>
              </a:extLst>
            </p:cNvPr>
            <p:cNvGrpSpPr/>
            <p:nvPr/>
          </p:nvGrpSpPr>
          <p:grpSpPr>
            <a:xfrm>
              <a:off x="6113098" y="3746050"/>
              <a:ext cx="4733960" cy="1008830"/>
              <a:chOff x="6113098" y="3746050"/>
              <a:chExt cx="4733960" cy="1008830"/>
            </a:xfrm>
          </p:grpSpPr>
          <p:grpSp>
            <p:nvGrpSpPr>
              <p:cNvPr id="12" name="Group 11">
                <a:extLst>
                  <a:ext uri="{FF2B5EF4-FFF2-40B4-BE49-F238E27FC236}">
                    <a16:creationId xmlns:a16="http://schemas.microsoft.com/office/drawing/2014/main" id="{35E6469E-B0EF-C467-4FB3-D20E9D03AB7F}"/>
                  </a:ext>
                </a:extLst>
              </p:cNvPr>
              <p:cNvGrpSpPr/>
              <p:nvPr/>
            </p:nvGrpSpPr>
            <p:grpSpPr>
              <a:xfrm>
                <a:off x="6113098" y="3746050"/>
                <a:ext cx="4733960" cy="1008830"/>
                <a:chOff x="6113098" y="3746050"/>
                <a:chExt cx="4733960" cy="1008830"/>
              </a:xfrm>
            </p:grpSpPr>
            <p:grpSp>
              <p:nvGrpSpPr>
                <p:cNvPr id="14" name="Group 13">
                  <a:extLst>
                    <a:ext uri="{FF2B5EF4-FFF2-40B4-BE49-F238E27FC236}">
                      <a16:creationId xmlns:a16="http://schemas.microsoft.com/office/drawing/2014/main" id="{3095F3D1-18CD-E713-6598-C55529CCFB70}"/>
                    </a:ext>
                  </a:extLst>
                </p:cNvPr>
                <p:cNvGrpSpPr/>
                <p:nvPr/>
              </p:nvGrpSpPr>
              <p:grpSpPr>
                <a:xfrm>
                  <a:off x="6113098" y="3746050"/>
                  <a:ext cx="4733960" cy="1008830"/>
                  <a:chOff x="6113098" y="3746050"/>
                  <a:chExt cx="4733960" cy="1008830"/>
                </a:xfrm>
              </p:grpSpPr>
              <p:pic>
                <p:nvPicPr>
                  <p:cNvPr id="16" name="Picture 15">
                    <a:extLst>
                      <a:ext uri="{FF2B5EF4-FFF2-40B4-BE49-F238E27FC236}">
                        <a16:creationId xmlns:a16="http://schemas.microsoft.com/office/drawing/2014/main" id="{FD46833F-9D0A-C106-2606-EE4A486E0908}"/>
                      </a:ext>
                    </a:extLst>
                  </p:cNvPr>
                  <p:cNvPicPr>
                    <a:picLocks noChangeAspect="1"/>
                  </p:cNvPicPr>
                  <p:nvPr/>
                </p:nvPicPr>
                <p:blipFill>
                  <a:blip r:embed="rId7"/>
                  <a:stretch>
                    <a:fillRect/>
                  </a:stretch>
                </p:blipFill>
                <p:spPr>
                  <a:xfrm>
                    <a:off x="6113098" y="3746050"/>
                    <a:ext cx="4733960" cy="962032"/>
                  </a:xfrm>
                  <a:prstGeom prst="rect">
                    <a:avLst/>
                  </a:prstGeom>
                </p:spPr>
              </p:pic>
              <p:sp>
                <p:nvSpPr>
                  <p:cNvPr id="17" name="Rectangle 16">
                    <a:extLst>
                      <a:ext uri="{FF2B5EF4-FFF2-40B4-BE49-F238E27FC236}">
                        <a16:creationId xmlns:a16="http://schemas.microsoft.com/office/drawing/2014/main" id="{1C3EE9A0-400C-E290-D693-854C5400BE01}"/>
                      </a:ext>
                    </a:extLst>
                  </p:cNvPr>
                  <p:cNvSpPr/>
                  <p:nvPr/>
                </p:nvSpPr>
                <p:spPr>
                  <a:xfrm>
                    <a:off x="6793992" y="4068004"/>
                    <a:ext cx="1014984" cy="686876"/>
                  </a:xfrm>
                  <a:prstGeom prst="rect">
                    <a:avLst/>
                  </a:prstGeom>
                  <a:solidFill>
                    <a:srgbClr val="8CD3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5" name="Picture 14">
                  <a:extLst>
                    <a:ext uri="{FF2B5EF4-FFF2-40B4-BE49-F238E27FC236}">
                      <a16:creationId xmlns:a16="http://schemas.microsoft.com/office/drawing/2014/main" id="{BC0B4537-82A8-7E30-53D1-01505B358BDF}"/>
                    </a:ext>
                  </a:extLst>
                </p:cNvPr>
                <p:cNvPicPr>
                  <a:picLocks noChangeAspect="1"/>
                </p:cNvPicPr>
                <p:nvPr/>
              </p:nvPicPr>
              <p:blipFill>
                <a:blip r:embed="rId8"/>
                <a:stretch>
                  <a:fillRect/>
                </a:stretch>
              </p:blipFill>
              <p:spPr>
                <a:xfrm rot="20490803">
                  <a:off x="7246052" y="4121306"/>
                  <a:ext cx="361940" cy="517593"/>
                </a:xfrm>
                <a:prstGeom prst="rect">
                  <a:avLst/>
                </a:prstGeom>
              </p:spPr>
            </p:pic>
          </p:grpSp>
          <p:sp>
            <p:nvSpPr>
              <p:cNvPr id="13" name="TextBox 12">
                <a:extLst>
                  <a:ext uri="{FF2B5EF4-FFF2-40B4-BE49-F238E27FC236}">
                    <a16:creationId xmlns:a16="http://schemas.microsoft.com/office/drawing/2014/main" id="{557E0575-AFF9-7A07-EDED-DB8613503330}"/>
                  </a:ext>
                </a:extLst>
              </p:cNvPr>
              <p:cNvSpPr txBox="1"/>
              <p:nvPr/>
            </p:nvSpPr>
            <p:spPr>
              <a:xfrm>
                <a:off x="7048555" y="3800278"/>
                <a:ext cx="877670" cy="276999"/>
              </a:xfrm>
              <a:prstGeom prst="rect">
                <a:avLst/>
              </a:prstGeom>
              <a:noFill/>
            </p:spPr>
            <p:txBody>
              <a:bodyPr wrap="square" rtlCol="0">
                <a:spAutoFit/>
              </a:bodyPr>
              <a:lstStyle/>
              <a:p>
                <a:r>
                  <a:rPr lang="en-GB" sz="1200" b="1"/>
                  <a:t>AE SMS</a:t>
                </a:r>
              </a:p>
            </p:txBody>
          </p:sp>
        </p:grpSp>
        <p:sp>
          <p:nvSpPr>
            <p:cNvPr id="11" name="Rectangle 10">
              <a:extLst>
                <a:ext uri="{FF2B5EF4-FFF2-40B4-BE49-F238E27FC236}">
                  <a16:creationId xmlns:a16="http://schemas.microsoft.com/office/drawing/2014/main" id="{C8D6937C-26B9-15EA-CA01-06F7CC062C1C}"/>
                </a:ext>
              </a:extLst>
            </p:cNvPr>
            <p:cNvSpPr/>
            <p:nvPr/>
          </p:nvSpPr>
          <p:spPr>
            <a:xfrm>
              <a:off x="6113098" y="4325112"/>
              <a:ext cx="389838" cy="429768"/>
            </a:xfrm>
            <a:prstGeom prst="rect">
              <a:avLst/>
            </a:prstGeom>
            <a:solidFill>
              <a:srgbClr val="8CD3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701404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A8E59-EA61-4D25-B388-A01EDF22553E}"/>
              </a:ext>
            </a:extLst>
          </p:cNvPr>
          <p:cNvSpPr>
            <a:spLocks noGrp="1"/>
          </p:cNvSpPr>
          <p:nvPr>
            <p:ph type="title"/>
          </p:nvPr>
        </p:nvSpPr>
        <p:spPr/>
        <p:txBody>
          <a:bodyPr>
            <a:normAutofit fontScale="90000"/>
          </a:bodyPr>
          <a:lstStyle/>
          <a:p>
            <a:endParaRPr lang="en-GB"/>
          </a:p>
        </p:txBody>
      </p:sp>
      <p:sp>
        <p:nvSpPr>
          <p:cNvPr id="5" name="Rectangle 4">
            <a:extLst>
              <a:ext uri="{FF2B5EF4-FFF2-40B4-BE49-F238E27FC236}">
                <a16:creationId xmlns:a16="http://schemas.microsoft.com/office/drawing/2014/main" id="{8379F638-827D-964F-CDE4-148CA52A2C7F}"/>
              </a:ext>
            </a:extLst>
          </p:cNvPr>
          <p:cNvSpPr/>
          <p:nvPr/>
        </p:nvSpPr>
        <p:spPr>
          <a:xfrm>
            <a:off x="2714309" y="2967335"/>
            <a:ext cx="6763391" cy="923330"/>
          </a:xfrm>
          <a:prstGeom prst="rect">
            <a:avLst/>
          </a:prstGeom>
          <a:noFill/>
        </p:spPr>
        <p:txBody>
          <a:bodyPr wrap="none" lIns="91440" tIns="45720" rIns="91440" bIns="45720">
            <a:spAutoFit/>
          </a:bodyPr>
          <a:lstStyle/>
          <a:p>
            <a:pPr algn="ctr"/>
            <a:r>
              <a:rPr lang="en-US" sz="54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So….What is Safety?</a:t>
            </a:r>
            <a:endParaRPr 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42375606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CEDAD-FEAA-C134-A077-C8423B8C01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73643B-8F36-D363-C4D8-45501D8C285B}"/>
              </a:ext>
            </a:extLst>
          </p:cNvPr>
          <p:cNvSpPr>
            <a:spLocks noGrp="1"/>
          </p:cNvSpPr>
          <p:nvPr>
            <p:ph type="title"/>
          </p:nvPr>
        </p:nvSpPr>
        <p:spPr/>
        <p:txBody>
          <a:bodyPr>
            <a:normAutofit fontScale="90000"/>
          </a:bodyPr>
          <a:lstStyle/>
          <a:p>
            <a:r>
              <a:rPr lang="en-GB"/>
              <a:t>Why Manage Safety?</a:t>
            </a:r>
          </a:p>
        </p:txBody>
      </p:sp>
      <p:pic>
        <p:nvPicPr>
          <p:cNvPr id="4" name="Picture 3">
            <a:extLst>
              <a:ext uri="{FF2B5EF4-FFF2-40B4-BE49-F238E27FC236}">
                <a16:creationId xmlns:a16="http://schemas.microsoft.com/office/drawing/2014/main" id="{C6AF6753-1888-39FD-1644-4B934FB22888}"/>
              </a:ext>
            </a:extLst>
          </p:cNvPr>
          <p:cNvPicPr>
            <a:picLocks noChangeAspect="1"/>
          </p:cNvPicPr>
          <p:nvPr/>
        </p:nvPicPr>
        <p:blipFill>
          <a:blip r:embed="rId3"/>
          <a:stretch>
            <a:fillRect/>
          </a:stretch>
        </p:blipFill>
        <p:spPr>
          <a:xfrm>
            <a:off x="7724480" y="1280286"/>
            <a:ext cx="3475383" cy="4937587"/>
          </a:xfrm>
          <a:prstGeom prst="rect">
            <a:avLst/>
          </a:prstGeom>
        </p:spPr>
      </p:pic>
      <p:pic>
        <p:nvPicPr>
          <p:cNvPr id="6" name="Picture 5">
            <a:extLst>
              <a:ext uri="{FF2B5EF4-FFF2-40B4-BE49-F238E27FC236}">
                <a16:creationId xmlns:a16="http://schemas.microsoft.com/office/drawing/2014/main" id="{AB5F64F2-46DA-61C1-CE89-D0D6BA4F962C}"/>
              </a:ext>
            </a:extLst>
          </p:cNvPr>
          <p:cNvPicPr>
            <a:picLocks noChangeAspect="1"/>
          </p:cNvPicPr>
          <p:nvPr/>
        </p:nvPicPr>
        <p:blipFill>
          <a:blip r:embed="rId4"/>
          <a:stretch>
            <a:fillRect/>
          </a:stretch>
        </p:blipFill>
        <p:spPr>
          <a:xfrm>
            <a:off x="992137" y="1280286"/>
            <a:ext cx="4937587" cy="4937587"/>
          </a:xfrm>
          <a:prstGeom prst="rect">
            <a:avLst/>
          </a:prstGeom>
        </p:spPr>
      </p:pic>
    </p:spTree>
    <p:extLst>
      <p:ext uri="{BB962C8B-B14F-4D97-AF65-F5344CB8AC3E}">
        <p14:creationId xmlns:p14="http://schemas.microsoft.com/office/powerpoint/2010/main" val="3608451051"/>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4E841-A20F-966D-61CF-07B641D243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66B738-5BAD-1817-EFC1-A5E3DAA26D39}"/>
              </a:ext>
            </a:extLst>
          </p:cNvPr>
          <p:cNvSpPr>
            <a:spLocks noGrp="1"/>
          </p:cNvSpPr>
          <p:nvPr>
            <p:ph type="title"/>
          </p:nvPr>
        </p:nvSpPr>
        <p:spPr/>
        <p:txBody>
          <a:bodyPr>
            <a:normAutofit fontScale="90000"/>
          </a:bodyPr>
          <a:lstStyle/>
          <a:p>
            <a:r>
              <a:rPr lang="en-GB"/>
              <a:t>Who is Responsible for Safety?</a:t>
            </a:r>
          </a:p>
        </p:txBody>
      </p:sp>
      <p:sp>
        <p:nvSpPr>
          <p:cNvPr id="4" name="TextBox 3">
            <a:extLst>
              <a:ext uri="{FF2B5EF4-FFF2-40B4-BE49-F238E27FC236}">
                <a16:creationId xmlns:a16="http://schemas.microsoft.com/office/drawing/2014/main" id="{545F5494-79C9-6D26-EB28-C077D46BB63E}"/>
              </a:ext>
            </a:extLst>
          </p:cNvPr>
          <p:cNvSpPr txBox="1"/>
          <p:nvPr/>
        </p:nvSpPr>
        <p:spPr>
          <a:xfrm>
            <a:off x="270788" y="889844"/>
            <a:ext cx="10397212" cy="4601260"/>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Everyone (HSWA)</a:t>
            </a:r>
          </a:p>
          <a:p>
            <a:pPr marL="742950" lvl="1" indent="-285750">
              <a:spcBef>
                <a:spcPts val="600"/>
              </a:spcBef>
              <a:buFont typeface="Wingdings" panose="05000000000000000000" pitchFamily="2" charset="2"/>
              <a:buChar char="§"/>
            </a:pPr>
            <a:r>
              <a:rPr lang="en-GB"/>
              <a:t>Not just the Safety Manager, Team Leader, Duty Holder</a:t>
            </a:r>
            <a:br>
              <a:rPr lang="en-GB"/>
            </a:br>
            <a:endParaRPr lang="en-GB"/>
          </a:p>
          <a:p>
            <a:pPr marL="285750" indent="-285750">
              <a:buFont typeface="Arial" panose="020B0604020202020204" pitchFamily="34" charset="0"/>
              <a:buChar char="•"/>
            </a:pPr>
            <a:r>
              <a:rPr lang="en-GB"/>
              <a:t>But certain Organizations act as Safety Focal Points: </a:t>
            </a:r>
            <a:endParaRPr lang="en-GB">
              <a:cs typeface="Arial"/>
            </a:endParaRPr>
          </a:p>
          <a:p>
            <a:pPr marL="742950" lvl="1" indent="-285750">
              <a:buFont typeface="Wingdings" panose="05000000000000000000" pitchFamily="2" charset="2"/>
              <a:buChar char="§"/>
            </a:pPr>
            <a:r>
              <a:rPr lang="en-GB"/>
              <a:t>Health and Safety Executive (HSE), European Aviation Safety Agency (EASA)</a:t>
            </a:r>
            <a:endParaRPr lang="en-GB">
              <a:cs typeface="Arial"/>
            </a:endParaRPr>
          </a:p>
          <a:p>
            <a:pPr marL="1200150" lvl="2" indent="-285750">
              <a:buFont typeface="Courier New" panose="02070309020205020404" pitchFamily="49" charset="0"/>
              <a:buChar char="o"/>
            </a:pPr>
            <a:r>
              <a:rPr lang="en-GB"/>
              <a:t>Legal and Regulatory Requirements</a:t>
            </a:r>
            <a:br>
              <a:rPr lang="en-GB"/>
            </a:br>
            <a:endParaRPr lang="en-GB"/>
          </a:p>
          <a:p>
            <a:pPr marL="285750" indent="-285750">
              <a:buFont typeface="Arial" panose="020B0604020202020204" pitchFamily="34" charset="0"/>
              <a:buChar char="•"/>
            </a:pPr>
            <a:r>
              <a:rPr lang="en-GB"/>
              <a:t>Defence Safety Authority (DSA)</a:t>
            </a:r>
            <a:br>
              <a:rPr lang="en-GB"/>
            </a:br>
            <a:endParaRPr lang="en-GB"/>
          </a:p>
          <a:p>
            <a:pPr marL="285750" indent="-285750">
              <a:buFont typeface="Arial" panose="020B0604020202020204" pitchFamily="34" charset="0"/>
              <a:buChar char="•"/>
            </a:pPr>
            <a:r>
              <a:rPr lang="en-GB"/>
              <a:t>Military Aviation Authority (MAA)</a:t>
            </a:r>
            <a:endParaRPr lang="en-GB">
              <a:cs typeface="Arial"/>
            </a:endParaRPr>
          </a:p>
          <a:p>
            <a:pPr marL="742950" lvl="1" indent="-285750">
              <a:buFont typeface="Wingdings" panose="05000000000000000000" pitchFamily="2" charset="2"/>
              <a:buChar char="§"/>
            </a:pPr>
            <a:r>
              <a:rPr lang="en-GB"/>
              <a:t>Safety Policy and Regulations</a:t>
            </a:r>
            <a:br>
              <a:rPr lang="en-GB"/>
            </a:br>
            <a:endParaRPr lang="en-GB"/>
          </a:p>
          <a:p>
            <a:pPr marL="285750" indent="-285750">
              <a:buFont typeface="Arial" panose="020B0604020202020204" pitchFamily="34" charset="0"/>
              <a:buChar char="•"/>
            </a:pPr>
            <a:r>
              <a:rPr lang="en-GB"/>
              <a:t>Head Engineering Authority (Air) – HEA (Air)</a:t>
            </a:r>
            <a:br>
              <a:rPr lang="en-GB"/>
            </a:br>
            <a:endParaRPr lang="en-GB"/>
          </a:p>
          <a:p>
            <a:pPr marL="285750" indent="-285750">
              <a:buFont typeface="Arial" panose="020B0604020202020204" pitchFamily="34" charset="0"/>
              <a:buChar char="•"/>
            </a:pPr>
            <a:r>
              <a:rPr lang="en-GB"/>
              <a:t>Quality, Safety, Environmental &amp; Engineering</a:t>
            </a:r>
            <a:endParaRPr lang="en-GB">
              <a:highlight>
                <a:srgbClr val="FFFF00"/>
              </a:highlight>
            </a:endParaRPr>
          </a:p>
        </p:txBody>
      </p:sp>
    </p:spTree>
    <p:extLst>
      <p:ext uri="{BB962C8B-B14F-4D97-AF65-F5344CB8AC3E}">
        <p14:creationId xmlns:p14="http://schemas.microsoft.com/office/powerpoint/2010/main" val="3538606114"/>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5038A-7209-9A1F-9EC9-C8A2994105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9321BE-DEAF-15FE-C840-657B0991FD58}"/>
              </a:ext>
            </a:extLst>
          </p:cNvPr>
          <p:cNvSpPr>
            <a:spLocks noGrp="1"/>
          </p:cNvSpPr>
          <p:nvPr>
            <p:ph type="title"/>
          </p:nvPr>
        </p:nvSpPr>
        <p:spPr/>
        <p:txBody>
          <a:bodyPr>
            <a:normAutofit fontScale="90000"/>
          </a:bodyPr>
          <a:lstStyle/>
          <a:p>
            <a:r>
              <a:rPr lang="en-GB"/>
              <a:t>When Do We Manage Safety?</a:t>
            </a:r>
          </a:p>
        </p:txBody>
      </p:sp>
      <p:graphicFrame>
        <p:nvGraphicFramePr>
          <p:cNvPr id="3" name="Content Placeholder 6">
            <a:extLst>
              <a:ext uri="{FF2B5EF4-FFF2-40B4-BE49-F238E27FC236}">
                <a16:creationId xmlns:a16="http://schemas.microsoft.com/office/drawing/2014/main" id="{D6F106E1-6AFB-192B-EE09-19F1AC01996A}"/>
              </a:ext>
            </a:extLst>
          </p:cNvPr>
          <p:cNvGraphicFramePr>
            <a:graphicFrameLocks/>
          </p:cNvGraphicFramePr>
          <p:nvPr>
            <p:extLst>
              <p:ext uri="{D42A27DB-BD31-4B8C-83A1-F6EECF244321}">
                <p14:modId xmlns:p14="http://schemas.microsoft.com/office/powerpoint/2010/main" val="2712405407"/>
              </p:ext>
            </p:extLst>
          </p:nvPr>
        </p:nvGraphicFramePr>
        <p:xfrm>
          <a:off x="838200" y="1690688"/>
          <a:ext cx="10712116" cy="32855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BA9069EA-66E8-B5D0-F21B-2430661CDC43}"/>
              </a:ext>
            </a:extLst>
          </p:cNvPr>
          <p:cNvSpPr txBox="1"/>
          <p:nvPr/>
        </p:nvSpPr>
        <p:spPr>
          <a:xfrm>
            <a:off x="969264" y="4160520"/>
            <a:ext cx="1307592"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a:t>Safety Requirements</a:t>
            </a:r>
          </a:p>
        </p:txBody>
      </p:sp>
      <p:sp>
        <p:nvSpPr>
          <p:cNvPr id="5" name="TextBox 4">
            <a:extLst>
              <a:ext uri="{FF2B5EF4-FFF2-40B4-BE49-F238E27FC236}">
                <a16:creationId xmlns:a16="http://schemas.microsoft.com/office/drawing/2014/main" id="{AA8412C3-8A63-DAE2-FA4F-0D2EA290C2CB}"/>
              </a:ext>
            </a:extLst>
          </p:cNvPr>
          <p:cNvSpPr txBox="1"/>
          <p:nvPr/>
        </p:nvSpPr>
        <p:spPr>
          <a:xfrm>
            <a:off x="3090672" y="4160520"/>
            <a:ext cx="2734056"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400"/>
              <a:t>Design in redundancy/protective features</a:t>
            </a:r>
          </a:p>
        </p:txBody>
      </p:sp>
      <p:sp>
        <p:nvSpPr>
          <p:cNvPr id="6" name="TextBox 5">
            <a:extLst>
              <a:ext uri="{FF2B5EF4-FFF2-40B4-BE49-F238E27FC236}">
                <a16:creationId xmlns:a16="http://schemas.microsoft.com/office/drawing/2014/main" id="{5C4BC074-EF51-98B6-06DC-03A90741B1D7}"/>
              </a:ext>
            </a:extLst>
          </p:cNvPr>
          <p:cNvSpPr txBox="1"/>
          <p:nvPr/>
        </p:nvSpPr>
        <p:spPr>
          <a:xfrm>
            <a:off x="6291072" y="4268241"/>
            <a:ext cx="1149096"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400"/>
              <a:t>Modification</a:t>
            </a:r>
          </a:p>
        </p:txBody>
      </p:sp>
      <p:sp>
        <p:nvSpPr>
          <p:cNvPr id="7" name="TextBox 6">
            <a:extLst>
              <a:ext uri="{FF2B5EF4-FFF2-40B4-BE49-F238E27FC236}">
                <a16:creationId xmlns:a16="http://schemas.microsoft.com/office/drawing/2014/main" id="{89628B74-783F-49E5-7537-84375E2FC7AB}"/>
              </a:ext>
            </a:extLst>
          </p:cNvPr>
          <p:cNvSpPr txBox="1"/>
          <p:nvPr/>
        </p:nvSpPr>
        <p:spPr>
          <a:xfrm>
            <a:off x="8036052" y="4160520"/>
            <a:ext cx="1149096"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400"/>
              <a:t>Periodic Review</a:t>
            </a:r>
          </a:p>
        </p:txBody>
      </p:sp>
      <p:sp>
        <p:nvSpPr>
          <p:cNvPr id="8" name="TextBox 7">
            <a:extLst>
              <a:ext uri="{FF2B5EF4-FFF2-40B4-BE49-F238E27FC236}">
                <a16:creationId xmlns:a16="http://schemas.microsoft.com/office/drawing/2014/main" id="{268178E2-BCFD-6D59-04F9-8C339C4734BE}"/>
              </a:ext>
            </a:extLst>
          </p:cNvPr>
          <p:cNvSpPr txBox="1"/>
          <p:nvPr/>
        </p:nvSpPr>
        <p:spPr>
          <a:xfrm>
            <a:off x="9889236" y="4052797"/>
            <a:ext cx="1464564"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400"/>
              <a:t>Remember Handling during Disposal</a:t>
            </a:r>
          </a:p>
        </p:txBody>
      </p:sp>
      <p:cxnSp>
        <p:nvCxnSpPr>
          <p:cNvPr id="9" name="Straight Arrow Connector 8">
            <a:extLst>
              <a:ext uri="{FF2B5EF4-FFF2-40B4-BE49-F238E27FC236}">
                <a16:creationId xmlns:a16="http://schemas.microsoft.com/office/drawing/2014/main" id="{B048C318-522E-FA13-53DB-55A48C295427}"/>
              </a:ext>
            </a:extLst>
          </p:cNvPr>
          <p:cNvCxnSpPr>
            <a:stCxn id="4" idx="0"/>
          </p:cNvCxnSpPr>
          <p:nvPr/>
        </p:nvCxnSpPr>
        <p:spPr>
          <a:xfrm flipV="1">
            <a:off x="1623060" y="3776472"/>
            <a:ext cx="0" cy="38404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1158A999-D9F0-D321-0FE6-8B1A522662B2}"/>
              </a:ext>
            </a:extLst>
          </p:cNvPr>
          <p:cNvCxnSpPr/>
          <p:nvPr/>
        </p:nvCxnSpPr>
        <p:spPr>
          <a:xfrm flipV="1">
            <a:off x="3604260" y="3776472"/>
            <a:ext cx="0" cy="38404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D9B175D6-8F01-5282-57D2-47C1B3958D1A}"/>
              </a:ext>
            </a:extLst>
          </p:cNvPr>
          <p:cNvCxnSpPr/>
          <p:nvPr/>
        </p:nvCxnSpPr>
        <p:spPr>
          <a:xfrm flipV="1">
            <a:off x="5515356" y="3764280"/>
            <a:ext cx="0" cy="38404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30C94BED-4ADD-6A2D-B911-F5A6259D64EC}"/>
              </a:ext>
            </a:extLst>
          </p:cNvPr>
          <p:cNvCxnSpPr>
            <a:cxnSpLocks/>
          </p:cNvCxnSpPr>
          <p:nvPr/>
        </p:nvCxnSpPr>
        <p:spPr>
          <a:xfrm flipV="1">
            <a:off x="6865620" y="3742944"/>
            <a:ext cx="0" cy="52529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B39ECC97-9DBB-6596-7AFC-CDBB42C86F7E}"/>
              </a:ext>
            </a:extLst>
          </p:cNvPr>
          <p:cNvCxnSpPr>
            <a:cxnSpLocks/>
          </p:cNvCxnSpPr>
          <p:nvPr/>
        </p:nvCxnSpPr>
        <p:spPr>
          <a:xfrm flipV="1">
            <a:off x="8610600" y="3736848"/>
            <a:ext cx="0" cy="41148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8D428DFD-9589-3BAD-D728-08D88F6332BC}"/>
              </a:ext>
            </a:extLst>
          </p:cNvPr>
          <p:cNvCxnSpPr>
            <a:cxnSpLocks/>
            <a:stCxn id="8" idx="0"/>
          </p:cNvCxnSpPr>
          <p:nvPr/>
        </p:nvCxnSpPr>
        <p:spPr>
          <a:xfrm flipV="1">
            <a:off x="10621518" y="3720084"/>
            <a:ext cx="0" cy="33271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162658643"/>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9774C-C4DB-5526-33F3-80B99054C0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2CA221-8C98-0FDC-3019-FD2919E158C4}"/>
              </a:ext>
            </a:extLst>
          </p:cNvPr>
          <p:cNvSpPr>
            <a:spLocks noGrp="1"/>
          </p:cNvSpPr>
          <p:nvPr>
            <p:ph type="title"/>
          </p:nvPr>
        </p:nvSpPr>
        <p:spPr/>
        <p:txBody>
          <a:bodyPr>
            <a:normAutofit fontScale="90000"/>
          </a:bodyPr>
          <a:lstStyle/>
          <a:p>
            <a:r>
              <a:rPr lang="en-GB"/>
              <a:t>What is a Safety Management System?</a:t>
            </a:r>
          </a:p>
        </p:txBody>
      </p:sp>
      <p:sp>
        <p:nvSpPr>
          <p:cNvPr id="3" name="TextBox 2">
            <a:extLst>
              <a:ext uri="{FF2B5EF4-FFF2-40B4-BE49-F238E27FC236}">
                <a16:creationId xmlns:a16="http://schemas.microsoft.com/office/drawing/2014/main" id="{EB9A28F1-2354-9572-B6F6-8694BCABDC8D}"/>
              </a:ext>
            </a:extLst>
          </p:cNvPr>
          <p:cNvSpPr txBox="1"/>
          <p:nvPr/>
        </p:nvSpPr>
        <p:spPr>
          <a:xfrm>
            <a:off x="2210928" y="2171272"/>
            <a:ext cx="9601200" cy="1477328"/>
          </a:xfrm>
          <a:prstGeom prst="rect">
            <a:avLst/>
          </a:prstGeom>
          <a:noFill/>
        </p:spPr>
        <p:txBody>
          <a:bodyPr wrap="square" rtlCol="0">
            <a:spAutoFit/>
          </a:bodyPr>
          <a:lstStyle/>
          <a:p>
            <a:r>
              <a:rPr lang="en-US"/>
              <a:t>An effective Air Safety Management System (ASMS), in conjunction with an Air System Safety Case (ASSC), will ensure that RtL is mitigated to As Low As Reasonably Practicable (ALARP) and Tolerable. The ASMS comprises the entirety of all documented and undocumented processes, procedures, tools and methodologies that exist to manage Air Safety. It is underpinned by Leadership, Assurance, and an Engaged Air Safety Culture.</a:t>
            </a:r>
            <a:endParaRPr lang="en-GB"/>
          </a:p>
        </p:txBody>
      </p:sp>
      <p:sp>
        <p:nvSpPr>
          <p:cNvPr id="4" name="TextBox 3">
            <a:extLst>
              <a:ext uri="{FF2B5EF4-FFF2-40B4-BE49-F238E27FC236}">
                <a16:creationId xmlns:a16="http://schemas.microsoft.com/office/drawing/2014/main" id="{E83D9B08-C2A6-D063-5EAE-4DE792958D1C}"/>
              </a:ext>
            </a:extLst>
          </p:cNvPr>
          <p:cNvSpPr txBox="1"/>
          <p:nvPr/>
        </p:nvSpPr>
        <p:spPr>
          <a:xfrm>
            <a:off x="270788" y="2129523"/>
            <a:ext cx="1572768" cy="1477328"/>
          </a:xfrm>
          <a:prstGeom prst="rect">
            <a:avLst/>
          </a:prstGeom>
          <a:solidFill>
            <a:schemeClr val="bg1"/>
          </a:solidFill>
          <a:ln>
            <a:solidFill>
              <a:schemeClr val="tx1"/>
            </a:solidFill>
          </a:ln>
        </p:spPr>
        <p:txBody>
          <a:bodyPr wrap="square" lIns="91440" tIns="45720" rIns="91440" bIns="45720" rtlCol="0" anchor="t">
            <a:spAutoFit/>
          </a:bodyPr>
          <a:lstStyle/>
          <a:p>
            <a:r>
              <a:rPr lang="en-GB" b="1">
                <a:ea typeface="+mn-lt"/>
                <a:cs typeface="+mn-lt"/>
              </a:rPr>
              <a:t>Rationale</a:t>
            </a:r>
          </a:p>
          <a:p>
            <a:r>
              <a:rPr lang="en-GB" b="1">
                <a:ea typeface="+mn-lt"/>
                <a:cs typeface="+mn-lt"/>
              </a:rPr>
              <a:t>RA1200</a:t>
            </a:r>
          </a:p>
          <a:p>
            <a:endParaRPr lang="en-GB" b="1">
              <a:solidFill>
                <a:schemeClr val="bg1"/>
              </a:solidFill>
            </a:endParaRPr>
          </a:p>
          <a:p>
            <a:endParaRPr lang="en-GB" b="1">
              <a:solidFill>
                <a:schemeClr val="bg1"/>
              </a:solidFill>
            </a:endParaRPr>
          </a:p>
          <a:p>
            <a:endParaRPr lang="en-GB" b="1">
              <a:solidFill>
                <a:schemeClr val="bg1"/>
              </a:solidFill>
            </a:endParaRPr>
          </a:p>
        </p:txBody>
      </p:sp>
      <p:sp>
        <p:nvSpPr>
          <p:cNvPr id="5" name="TextBox 4">
            <a:extLst>
              <a:ext uri="{FF2B5EF4-FFF2-40B4-BE49-F238E27FC236}">
                <a16:creationId xmlns:a16="http://schemas.microsoft.com/office/drawing/2014/main" id="{E1393533-300B-DBE1-294E-82561B325198}"/>
              </a:ext>
            </a:extLst>
          </p:cNvPr>
          <p:cNvSpPr txBox="1"/>
          <p:nvPr/>
        </p:nvSpPr>
        <p:spPr>
          <a:xfrm>
            <a:off x="2210928" y="1069019"/>
            <a:ext cx="9416955" cy="923330"/>
          </a:xfrm>
          <a:prstGeom prst="rect">
            <a:avLst/>
          </a:prstGeom>
          <a:noFill/>
        </p:spPr>
        <p:txBody>
          <a:bodyPr wrap="square" rtlCol="0">
            <a:spAutoFit/>
          </a:bodyPr>
          <a:lstStyle>
            <a:defPPr>
              <a:defRPr lang="en-US"/>
            </a:defPPr>
            <a:lvl1pPr>
              <a:defRPr/>
            </a:lvl1pPr>
          </a:lstStyle>
          <a:p>
            <a:r>
              <a:rPr lang="en-US"/>
              <a:t>The organizational Structure, processes, procedures and methodologies that enable the direction and control of the activities necessary to meet Safety requirements and Safety policy objectives. (Sourced from: Defence Standard 00-056)</a:t>
            </a:r>
            <a:endParaRPr lang="en-GB"/>
          </a:p>
        </p:txBody>
      </p:sp>
      <p:sp>
        <p:nvSpPr>
          <p:cNvPr id="6" name="TextBox 5">
            <a:extLst>
              <a:ext uri="{FF2B5EF4-FFF2-40B4-BE49-F238E27FC236}">
                <a16:creationId xmlns:a16="http://schemas.microsoft.com/office/drawing/2014/main" id="{87FF07C1-D5B9-9FDF-A13A-454132D2AB3E}"/>
              </a:ext>
            </a:extLst>
          </p:cNvPr>
          <p:cNvSpPr txBox="1"/>
          <p:nvPr/>
        </p:nvSpPr>
        <p:spPr>
          <a:xfrm>
            <a:off x="270788" y="1018413"/>
            <a:ext cx="1572768" cy="923330"/>
          </a:xfrm>
          <a:prstGeom prst="rect">
            <a:avLst/>
          </a:prstGeom>
          <a:solidFill>
            <a:schemeClr val="bg1"/>
          </a:solidFill>
          <a:ln>
            <a:solidFill>
              <a:schemeClr val="tx1"/>
            </a:solidFill>
          </a:ln>
        </p:spPr>
        <p:txBody>
          <a:bodyPr wrap="square" lIns="91440" tIns="45720" rIns="91440" bIns="45720" rtlCol="0" anchor="t">
            <a:spAutoFit/>
          </a:bodyPr>
          <a:lstStyle/>
          <a:p>
            <a:r>
              <a:rPr lang="en-GB" b="1">
                <a:ea typeface="+mn-lt"/>
                <a:cs typeface="+mn-lt"/>
              </a:rPr>
              <a:t>Master Glossary</a:t>
            </a:r>
          </a:p>
          <a:p>
            <a:r>
              <a:rPr lang="en-GB" b="1">
                <a:ea typeface="+mn-lt"/>
                <a:cs typeface="+mn-lt"/>
              </a:rPr>
              <a:t>MAA 02</a:t>
            </a:r>
            <a:endParaRPr lang="en-GB" b="1">
              <a:solidFill>
                <a:schemeClr val="bg1"/>
              </a:solidFill>
            </a:endParaRPr>
          </a:p>
        </p:txBody>
      </p:sp>
      <p:sp>
        <p:nvSpPr>
          <p:cNvPr id="7" name="TextBox 6">
            <a:extLst>
              <a:ext uri="{FF2B5EF4-FFF2-40B4-BE49-F238E27FC236}">
                <a16:creationId xmlns:a16="http://schemas.microsoft.com/office/drawing/2014/main" id="{553557D5-7494-825E-B651-6B5486F1130D}"/>
              </a:ext>
            </a:extLst>
          </p:cNvPr>
          <p:cNvSpPr txBox="1"/>
          <p:nvPr/>
        </p:nvSpPr>
        <p:spPr>
          <a:xfrm>
            <a:off x="2210928" y="3764088"/>
            <a:ext cx="9416955" cy="1200329"/>
          </a:xfrm>
          <a:prstGeom prst="rect">
            <a:avLst/>
          </a:prstGeom>
          <a:noFill/>
        </p:spPr>
        <p:txBody>
          <a:bodyPr wrap="square" lIns="91440" tIns="45720" rIns="91440" bIns="45720" rtlCol="0" anchor="t">
            <a:spAutoFit/>
          </a:bodyPr>
          <a:lstStyle/>
          <a:p>
            <a:r>
              <a:rPr lang="en-US"/>
              <a:t>Type Airworthiness (TAw) organizations have specific Safety Management System (SMS) requirements which must interface effectively with other adjoining ASMS. </a:t>
            </a:r>
          </a:p>
          <a:p>
            <a:endParaRPr lang="en-US"/>
          </a:p>
          <a:p>
            <a:r>
              <a:rPr lang="en-US" b="1"/>
              <a:t>An ineffective TAw SMS is likely to compromise TAw</a:t>
            </a:r>
            <a:endParaRPr lang="en-GB" b="1"/>
          </a:p>
        </p:txBody>
      </p:sp>
      <p:sp>
        <p:nvSpPr>
          <p:cNvPr id="8" name="TextBox 7">
            <a:extLst>
              <a:ext uri="{FF2B5EF4-FFF2-40B4-BE49-F238E27FC236}">
                <a16:creationId xmlns:a16="http://schemas.microsoft.com/office/drawing/2014/main" id="{5B0AE2D5-7397-D390-8ECC-4B9DD0C1049D}"/>
              </a:ext>
            </a:extLst>
          </p:cNvPr>
          <p:cNvSpPr txBox="1"/>
          <p:nvPr/>
        </p:nvSpPr>
        <p:spPr>
          <a:xfrm>
            <a:off x="270788" y="3764088"/>
            <a:ext cx="1572768" cy="1200329"/>
          </a:xfrm>
          <a:prstGeom prst="rect">
            <a:avLst/>
          </a:prstGeom>
          <a:solidFill>
            <a:schemeClr val="bg1"/>
          </a:solidFill>
          <a:ln>
            <a:solidFill>
              <a:schemeClr val="tx1"/>
            </a:solidFill>
          </a:ln>
        </p:spPr>
        <p:txBody>
          <a:bodyPr wrap="square" lIns="91440" tIns="45720" rIns="91440" bIns="45720" rtlCol="0" anchor="t">
            <a:spAutoFit/>
          </a:bodyPr>
          <a:lstStyle/>
          <a:p>
            <a:r>
              <a:rPr lang="en-GB" b="1">
                <a:ea typeface="+mn-lt"/>
                <a:cs typeface="+mn-lt"/>
              </a:rPr>
              <a:t>Rational</a:t>
            </a:r>
          </a:p>
          <a:p>
            <a:r>
              <a:rPr lang="en-GB" b="1">
                <a:ea typeface="+mn-lt"/>
                <a:cs typeface="+mn-lt"/>
              </a:rPr>
              <a:t>RA5011</a:t>
            </a:r>
          </a:p>
          <a:p>
            <a:endParaRPr lang="en-GB" b="1">
              <a:solidFill>
                <a:schemeClr val="bg1"/>
              </a:solidFill>
            </a:endParaRPr>
          </a:p>
          <a:p>
            <a:endParaRPr lang="en-GB" b="1">
              <a:solidFill>
                <a:schemeClr val="bg1"/>
              </a:solidFill>
            </a:endParaRPr>
          </a:p>
        </p:txBody>
      </p:sp>
    </p:spTree>
    <p:extLst>
      <p:ext uri="{BB962C8B-B14F-4D97-AF65-F5344CB8AC3E}">
        <p14:creationId xmlns:p14="http://schemas.microsoft.com/office/powerpoint/2010/main" val="2160707538"/>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A8E4C-70F2-E784-DFF4-ACC5CD4F57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2023C9-E6EF-5FA5-0F45-E8B68FC39630}"/>
              </a:ext>
            </a:extLst>
          </p:cNvPr>
          <p:cNvSpPr>
            <a:spLocks noGrp="1"/>
          </p:cNvSpPr>
          <p:nvPr>
            <p:ph type="title"/>
          </p:nvPr>
        </p:nvSpPr>
        <p:spPr/>
        <p:txBody>
          <a:bodyPr>
            <a:normAutofit fontScale="90000"/>
          </a:bodyPr>
          <a:lstStyle/>
          <a:p>
            <a:r>
              <a:rPr lang="en-GB"/>
              <a:t>Interfacing SMS’s in Air</a:t>
            </a:r>
          </a:p>
        </p:txBody>
      </p:sp>
      <p:sp>
        <p:nvSpPr>
          <p:cNvPr id="4" name="Content Placeholder 5">
            <a:extLst>
              <a:ext uri="{FF2B5EF4-FFF2-40B4-BE49-F238E27FC236}">
                <a16:creationId xmlns:a16="http://schemas.microsoft.com/office/drawing/2014/main" id="{043D3462-9723-CC47-FF93-0DECFFFC5DF5}"/>
              </a:ext>
            </a:extLst>
          </p:cNvPr>
          <p:cNvSpPr txBox="1">
            <a:spLocks/>
          </p:cNvSpPr>
          <p:nvPr/>
        </p:nvSpPr>
        <p:spPr>
          <a:xfrm>
            <a:off x="216172" y="931018"/>
            <a:ext cx="11759656" cy="770314"/>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800" b="0" kern="1200">
                <a:solidFill>
                  <a:schemeClr val="tx1">
                    <a:lumMod val="85000"/>
                    <a:lumOff val="1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GB" sz="2000"/>
              <a:t>All ADHs, AM(MF), </a:t>
            </a:r>
            <a:r>
              <a:rPr lang="en-GB" sz="2000" err="1"/>
              <a:t>HoEs</a:t>
            </a:r>
            <a:r>
              <a:rPr lang="en-GB" sz="2000"/>
              <a:t> and ADH Facing Organizations directly or indirectly involved in Defence Aviation </a:t>
            </a:r>
            <a:r>
              <a:rPr lang="en-GB" sz="2000" b="1"/>
              <a:t>shall </a:t>
            </a:r>
            <a:r>
              <a:rPr lang="en-GB" sz="2000"/>
              <a:t>establish, maintain an effective ASMS. </a:t>
            </a:r>
            <a:r>
              <a:rPr lang="en-GB" sz="2000" err="1"/>
              <a:t>TAw</a:t>
            </a:r>
            <a:r>
              <a:rPr lang="en-GB" sz="2000"/>
              <a:t> SMS has focus on </a:t>
            </a:r>
            <a:r>
              <a:rPr lang="en-GB" sz="2000" err="1"/>
              <a:t>TAw</a:t>
            </a:r>
            <a:r>
              <a:rPr lang="en-GB" sz="2000"/>
              <a:t>. [RA1200-RA5011]</a:t>
            </a:r>
          </a:p>
          <a:p>
            <a:endParaRPr lang="en-GB" b="1"/>
          </a:p>
        </p:txBody>
      </p:sp>
      <p:sp>
        <p:nvSpPr>
          <p:cNvPr id="5" name="TextBox 4">
            <a:extLst>
              <a:ext uri="{FF2B5EF4-FFF2-40B4-BE49-F238E27FC236}">
                <a16:creationId xmlns:a16="http://schemas.microsoft.com/office/drawing/2014/main" id="{E714E640-3262-DFC3-6905-BA3879344D85}"/>
              </a:ext>
            </a:extLst>
          </p:cNvPr>
          <p:cNvSpPr txBox="1"/>
          <p:nvPr/>
        </p:nvSpPr>
        <p:spPr>
          <a:xfrm>
            <a:off x="653320" y="1949889"/>
            <a:ext cx="2148840" cy="4339650"/>
          </a:xfrm>
          <a:prstGeom prst="rect">
            <a:avLst/>
          </a:prstGeom>
          <a:solidFill>
            <a:srgbClr val="DAEDEF"/>
          </a:solidFill>
          <a:ln>
            <a:solidFill>
              <a:schemeClr val="tx1"/>
            </a:solidFill>
          </a:ln>
        </p:spPr>
        <p:txBody>
          <a:bodyPr wrap="square" rtlCol="0">
            <a:spAutoFit/>
          </a:bodyPr>
          <a:lstStyle/>
          <a:p>
            <a:r>
              <a:rPr lang="en-GB" sz="2400" b="1">
                <a:solidFill>
                  <a:srgbClr val="166671"/>
                </a:solidFill>
              </a:rPr>
              <a:t>ASMS</a:t>
            </a:r>
          </a:p>
          <a:p>
            <a:endParaRPr lang="en-GB" sz="2400" b="1">
              <a:solidFill>
                <a:srgbClr val="166671"/>
              </a:solidFill>
            </a:endParaRPr>
          </a:p>
          <a:p>
            <a:endParaRPr lang="en-GB" sz="2400" b="1">
              <a:solidFill>
                <a:srgbClr val="166671"/>
              </a:solidFill>
            </a:endParaRPr>
          </a:p>
          <a:p>
            <a:endParaRPr lang="en-GB" sz="2400" b="1">
              <a:solidFill>
                <a:srgbClr val="166671"/>
              </a:solidFill>
            </a:endParaRPr>
          </a:p>
          <a:p>
            <a:endParaRPr lang="en-GB" b="1">
              <a:solidFill>
                <a:srgbClr val="166671"/>
              </a:solidFill>
            </a:endParaRPr>
          </a:p>
          <a:p>
            <a:endParaRPr lang="en-GB"/>
          </a:p>
          <a:p>
            <a:endParaRPr lang="en-GB"/>
          </a:p>
          <a:p>
            <a:endParaRPr lang="en-GB"/>
          </a:p>
          <a:p>
            <a:endParaRPr lang="en-GB"/>
          </a:p>
          <a:p>
            <a:endParaRPr lang="en-GB"/>
          </a:p>
          <a:p>
            <a:endParaRPr lang="en-GB"/>
          </a:p>
          <a:p>
            <a:endParaRPr lang="en-GB"/>
          </a:p>
          <a:p>
            <a:endParaRPr lang="en-GB"/>
          </a:p>
          <a:p>
            <a:endParaRPr lang="en-GB"/>
          </a:p>
        </p:txBody>
      </p:sp>
      <p:sp>
        <p:nvSpPr>
          <p:cNvPr id="6" name="Rectangle: Rounded Corners 5">
            <a:extLst>
              <a:ext uri="{FF2B5EF4-FFF2-40B4-BE49-F238E27FC236}">
                <a16:creationId xmlns:a16="http://schemas.microsoft.com/office/drawing/2014/main" id="{A738A1D8-8559-B66E-75BB-778F6A88B1C2}"/>
              </a:ext>
            </a:extLst>
          </p:cNvPr>
          <p:cNvSpPr/>
          <p:nvPr/>
        </p:nvSpPr>
        <p:spPr>
          <a:xfrm>
            <a:off x="746086" y="2419141"/>
            <a:ext cx="1853461" cy="3738580"/>
          </a:xfrm>
          <a:prstGeom prst="roundRect">
            <a:avLst/>
          </a:prstGeom>
          <a:solidFill>
            <a:srgbClr val="15608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b="1">
                <a:solidFill>
                  <a:schemeClr val="bg1"/>
                </a:solidFill>
              </a:rPr>
              <a:t>TAw SMS</a:t>
            </a:r>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p:txBody>
      </p:sp>
      <p:sp>
        <p:nvSpPr>
          <p:cNvPr id="7" name="Rectangle: Rounded Corners 6">
            <a:extLst>
              <a:ext uri="{FF2B5EF4-FFF2-40B4-BE49-F238E27FC236}">
                <a16:creationId xmlns:a16="http://schemas.microsoft.com/office/drawing/2014/main" id="{ABBDFF33-D883-1A20-1B33-FFE428C14F97}"/>
              </a:ext>
            </a:extLst>
          </p:cNvPr>
          <p:cNvSpPr/>
          <p:nvPr/>
        </p:nvSpPr>
        <p:spPr>
          <a:xfrm>
            <a:off x="863572" y="3121914"/>
            <a:ext cx="1618488" cy="2807208"/>
          </a:xfrm>
          <a:prstGeom prst="roundRect">
            <a:avLst/>
          </a:prstGeom>
          <a:solidFill>
            <a:srgbClr val="3C8C9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Commodity DT SMS</a:t>
            </a:r>
          </a:p>
        </p:txBody>
      </p:sp>
      <p:sp>
        <p:nvSpPr>
          <p:cNvPr id="8" name="Rectangle: Rounded Corners 7">
            <a:extLst>
              <a:ext uri="{FF2B5EF4-FFF2-40B4-BE49-F238E27FC236}">
                <a16:creationId xmlns:a16="http://schemas.microsoft.com/office/drawing/2014/main" id="{F4FCE9D7-28DA-9874-1DC6-E913D2BD8A27}"/>
              </a:ext>
            </a:extLst>
          </p:cNvPr>
          <p:cNvSpPr/>
          <p:nvPr/>
        </p:nvSpPr>
        <p:spPr>
          <a:xfrm>
            <a:off x="2919646" y="1949888"/>
            <a:ext cx="7867048" cy="4339650"/>
          </a:xfrm>
          <a:prstGeom prst="roundRect">
            <a:avLst/>
          </a:prstGeom>
          <a:solidFill>
            <a:srgbClr val="DAEDEF"/>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b="1" u="sng">
                <a:solidFill>
                  <a:srgbClr val="166671"/>
                </a:solidFill>
              </a:rPr>
              <a:t>Air Safety Management System (ASMS):</a:t>
            </a:r>
          </a:p>
          <a:p>
            <a:r>
              <a:rPr lang="en-GB" sz="1600">
                <a:solidFill>
                  <a:srgbClr val="166671"/>
                </a:solidFill>
              </a:rPr>
              <a:t>“An SMS specific to aviation, including activities such as the operation, control and Maintenance of Aircraft, Air Systems and pan-DLoD and address a combination of the physical components, procedures, controls and human resources organized to deliver safety within an organization”. [MAS]</a:t>
            </a:r>
          </a:p>
        </p:txBody>
      </p:sp>
      <p:sp>
        <p:nvSpPr>
          <p:cNvPr id="9" name="Rectangle: Rounded Corners 8">
            <a:extLst>
              <a:ext uri="{FF2B5EF4-FFF2-40B4-BE49-F238E27FC236}">
                <a16:creationId xmlns:a16="http://schemas.microsoft.com/office/drawing/2014/main" id="{540B3029-6CC1-FA65-4BF7-9857C978882F}"/>
              </a:ext>
            </a:extLst>
          </p:cNvPr>
          <p:cNvSpPr/>
          <p:nvPr/>
        </p:nvSpPr>
        <p:spPr>
          <a:xfrm>
            <a:off x="3094848" y="3550097"/>
            <a:ext cx="5199638" cy="249088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GB" sz="1400" b="1"/>
              <a:t>Type Airworthiness SMS (TAw SMS):</a:t>
            </a:r>
          </a:p>
          <a:p>
            <a:r>
              <a:rPr lang="en-US" sz="1400"/>
              <a:t>“The TAA and / or TAM should develop, own and manage an SMS, which is described in a Safety Management Plan (SMP) detailing how the TAw Strategy is enacted.</a:t>
            </a:r>
            <a:r>
              <a:rPr lang="en-GB" sz="1400"/>
              <a:t>” [RA 5011]</a:t>
            </a:r>
          </a:p>
          <a:p>
            <a:endParaRPr lang="en-GB" sz="1400"/>
          </a:p>
          <a:p>
            <a:endParaRPr lang="en-GB" sz="1400"/>
          </a:p>
          <a:p>
            <a:endParaRPr lang="en-GB" sz="1400"/>
          </a:p>
        </p:txBody>
      </p:sp>
      <p:sp>
        <p:nvSpPr>
          <p:cNvPr id="10" name="Rectangle: Rounded Corners 9">
            <a:extLst>
              <a:ext uri="{FF2B5EF4-FFF2-40B4-BE49-F238E27FC236}">
                <a16:creationId xmlns:a16="http://schemas.microsoft.com/office/drawing/2014/main" id="{C48C2388-25F1-35F0-62D3-D8507FC11A01}"/>
              </a:ext>
            </a:extLst>
          </p:cNvPr>
          <p:cNvSpPr/>
          <p:nvPr/>
        </p:nvSpPr>
        <p:spPr>
          <a:xfrm>
            <a:off x="3306229" y="4744942"/>
            <a:ext cx="7168463" cy="1105017"/>
          </a:xfrm>
          <a:prstGeom prst="roundRect">
            <a:avLst/>
          </a:prstGeom>
          <a:solidFill>
            <a:srgbClr val="3C8C9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400" b="1"/>
              <a:t>Commodity DT SMS:</a:t>
            </a:r>
          </a:p>
          <a:p>
            <a:r>
              <a:rPr lang="en-GB" sz="1400"/>
              <a:t>“The organization providing the equipment is required to operate a SMS which specifically supports the TASA and/or ASSC and which interfaces with adjoining ASMS.” [RA5013]</a:t>
            </a:r>
          </a:p>
        </p:txBody>
      </p:sp>
    </p:spTree>
    <p:extLst>
      <p:ext uri="{BB962C8B-B14F-4D97-AF65-F5344CB8AC3E}">
        <p14:creationId xmlns:p14="http://schemas.microsoft.com/office/powerpoint/2010/main" val="13324582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P spid="6" grpId="0" animBg="1"/>
      <p:bldP spid="7" grpId="0" animBg="1"/>
      <p:bldP spid="8" grpId="0" animBg="1"/>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040D7-07B4-B7ED-2257-B9BF66365B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F225E0-406D-0B24-AC3B-BC40AD3191DD}"/>
              </a:ext>
            </a:extLst>
          </p:cNvPr>
          <p:cNvSpPr>
            <a:spLocks noGrp="1"/>
          </p:cNvSpPr>
          <p:nvPr>
            <p:ph type="title"/>
          </p:nvPr>
        </p:nvSpPr>
        <p:spPr/>
        <p:txBody>
          <a:bodyPr>
            <a:normAutofit fontScale="90000"/>
          </a:bodyPr>
          <a:lstStyle/>
          <a:p>
            <a:r>
              <a:rPr lang="en-GB"/>
              <a:t>The 4 Key Pillars of ASMS</a:t>
            </a:r>
          </a:p>
        </p:txBody>
      </p:sp>
      <p:grpSp>
        <p:nvGrpSpPr>
          <p:cNvPr id="3" name="Group 2">
            <a:extLst>
              <a:ext uri="{FF2B5EF4-FFF2-40B4-BE49-F238E27FC236}">
                <a16:creationId xmlns:a16="http://schemas.microsoft.com/office/drawing/2014/main" id="{DAD280CF-A307-B115-0C63-E28D0C46541A}"/>
              </a:ext>
            </a:extLst>
          </p:cNvPr>
          <p:cNvGrpSpPr/>
          <p:nvPr/>
        </p:nvGrpSpPr>
        <p:grpSpPr>
          <a:xfrm>
            <a:off x="2814066" y="1068327"/>
            <a:ext cx="8229600" cy="5393875"/>
            <a:chOff x="1892808" y="1108461"/>
            <a:chExt cx="8229600" cy="5393875"/>
          </a:xfrm>
        </p:grpSpPr>
        <p:grpSp>
          <p:nvGrpSpPr>
            <p:cNvPr id="4" name="Group 3">
              <a:extLst>
                <a:ext uri="{FF2B5EF4-FFF2-40B4-BE49-F238E27FC236}">
                  <a16:creationId xmlns:a16="http://schemas.microsoft.com/office/drawing/2014/main" id="{1D26E7DD-626C-5ACF-C010-C03FD7A87B2E}"/>
                </a:ext>
              </a:extLst>
            </p:cNvPr>
            <p:cNvGrpSpPr/>
            <p:nvPr/>
          </p:nvGrpSpPr>
          <p:grpSpPr>
            <a:xfrm>
              <a:off x="2452116" y="1108461"/>
              <a:ext cx="7287768" cy="4641078"/>
              <a:chOff x="2478024" y="1535885"/>
              <a:chExt cx="7287768" cy="4641078"/>
            </a:xfrm>
          </p:grpSpPr>
          <p:sp>
            <p:nvSpPr>
              <p:cNvPr id="6" name="Isosceles Triangle 5">
                <a:extLst>
                  <a:ext uri="{FF2B5EF4-FFF2-40B4-BE49-F238E27FC236}">
                    <a16:creationId xmlns:a16="http://schemas.microsoft.com/office/drawing/2014/main" id="{FAB23E07-F9D1-E2A1-89A0-0CA5DCDC2A4E}"/>
                  </a:ext>
                </a:extLst>
              </p:cNvPr>
              <p:cNvSpPr/>
              <p:nvPr/>
            </p:nvSpPr>
            <p:spPr>
              <a:xfrm>
                <a:off x="2478024" y="1535885"/>
                <a:ext cx="7287768" cy="1532054"/>
              </a:xfrm>
              <a:prstGeom prst="triangle">
                <a:avLst/>
              </a:prstGeom>
              <a:solidFill>
                <a:srgbClr val="A3A3E0"/>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b="1">
                    <a:solidFill>
                      <a:schemeClr val="tx1"/>
                    </a:solidFill>
                  </a:rPr>
                  <a:t>ASMS</a:t>
                </a:r>
              </a:p>
            </p:txBody>
          </p:sp>
          <p:sp>
            <p:nvSpPr>
              <p:cNvPr id="7" name="Rectangle 6">
                <a:extLst>
                  <a:ext uri="{FF2B5EF4-FFF2-40B4-BE49-F238E27FC236}">
                    <a16:creationId xmlns:a16="http://schemas.microsoft.com/office/drawing/2014/main" id="{8F683808-850F-2B10-1240-0CD3B3556989}"/>
                  </a:ext>
                </a:extLst>
              </p:cNvPr>
              <p:cNvSpPr/>
              <p:nvPr/>
            </p:nvSpPr>
            <p:spPr>
              <a:xfrm>
                <a:off x="2715768" y="3067939"/>
                <a:ext cx="1069848" cy="310902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GB" b="1">
                    <a:solidFill>
                      <a:schemeClr val="tx1"/>
                    </a:solidFill>
                  </a:rPr>
                  <a:t>Safety Policy &amp; Objectives</a:t>
                </a:r>
              </a:p>
            </p:txBody>
          </p:sp>
          <p:sp>
            <p:nvSpPr>
              <p:cNvPr id="8" name="Rectangle 7">
                <a:extLst>
                  <a:ext uri="{FF2B5EF4-FFF2-40B4-BE49-F238E27FC236}">
                    <a16:creationId xmlns:a16="http://schemas.microsoft.com/office/drawing/2014/main" id="{46A3CEBD-625B-2EB8-F23C-0158A885998F}"/>
                  </a:ext>
                </a:extLst>
              </p:cNvPr>
              <p:cNvSpPr/>
              <p:nvPr/>
            </p:nvSpPr>
            <p:spPr>
              <a:xfrm>
                <a:off x="4511371" y="3067939"/>
                <a:ext cx="1069848" cy="310902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GB" b="1">
                    <a:solidFill>
                      <a:schemeClr val="tx1"/>
                    </a:solidFill>
                  </a:rPr>
                  <a:t>Safety Risk Management</a:t>
                </a:r>
              </a:p>
            </p:txBody>
          </p:sp>
          <p:sp>
            <p:nvSpPr>
              <p:cNvPr id="9" name="Rectangle 8">
                <a:extLst>
                  <a:ext uri="{FF2B5EF4-FFF2-40B4-BE49-F238E27FC236}">
                    <a16:creationId xmlns:a16="http://schemas.microsoft.com/office/drawing/2014/main" id="{89E766AC-3B89-C75E-8D65-101ECD233740}"/>
                  </a:ext>
                </a:extLst>
              </p:cNvPr>
              <p:cNvSpPr/>
              <p:nvPr/>
            </p:nvSpPr>
            <p:spPr>
              <a:xfrm>
                <a:off x="6610782" y="3067939"/>
                <a:ext cx="1069848" cy="3109024"/>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GB" b="1">
                    <a:solidFill>
                      <a:schemeClr val="tx1"/>
                    </a:solidFill>
                  </a:rPr>
                  <a:t>Safety Assurance</a:t>
                </a:r>
              </a:p>
            </p:txBody>
          </p:sp>
          <p:sp>
            <p:nvSpPr>
              <p:cNvPr id="10" name="Rectangle 9">
                <a:extLst>
                  <a:ext uri="{FF2B5EF4-FFF2-40B4-BE49-F238E27FC236}">
                    <a16:creationId xmlns:a16="http://schemas.microsoft.com/office/drawing/2014/main" id="{9B3CD9B6-8E20-C6F9-3717-AE0B5DDA93BE}"/>
                  </a:ext>
                </a:extLst>
              </p:cNvPr>
              <p:cNvSpPr/>
              <p:nvPr/>
            </p:nvSpPr>
            <p:spPr>
              <a:xfrm>
                <a:off x="8406384" y="3067939"/>
                <a:ext cx="1069848" cy="3109024"/>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45720" rtlCol="0" anchor="ctr"/>
              <a:lstStyle/>
              <a:p>
                <a:pPr algn="ctr"/>
                <a:r>
                  <a:rPr lang="en-GB" b="1">
                    <a:solidFill>
                      <a:schemeClr val="tx1"/>
                    </a:solidFill>
                  </a:rPr>
                  <a:t>Safety Promotion</a:t>
                </a:r>
              </a:p>
            </p:txBody>
          </p:sp>
        </p:grpSp>
        <p:sp>
          <p:nvSpPr>
            <p:cNvPr id="5" name="Rectangle 4">
              <a:extLst>
                <a:ext uri="{FF2B5EF4-FFF2-40B4-BE49-F238E27FC236}">
                  <a16:creationId xmlns:a16="http://schemas.microsoft.com/office/drawing/2014/main" id="{3DF1E81F-696F-ED80-FA56-3CDCB235F53D}"/>
                </a:ext>
              </a:extLst>
            </p:cNvPr>
            <p:cNvSpPr/>
            <p:nvPr/>
          </p:nvSpPr>
          <p:spPr>
            <a:xfrm>
              <a:off x="1892808" y="5725096"/>
              <a:ext cx="8229600" cy="7772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t>Engaged Air Safety Culture</a:t>
              </a:r>
            </a:p>
          </p:txBody>
        </p:sp>
      </p:grpSp>
      <p:sp>
        <p:nvSpPr>
          <p:cNvPr id="11" name="TextBox 10">
            <a:extLst>
              <a:ext uri="{FF2B5EF4-FFF2-40B4-BE49-F238E27FC236}">
                <a16:creationId xmlns:a16="http://schemas.microsoft.com/office/drawing/2014/main" id="{64C26EC6-3034-9A05-890C-F431CDF9C8EB}"/>
              </a:ext>
            </a:extLst>
          </p:cNvPr>
          <p:cNvSpPr txBox="1"/>
          <p:nvPr/>
        </p:nvSpPr>
        <p:spPr>
          <a:xfrm>
            <a:off x="407133" y="1068327"/>
            <a:ext cx="1572768" cy="5355312"/>
          </a:xfrm>
          <a:prstGeom prst="rect">
            <a:avLst/>
          </a:prstGeom>
          <a:solidFill>
            <a:srgbClr val="A3A3E0"/>
          </a:solidFill>
          <a:ln>
            <a:solidFill>
              <a:schemeClr val="tx1"/>
            </a:solidFill>
          </a:ln>
        </p:spPr>
        <p:txBody>
          <a:bodyPr wrap="square" lIns="91440" tIns="45720" rIns="91440" bIns="45720" rtlCol="0" anchor="t">
            <a:spAutoFit/>
          </a:bodyPr>
          <a:lstStyle/>
          <a:p>
            <a:r>
              <a:rPr lang="en-GB" b="1">
                <a:ea typeface="+mn-lt"/>
                <a:cs typeface="+mn-lt"/>
              </a:rPr>
              <a:t>Acceptable Means of Compliance 1200(1)</a:t>
            </a:r>
            <a:endParaRPr lang="en-US" b="1"/>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p:txBody>
      </p:sp>
    </p:spTree>
    <p:extLst>
      <p:ext uri="{BB962C8B-B14F-4D97-AF65-F5344CB8AC3E}">
        <p14:creationId xmlns:p14="http://schemas.microsoft.com/office/powerpoint/2010/main" val="2728823587"/>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E0455-2ED1-D8E6-48B2-4350F77AD8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FA1FD1-6721-9178-6BF3-1FD82F99739A}"/>
              </a:ext>
            </a:extLst>
          </p:cNvPr>
          <p:cNvSpPr>
            <a:spLocks noGrp="1"/>
          </p:cNvSpPr>
          <p:nvPr>
            <p:ph type="title"/>
          </p:nvPr>
        </p:nvSpPr>
        <p:spPr/>
        <p:txBody>
          <a:bodyPr>
            <a:normAutofit fontScale="90000"/>
          </a:bodyPr>
          <a:lstStyle/>
          <a:p>
            <a:r>
              <a:rPr lang="en-GB"/>
              <a:t>Structure of ASMS</a:t>
            </a:r>
          </a:p>
        </p:txBody>
      </p:sp>
      <p:sp>
        <p:nvSpPr>
          <p:cNvPr id="5" name="Rectangle 4">
            <a:extLst>
              <a:ext uri="{FF2B5EF4-FFF2-40B4-BE49-F238E27FC236}">
                <a16:creationId xmlns:a16="http://schemas.microsoft.com/office/drawing/2014/main" id="{7BB597A2-76CA-B245-D1FC-ABB39347EAEC}"/>
              </a:ext>
            </a:extLst>
          </p:cNvPr>
          <p:cNvSpPr/>
          <p:nvPr/>
        </p:nvSpPr>
        <p:spPr>
          <a:xfrm>
            <a:off x="5246076" y="1171785"/>
            <a:ext cx="2231571" cy="938892"/>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000000"/>
                </a:solidFill>
              </a:rPr>
              <a:t>Safety Policy &amp; Objectives</a:t>
            </a:r>
            <a:endParaRPr lang="en-US"/>
          </a:p>
        </p:txBody>
      </p:sp>
      <p:sp>
        <p:nvSpPr>
          <p:cNvPr id="6" name="Rectangle 5">
            <a:extLst>
              <a:ext uri="{FF2B5EF4-FFF2-40B4-BE49-F238E27FC236}">
                <a16:creationId xmlns:a16="http://schemas.microsoft.com/office/drawing/2014/main" id="{D372FC07-6D44-6563-FD98-32252E2E4BF4}"/>
              </a:ext>
            </a:extLst>
          </p:cNvPr>
          <p:cNvSpPr/>
          <p:nvPr/>
        </p:nvSpPr>
        <p:spPr>
          <a:xfrm>
            <a:off x="1279768" y="3438246"/>
            <a:ext cx="2231571" cy="938892"/>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000000"/>
                </a:solidFill>
              </a:rPr>
              <a:t>Safety Promotion</a:t>
            </a:r>
            <a:endParaRPr lang="en-US"/>
          </a:p>
        </p:txBody>
      </p:sp>
      <p:sp>
        <p:nvSpPr>
          <p:cNvPr id="7" name="Rectangle 6">
            <a:extLst>
              <a:ext uri="{FF2B5EF4-FFF2-40B4-BE49-F238E27FC236}">
                <a16:creationId xmlns:a16="http://schemas.microsoft.com/office/drawing/2014/main" id="{1288C1A4-DA29-51C3-ACCE-C55FA36A934D}"/>
              </a:ext>
            </a:extLst>
          </p:cNvPr>
          <p:cNvSpPr/>
          <p:nvPr/>
        </p:nvSpPr>
        <p:spPr>
          <a:xfrm>
            <a:off x="9231921" y="3438245"/>
            <a:ext cx="2231571" cy="938892"/>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000000"/>
                </a:solidFill>
              </a:rPr>
              <a:t>Safety Risk Management</a:t>
            </a:r>
            <a:endParaRPr lang="en-US"/>
          </a:p>
        </p:txBody>
      </p:sp>
      <p:sp>
        <p:nvSpPr>
          <p:cNvPr id="8" name="Rectangle 7">
            <a:extLst>
              <a:ext uri="{FF2B5EF4-FFF2-40B4-BE49-F238E27FC236}">
                <a16:creationId xmlns:a16="http://schemas.microsoft.com/office/drawing/2014/main" id="{F7889FD3-7EF4-F882-01B2-7A05375F2147}"/>
              </a:ext>
            </a:extLst>
          </p:cNvPr>
          <p:cNvSpPr/>
          <p:nvPr/>
        </p:nvSpPr>
        <p:spPr>
          <a:xfrm>
            <a:off x="5246076" y="5343246"/>
            <a:ext cx="2231571" cy="938892"/>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000000"/>
                </a:solidFill>
              </a:rPr>
              <a:t>Safety Assurance</a:t>
            </a:r>
            <a:endParaRPr lang="en-US"/>
          </a:p>
        </p:txBody>
      </p:sp>
      <p:sp>
        <p:nvSpPr>
          <p:cNvPr id="9" name="Rectangle: Rounded Corners 8">
            <a:extLst>
              <a:ext uri="{FF2B5EF4-FFF2-40B4-BE49-F238E27FC236}">
                <a16:creationId xmlns:a16="http://schemas.microsoft.com/office/drawing/2014/main" id="{508654B0-5BFE-5B60-948B-7924B39CE0F1}"/>
              </a:ext>
            </a:extLst>
          </p:cNvPr>
          <p:cNvSpPr/>
          <p:nvPr/>
        </p:nvSpPr>
        <p:spPr>
          <a:xfrm>
            <a:off x="8777468" y="1733187"/>
            <a:ext cx="914399" cy="914399"/>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Plan</a:t>
            </a:r>
          </a:p>
        </p:txBody>
      </p:sp>
      <p:sp>
        <p:nvSpPr>
          <p:cNvPr id="10" name="Rectangle: Rounded Corners 9">
            <a:extLst>
              <a:ext uri="{FF2B5EF4-FFF2-40B4-BE49-F238E27FC236}">
                <a16:creationId xmlns:a16="http://schemas.microsoft.com/office/drawing/2014/main" id="{5BB1557A-CC90-C911-E633-455F3C1A175D}"/>
              </a:ext>
            </a:extLst>
          </p:cNvPr>
          <p:cNvSpPr/>
          <p:nvPr/>
        </p:nvSpPr>
        <p:spPr>
          <a:xfrm>
            <a:off x="8777467" y="4974098"/>
            <a:ext cx="914399" cy="914399"/>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Do</a:t>
            </a:r>
          </a:p>
        </p:txBody>
      </p:sp>
      <p:sp>
        <p:nvSpPr>
          <p:cNvPr id="11" name="Rectangle: Rounded Corners 10">
            <a:extLst>
              <a:ext uri="{FF2B5EF4-FFF2-40B4-BE49-F238E27FC236}">
                <a16:creationId xmlns:a16="http://schemas.microsoft.com/office/drawing/2014/main" id="{02EF528C-D787-88D3-B9E9-3DD9777CE60B}"/>
              </a:ext>
            </a:extLst>
          </p:cNvPr>
          <p:cNvSpPr/>
          <p:nvPr/>
        </p:nvSpPr>
        <p:spPr>
          <a:xfrm>
            <a:off x="2970835" y="4974098"/>
            <a:ext cx="914399" cy="914399"/>
          </a:xfrm>
          <a:prstGeom prst="roundRect">
            <a:avLst/>
          </a:prstGeom>
          <a:solidFill>
            <a:srgbClr val="6636E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Study</a:t>
            </a:r>
          </a:p>
        </p:txBody>
      </p:sp>
      <p:sp>
        <p:nvSpPr>
          <p:cNvPr id="12" name="Rectangle: Rounded Corners 11">
            <a:extLst>
              <a:ext uri="{FF2B5EF4-FFF2-40B4-BE49-F238E27FC236}">
                <a16:creationId xmlns:a16="http://schemas.microsoft.com/office/drawing/2014/main" id="{AFA37CB3-E5D0-9148-E193-82D22DDB3DB6}"/>
              </a:ext>
            </a:extLst>
          </p:cNvPr>
          <p:cNvSpPr/>
          <p:nvPr/>
        </p:nvSpPr>
        <p:spPr>
          <a:xfrm>
            <a:off x="3047999" y="1733187"/>
            <a:ext cx="914399" cy="914399"/>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Act</a:t>
            </a:r>
          </a:p>
        </p:txBody>
      </p:sp>
      <p:sp>
        <p:nvSpPr>
          <p:cNvPr id="13" name="Arrow: Curved Left 12">
            <a:extLst>
              <a:ext uri="{FF2B5EF4-FFF2-40B4-BE49-F238E27FC236}">
                <a16:creationId xmlns:a16="http://schemas.microsoft.com/office/drawing/2014/main" id="{41757DF2-1A12-38E5-F21F-0563E367164A}"/>
              </a:ext>
            </a:extLst>
          </p:cNvPr>
          <p:cNvSpPr/>
          <p:nvPr/>
        </p:nvSpPr>
        <p:spPr>
          <a:xfrm>
            <a:off x="6356430" y="2852076"/>
            <a:ext cx="1117341" cy="1756301"/>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Arrow: Curved Left 13">
            <a:extLst>
              <a:ext uri="{FF2B5EF4-FFF2-40B4-BE49-F238E27FC236}">
                <a16:creationId xmlns:a16="http://schemas.microsoft.com/office/drawing/2014/main" id="{36A567F2-9998-C027-F0F2-A14EF1D1E22C}"/>
              </a:ext>
            </a:extLst>
          </p:cNvPr>
          <p:cNvSpPr/>
          <p:nvPr/>
        </p:nvSpPr>
        <p:spPr>
          <a:xfrm rot="10800000">
            <a:off x="5285772" y="2736327"/>
            <a:ext cx="1020886" cy="1756302"/>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a:extLst>
              <a:ext uri="{FF2B5EF4-FFF2-40B4-BE49-F238E27FC236}">
                <a16:creationId xmlns:a16="http://schemas.microsoft.com/office/drawing/2014/main" id="{5D7C58AD-D929-C277-6E3D-C950BAFA463E}"/>
              </a:ext>
            </a:extLst>
          </p:cNvPr>
          <p:cNvSpPr txBox="1"/>
          <p:nvPr/>
        </p:nvSpPr>
        <p:spPr>
          <a:xfrm>
            <a:off x="5552652" y="3225942"/>
            <a:ext cx="160755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Continuous</a:t>
            </a:r>
          </a:p>
          <a:p>
            <a:pPr algn="ctr"/>
            <a:r>
              <a:rPr lang="en-US"/>
              <a:t>Improvement</a:t>
            </a:r>
          </a:p>
          <a:p>
            <a:pPr algn="ctr"/>
            <a:r>
              <a:rPr lang="en-US"/>
              <a:t>Loop</a:t>
            </a:r>
          </a:p>
        </p:txBody>
      </p:sp>
      <p:cxnSp>
        <p:nvCxnSpPr>
          <p:cNvPr id="16" name="Straight Arrow Connector 15">
            <a:extLst>
              <a:ext uri="{FF2B5EF4-FFF2-40B4-BE49-F238E27FC236}">
                <a16:creationId xmlns:a16="http://schemas.microsoft.com/office/drawing/2014/main" id="{B4CB651B-3057-852B-E9B0-816884DC30BF}"/>
              </a:ext>
            </a:extLst>
          </p:cNvPr>
          <p:cNvCxnSpPr>
            <a:stCxn id="5" idx="3"/>
            <a:endCxn id="9" idx="1"/>
          </p:cNvCxnSpPr>
          <p:nvPr/>
        </p:nvCxnSpPr>
        <p:spPr>
          <a:xfrm>
            <a:off x="7477647" y="1641231"/>
            <a:ext cx="1299821" cy="549156"/>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7" name="Straight Arrow Connector 16">
            <a:extLst>
              <a:ext uri="{FF2B5EF4-FFF2-40B4-BE49-F238E27FC236}">
                <a16:creationId xmlns:a16="http://schemas.microsoft.com/office/drawing/2014/main" id="{2EABE5EB-FA6C-C5A7-0520-3C4353BB140E}"/>
              </a:ext>
            </a:extLst>
          </p:cNvPr>
          <p:cNvCxnSpPr>
            <a:stCxn id="9" idx="2"/>
            <a:endCxn id="7" idx="0"/>
          </p:cNvCxnSpPr>
          <p:nvPr/>
        </p:nvCxnSpPr>
        <p:spPr>
          <a:xfrm>
            <a:off x="9234668" y="2647586"/>
            <a:ext cx="1103393" cy="790659"/>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563F36C1-E104-F9E5-6D98-0FDB7F11F1DC}"/>
              </a:ext>
            </a:extLst>
          </p:cNvPr>
          <p:cNvCxnSpPr>
            <a:cxnSpLocks/>
            <a:stCxn id="7" idx="2"/>
            <a:endCxn id="10" idx="0"/>
          </p:cNvCxnSpPr>
          <p:nvPr/>
        </p:nvCxnSpPr>
        <p:spPr>
          <a:xfrm flipH="1">
            <a:off x="9234667" y="4377137"/>
            <a:ext cx="1113040" cy="596961"/>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CD86098F-1B99-6176-61A3-FD2C8BBC5BCF}"/>
              </a:ext>
            </a:extLst>
          </p:cNvPr>
          <p:cNvCxnSpPr>
            <a:stCxn id="10" idx="1"/>
            <a:endCxn id="8" idx="3"/>
          </p:cNvCxnSpPr>
          <p:nvPr/>
        </p:nvCxnSpPr>
        <p:spPr>
          <a:xfrm flipH="1">
            <a:off x="7477647" y="5431298"/>
            <a:ext cx="1299820" cy="381394"/>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D536B5AD-5C4E-2BF2-9F0C-AC488B5991CD}"/>
              </a:ext>
            </a:extLst>
          </p:cNvPr>
          <p:cNvCxnSpPr>
            <a:stCxn id="8" idx="1"/>
            <a:endCxn id="11" idx="3"/>
          </p:cNvCxnSpPr>
          <p:nvPr/>
        </p:nvCxnSpPr>
        <p:spPr>
          <a:xfrm flipH="1" flipV="1">
            <a:off x="3885234" y="5431298"/>
            <a:ext cx="1360842" cy="381394"/>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4569C833-DAD6-B60D-0C4E-FEF28CF6A0D1}"/>
              </a:ext>
            </a:extLst>
          </p:cNvPr>
          <p:cNvCxnSpPr>
            <a:stCxn id="11" idx="0"/>
            <a:endCxn id="6" idx="2"/>
          </p:cNvCxnSpPr>
          <p:nvPr/>
        </p:nvCxnSpPr>
        <p:spPr>
          <a:xfrm flipH="1" flipV="1">
            <a:off x="2395554" y="4377138"/>
            <a:ext cx="1032481" cy="596960"/>
          </a:xfrm>
          <a:prstGeom prst="straightConnector1">
            <a:avLst/>
          </a:prstGeom>
          <a:ln w="381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5148450F-78F2-F94A-897D-A85BE57A6A9E}"/>
              </a:ext>
            </a:extLst>
          </p:cNvPr>
          <p:cNvCxnSpPr>
            <a:stCxn id="6" idx="0"/>
            <a:endCxn id="12" idx="2"/>
          </p:cNvCxnSpPr>
          <p:nvPr/>
        </p:nvCxnSpPr>
        <p:spPr>
          <a:xfrm flipV="1">
            <a:off x="2395554" y="2647586"/>
            <a:ext cx="1109645" cy="79066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7A4B836A-309F-2BDE-A1CB-4073440EE745}"/>
              </a:ext>
            </a:extLst>
          </p:cNvPr>
          <p:cNvCxnSpPr>
            <a:cxnSpLocks/>
            <a:stCxn id="12" idx="3"/>
            <a:endCxn id="5" idx="1"/>
          </p:cNvCxnSpPr>
          <p:nvPr/>
        </p:nvCxnSpPr>
        <p:spPr>
          <a:xfrm flipV="1">
            <a:off x="3962398" y="1641231"/>
            <a:ext cx="1283678" cy="54915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8192013"/>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0FB04-B77D-789D-B51D-6CAE427CFD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9FB6EF-50C2-C159-17E6-1647CC2686B4}"/>
              </a:ext>
            </a:extLst>
          </p:cNvPr>
          <p:cNvSpPr>
            <a:spLocks noGrp="1"/>
          </p:cNvSpPr>
          <p:nvPr>
            <p:ph type="title"/>
          </p:nvPr>
        </p:nvSpPr>
        <p:spPr/>
        <p:txBody>
          <a:bodyPr>
            <a:normAutofit fontScale="90000"/>
          </a:bodyPr>
          <a:lstStyle/>
          <a:p>
            <a:endParaRPr lang="en-GB"/>
          </a:p>
        </p:txBody>
      </p:sp>
      <p:sp>
        <p:nvSpPr>
          <p:cNvPr id="5" name="Rectangle 4">
            <a:extLst>
              <a:ext uri="{FF2B5EF4-FFF2-40B4-BE49-F238E27FC236}">
                <a16:creationId xmlns:a16="http://schemas.microsoft.com/office/drawing/2014/main" id="{841923AF-152C-4B47-1E45-5A648883EC2C}"/>
              </a:ext>
            </a:extLst>
          </p:cNvPr>
          <p:cNvSpPr/>
          <p:nvPr/>
        </p:nvSpPr>
        <p:spPr>
          <a:xfrm>
            <a:off x="1219958" y="2967335"/>
            <a:ext cx="9494908" cy="923330"/>
          </a:xfrm>
          <a:prstGeom prst="rect">
            <a:avLst/>
          </a:prstGeom>
          <a:noFill/>
        </p:spPr>
        <p:txBody>
          <a:bodyPr wrap="none" lIns="91440" tIns="45720" rIns="91440" bIns="45720">
            <a:spAutoFit/>
          </a:bodyPr>
          <a:lstStyle/>
          <a:p>
            <a:pPr algn="ctr"/>
            <a:r>
              <a:rPr lang="en-US" sz="54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Safety …. How is it managed?</a:t>
            </a:r>
            <a:endParaRPr 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38357258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2415B-AA81-F275-E745-3B8D13723C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0194AF-9F92-8F90-518B-AB5C9E8AB497}"/>
              </a:ext>
            </a:extLst>
          </p:cNvPr>
          <p:cNvSpPr>
            <a:spLocks noGrp="1"/>
          </p:cNvSpPr>
          <p:nvPr>
            <p:ph type="title"/>
          </p:nvPr>
        </p:nvSpPr>
        <p:spPr/>
        <p:txBody>
          <a:bodyPr>
            <a:normAutofit fontScale="90000"/>
          </a:bodyPr>
          <a:lstStyle/>
          <a:p>
            <a:endParaRPr lang="en-GB"/>
          </a:p>
        </p:txBody>
      </p:sp>
      <p:sp>
        <p:nvSpPr>
          <p:cNvPr id="7" name="Rectangle: Rounded Corners 6">
            <a:extLst>
              <a:ext uri="{FF2B5EF4-FFF2-40B4-BE49-F238E27FC236}">
                <a16:creationId xmlns:a16="http://schemas.microsoft.com/office/drawing/2014/main" id="{0918ACDF-5BCF-79E6-44C7-11628C2DA03B}"/>
              </a:ext>
            </a:extLst>
          </p:cNvPr>
          <p:cNvSpPr/>
          <p:nvPr/>
        </p:nvSpPr>
        <p:spPr>
          <a:xfrm>
            <a:off x="2533649" y="1733187"/>
            <a:ext cx="7430400" cy="4060800"/>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500"/>
              <a:t>Plan</a:t>
            </a:r>
          </a:p>
        </p:txBody>
      </p:sp>
    </p:spTree>
    <p:extLst>
      <p:ext uri="{BB962C8B-B14F-4D97-AF65-F5344CB8AC3E}">
        <p14:creationId xmlns:p14="http://schemas.microsoft.com/office/powerpoint/2010/main" val="3084226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A1003-ADE8-0390-DC3A-8DC1AAC95F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00F595-3A14-798A-F90E-E692A077873C}"/>
              </a:ext>
            </a:extLst>
          </p:cNvPr>
          <p:cNvSpPr>
            <a:spLocks noGrp="1"/>
          </p:cNvSpPr>
          <p:nvPr>
            <p:ph type="title"/>
          </p:nvPr>
        </p:nvSpPr>
        <p:spPr/>
        <p:txBody>
          <a:bodyPr>
            <a:normAutofit fontScale="90000"/>
          </a:bodyPr>
          <a:lstStyle/>
          <a:p>
            <a:r>
              <a:rPr lang="en-GB"/>
              <a:t>Safety Policy &amp; Objectives</a:t>
            </a:r>
          </a:p>
        </p:txBody>
      </p:sp>
      <p:pic>
        <p:nvPicPr>
          <p:cNvPr id="3" name="Picture 2">
            <a:extLst>
              <a:ext uri="{FF2B5EF4-FFF2-40B4-BE49-F238E27FC236}">
                <a16:creationId xmlns:a16="http://schemas.microsoft.com/office/drawing/2014/main" id="{F9F2FD92-E28C-82E0-DB7F-4FFA100258AF}"/>
              </a:ext>
            </a:extLst>
          </p:cNvPr>
          <p:cNvPicPr>
            <a:picLocks noChangeAspect="1"/>
          </p:cNvPicPr>
          <p:nvPr/>
        </p:nvPicPr>
        <p:blipFill>
          <a:blip r:embed="rId3"/>
          <a:stretch>
            <a:fillRect/>
          </a:stretch>
        </p:blipFill>
        <p:spPr>
          <a:xfrm>
            <a:off x="620582" y="2729550"/>
            <a:ext cx="2136446" cy="2120137"/>
          </a:xfrm>
          <a:prstGeom prst="rect">
            <a:avLst/>
          </a:prstGeom>
          <a:ln>
            <a:noFill/>
          </a:ln>
          <a:effectLst>
            <a:outerShdw blurRad="292100" dist="139700" dir="2700000" algn="tl" rotWithShape="0">
              <a:srgbClr val="333333">
                <a:alpha val="65000"/>
              </a:srgbClr>
            </a:outerShdw>
          </a:effectLst>
        </p:spPr>
      </p:pic>
      <p:sp>
        <p:nvSpPr>
          <p:cNvPr id="4" name="Content Placeholder 7">
            <a:extLst>
              <a:ext uri="{FF2B5EF4-FFF2-40B4-BE49-F238E27FC236}">
                <a16:creationId xmlns:a16="http://schemas.microsoft.com/office/drawing/2014/main" id="{95B78433-BF83-F873-7C98-BD1102C5F415}"/>
              </a:ext>
            </a:extLst>
          </p:cNvPr>
          <p:cNvSpPr txBox="1">
            <a:spLocks/>
          </p:cNvSpPr>
          <p:nvPr/>
        </p:nvSpPr>
        <p:spPr>
          <a:xfrm>
            <a:off x="2359768" y="2751964"/>
            <a:ext cx="2601191" cy="680828"/>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en-GB" sz="2000"/>
              <a:t>A2 – Engaged Air </a:t>
            </a:r>
            <a:r>
              <a:rPr lang="en-GB" sz="2000" dirty="0"/>
              <a:t>Safety Culture</a:t>
            </a:r>
            <a:endParaRPr lang="en-US" sz="2000" dirty="0"/>
          </a:p>
        </p:txBody>
      </p:sp>
      <p:sp>
        <p:nvSpPr>
          <p:cNvPr id="5" name="TextBox 4">
            <a:extLst>
              <a:ext uri="{FF2B5EF4-FFF2-40B4-BE49-F238E27FC236}">
                <a16:creationId xmlns:a16="http://schemas.microsoft.com/office/drawing/2014/main" id="{74235B99-9E11-EE34-E2AF-9A25FC6920D4}"/>
              </a:ext>
            </a:extLst>
          </p:cNvPr>
          <p:cNvSpPr txBox="1"/>
          <p:nvPr/>
        </p:nvSpPr>
        <p:spPr>
          <a:xfrm>
            <a:off x="3297563" y="3870581"/>
            <a:ext cx="2798437" cy="679058"/>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t">
            <a:normAutofit/>
          </a:bodyPr>
          <a:lstStyle>
            <a:defPPr>
              <a:defRPr lang="en-US"/>
            </a:defPPr>
            <a:lvl1pPr indent="0">
              <a:lnSpc>
                <a:spcPct val="90000"/>
              </a:lnSpc>
              <a:spcBef>
                <a:spcPts val="1000"/>
              </a:spcBef>
              <a:buFont typeface="Arial" panose="020B0604020202020204" pitchFamily="34" charset="0"/>
              <a:buNone/>
              <a:defRPr sz="2000">
                <a:solidFill>
                  <a:schemeClr val="lt1"/>
                </a:solidFill>
              </a:defRPr>
            </a:lvl1pPr>
            <a:lvl2pPr marL="685800" indent="-228600">
              <a:lnSpc>
                <a:spcPct val="90000"/>
              </a:lnSpc>
              <a:spcBef>
                <a:spcPts val="500"/>
              </a:spcBef>
              <a:buFont typeface="Arial" panose="020B0604020202020204" pitchFamily="34" charset="0"/>
              <a:buChar char="•"/>
              <a:defRPr sz="2400">
                <a:solidFill>
                  <a:schemeClr val="lt1"/>
                </a:solidFill>
              </a:defRPr>
            </a:lvl2pPr>
            <a:lvl3pPr marL="1143000" indent="-228600">
              <a:lnSpc>
                <a:spcPct val="90000"/>
              </a:lnSpc>
              <a:spcBef>
                <a:spcPts val="500"/>
              </a:spcBef>
              <a:buFont typeface="Arial" panose="020B0604020202020204" pitchFamily="34" charset="0"/>
              <a:buChar char="•"/>
              <a:defRPr sz="2000">
                <a:solidFill>
                  <a:schemeClr val="lt1"/>
                </a:solidFill>
              </a:defRPr>
            </a:lvl3pPr>
            <a:lvl4pPr marL="1600200" indent="-228600">
              <a:lnSpc>
                <a:spcPct val="90000"/>
              </a:lnSpc>
              <a:spcBef>
                <a:spcPts val="500"/>
              </a:spcBef>
              <a:buFont typeface="Arial" panose="020B0604020202020204" pitchFamily="34" charset="0"/>
              <a:buChar char="•"/>
              <a:defRPr>
                <a:solidFill>
                  <a:schemeClr val="lt1"/>
                </a:solidFill>
              </a:defRPr>
            </a:lvl4pPr>
            <a:lvl5pPr marL="2057400" indent="-228600">
              <a:lnSpc>
                <a:spcPct val="90000"/>
              </a:lnSpc>
              <a:spcBef>
                <a:spcPts val="500"/>
              </a:spcBef>
              <a:buFont typeface="Arial" panose="020B0604020202020204" pitchFamily="34" charset="0"/>
              <a:buChar char="•"/>
              <a:defRPr>
                <a:solidFill>
                  <a:schemeClr val="lt1"/>
                </a:solidFill>
              </a:defRPr>
            </a:lvl5pPr>
            <a:lvl6pPr marL="2514600" indent="-228600">
              <a:lnSpc>
                <a:spcPct val="90000"/>
              </a:lnSpc>
              <a:spcBef>
                <a:spcPts val="500"/>
              </a:spcBef>
              <a:buFont typeface="Arial" panose="020B0604020202020204" pitchFamily="34" charset="0"/>
              <a:buChar char="•"/>
              <a:defRPr>
                <a:solidFill>
                  <a:schemeClr val="lt1"/>
                </a:solidFill>
              </a:defRPr>
            </a:lvl6pPr>
            <a:lvl7pPr marL="2971800" indent="-228600">
              <a:lnSpc>
                <a:spcPct val="90000"/>
              </a:lnSpc>
              <a:spcBef>
                <a:spcPts val="500"/>
              </a:spcBef>
              <a:buFont typeface="Arial" panose="020B0604020202020204" pitchFamily="34" charset="0"/>
              <a:buChar char="•"/>
              <a:defRPr>
                <a:solidFill>
                  <a:schemeClr val="lt1"/>
                </a:solidFill>
              </a:defRPr>
            </a:lvl7pPr>
            <a:lvl8pPr marL="3429000" indent="-228600">
              <a:lnSpc>
                <a:spcPct val="90000"/>
              </a:lnSpc>
              <a:spcBef>
                <a:spcPts val="500"/>
              </a:spcBef>
              <a:buFont typeface="Arial" panose="020B0604020202020204" pitchFamily="34" charset="0"/>
              <a:buChar char="•"/>
              <a:defRPr>
                <a:solidFill>
                  <a:schemeClr val="lt1"/>
                </a:solidFill>
              </a:defRPr>
            </a:lvl8pPr>
            <a:lvl9pPr marL="3886200" indent="-228600">
              <a:lnSpc>
                <a:spcPct val="90000"/>
              </a:lnSpc>
              <a:spcBef>
                <a:spcPts val="500"/>
              </a:spcBef>
              <a:buFont typeface="Arial" panose="020B0604020202020204" pitchFamily="34" charset="0"/>
              <a:buChar char="•"/>
              <a:defRPr>
                <a:solidFill>
                  <a:schemeClr val="lt1"/>
                </a:solidFill>
              </a:defRPr>
            </a:lvl9pPr>
          </a:lstStyle>
          <a:p>
            <a:r>
              <a:rPr lang="en-GB"/>
              <a:t>A3 – Air Safety Priority, Objectives &amp; Targets</a:t>
            </a:r>
          </a:p>
        </p:txBody>
      </p:sp>
      <p:sp>
        <p:nvSpPr>
          <p:cNvPr id="6" name="TextBox 5">
            <a:extLst>
              <a:ext uri="{FF2B5EF4-FFF2-40B4-BE49-F238E27FC236}">
                <a16:creationId xmlns:a16="http://schemas.microsoft.com/office/drawing/2014/main" id="{ABE89A88-7B40-F0D5-FB55-01DC8EA71F08}"/>
              </a:ext>
            </a:extLst>
          </p:cNvPr>
          <p:cNvSpPr txBox="1"/>
          <p:nvPr/>
        </p:nvSpPr>
        <p:spPr>
          <a:xfrm>
            <a:off x="922931" y="5234071"/>
            <a:ext cx="3860610" cy="648126"/>
          </a:xfrm>
          <a:prstGeom prst="rect">
            <a:avLst/>
          </a:prstGeom>
          <a:ln/>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t">
            <a:normAutofit fontScale="92500"/>
          </a:bodyPr>
          <a:lstStyle>
            <a:lvl1pPr indent="0">
              <a:lnSpc>
                <a:spcPct val="90000"/>
              </a:lnSpc>
              <a:spcBef>
                <a:spcPts val="1000"/>
              </a:spcBef>
              <a:buFont typeface="Arial" panose="020B0604020202020204" pitchFamily="34" charset="0"/>
              <a:buNone/>
              <a:defRPr sz="2000">
                <a:solidFill>
                  <a:schemeClr val="lt1"/>
                </a:solidFill>
              </a:defRPr>
            </a:lvl1pPr>
            <a:lvl2pPr marL="685800" indent="-228600">
              <a:lnSpc>
                <a:spcPct val="90000"/>
              </a:lnSpc>
              <a:spcBef>
                <a:spcPts val="500"/>
              </a:spcBef>
              <a:buFont typeface="Arial" panose="020B0604020202020204" pitchFamily="34" charset="0"/>
              <a:buChar char="•"/>
              <a:defRPr sz="2400">
                <a:solidFill>
                  <a:schemeClr val="lt1"/>
                </a:solidFill>
              </a:defRPr>
            </a:lvl2pPr>
            <a:lvl3pPr marL="1143000" indent="-228600">
              <a:lnSpc>
                <a:spcPct val="90000"/>
              </a:lnSpc>
              <a:spcBef>
                <a:spcPts val="500"/>
              </a:spcBef>
              <a:buFont typeface="Arial" panose="020B0604020202020204" pitchFamily="34" charset="0"/>
              <a:buChar char="•"/>
              <a:defRPr sz="2000">
                <a:solidFill>
                  <a:schemeClr val="lt1"/>
                </a:solidFill>
              </a:defRPr>
            </a:lvl3pPr>
            <a:lvl4pPr marL="1600200" indent="-228600">
              <a:lnSpc>
                <a:spcPct val="90000"/>
              </a:lnSpc>
              <a:spcBef>
                <a:spcPts val="500"/>
              </a:spcBef>
              <a:buFont typeface="Arial" panose="020B0604020202020204" pitchFamily="34" charset="0"/>
              <a:buChar char="•"/>
              <a:defRPr>
                <a:solidFill>
                  <a:schemeClr val="lt1"/>
                </a:solidFill>
              </a:defRPr>
            </a:lvl4pPr>
            <a:lvl5pPr marL="2057400" indent="-228600">
              <a:lnSpc>
                <a:spcPct val="90000"/>
              </a:lnSpc>
              <a:spcBef>
                <a:spcPts val="500"/>
              </a:spcBef>
              <a:buFont typeface="Arial" panose="020B0604020202020204" pitchFamily="34" charset="0"/>
              <a:buChar char="•"/>
              <a:defRPr>
                <a:solidFill>
                  <a:schemeClr val="lt1"/>
                </a:solidFill>
              </a:defRPr>
            </a:lvl5pPr>
            <a:lvl6pPr marL="2514600" indent="-228600">
              <a:lnSpc>
                <a:spcPct val="90000"/>
              </a:lnSpc>
              <a:spcBef>
                <a:spcPts val="500"/>
              </a:spcBef>
              <a:buFont typeface="Arial" panose="020B0604020202020204" pitchFamily="34" charset="0"/>
              <a:buChar char="•"/>
              <a:defRPr>
                <a:solidFill>
                  <a:schemeClr val="lt1"/>
                </a:solidFill>
              </a:defRPr>
            </a:lvl6pPr>
            <a:lvl7pPr marL="2971800" indent="-228600">
              <a:lnSpc>
                <a:spcPct val="90000"/>
              </a:lnSpc>
              <a:spcBef>
                <a:spcPts val="500"/>
              </a:spcBef>
              <a:buFont typeface="Arial" panose="020B0604020202020204" pitchFamily="34" charset="0"/>
              <a:buChar char="•"/>
              <a:defRPr>
                <a:solidFill>
                  <a:schemeClr val="lt1"/>
                </a:solidFill>
              </a:defRPr>
            </a:lvl7pPr>
            <a:lvl8pPr marL="3429000" indent="-228600">
              <a:lnSpc>
                <a:spcPct val="90000"/>
              </a:lnSpc>
              <a:spcBef>
                <a:spcPts val="500"/>
              </a:spcBef>
              <a:buFont typeface="Arial" panose="020B0604020202020204" pitchFamily="34" charset="0"/>
              <a:buChar char="•"/>
              <a:defRPr>
                <a:solidFill>
                  <a:schemeClr val="lt1"/>
                </a:solidFill>
              </a:defRPr>
            </a:lvl8pPr>
            <a:lvl9pPr marL="3886200" indent="-228600">
              <a:lnSpc>
                <a:spcPct val="90000"/>
              </a:lnSpc>
              <a:spcBef>
                <a:spcPts val="500"/>
              </a:spcBef>
              <a:buFont typeface="Arial" panose="020B0604020202020204" pitchFamily="34" charset="0"/>
              <a:buChar char="•"/>
              <a:defRPr>
                <a:solidFill>
                  <a:schemeClr val="lt1"/>
                </a:solidFill>
              </a:defRPr>
            </a:lvl9pPr>
          </a:lstStyle>
          <a:p>
            <a:r>
              <a:rPr lang="en-GB"/>
              <a:t>A4 – Organization, Key Personnel &amp; Air Safety Competencies</a:t>
            </a:r>
            <a:endParaRPr lang="en-US"/>
          </a:p>
        </p:txBody>
      </p:sp>
      <p:grpSp>
        <p:nvGrpSpPr>
          <p:cNvPr id="7" name="Group 6">
            <a:extLst>
              <a:ext uri="{FF2B5EF4-FFF2-40B4-BE49-F238E27FC236}">
                <a16:creationId xmlns:a16="http://schemas.microsoft.com/office/drawing/2014/main" id="{2E9F125A-43E8-02ED-F514-02499EC5F45B}"/>
              </a:ext>
            </a:extLst>
          </p:cNvPr>
          <p:cNvGrpSpPr/>
          <p:nvPr/>
        </p:nvGrpSpPr>
        <p:grpSpPr>
          <a:xfrm>
            <a:off x="4960959" y="5149509"/>
            <a:ext cx="6980120" cy="1134523"/>
            <a:chOff x="1887034" y="4688051"/>
            <a:chExt cx="8746656" cy="1250713"/>
          </a:xfrm>
        </p:grpSpPr>
        <p:sp>
          <p:nvSpPr>
            <p:cNvPr id="8" name="Oval 7">
              <a:extLst>
                <a:ext uri="{FF2B5EF4-FFF2-40B4-BE49-F238E27FC236}">
                  <a16:creationId xmlns:a16="http://schemas.microsoft.com/office/drawing/2014/main" id="{13244822-C029-B783-A8F8-C3FE5D2B453C}"/>
                </a:ext>
              </a:extLst>
            </p:cNvPr>
            <p:cNvSpPr/>
            <p:nvPr/>
          </p:nvSpPr>
          <p:spPr>
            <a:xfrm>
              <a:off x="1887034" y="4688051"/>
              <a:ext cx="1427420" cy="1194124"/>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1200" b="1"/>
                <a:t>Trained</a:t>
              </a:r>
            </a:p>
          </p:txBody>
        </p:sp>
        <p:sp>
          <p:nvSpPr>
            <p:cNvPr id="9" name="Oval 8">
              <a:extLst>
                <a:ext uri="{FF2B5EF4-FFF2-40B4-BE49-F238E27FC236}">
                  <a16:creationId xmlns:a16="http://schemas.microsoft.com/office/drawing/2014/main" id="{E000D3B6-EE72-A287-076C-DF1017F6D1F6}"/>
                </a:ext>
              </a:extLst>
            </p:cNvPr>
            <p:cNvSpPr/>
            <p:nvPr/>
          </p:nvSpPr>
          <p:spPr>
            <a:xfrm>
              <a:off x="4417995" y="4765749"/>
              <a:ext cx="1427418" cy="1173015"/>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000" b="1"/>
                <a:t>Experienced</a:t>
              </a:r>
              <a:endParaRPr lang="en-GB" sz="800" b="1"/>
            </a:p>
          </p:txBody>
        </p:sp>
        <p:sp>
          <p:nvSpPr>
            <p:cNvPr id="10" name="Oval 9">
              <a:extLst>
                <a:ext uri="{FF2B5EF4-FFF2-40B4-BE49-F238E27FC236}">
                  <a16:creationId xmlns:a16="http://schemas.microsoft.com/office/drawing/2014/main" id="{6353379A-8995-BBDB-B9F2-24EFD82AB6DD}"/>
                </a:ext>
              </a:extLst>
            </p:cNvPr>
            <p:cNvSpPr/>
            <p:nvPr/>
          </p:nvSpPr>
          <p:spPr>
            <a:xfrm>
              <a:off x="6788701" y="4765748"/>
              <a:ext cx="1311763" cy="1173016"/>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a:t>Professional Registration</a:t>
              </a:r>
            </a:p>
          </p:txBody>
        </p:sp>
        <p:pic>
          <p:nvPicPr>
            <p:cNvPr id="11" name="Graphic 10" descr="Add with solid fill">
              <a:extLst>
                <a:ext uri="{FF2B5EF4-FFF2-40B4-BE49-F238E27FC236}">
                  <a16:creationId xmlns:a16="http://schemas.microsoft.com/office/drawing/2014/main" id="{1D888501-02EE-008D-6F0D-20F28B67B4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02030" y="4895057"/>
              <a:ext cx="914400" cy="914400"/>
            </a:xfrm>
            <a:prstGeom prst="rect">
              <a:avLst/>
            </a:prstGeom>
          </p:spPr>
        </p:pic>
        <p:pic>
          <p:nvPicPr>
            <p:cNvPr id="12" name="Graphic 11" descr="Add with solid fill">
              <a:extLst>
                <a:ext uri="{FF2B5EF4-FFF2-40B4-BE49-F238E27FC236}">
                  <a16:creationId xmlns:a16="http://schemas.microsoft.com/office/drawing/2014/main" id="{55F83782-E4EE-82C0-FD05-6E164B1507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22883" y="4838466"/>
              <a:ext cx="914400" cy="914400"/>
            </a:xfrm>
            <a:prstGeom prst="rect">
              <a:avLst/>
            </a:prstGeom>
          </p:spPr>
        </p:pic>
        <p:sp>
          <p:nvSpPr>
            <p:cNvPr id="13" name="Oval 12">
              <a:extLst>
                <a:ext uri="{FF2B5EF4-FFF2-40B4-BE49-F238E27FC236}">
                  <a16:creationId xmlns:a16="http://schemas.microsoft.com/office/drawing/2014/main" id="{0DD77615-FFBA-D970-0954-98A4DC25BEA1}"/>
                </a:ext>
              </a:extLst>
            </p:cNvPr>
            <p:cNvSpPr/>
            <p:nvPr/>
          </p:nvSpPr>
          <p:spPr>
            <a:xfrm>
              <a:off x="9204005" y="4712176"/>
              <a:ext cx="1429685" cy="1173016"/>
            </a:xfrm>
            <a:prstGeom prst="ellipse">
              <a:avLst/>
            </a:prstGeom>
            <a:gradFill>
              <a:gsLst>
                <a:gs pos="0">
                  <a:schemeClr val="accent6"/>
                </a:gs>
                <a:gs pos="38000">
                  <a:srgbClr val="00B0F0"/>
                </a:gs>
                <a:gs pos="62000">
                  <a:srgbClr val="00B0F0"/>
                </a:gs>
                <a:gs pos="100000">
                  <a:srgbClr val="FF000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t>SQEP</a:t>
              </a:r>
            </a:p>
          </p:txBody>
        </p:sp>
        <p:sp>
          <p:nvSpPr>
            <p:cNvPr id="14" name="TextBox 13">
              <a:extLst>
                <a:ext uri="{FF2B5EF4-FFF2-40B4-BE49-F238E27FC236}">
                  <a16:creationId xmlns:a16="http://schemas.microsoft.com/office/drawing/2014/main" id="{AB693978-BB8D-EB5B-6227-8111577D60C4}"/>
                </a:ext>
              </a:extLst>
            </p:cNvPr>
            <p:cNvSpPr txBox="1"/>
            <p:nvPr/>
          </p:nvSpPr>
          <p:spPr>
            <a:xfrm>
              <a:off x="8294255" y="4978460"/>
              <a:ext cx="748145" cy="830997"/>
            </a:xfrm>
            <a:prstGeom prst="rect">
              <a:avLst/>
            </a:prstGeom>
            <a:noFill/>
          </p:spPr>
          <p:txBody>
            <a:bodyPr wrap="square" rtlCol="0">
              <a:spAutoFit/>
            </a:bodyPr>
            <a:lstStyle/>
            <a:p>
              <a:pPr algn="ctr"/>
              <a:r>
                <a:rPr lang="en-GB" sz="4800" b="1"/>
                <a:t>=</a:t>
              </a:r>
            </a:p>
          </p:txBody>
        </p:sp>
      </p:grpSp>
      <p:pic>
        <p:nvPicPr>
          <p:cNvPr id="15" name="Picture 14" descr="A letter of a company&#10;&#10;AI-generated content may be incorrect.">
            <a:extLst>
              <a:ext uri="{FF2B5EF4-FFF2-40B4-BE49-F238E27FC236}">
                <a16:creationId xmlns:a16="http://schemas.microsoft.com/office/drawing/2014/main" id="{6F37EF5D-AC95-2618-C1A3-A1F1C354A6C5}"/>
              </a:ext>
            </a:extLst>
          </p:cNvPr>
          <p:cNvPicPr>
            <a:picLocks noChangeAspect="1"/>
          </p:cNvPicPr>
          <p:nvPr/>
        </p:nvPicPr>
        <p:blipFill>
          <a:blip r:embed="rId6"/>
          <a:stretch>
            <a:fillRect/>
          </a:stretch>
        </p:blipFill>
        <p:spPr>
          <a:xfrm>
            <a:off x="7679950" y="1575236"/>
            <a:ext cx="2602760" cy="3411753"/>
          </a:xfrm>
          <a:prstGeom prst="rect">
            <a:avLst/>
          </a:prstGeom>
        </p:spPr>
      </p:pic>
      <p:sp>
        <p:nvSpPr>
          <p:cNvPr id="16" name="Content Placeholder 7">
            <a:extLst>
              <a:ext uri="{FF2B5EF4-FFF2-40B4-BE49-F238E27FC236}">
                <a16:creationId xmlns:a16="http://schemas.microsoft.com/office/drawing/2014/main" id="{E246F858-C314-7BF1-C0DB-802E7AC553CD}"/>
              </a:ext>
            </a:extLst>
          </p:cNvPr>
          <p:cNvSpPr txBox="1">
            <a:spLocks/>
          </p:cNvSpPr>
          <p:nvPr/>
        </p:nvSpPr>
        <p:spPr>
          <a:xfrm>
            <a:off x="608694" y="1730190"/>
            <a:ext cx="4420506" cy="680828"/>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en-GB" sz="2000"/>
              <a:t>A1 – Leadership Commitment &amp; Responsibilities</a:t>
            </a:r>
            <a:endParaRPr lang="en-US" sz="2000"/>
          </a:p>
        </p:txBody>
      </p:sp>
    </p:spTree>
    <p:extLst>
      <p:ext uri="{BB962C8B-B14F-4D97-AF65-F5344CB8AC3E}">
        <p14:creationId xmlns:p14="http://schemas.microsoft.com/office/powerpoint/2010/main" val="27904552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6AEE1-C4DB-4FCA-2577-2DFAC1EC451D}"/>
              </a:ext>
            </a:extLst>
          </p:cNvPr>
          <p:cNvSpPr>
            <a:spLocks noGrp="1"/>
          </p:cNvSpPr>
          <p:nvPr>
            <p:ph type="title"/>
          </p:nvPr>
        </p:nvSpPr>
        <p:spPr/>
        <p:txBody>
          <a:bodyPr>
            <a:normAutofit fontScale="90000"/>
          </a:bodyPr>
          <a:lstStyle/>
          <a:p>
            <a:r>
              <a:rPr lang="en-GB"/>
              <a:t>What is Safety?</a:t>
            </a:r>
          </a:p>
        </p:txBody>
      </p:sp>
      <p:pic>
        <p:nvPicPr>
          <p:cNvPr id="8" name="Picture 7">
            <a:extLst>
              <a:ext uri="{FF2B5EF4-FFF2-40B4-BE49-F238E27FC236}">
                <a16:creationId xmlns:a16="http://schemas.microsoft.com/office/drawing/2014/main" id="{37E0427F-BADF-BF58-A9A0-BDB30CB56247}"/>
              </a:ext>
            </a:extLst>
          </p:cNvPr>
          <p:cNvPicPr>
            <a:picLocks noChangeAspect="1"/>
          </p:cNvPicPr>
          <p:nvPr/>
        </p:nvPicPr>
        <p:blipFill>
          <a:blip r:embed="rId3"/>
          <a:stretch>
            <a:fillRect/>
          </a:stretch>
        </p:blipFill>
        <p:spPr>
          <a:xfrm>
            <a:off x="4854040" y="3191159"/>
            <a:ext cx="1672379" cy="2417761"/>
          </a:xfrm>
          <a:prstGeom prst="rect">
            <a:avLst/>
          </a:prstGeom>
        </p:spPr>
      </p:pic>
      <p:sp>
        <p:nvSpPr>
          <p:cNvPr id="9" name="TextBox 8">
            <a:extLst>
              <a:ext uri="{FF2B5EF4-FFF2-40B4-BE49-F238E27FC236}">
                <a16:creationId xmlns:a16="http://schemas.microsoft.com/office/drawing/2014/main" id="{98680600-5639-5E6B-F69D-669A70D3D76E}"/>
              </a:ext>
            </a:extLst>
          </p:cNvPr>
          <p:cNvSpPr txBox="1"/>
          <p:nvPr/>
        </p:nvSpPr>
        <p:spPr>
          <a:xfrm>
            <a:off x="4599618" y="2537764"/>
            <a:ext cx="2181225" cy="646331"/>
          </a:xfrm>
          <a:prstGeom prst="rect">
            <a:avLst/>
          </a:prstGeom>
          <a:noFill/>
        </p:spPr>
        <p:txBody>
          <a:bodyPr wrap="square" rtlCol="0">
            <a:spAutoFit/>
          </a:bodyPr>
          <a:lstStyle/>
          <a:p>
            <a:pPr algn="ctr"/>
            <a:r>
              <a:rPr lang="en-GB" b="1"/>
              <a:t>The White Book Key Messages</a:t>
            </a:r>
          </a:p>
        </p:txBody>
      </p:sp>
      <p:sp>
        <p:nvSpPr>
          <p:cNvPr id="10" name="TextBox 9">
            <a:extLst>
              <a:ext uri="{FF2B5EF4-FFF2-40B4-BE49-F238E27FC236}">
                <a16:creationId xmlns:a16="http://schemas.microsoft.com/office/drawing/2014/main" id="{963EA7A0-04E0-864F-90E0-B669DE4A9071}"/>
              </a:ext>
            </a:extLst>
          </p:cNvPr>
          <p:cNvSpPr txBox="1"/>
          <p:nvPr/>
        </p:nvSpPr>
        <p:spPr>
          <a:xfrm>
            <a:off x="445763" y="2590996"/>
            <a:ext cx="3733801" cy="923330"/>
          </a:xfrm>
          <a:prstGeom prst="rect">
            <a:avLst/>
          </a:prstGeom>
          <a:noFill/>
        </p:spPr>
        <p:txBody>
          <a:bodyPr wrap="square" rtlCol="0">
            <a:spAutoFit/>
          </a:bodyPr>
          <a:lstStyle/>
          <a:p>
            <a:r>
              <a:rPr lang="en-GB"/>
              <a:t>Perfect safety is rare, so risks must be recognised, understood &amp; controlled</a:t>
            </a:r>
          </a:p>
        </p:txBody>
      </p:sp>
      <p:sp>
        <p:nvSpPr>
          <p:cNvPr id="11" name="TextBox 10">
            <a:extLst>
              <a:ext uri="{FF2B5EF4-FFF2-40B4-BE49-F238E27FC236}">
                <a16:creationId xmlns:a16="http://schemas.microsoft.com/office/drawing/2014/main" id="{E0BFFF98-0707-3F66-5B1E-F2B300C7E364}"/>
              </a:ext>
            </a:extLst>
          </p:cNvPr>
          <p:cNvSpPr txBox="1"/>
          <p:nvPr/>
        </p:nvSpPr>
        <p:spPr>
          <a:xfrm>
            <a:off x="445763" y="4200487"/>
            <a:ext cx="3733801" cy="923330"/>
          </a:xfrm>
          <a:prstGeom prst="rect">
            <a:avLst/>
          </a:prstGeom>
          <a:noFill/>
        </p:spPr>
        <p:txBody>
          <a:bodyPr wrap="square" rtlCol="0">
            <a:spAutoFit/>
          </a:bodyPr>
          <a:lstStyle/>
          <a:p>
            <a:r>
              <a:rPr lang="en-GB"/>
              <a:t>People should be only exposed to safety risks if a benefit is expected and risks are adequately controlled</a:t>
            </a:r>
          </a:p>
        </p:txBody>
      </p:sp>
      <p:sp>
        <p:nvSpPr>
          <p:cNvPr id="12" name="TextBox 11">
            <a:extLst>
              <a:ext uri="{FF2B5EF4-FFF2-40B4-BE49-F238E27FC236}">
                <a16:creationId xmlns:a16="http://schemas.microsoft.com/office/drawing/2014/main" id="{649BE375-80CB-AC30-23D3-1D329AF3BEF6}"/>
              </a:ext>
            </a:extLst>
          </p:cNvPr>
          <p:cNvSpPr txBox="1"/>
          <p:nvPr/>
        </p:nvSpPr>
        <p:spPr>
          <a:xfrm>
            <a:off x="7455319" y="3057322"/>
            <a:ext cx="3733801" cy="646331"/>
          </a:xfrm>
          <a:prstGeom prst="rect">
            <a:avLst/>
          </a:prstGeom>
          <a:noFill/>
        </p:spPr>
        <p:txBody>
          <a:bodyPr wrap="square" rtlCol="0">
            <a:spAutoFit/>
          </a:bodyPr>
          <a:lstStyle/>
          <a:p>
            <a:r>
              <a:rPr lang="en-GB"/>
              <a:t>Everyone has a part to play in safety management</a:t>
            </a:r>
          </a:p>
        </p:txBody>
      </p:sp>
      <p:sp>
        <p:nvSpPr>
          <p:cNvPr id="13" name="TextBox 12">
            <a:extLst>
              <a:ext uri="{FF2B5EF4-FFF2-40B4-BE49-F238E27FC236}">
                <a16:creationId xmlns:a16="http://schemas.microsoft.com/office/drawing/2014/main" id="{C0BACAC8-B70A-2966-C24B-903FE00D813E}"/>
              </a:ext>
            </a:extLst>
          </p:cNvPr>
          <p:cNvSpPr txBox="1"/>
          <p:nvPr/>
        </p:nvSpPr>
        <p:spPr>
          <a:xfrm>
            <a:off x="6903709" y="4324856"/>
            <a:ext cx="4352926" cy="1200329"/>
          </a:xfrm>
          <a:prstGeom prst="rect">
            <a:avLst/>
          </a:prstGeom>
          <a:noFill/>
        </p:spPr>
        <p:txBody>
          <a:bodyPr wrap="square" rtlCol="0">
            <a:spAutoFit/>
          </a:bodyPr>
          <a:lstStyle/>
          <a:p>
            <a:r>
              <a:rPr lang="en-GB"/>
              <a:t>Safety Management allows you to do safely what you want to do; it is not about avoiding something just in case its harmful</a:t>
            </a:r>
          </a:p>
        </p:txBody>
      </p:sp>
      <p:sp>
        <p:nvSpPr>
          <p:cNvPr id="14" name="Rectangle 13">
            <a:extLst>
              <a:ext uri="{FF2B5EF4-FFF2-40B4-BE49-F238E27FC236}">
                <a16:creationId xmlns:a16="http://schemas.microsoft.com/office/drawing/2014/main" id="{2F70AC80-5CC4-AB96-D4AB-6B7E87193AA9}"/>
              </a:ext>
            </a:extLst>
          </p:cNvPr>
          <p:cNvSpPr/>
          <p:nvPr/>
        </p:nvSpPr>
        <p:spPr>
          <a:xfrm>
            <a:off x="270788" y="1019175"/>
            <a:ext cx="1548487" cy="487431"/>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b="1"/>
              <a:t>MAA-02</a:t>
            </a:r>
          </a:p>
        </p:txBody>
      </p:sp>
      <p:sp>
        <p:nvSpPr>
          <p:cNvPr id="15" name="TextBox 14">
            <a:extLst>
              <a:ext uri="{FF2B5EF4-FFF2-40B4-BE49-F238E27FC236}">
                <a16:creationId xmlns:a16="http://schemas.microsoft.com/office/drawing/2014/main" id="{E9E8F6F0-68D2-8951-2E26-3FBACCFF1F5A}"/>
              </a:ext>
            </a:extLst>
          </p:cNvPr>
          <p:cNvSpPr txBox="1"/>
          <p:nvPr/>
        </p:nvSpPr>
        <p:spPr>
          <a:xfrm>
            <a:off x="1983102" y="1073838"/>
            <a:ext cx="8225796" cy="369332"/>
          </a:xfrm>
          <a:prstGeom prst="rect">
            <a:avLst/>
          </a:prstGeom>
          <a:noFill/>
        </p:spPr>
        <p:txBody>
          <a:bodyPr wrap="square" rtlCol="0">
            <a:spAutoFit/>
          </a:bodyPr>
          <a:lstStyle/>
          <a:p>
            <a:r>
              <a:rPr lang="en-GB"/>
              <a:t>The freedom from unacceptable risk of personal harm.</a:t>
            </a:r>
          </a:p>
        </p:txBody>
      </p:sp>
    </p:spTree>
    <p:extLst>
      <p:ext uri="{BB962C8B-B14F-4D97-AF65-F5344CB8AC3E}">
        <p14:creationId xmlns:p14="http://schemas.microsoft.com/office/powerpoint/2010/main" val="21720324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4" grpId="0" animBg="1"/>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8A826-DAE4-CEC8-CAEF-3AA9D97B24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28A377-E037-4AA9-0C0E-09EA9FD02A2D}"/>
              </a:ext>
            </a:extLst>
          </p:cNvPr>
          <p:cNvSpPr>
            <a:spLocks noGrp="1"/>
          </p:cNvSpPr>
          <p:nvPr>
            <p:ph type="title"/>
          </p:nvPr>
        </p:nvSpPr>
        <p:spPr/>
        <p:txBody>
          <a:bodyPr>
            <a:normAutofit fontScale="90000"/>
          </a:bodyPr>
          <a:lstStyle/>
          <a:p>
            <a:r>
              <a:rPr lang="en-GB"/>
              <a:t>DT Personnel Requirements</a:t>
            </a:r>
          </a:p>
        </p:txBody>
      </p:sp>
      <p:sp>
        <p:nvSpPr>
          <p:cNvPr id="3" name="TextBox 2">
            <a:extLst>
              <a:ext uri="{FF2B5EF4-FFF2-40B4-BE49-F238E27FC236}">
                <a16:creationId xmlns:a16="http://schemas.microsoft.com/office/drawing/2014/main" id="{E3547130-7B5D-E0EB-95AC-629D88025F44}"/>
              </a:ext>
            </a:extLst>
          </p:cNvPr>
          <p:cNvSpPr txBox="1"/>
          <p:nvPr/>
        </p:nvSpPr>
        <p:spPr>
          <a:xfrm>
            <a:off x="270788" y="1107456"/>
            <a:ext cx="10943924" cy="4801314"/>
          </a:xfrm>
          <a:prstGeom prst="rect">
            <a:avLst/>
          </a:prstGeom>
          <a:solidFill>
            <a:schemeClr val="accent1">
              <a:lumMod val="75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a:solidFill>
                  <a:schemeClr val="bg1"/>
                </a:solidFill>
              </a:rPr>
              <a:t>All Air Environment Directors and DTs shall have a system in place to: </a:t>
            </a:r>
          </a:p>
          <a:p>
            <a:endParaRPr lang="en-GB">
              <a:solidFill>
                <a:schemeClr val="bg1"/>
              </a:solidFill>
            </a:endParaRPr>
          </a:p>
          <a:p>
            <a:pPr marL="285750" indent="-285750">
              <a:buFont typeface="Arial" panose="020B0604020202020204" pitchFamily="34" charset="0"/>
              <a:buChar char="•"/>
            </a:pPr>
            <a:r>
              <a:rPr lang="en-GB">
                <a:solidFill>
                  <a:schemeClr val="bg1"/>
                </a:solidFill>
              </a:rPr>
              <a:t>Identify all posts with responsibility for airworthiness activities</a:t>
            </a:r>
            <a:br>
              <a:rPr lang="en-GB">
                <a:solidFill>
                  <a:schemeClr val="bg1"/>
                </a:solidFill>
              </a:rPr>
            </a:br>
            <a:endParaRPr lang="en-GB">
              <a:solidFill>
                <a:schemeClr val="bg1"/>
              </a:solidFill>
            </a:endParaRPr>
          </a:p>
          <a:p>
            <a:pPr marL="285750" indent="-285750">
              <a:buFont typeface="Arial" panose="020B0604020202020204" pitchFamily="34" charset="0"/>
              <a:buChar char="•"/>
            </a:pPr>
            <a:r>
              <a:rPr lang="en-GB">
                <a:solidFill>
                  <a:schemeClr val="bg1"/>
                </a:solidFill>
              </a:rPr>
              <a:t>Identify the safety assignment taxonomy relevant to all posts</a:t>
            </a:r>
            <a:br>
              <a:rPr lang="en-GB">
                <a:solidFill>
                  <a:schemeClr val="bg1"/>
                </a:solidFill>
              </a:rPr>
            </a:br>
            <a:endParaRPr lang="en-GB">
              <a:solidFill>
                <a:schemeClr val="bg1"/>
              </a:solidFill>
            </a:endParaRPr>
          </a:p>
          <a:p>
            <a:pPr marL="285750" indent="-285750">
              <a:buFont typeface="Arial" panose="020B0604020202020204" pitchFamily="34" charset="0"/>
              <a:buChar char="•"/>
            </a:pPr>
            <a:r>
              <a:rPr lang="en-GB">
                <a:solidFill>
                  <a:schemeClr val="bg1"/>
                </a:solidFill>
              </a:rPr>
              <a:t>Assess and record the competency requirements for posts </a:t>
            </a:r>
            <a:br>
              <a:rPr lang="en-GB">
                <a:solidFill>
                  <a:schemeClr val="bg1"/>
                </a:solidFill>
              </a:rPr>
            </a:br>
            <a:endParaRPr lang="en-GB">
              <a:solidFill>
                <a:schemeClr val="bg1"/>
              </a:solidFill>
            </a:endParaRPr>
          </a:p>
          <a:p>
            <a:pPr marL="285750" indent="-285750">
              <a:buFont typeface="Arial" panose="020B0604020202020204" pitchFamily="34" charset="0"/>
              <a:buChar char="•"/>
            </a:pPr>
            <a:r>
              <a:rPr lang="en-GB">
                <a:solidFill>
                  <a:schemeClr val="bg1"/>
                </a:solidFill>
              </a:rPr>
              <a:t>Delegating airworthiness authority and providing notifications of air safety responsibilities to competent individuals </a:t>
            </a:r>
            <a:br>
              <a:rPr lang="en-GB">
                <a:solidFill>
                  <a:schemeClr val="bg1"/>
                </a:solidFill>
              </a:rPr>
            </a:br>
            <a:endParaRPr lang="en-GB">
              <a:solidFill>
                <a:schemeClr val="bg1"/>
              </a:solidFill>
            </a:endParaRPr>
          </a:p>
          <a:p>
            <a:pPr marL="285750" indent="-285750">
              <a:buFont typeface="Arial" panose="020B0604020202020204" pitchFamily="34" charset="0"/>
              <a:buChar char="•"/>
            </a:pPr>
            <a:r>
              <a:rPr lang="en-GB">
                <a:solidFill>
                  <a:schemeClr val="bg1"/>
                </a:solidFill>
              </a:rPr>
              <a:t>Review all </a:t>
            </a:r>
            <a:r>
              <a:rPr lang="en-GB" err="1">
                <a:solidFill>
                  <a:schemeClr val="bg1"/>
                </a:solidFill>
              </a:rPr>
              <a:t>LoAAs</a:t>
            </a:r>
            <a:r>
              <a:rPr lang="en-GB">
                <a:solidFill>
                  <a:schemeClr val="bg1"/>
                </a:solidFill>
              </a:rPr>
              <a:t>, </a:t>
            </a:r>
            <a:r>
              <a:rPr lang="en-GB" err="1">
                <a:solidFill>
                  <a:schemeClr val="bg1"/>
                </a:solidFill>
              </a:rPr>
              <a:t>LoANs</a:t>
            </a:r>
            <a:r>
              <a:rPr lang="en-GB">
                <a:solidFill>
                  <a:schemeClr val="bg1"/>
                </a:solidFill>
              </a:rPr>
              <a:t> and/or </a:t>
            </a:r>
            <a:r>
              <a:rPr lang="en-GB" err="1">
                <a:solidFill>
                  <a:schemeClr val="bg1"/>
                </a:solidFill>
              </a:rPr>
              <a:t>LoAs</a:t>
            </a:r>
            <a:r>
              <a:rPr lang="en-GB">
                <a:solidFill>
                  <a:schemeClr val="bg1"/>
                </a:solidFill>
              </a:rPr>
              <a:t> they have issued on at least an annual basis</a:t>
            </a:r>
          </a:p>
          <a:p>
            <a:endParaRPr lang="en-GB">
              <a:solidFill>
                <a:schemeClr val="bg1"/>
              </a:solidFill>
            </a:endParaRPr>
          </a:p>
          <a:p>
            <a:r>
              <a:rPr lang="en-GB">
                <a:solidFill>
                  <a:schemeClr val="bg1"/>
                </a:solidFill>
              </a:rPr>
              <a:t>Directors should personally authorize any </a:t>
            </a:r>
            <a:r>
              <a:rPr lang="en-GB" err="1">
                <a:solidFill>
                  <a:schemeClr val="bg1"/>
                </a:solidFill>
              </a:rPr>
              <a:t>LoAA</a:t>
            </a:r>
            <a:r>
              <a:rPr lang="en-GB">
                <a:solidFill>
                  <a:schemeClr val="bg1"/>
                </a:solidFill>
              </a:rPr>
              <a:t> holders who do not meet the minimum Professional Registration criteria for their role </a:t>
            </a:r>
          </a:p>
          <a:p>
            <a:endParaRPr lang="en-GB">
              <a:solidFill>
                <a:schemeClr val="bg1"/>
              </a:solidFill>
            </a:endParaRPr>
          </a:p>
          <a:p>
            <a:endParaRPr lang="en-GB">
              <a:solidFill>
                <a:schemeClr val="bg1"/>
              </a:solidFill>
            </a:endParaRPr>
          </a:p>
        </p:txBody>
      </p:sp>
    </p:spTree>
    <p:extLst>
      <p:ext uri="{BB962C8B-B14F-4D97-AF65-F5344CB8AC3E}">
        <p14:creationId xmlns:p14="http://schemas.microsoft.com/office/powerpoint/2010/main" val="2710639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026E6-716E-9AE0-787A-7C2764CF93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00A142-27E8-4741-3C81-37376AC700B1}"/>
              </a:ext>
            </a:extLst>
          </p:cNvPr>
          <p:cNvSpPr>
            <a:spLocks noGrp="1"/>
          </p:cNvSpPr>
          <p:nvPr>
            <p:ph type="title"/>
          </p:nvPr>
        </p:nvSpPr>
        <p:spPr/>
        <p:txBody>
          <a:bodyPr>
            <a:normAutofit fontScale="90000"/>
          </a:bodyPr>
          <a:lstStyle/>
          <a:p>
            <a:r>
              <a:rPr lang="en-GB"/>
              <a:t>AE SMS – DT Safety Governance Meetings</a:t>
            </a:r>
          </a:p>
        </p:txBody>
      </p:sp>
      <p:sp>
        <p:nvSpPr>
          <p:cNvPr id="4" name="TextBox 3">
            <a:extLst>
              <a:ext uri="{FF2B5EF4-FFF2-40B4-BE49-F238E27FC236}">
                <a16:creationId xmlns:a16="http://schemas.microsoft.com/office/drawing/2014/main" id="{4BC1BC88-936B-C695-6FD2-BF988B934CD9}"/>
              </a:ext>
            </a:extLst>
          </p:cNvPr>
          <p:cNvSpPr txBox="1"/>
          <p:nvPr/>
        </p:nvSpPr>
        <p:spPr>
          <a:xfrm>
            <a:off x="270788" y="6481640"/>
            <a:ext cx="3839167" cy="276999"/>
          </a:xfrm>
          <a:prstGeom prst="rect">
            <a:avLst/>
          </a:prstGeom>
          <a:noFill/>
        </p:spPr>
        <p:txBody>
          <a:bodyPr wrap="square" rtlCol="0">
            <a:spAutoFit/>
          </a:bodyPr>
          <a:lstStyle/>
          <a:p>
            <a:r>
              <a:rPr lang="en-GB" sz="1200"/>
              <a:t>[Source AET Tool 5B]</a:t>
            </a:r>
          </a:p>
        </p:txBody>
      </p:sp>
      <p:pic>
        <p:nvPicPr>
          <p:cNvPr id="6" name="Picture 5">
            <a:extLst>
              <a:ext uri="{FF2B5EF4-FFF2-40B4-BE49-F238E27FC236}">
                <a16:creationId xmlns:a16="http://schemas.microsoft.com/office/drawing/2014/main" id="{28ADC8BD-C05C-BD0D-3D7A-C47532EE4E97}"/>
              </a:ext>
            </a:extLst>
          </p:cNvPr>
          <p:cNvPicPr>
            <a:picLocks noChangeAspect="1"/>
          </p:cNvPicPr>
          <p:nvPr/>
        </p:nvPicPr>
        <p:blipFill>
          <a:blip r:embed="rId3"/>
          <a:stretch>
            <a:fillRect/>
          </a:stretch>
        </p:blipFill>
        <p:spPr>
          <a:xfrm>
            <a:off x="1428750" y="950988"/>
            <a:ext cx="9770021" cy="5580881"/>
          </a:xfrm>
          <a:prstGeom prst="rect">
            <a:avLst/>
          </a:prstGeom>
        </p:spPr>
      </p:pic>
    </p:spTree>
    <p:extLst>
      <p:ext uri="{BB962C8B-B14F-4D97-AF65-F5344CB8AC3E}">
        <p14:creationId xmlns:p14="http://schemas.microsoft.com/office/powerpoint/2010/main" val="22840893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0A0F0-EA57-A45D-6C2C-311FB2647F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9D1282-1514-9EF8-A0BC-0F2383AA3748}"/>
              </a:ext>
            </a:extLst>
          </p:cNvPr>
          <p:cNvSpPr>
            <a:spLocks noGrp="1"/>
          </p:cNvSpPr>
          <p:nvPr>
            <p:ph type="title"/>
          </p:nvPr>
        </p:nvSpPr>
        <p:spPr/>
        <p:txBody>
          <a:bodyPr>
            <a:normAutofit fontScale="90000"/>
          </a:bodyPr>
          <a:lstStyle/>
          <a:p>
            <a:r>
              <a:rPr lang="en-GB"/>
              <a:t>Taw SMS – Safety Policy &amp; Objectives</a:t>
            </a:r>
          </a:p>
        </p:txBody>
      </p:sp>
      <p:sp>
        <p:nvSpPr>
          <p:cNvPr id="3" name="Content Placeholder 2">
            <a:extLst>
              <a:ext uri="{FF2B5EF4-FFF2-40B4-BE49-F238E27FC236}">
                <a16:creationId xmlns:a16="http://schemas.microsoft.com/office/drawing/2014/main" id="{87ED4D38-EF8C-3C9B-2F63-2125646FE3BA}"/>
              </a:ext>
            </a:extLst>
          </p:cNvPr>
          <p:cNvSpPr txBox="1">
            <a:spLocks/>
          </p:cNvSpPr>
          <p:nvPr/>
        </p:nvSpPr>
        <p:spPr>
          <a:xfrm>
            <a:off x="599222" y="1236350"/>
            <a:ext cx="5134828" cy="390099"/>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t">
            <a:normAutofit fontScale="92500"/>
          </a:bodyPr>
          <a:lstStyle>
            <a:lvl1pPr marL="0" indent="0" algn="l" defTabSz="914400" rtl="0" eaLnBrk="1" latinLnBrk="0" hangingPunct="1">
              <a:lnSpc>
                <a:spcPct val="100000"/>
              </a:lnSpc>
              <a:spcBef>
                <a:spcPts val="1000"/>
              </a:spcBef>
              <a:buFont typeface="Arial" panose="020B0604020202020204" pitchFamily="34" charset="0"/>
              <a:buNone/>
              <a:defRPr sz="1800" b="0" kern="1200">
                <a:solidFill>
                  <a:schemeClr val="l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en-GB" sz="2000" dirty="0"/>
              <a:t>A5 – Defined Interfaces with Adjacent ASMS</a:t>
            </a:r>
          </a:p>
          <a:p>
            <a:endParaRPr lang="en-GB" sz="2000" dirty="0"/>
          </a:p>
        </p:txBody>
      </p:sp>
      <p:pic>
        <p:nvPicPr>
          <p:cNvPr id="4" name="Picture 3">
            <a:extLst>
              <a:ext uri="{FF2B5EF4-FFF2-40B4-BE49-F238E27FC236}">
                <a16:creationId xmlns:a16="http://schemas.microsoft.com/office/drawing/2014/main" id="{5C76B5A5-204B-5C1E-41AD-8DCB731043CE}"/>
              </a:ext>
            </a:extLst>
          </p:cNvPr>
          <p:cNvPicPr>
            <a:picLocks noChangeAspect="1"/>
          </p:cNvPicPr>
          <p:nvPr/>
        </p:nvPicPr>
        <p:blipFill>
          <a:blip r:embed="rId3"/>
          <a:stretch>
            <a:fillRect/>
          </a:stretch>
        </p:blipFill>
        <p:spPr>
          <a:xfrm>
            <a:off x="284064" y="1849271"/>
            <a:ext cx="3247763" cy="2166258"/>
          </a:xfrm>
          <a:prstGeom prst="rect">
            <a:avLst/>
          </a:prstGeom>
        </p:spPr>
      </p:pic>
      <p:pic>
        <p:nvPicPr>
          <p:cNvPr id="5" name="Picture 4">
            <a:extLst>
              <a:ext uri="{FF2B5EF4-FFF2-40B4-BE49-F238E27FC236}">
                <a16:creationId xmlns:a16="http://schemas.microsoft.com/office/drawing/2014/main" id="{79B52F52-DF8B-11DA-BF4A-0D681DC1CB7A}"/>
              </a:ext>
            </a:extLst>
          </p:cNvPr>
          <p:cNvPicPr>
            <a:picLocks noChangeAspect="1" noChangeArrowheads="1"/>
          </p:cNvPicPr>
          <p:nvPr/>
        </p:nvPicPr>
        <p:blipFill>
          <a:blip r:embed="rId4" cstate="print"/>
          <a:srcRect/>
          <a:stretch>
            <a:fillRect/>
          </a:stretch>
        </p:blipFill>
        <p:spPr bwMode="auto">
          <a:xfrm rot="21298372">
            <a:off x="8550453" y="1848124"/>
            <a:ext cx="2863493" cy="2045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A78AE386-7D3A-C44B-6B47-AF6E8739E318}"/>
              </a:ext>
            </a:extLst>
          </p:cNvPr>
          <p:cNvPicPr>
            <a:picLocks noChangeAspect="1"/>
          </p:cNvPicPr>
          <p:nvPr/>
        </p:nvPicPr>
        <p:blipFill>
          <a:blip r:embed="rId5"/>
          <a:stretch>
            <a:fillRect/>
          </a:stretch>
        </p:blipFill>
        <p:spPr>
          <a:xfrm rot="604690">
            <a:off x="5376683" y="3400972"/>
            <a:ext cx="2292589" cy="2776205"/>
          </a:xfrm>
          <a:prstGeom prst="rect">
            <a:avLst/>
          </a:prstGeom>
          <a:ln>
            <a:solidFill>
              <a:schemeClr val="tx1"/>
            </a:solidFill>
          </a:ln>
        </p:spPr>
      </p:pic>
      <p:sp>
        <p:nvSpPr>
          <p:cNvPr id="7" name="TextBox 6">
            <a:extLst>
              <a:ext uri="{FF2B5EF4-FFF2-40B4-BE49-F238E27FC236}">
                <a16:creationId xmlns:a16="http://schemas.microsoft.com/office/drawing/2014/main" id="{3F00D34F-B37F-5B4F-75E4-D6BD91C68ECE}"/>
              </a:ext>
            </a:extLst>
          </p:cNvPr>
          <p:cNvSpPr txBox="1"/>
          <p:nvPr/>
        </p:nvSpPr>
        <p:spPr>
          <a:xfrm>
            <a:off x="4843249" y="2014928"/>
            <a:ext cx="4184744" cy="371127"/>
          </a:xfrm>
          <a:prstGeom prst="rect">
            <a:avLst/>
          </a:prstGeom>
          <a:ln/>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t">
            <a:normAutofit fontScale="92500"/>
          </a:bodyPr>
          <a:lstStyle>
            <a:lvl1pPr indent="0">
              <a:lnSpc>
                <a:spcPct val="90000"/>
              </a:lnSpc>
              <a:spcBef>
                <a:spcPts val="1000"/>
              </a:spcBef>
              <a:buFont typeface="Arial" panose="020B0604020202020204" pitchFamily="34" charset="0"/>
              <a:buNone/>
              <a:defRPr sz="2000">
                <a:solidFill>
                  <a:schemeClr val="lt1"/>
                </a:solidFill>
              </a:defRPr>
            </a:lvl1pPr>
            <a:lvl2pPr marL="685800" indent="-228600">
              <a:lnSpc>
                <a:spcPct val="90000"/>
              </a:lnSpc>
              <a:spcBef>
                <a:spcPts val="500"/>
              </a:spcBef>
              <a:buFont typeface="Arial" panose="020B0604020202020204" pitchFamily="34" charset="0"/>
              <a:buChar char="•"/>
              <a:defRPr sz="2400">
                <a:solidFill>
                  <a:schemeClr val="lt1"/>
                </a:solidFill>
              </a:defRPr>
            </a:lvl2pPr>
            <a:lvl3pPr marL="1143000" indent="-228600">
              <a:lnSpc>
                <a:spcPct val="90000"/>
              </a:lnSpc>
              <a:spcBef>
                <a:spcPts val="500"/>
              </a:spcBef>
              <a:buFont typeface="Arial" panose="020B0604020202020204" pitchFamily="34" charset="0"/>
              <a:buChar char="•"/>
              <a:defRPr sz="2000">
                <a:solidFill>
                  <a:schemeClr val="lt1"/>
                </a:solidFill>
              </a:defRPr>
            </a:lvl3pPr>
            <a:lvl4pPr marL="1600200" indent="-228600">
              <a:lnSpc>
                <a:spcPct val="90000"/>
              </a:lnSpc>
              <a:spcBef>
                <a:spcPts val="500"/>
              </a:spcBef>
              <a:buFont typeface="Arial" panose="020B0604020202020204" pitchFamily="34" charset="0"/>
              <a:buChar char="•"/>
              <a:defRPr>
                <a:solidFill>
                  <a:schemeClr val="lt1"/>
                </a:solidFill>
              </a:defRPr>
            </a:lvl4pPr>
            <a:lvl5pPr marL="2057400" indent="-228600">
              <a:lnSpc>
                <a:spcPct val="90000"/>
              </a:lnSpc>
              <a:spcBef>
                <a:spcPts val="500"/>
              </a:spcBef>
              <a:buFont typeface="Arial" panose="020B0604020202020204" pitchFamily="34" charset="0"/>
              <a:buChar char="•"/>
              <a:defRPr>
                <a:solidFill>
                  <a:schemeClr val="lt1"/>
                </a:solidFill>
              </a:defRPr>
            </a:lvl5pPr>
            <a:lvl6pPr marL="2514600" indent="-228600">
              <a:lnSpc>
                <a:spcPct val="90000"/>
              </a:lnSpc>
              <a:spcBef>
                <a:spcPts val="500"/>
              </a:spcBef>
              <a:buFont typeface="Arial" panose="020B0604020202020204" pitchFamily="34" charset="0"/>
              <a:buChar char="•"/>
              <a:defRPr>
                <a:solidFill>
                  <a:schemeClr val="lt1"/>
                </a:solidFill>
              </a:defRPr>
            </a:lvl6pPr>
            <a:lvl7pPr marL="2971800" indent="-228600">
              <a:lnSpc>
                <a:spcPct val="90000"/>
              </a:lnSpc>
              <a:spcBef>
                <a:spcPts val="500"/>
              </a:spcBef>
              <a:buFont typeface="Arial" panose="020B0604020202020204" pitchFamily="34" charset="0"/>
              <a:buChar char="•"/>
              <a:defRPr>
                <a:solidFill>
                  <a:schemeClr val="lt1"/>
                </a:solidFill>
              </a:defRPr>
            </a:lvl7pPr>
            <a:lvl8pPr marL="3429000" indent="-228600">
              <a:lnSpc>
                <a:spcPct val="90000"/>
              </a:lnSpc>
              <a:spcBef>
                <a:spcPts val="500"/>
              </a:spcBef>
              <a:buFont typeface="Arial" panose="020B0604020202020204" pitchFamily="34" charset="0"/>
              <a:buChar char="•"/>
              <a:defRPr>
                <a:solidFill>
                  <a:schemeClr val="lt1"/>
                </a:solidFill>
              </a:defRPr>
            </a:lvl8pPr>
            <a:lvl9pPr marL="3886200" indent="-228600">
              <a:lnSpc>
                <a:spcPct val="90000"/>
              </a:lnSpc>
              <a:spcBef>
                <a:spcPts val="500"/>
              </a:spcBef>
              <a:buFont typeface="Arial" panose="020B0604020202020204" pitchFamily="34" charset="0"/>
              <a:buChar char="•"/>
              <a:defRPr>
                <a:solidFill>
                  <a:schemeClr val="lt1"/>
                </a:solidFill>
              </a:defRPr>
            </a:lvl9pPr>
          </a:lstStyle>
          <a:p>
            <a:r>
              <a:rPr lang="en-GB"/>
              <a:t>A6 – Emergency Response Planning</a:t>
            </a:r>
          </a:p>
        </p:txBody>
      </p:sp>
      <p:sp>
        <p:nvSpPr>
          <p:cNvPr id="8" name="TextBox 7">
            <a:extLst>
              <a:ext uri="{FF2B5EF4-FFF2-40B4-BE49-F238E27FC236}">
                <a16:creationId xmlns:a16="http://schemas.microsoft.com/office/drawing/2014/main" id="{0C39832A-749A-6A3E-2A1C-93F222B2B95A}"/>
              </a:ext>
            </a:extLst>
          </p:cNvPr>
          <p:cNvSpPr txBox="1"/>
          <p:nvPr/>
        </p:nvSpPr>
        <p:spPr>
          <a:xfrm>
            <a:off x="2334052" y="5256182"/>
            <a:ext cx="3399998" cy="454209"/>
          </a:xfrm>
          <a:prstGeom prst="rect">
            <a:avLst/>
          </a:prstGeom>
          <a:ln/>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t">
            <a:normAutofit/>
          </a:bodyPr>
          <a:lstStyle>
            <a:defPPr>
              <a:defRPr lang="en-US"/>
            </a:defPPr>
            <a:lvl1pPr indent="0">
              <a:lnSpc>
                <a:spcPct val="90000"/>
              </a:lnSpc>
              <a:spcBef>
                <a:spcPts val="1000"/>
              </a:spcBef>
              <a:buFont typeface="Arial" panose="020B0604020202020204" pitchFamily="34" charset="0"/>
              <a:buNone/>
              <a:defRPr sz="2000">
                <a:solidFill>
                  <a:schemeClr val="lt1"/>
                </a:solidFill>
              </a:defRPr>
            </a:lvl1pPr>
            <a:lvl2pPr marL="685800" indent="-228600">
              <a:lnSpc>
                <a:spcPct val="90000"/>
              </a:lnSpc>
              <a:spcBef>
                <a:spcPts val="500"/>
              </a:spcBef>
              <a:buFont typeface="Arial" panose="020B0604020202020204" pitchFamily="34" charset="0"/>
              <a:buChar char="•"/>
              <a:defRPr sz="2400">
                <a:solidFill>
                  <a:schemeClr val="lt1"/>
                </a:solidFill>
              </a:defRPr>
            </a:lvl2pPr>
            <a:lvl3pPr marL="1143000" indent="-228600">
              <a:lnSpc>
                <a:spcPct val="90000"/>
              </a:lnSpc>
              <a:spcBef>
                <a:spcPts val="500"/>
              </a:spcBef>
              <a:buFont typeface="Arial" panose="020B0604020202020204" pitchFamily="34" charset="0"/>
              <a:buChar char="•"/>
              <a:defRPr sz="2000">
                <a:solidFill>
                  <a:schemeClr val="lt1"/>
                </a:solidFill>
              </a:defRPr>
            </a:lvl3pPr>
            <a:lvl4pPr marL="1600200" indent="-228600">
              <a:lnSpc>
                <a:spcPct val="90000"/>
              </a:lnSpc>
              <a:spcBef>
                <a:spcPts val="500"/>
              </a:spcBef>
              <a:buFont typeface="Arial" panose="020B0604020202020204" pitchFamily="34" charset="0"/>
              <a:buChar char="•"/>
              <a:defRPr>
                <a:solidFill>
                  <a:schemeClr val="lt1"/>
                </a:solidFill>
              </a:defRPr>
            </a:lvl4pPr>
            <a:lvl5pPr marL="2057400" indent="-228600">
              <a:lnSpc>
                <a:spcPct val="90000"/>
              </a:lnSpc>
              <a:spcBef>
                <a:spcPts val="500"/>
              </a:spcBef>
              <a:buFont typeface="Arial" panose="020B0604020202020204" pitchFamily="34" charset="0"/>
              <a:buChar char="•"/>
              <a:defRPr>
                <a:solidFill>
                  <a:schemeClr val="lt1"/>
                </a:solidFill>
              </a:defRPr>
            </a:lvl5pPr>
            <a:lvl6pPr marL="2514600" indent="-228600">
              <a:lnSpc>
                <a:spcPct val="90000"/>
              </a:lnSpc>
              <a:spcBef>
                <a:spcPts val="500"/>
              </a:spcBef>
              <a:buFont typeface="Arial" panose="020B0604020202020204" pitchFamily="34" charset="0"/>
              <a:buChar char="•"/>
              <a:defRPr>
                <a:solidFill>
                  <a:schemeClr val="lt1"/>
                </a:solidFill>
              </a:defRPr>
            </a:lvl6pPr>
            <a:lvl7pPr marL="2971800" indent="-228600">
              <a:lnSpc>
                <a:spcPct val="90000"/>
              </a:lnSpc>
              <a:spcBef>
                <a:spcPts val="500"/>
              </a:spcBef>
              <a:buFont typeface="Arial" panose="020B0604020202020204" pitchFamily="34" charset="0"/>
              <a:buChar char="•"/>
              <a:defRPr>
                <a:solidFill>
                  <a:schemeClr val="lt1"/>
                </a:solidFill>
              </a:defRPr>
            </a:lvl7pPr>
            <a:lvl8pPr marL="3429000" indent="-228600">
              <a:lnSpc>
                <a:spcPct val="90000"/>
              </a:lnSpc>
              <a:spcBef>
                <a:spcPts val="500"/>
              </a:spcBef>
              <a:buFont typeface="Arial" panose="020B0604020202020204" pitchFamily="34" charset="0"/>
              <a:buChar char="•"/>
              <a:defRPr>
                <a:solidFill>
                  <a:schemeClr val="lt1"/>
                </a:solidFill>
              </a:defRPr>
            </a:lvl8pPr>
            <a:lvl9pPr marL="3886200" indent="-228600">
              <a:lnSpc>
                <a:spcPct val="90000"/>
              </a:lnSpc>
              <a:spcBef>
                <a:spcPts val="500"/>
              </a:spcBef>
              <a:buFont typeface="Arial" panose="020B0604020202020204" pitchFamily="34" charset="0"/>
              <a:buChar char="•"/>
              <a:defRPr>
                <a:solidFill>
                  <a:schemeClr val="lt1"/>
                </a:solidFill>
              </a:defRPr>
            </a:lvl9pPr>
          </a:lstStyle>
          <a:p>
            <a:r>
              <a:rPr lang="en-GB"/>
              <a:t>A7 – ASMS Documentation</a:t>
            </a:r>
          </a:p>
        </p:txBody>
      </p:sp>
    </p:spTree>
    <p:extLst>
      <p:ext uri="{BB962C8B-B14F-4D97-AF65-F5344CB8AC3E}">
        <p14:creationId xmlns:p14="http://schemas.microsoft.com/office/powerpoint/2010/main" val="19045115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P spid="7"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0D2A8-5120-CF4C-A024-CD928F2ACB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E01932-92A0-BBD0-B59B-DEFF71BC6720}"/>
              </a:ext>
            </a:extLst>
          </p:cNvPr>
          <p:cNvSpPr>
            <a:spLocks noGrp="1"/>
          </p:cNvSpPr>
          <p:nvPr>
            <p:ph type="title"/>
          </p:nvPr>
        </p:nvSpPr>
        <p:spPr/>
        <p:txBody>
          <a:bodyPr>
            <a:normAutofit fontScale="90000"/>
          </a:bodyPr>
          <a:lstStyle/>
          <a:p>
            <a:endParaRPr lang="en-GB"/>
          </a:p>
        </p:txBody>
      </p:sp>
      <p:sp>
        <p:nvSpPr>
          <p:cNvPr id="7" name="Rectangle: Rounded Corners 6">
            <a:extLst>
              <a:ext uri="{FF2B5EF4-FFF2-40B4-BE49-F238E27FC236}">
                <a16:creationId xmlns:a16="http://schemas.microsoft.com/office/drawing/2014/main" id="{7AEA658F-54D4-297A-3AB1-113D4BAC4C67}"/>
              </a:ext>
            </a:extLst>
          </p:cNvPr>
          <p:cNvSpPr/>
          <p:nvPr/>
        </p:nvSpPr>
        <p:spPr>
          <a:xfrm>
            <a:off x="2533649" y="1733187"/>
            <a:ext cx="7430400" cy="4060800"/>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500"/>
              <a:t>Plan</a:t>
            </a:r>
          </a:p>
        </p:txBody>
      </p:sp>
    </p:spTree>
    <p:extLst>
      <p:ext uri="{BB962C8B-B14F-4D97-AF65-F5344CB8AC3E}">
        <p14:creationId xmlns:p14="http://schemas.microsoft.com/office/powerpoint/2010/main" val="3245264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BB0D7-016B-8708-1CAA-57F800A849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6C9D3B-FD72-845C-0E3F-EAF655F05D1F}"/>
              </a:ext>
            </a:extLst>
          </p:cNvPr>
          <p:cNvSpPr>
            <a:spLocks noGrp="1"/>
          </p:cNvSpPr>
          <p:nvPr>
            <p:ph type="title"/>
          </p:nvPr>
        </p:nvSpPr>
        <p:spPr/>
        <p:txBody>
          <a:bodyPr>
            <a:normAutofit fontScale="90000"/>
          </a:bodyPr>
          <a:lstStyle/>
          <a:p>
            <a:r>
              <a:rPr lang="en-GB"/>
              <a:t>Structure of ASMS</a:t>
            </a:r>
          </a:p>
        </p:txBody>
      </p:sp>
      <p:sp>
        <p:nvSpPr>
          <p:cNvPr id="5" name="Rectangle 4">
            <a:extLst>
              <a:ext uri="{FF2B5EF4-FFF2-40B4-BE49-F238E27FC236}">
                <a16:creationId xmlns:a16="http://schemas.microsoft.com/office/drawing/2014/main" id="{BACE4E98-1C0C-C890-7193-02E4D340D5B8}"/>
              </a:ext>
            </a:extLst>
          </p:cNvPr>
          <p:cNvSpPr/>
          <p:nvPr/>
        </p:nvSpPr>
        <p:spPr>
          <a:xfrm>
            <a:off x="5246076" y="1171785"/>
            <a:ext cx="2231571" cy="938892"/>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000000"/>
                </a:solidFill>
              </a:rPr>
              <a:t>Safety Policy &amp; Objectives</a:t>
            </a:r>
            <a:endParaRPr lang="en-US"/>
          </a:p>
        </p:txBody>
      </p:sp>
      <p:sp>
        <p:nvSpPr>
          <p:cNvPr id="6" name="Rectangle 5">
            <a:extLst>
              <a:ext uri="{FF2B5EF4-FFF2-40B4-BE49-F238E27FC236}">
                <a16:creationId xmlns:a16="http://schemas.microsoft.com/office/drawing/2014/main" id="{4CDBCBEF-5FC9-F6B7-F31B-0D35F2BB5F33}"/>
              </a:ext>
            </a:extLst>
          </p:cNvPr>
          <p:cNvSpPr/>
          <p:nvPr/>
        </p:nvSpPr>
        <p:spPr>
          <a:xfrm>
            <a:off x="1279768" y="3438246"/>
            <a:ext cx="2231571" cy="938892"/>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000000"/>
                </a:solidFill>
              </a:rPr>
              <a:t>Safety Promotion</a:t>
            </a:r>
            <a:endParaRPr lang="en-US"/>
          </a:p>
        </p:txBody>
      </p:sp>
      <p:sp>
        <p:nvSpPr>
          <p:cNvPr id="7" name="Rectangle 6">
            <a:extLst>
              <a:ext uri="{FF2B5EF4-FFF2-40B4-BE49-F238E27FC236}">
                <a16:creationId xmlns:a16="http://schemas.microsoft.com/office/drawing/2014/main" id="{AEF6800B-80BB-324C-D1CD-0FEA237DA505}"/>
              </a:ext>
            </a:extLst>
          </p:cNvPr>
          <p:cNvSpPr/>
          <p:nvPr/>
        </p:nvSpPr>
        <p:spPr>
          <a:xfrm>
            <a:off x="9231921" y="3438245"/>
            <a:ext cx="2231571" cy="938892"/>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000000"/>
                </a:solidFill>
              </a:rPr>
              <a:t>Safety Risk Management</a:t>
            </a:r>
            <a:endParaRPr lang="en-US"/>
          </a:p>
        </p:txBody>
      </p:sp>
      <p:sp>
        <p:nvSpPr>
          <p:cNvPr id="8" name="Rectangle 7">
            <a:extLst>
              <a:ext uri="{FF2B5EF4-FFF2-40B4-BE49-F238E27FC236}">
                <a16:creationId xmlns:a16="http://schemas.microsoft.com/office/drawing/2014/main" id="{9F5E163D-09DC-386F-F453-C3C42DCCD82B}"/>
              </a:ext>
            </a:extLst>
          </p:cNvPr>
          <p:cNvSpPr/>
          <p:nvPr/>
        </p:nvSpPr>
        <p:spPr>
          <a:xfrm>
            <a:off x="5246076" y="5343246"/>
            <a:ext cx="2231571" cy="938892"/>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000000"/>
                </a:solidFill>
              </a:rPr>
              <a:t>Safety Assurance</a:t>
            </a:r>
            <a:endParaRPr lang="en-US"/>
          </a:p>
        </p:txBody>
      </p:sp>
      <p:sp>
        <p:nvSpPr>
          <p:cNvPr id="9" name="Rectangle: Rounded Corners 8">
            <a:extLst>
              <a:ext uri="{FF2B5EF4-FFF2-40B4-BE49-F238E27FC236}">
                <a16:creationId xmlns:a16="http://schemas.microsoft.com/office/drawing/2014/main" id="{7031F183-09D3-7AAA-926D-23148F2CA497}"/>
              </a:ext>
            </a:extLst>
          </p:cNvPr>
          <p:cNvSpPr/>
          <p:nvPr/>
        </p:nvSpPr>
        <p:spPr>
          <a:xfrm>
            <a:off x="8777468" y="1733187"/>
            <a:ext cx="914399" cy="914399"/>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Plan</a:t>
            </a:r>
          </a:p>
        </p:txBody>
      </p:sp>
      <p:sp>
        <p:nvSpPr>
          <p:cNvPr id="10" name="Rectangle: Rounded Corners 9">
            <a:extLst>
              <a:ext uri="{FF2B5EF4-FFF2-40B4-BE49-F238E27FC236}">
                <a16:creationId xmlns:a16="http://schemas.microsoft.com/office/drawing/2014/main" id="{220C2C95-6873-C4DF-0A12-40CDF89EAD74}"/>
              </a:ext>
            </a:extLst>
          </p:cNvPr>
          <p:cNvSpPr/>
          <p:nvPr/>
        </p:nvSpPr>
        <p:spPr>
          <a:xfrm>
            <a:off x="8777467" y="4974098"/>
            <a:ext cx="914399" cy="914399"/>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Do</a:t>
            </a:r>
          </a:p>
        </p:txBody>
      </p:sp>
      <p:sp>
        <p:nvSpPr>
          <p:cNvPr id="11" name="Rectangle: Rounded Corners 10">
            <a:extLst>
              <a:ext uri="{FF2B5EF4-FFF2-40B4-BE49-F238E27FC236}">
                <a16:creationId xmlns:a16="http://schemas.microsoft.com/office/drawing/2014/main" id="{06924B7C-6AF8-F0D1-6632-317DED70AEB8}"/>
              </a:ext>
            </a:extLst>
          </p:cNvPr>
          <p:cNvSpPr/>
          <p:nvPr/>
        </p:nvSpPr>
        <p:spPr>
          <a:xfrm>
            <a:off x="2970835" y="4974098"/>
            <a:ext cx="914399" cy="914399"/>
          </a:xfrm>
          <a:prstGeom prst="roundRect">
            <a:avLst/>
          </a:prstGeom>
          <a:solidFill>
            <a:srgbClr val="6636E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Study</a:t>
            </a:r>
          </a:p>
        </p:txBody>
      </p:sp>
      <p:sp>
        <p:nvSpPr>
          <p:cNvPr id="12" name="Rectangle: Rounded Corners 11">
            <a:extLst>
              <a:ext uri="{FF2B5EF4-FFF2-40B4-BE49-F238E27FC236}">
                <a16:creationId xmlns:a16="http://schemas.microsoft.com/office/drawing/2014/main" id="{D8EBCDBB-BA3B-788A-0415-BD3831D8DAF9}"/>
              </a:ext>
            </a:extLst>
          </p:cNvPr>
          <p:cNvSpPr/>
          <p:nvPr/>
        </p:nvSpPr>
        <p:spPr>
          <a:xfrm>
            <a:off x="3047999" y="1733187"/>
            <a:ext cx="914399" cy="914399"/>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Act</a:t>
            </a:r>
          </a:p>
        </p:txBody>
      </p:sp>
      <p:sp>
        <p:nvSpPr>
          <p:cNvPr id="13" name="Arrow: Curved Left 12">
            <a:extLst>
              <a:ext uri="{FF2B5EF4-FFF2-40B4-BE49-F238E27FC236}">
                <a16:creationId xmlns:a16="http://schemas.microsoft.com/office/drawing/2014/main" id="{A75413D2-D9CA-C9D2-FC9E-D78FF336E298}"/>
              </a:ext>
            </a:extLst>
          </p:cNvPr>
          <p:cNvSpPr/>
          <p:nvPr/>
        </p:nvSpPr>
        <p:spPr>
          <a:xfrm>
            <a:off x="6356430" y="2852076"/>
            <a:ext cx="1117341" cy="1756301"/>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Arrow: Curved Left 13">
            <a:extLst>
              <a:ext uri="{FF2B5EF4-FFF2-40B4-BE49-F238E27FC236}">
                <a16:creationId xmlns:a16="http://schemas.microsoft.com/office/drawing/2014/main" id="{5EB8C711-B678-114F-4CDF-3FD4543BEF9D}"/>
              </a:ext>
            </a:extLst>
          </p:cNvPr>
          <p:cNvSpPr/>
          <p:nvPr/>
        </p:nvSpPr>
        <p:spPr>
          <a:xfrm rot="10800000">
            <a:off x="5285772" y="2736327"/>
            <a:ext cx="1020886" cy="1756302"/>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a:extLst>
              <a:ext uri="{FF2B5EF4-FFF2-40B4-BE49-F238E27FC236}">
                <a16:creationId xmlns:a16="http://schemas.microsoft.com/office/drawing/2014/main" id="{4563579F-45DD-C837-B536-BACC2F053256}"/>
              </a:ext>
            </a:extLst>
          </p:cNvPr>
          <p:cNvSpPr txBox="1"/>
          <p:nvPr/>
        </p:nvSpPr>
        <p:spPr>
          <a:xfrm>
            <a:off x="5552652" y="3225942"/>
            <a:ext cx="160755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Continuous</a:t>
            </a:r>
          </a:p>
          <a:p>
            <a:pPr algn="ctr"/>
            <a:r>
              <a:rPr lang="en-US"/>
              <a:t>Improvement</a:t>
            </a:r>
          </a:p>
          <a:p>
            <a:pPr algn="ctr"/>
            <a:r>
              <a:rPr lang="en-US"/>
              <a:t>Loop</a:t>
            </a:r>
          </a:p>
        </p:txBody>
      </p:sp>
      <p:cxnSp>
        <p:nvCxnSpPr>
          <p:cNvPr id="16" name="Straight Arrow Connector 15">
            <a:extLst>
              <a:ext uri="{FF2B5EF4-FFF2-40B4-BE49-F238E27FC236}">
                <a16:creationId xmlns:a16="http://schemas.microsoft.com/office/drawing/2014/main" id="{A7AAD950-5806-0BE0-3A45-9C8BE1718F6D}"/>
              </a:ext>
            </a:extLst>
          </p:cNvPr>
          <p:cNvCxnSpPr>
            <a:stCxn id="5" idx="3"/>
            <a:endCxn id="9" idx="1"/>
          </p:cNvCxnSpPr>
          <p:nvPr/>
        </p:nvCxnSpPr>
        <p:spPr>
          <a:xfrm>
            <a:off x="7477647" y="1641231"/>
            <a:ext cx="1299821" cy="549156"/>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7" name="Straight Arrow Connector 16">
            <a:extLst>
              <a:ext uri="{FF2B5EF4-FFF2-40B4-BE49-F238E27FC236}">
                <a16:creationId xmlns:a16="http://schemas.microsoft.com/office/drawing/2014/main" id="{B0F07818-1B28-87B0-2FFE-3B1F7EEA51C0}"/>
              </a:ext>
            </a:extLst>
          </p:cNvPr>
          <p:cNvCxnSpPr>
            <a:stCxn id="9" idx="2"/>
            <a:endCxn id="7" idx="0"/>
          </p:cNvCxnSpPr>
          <p:nvPr/>
        </p:nvCxnSpPr>
        <p:spPr>
          <a:xfrm>
            <a:off x="9234668" y="2647586"/>
            <a:ext cx="1103393" cy="790659"/>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599B7A8B-CD13-8B71-A98D-A80FCA2D1D7B}"/>
              </a:ext>
            </a:extLst>
          </p:cNvPr>
          <p:cNvCxnSpPr>
            <a:cxnSpLocks/>
            <a:stCxn id="7" idx="2"/>
            <a:endCxn id="10" idx="0"/>
          </p:cNvCxnSpPr>
          <p:nvPr/>
        </p:nvCxnSpPr>
        <p:spPr>
          <a:xfrm flipH="1">
            <a:off x="9234667" y="4377137"/>
            <a:ext cx="1113040" cy="596961"/>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EA326B1F-F73E-9C9E-5E1D-EEB8FFE45EE1}"/>
              </a:ext>
            </a:extLst>
          </p:cNvPr>
          <p:cNvCxnSpPr>
            <a:stCxn id="10" idx="1"/>
            <a:endCxn id="8" idx="3"/>
          </p:cNvCxnSpPr>
          <p:nvPr/>
        </p:nvCxnSpPr>
        <p:spPr>
          <a:xfrm flipH="1">
            <a:off x="7477647" y="5431298"/>
            <a:ext cx="1299820" cy="381394"/>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908796AE-6E4B-B664-01C2-D2F15F2725A4}"/>
              </a:ext>
            </a:extLst>
          </p:cNvPr>
          <p:cNvCxnSpPr>
            <a:stCxn id="8" idx="1"/>
            <a:endCxn id="11" idx="3"/>
          </p:cNvCxnSpPr>
          <p:nvPr/>
        </p:nvCxnSpPr>
        <p:spPr>
          <a:xfrm flipH="1" flipV="1">
            <a:off x="3885234" y="5431298"/>
            <a:ext cx="1360842" cy="381394"/>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48159AF0-5081-3B2D-B13E-75008C72AE77}"/>
              </a:ext>
            </a:extLst>
          </p:cNvPr>
          <p:cNvCxnSpPr>
            <a:stCxn id="11" idx="0"/>
            <a:endCxn id="6" idx="2"/>
          </p:cNvCxnSpPr>
          <p:nvPr/>
        </p:nvCxnSpPr>
        <p:spPr>
          <a:xfrm flipH="1" flipV="1">
            <a:off x="2395554" y="4377138"/>
            <a:ext cx="1032481" cy="596960"/>
          </a:xfrm>
          <a:prstGeom prst="straightConnector1">
            <a:avLst/>
          </a:prstGeom>
          <a:ln w="381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0813E835-5602-C9B2-7246-F8ED424FBD8A}"/>
              </a:ext>
            </a:extLst>
          </p:cNvPr>
          <p:cNvCxnSpPr>
            <a:stCxn id="6" idx="0"/>
            <a:endCxn id="12" idx="2"/>
          </p:cNvCxnSpPr>
          <p:nvPr/>
        </p:nvCxnSpPr>
        <p:spPr>
          <a:xfrm flipV="1">
            <a:off x="2395554" y="2647586"/>
            <a:ext cx="1109645" cy="79066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2232D0FB-1921-7318-8ABE-E70864E448AD}"/>
              </a:ext>
            </a:extLst>
          </p:cNvPr>
          <p:cNvCxnSpPr>
            <a:cxnSpLocks/>
            <a:stCxn id="12" idx="3"/>
            <a:endCxn id="5" idx="1"/>
          </p:cNvCxnSpPr>
          <p:nvPr/>
        </p:nvCxnSpPr>
        <p:spPr>
          <a:xfrm flipV="1">
            <a:off x="3962398" y="1641231"/>
            <a:ext cx="1283678" cy="54915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7793966"/>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184B0-F704-309A-B0A2-6318B32A1402}"/>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E9E9494-2576-CA72-6791-2448FF4011A2}"/>
              </a:ext>
            </a:extLst>
          </p:cNvPr>
          <p:cNvSpPr/>
          <p:nvPr/>
        </p:nvSpPr>
        <p:spPr>
          <a:xfrm>
            <a:off x="2380800" y="1954672"/>
            <a:ext cx="7430400" cy="406080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500"/>
              <a:t>Do</a:t>
            </a:r>
          </a:p>
        </p:txBody>
      </p:sp>
      <p:sp>
        <p:nvSpPr>
          <p:cNvPr id="4" name="Title 3">
            <a:extLst>
              <a:ext uri="{FF2B5EF4-FFF2-40B4-BE49-F238E27FC236}">
                <a16:creationId xmlns:a16="http://schemas.microsoft.com/office/drawing/2014/main" id="{40E214D7-12C1-7E83-C08E-C5BB9C15F21E}"/>
              </a:ext>
            </a:extLst>
          </p:cNvPr>
          <p:cNvSpPr>
            <a:spLocks noGrp="1"/>
          </p:cNvSpPr>
          <p:nvPr>
            <p:ph type="title"/>
          </p:nvPr>
        </p:nvSpPr>
        <p:spPr/>
        <p:txBody>
          <a:bodyPr>
            <a:normAutofit fontScale="90000"/>
          </a:bodyPr>
          <a:lstStyle/>
          <a:p>
            <a:endParaRPr lang="en-GB"/>
          </a:p>
        </p:txBody>
      </p:sp>
      <p:sp>
        <p:nvSpPr>
          <p:cNvPr id="2" name="Footer Placeholder 1">
            <a:extLst>
              <a:ext uri="{FF2B5EF4-FFF2-40B4-BE49-F238E27FC236}">
                <a16:creationId xmlns:a16="http://schemas.microsoft.com/office/drawing/2014/main" id="{4D954500-D779-3E2B-5279-7AD1FFD3EF09}"/>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32748788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7FB4D-0C85-1D6F-0268-BFE1D1D5296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BC29161-523E-F06C-8607-FD3F67224D79}"/>
              </a:ext>
            </a:extLst>
          </p:cNvPr>
          <p:cNvSpPr/>
          <p:nvPr/>
        </p:nvSpPr>
        <p:spPr>
          <a:xfrm>
            <a:off x="0" y="0"/>
            <a:ext cx="12192000" cy="6858000"/>
          </a:xfrm>
          <a:prstGeom prst="rect">
            <a:avLst/>
          </a:prstGeom>
          <a:solidFill>
            <a:srgbClr val="CBDBF5"/>
          </a:solidFill>
          <a:ln>
            <a:solidFill>
              <a:srgbClr val="CBDB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9C6C287-4A48-0F85-FA27-19ABF42EEF5B}"/>
              </a:ext>
            </a:extLst>
          </p:cNvPr>
          <p:cNvSpPr>
            <a:spLocks noGrp="1"/>
          </p:cNvSpPr>
          <p:nvPr>
            <p:ph type="title"/>
          </p:nvPr>
        </p:nvSpPr>
        <p:spPr/>
        <p:txBody>
          <a:bodyPr>
            <a:normAutofit fontScale="90000"/>
          </a:bodyPr>
          <a:lstStyle/>
          <a:p>
            <a:r>
              <a:rPr lang="en-GB"/>
              <a:t>For Commodities </a:t>
            </a:r>
          </a:p>
        </p:txBody>
      </p:sp>
      <p:pic>
        <p:nvPicPr>
          <p:cNvPr id="3" name="Picture 2">
            <a:extLst>
              <a:ext uri="{FF2B5EF4-FFF2-40B4-BE49-F238E27FC236}">
                <a16:creationId xmlns:a16="http://schemas.microsoft.com/office/drawing/2014/main" id="{C055833A-C767-C07C-27C4-2564E7CB6586}"/>
              </a:ext>
            </a:extLst>
          </p:cNvPr>
          <p:cNvPicPr>
            <a:picLocks noChangeAspect="1"/>
          </p:cNvPicPr>
          <p:nvPr/>
        </p:nvPicPr>
        <p:blipFill>
          <a:blip r:embed="rId3"/>
          <a:stretch>
            <a:fillRect/>
          </a:stretch>
        </p:blipFill>
        <p:spPr>
          <a:xfrm>
            <a:off x="2643174" y="1077695"/>
            <a:ext cx="6905652" cy="5183723"/>
          </a:xfrm>
          <a:prstGeom prst="rect">
            <a:avLst/>
          </a:prstGeom>
        </p:spPr>
      </p:pic>
    </p:spTree>
    <p:extLst>
      <p:ext uri="{BB962C8B-B14F-4D97-AF65-F5344CB8AC3E}">
        <p14:creationId xmlns:p14="http://schemas.microsoft.com/office/powerpoint/2010/main" val="2185768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8C8C5-3322-341D-87A6-775F9AC226CC}"/>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96AA9347-DB5D-F1D0-C93B-816729D30E21}"/>
              </a:ext>
            </a:extLst>
          </p:cNvPr>
          <p:cNvSpPr/>
          <p:nvPr/>
        </p:nvSpPr>
        <p:spPr>
          <a:xfrm>
            <a:off x="0" y="0"/>
            <a:ext cx="12192000" cy="6858000"/>
          </a:xfrm>
          <a:prstGeom prst="rect">
            <a:avLst/>
          </a:prstGeom>
          <a:solidFill>
            <a:srgbClr val="CBDBF5"/>
          </a:solidFill>
          <a:ln>
            <a:solidFill>
              <a:srgbClr val="CBDB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4708252-4B59-6AE8-8A2C-DC3BBDA1932C}"/>
              </a:ext>
            </a:extLst>
          </p:cNvPr>
          <p:cNvSpPr>
            <a:spLocks noGrp="1"/>
          </p:cNvSpPr>
          <p:nvPr>
            <p:ph type="title"/>
          </p:nvPr>
        </p:nvSpPr>
        <p:spPr/>
        <p:txBody>
          <a:bodyPr>
            <a:normAutofit fontScale="90000"/>
          </a:bodyPr>
          <a:lstStyle/>
          <a:p>
            <a:r>
              <a:rPr lang="en-GB"/>
              <a:t>For Airworthiness</a:t>
            </a:r>
          </a:p>
        </p:txBody>
      </p:sp>
      <p:pic>
        <p:nvPicPr>
          <p:cNvPr id="3" name="Picture 2">
            <a:extLst>
              <a:ext uri="{FF2B5EF4-FFF2-40B4-BE49-F238E27FC236}">
                <a16:creationId xmlns:a16="http://schemas.microsoft.com/office/drawing/2014/main" id="{6013DF8A-E00E-4F82-2EAE-4EF7BB3F2176}"/>
              </a:ext>
            </a:extLst>
          </p:cNvPr>
          <p:cNvPicPr>
            <a:picLocks noChangeAspect="1"/>
          </p:cNvPicPr>
          <p:nvPr/>
        </p:nvPicPr>
        <p:blipFill>
          <a:blip r:embed="rId3"/>
          <a:stretch>
            <a:fillRect/>
          </a:stretch>
        </p:blipFill>
        <p:spPr>
          <a:xfrm>
            <a:off x="1503009" y="853002"/>
            <a:ext cx="9045773" cy="5880955"/>
          </a:xfrm>
          <a:prstGeom prst="rect">
            <a:avLst/>
          </a:prstGeom>
        </p:spPr>
      </p:pic>
      <p:sp>
        <p:nvSpPr>
          <p:cNvPr id="4" name="TextBox 3">
            <a:extLst>
              <a:ext uri="{FF2B5EF4-FFF2-40B4-BE49-F238E27FC236}">
                <a16:creationId xmlns:a16="http://schemas.microsoft.com/office/drawing/2014/main" id="{6630DF39-AA2C-2318-9266-94F13733061C}"/>
              </a:ext>
            </a:extLst>
          </p:cNvPr>
          <p:cNvSpPr txBox="1"/>
          <p:nvPr/>
        </p:nvSpPr>
        <p:spPr>
          <a:xfrm>
            <a:off x="7130629" y="4495515"/>
            <a:ext cx="1479971" cy="646331"/>
          </a:xfrm>
          <a:prstGeom prst="rect">
            <a:avLst/>
          </a:prstGeom>
          <a:solidFill>
            <a:srgbClr val="C9DCF4"/>
          </a:solidFill>
        </p:spPr>
        <p:txBody>
          <a:bodyPr wrap="square" rtlCol="0">
            <a:spAutoFit/>
          </a:bodyPr>
          <a:lstStyle/>
          <a:p>
            <a:r>
              <a:rPr lang="en-GB"/>
              <a:t>ECtRtL Assessment</a:t>
            </a:r>
          </a:p>
        </p:txBody>
      </p:sp>
      <p:pic>
        <p:nvPicPr>
          <p:cNvPr id="5" name="Picture 2">
            <a:extLst>
              <a:ext uri="{FF2B5EF4-FFF2-40B4-BE49-F238E27FC236}">
                <a16:creationId xmlns:a16="http://schemas.microsoft.com/office/drawing/2014/main" id="{AB665CE4-B074-2786-6653-0CA32F248B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010"/>
          <a:stretch/>
        </p:blipFill>
        <p:spPr bwMode="auto">
          <a:xfrm>
            <a:off x="7995865" y="2567998"/>
            <a:ext cx="3647883" cy="15341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15B80B9-E2CB-6CCC-FBF9-327B7590FEBC}"/>
              </a:ext>
            </a:extLst>
          </p:cNvPr>
          <p:cNvSpPr txBox="1"/>
          <p:nvPr/>
        </p:nvSpPr>
        <p:spPr>
          <a:xfrm>
            <a:off x="6515894" y="2357681"/>
            <a:ext cx="1479971" cy="923330"/>
          </a:xfrm>
          <a:prstGeom prst="rect">
            <a:avLst/>
          </a:prstGeom>
          <a:solidFill>
            <a:srgbClr val="C9DCF4"/>
          </a:solidFill>
        </p:spPr>
        <p:txBody>
          <a:bodyPr wrap="square" rtlCol="0">
            <a:spAutoFit/>
          </a:bodyPr>
          <a:lstStyle/>
          <a:p>
            <a:r>
              <a:rPr lang="en-GB"/>
              <a:t>DO / OEM Safety Data Review</a:t>
            </a:r>
          </a:p>
        </p:txBody>
      </p:sp>
      <p:sp>
        <p:nvSpPr>
          <p:cNvPr id="7" name="TextBox 6">
            <a:extLst>
              <a:ext uri="{FF2B5EF4-FFF2-40B4-BE49-F238E27FC236}">
                <a16:creationId xmlns:a16="http://schemas.microsoft.com/office/drawing/2014/main" id="{5B529129-7AA7-BCD5-326C-344558A55D89}"/>
              </a:ext>
            </a:extLst>
          </p:cNvPr>
          <p:cNvSpPr txBox="1"/>
          <p:nvPr/>
        </p:nvSpPr>
        <p:spPr>
          <a:xfrm>
            <a:off x="5262969" y="5743472"/>
            <a:ext cx="1297529" cy="646331"/>
          </a:xfrm>
          <a:prstGeom prst="rect">
            <a:avLst/>
          </a:prstGeom>
          <a:solidFill>
            <a:srgbClr val="C9DCF4"/>
          </a:solidFill>
        </p:spPr>
        <p:txBody>
          <a:bodyPr wrap="square" rtlCol="0">
            <a:spAutoFit/>
          </a:bodyPr>
          <a:lstStyle/>
          <a:p>
            <a:pPr algn="ctr"/>
            <a:r>
              <a:rPr lang="en-GB"/>
              <a:t>ECtRtL Reduction</a:t>
            </a:r>
          </a:p>
        </p:txBody>
      </p:sp>
      <p:sp>
        <p:nvSpPr>
          <p:cNvPr id="8" name="TextBox 7">
            <a:extLst>
              <a:ext uri="{FF2B5EF4-FFF2-40B4-BE49-F238E27FC236}">
                <a16:creationId xmlns:a16="http://schemas.microsoft.com/office/drawing/2014/main" id="{FDE2E380-8CD8-7FB6-7C2D-B3E125E64A59}"/>
              </a:ext>
            </a:extLst>
          </p:cNvPr>
          <p:cNvSpPr txBox="1"/>
          <p:nvPr/>
        </p:nvSpPr>
        <p:spPr>
          <a:xfrm>
            <a:off x="3505721" y="4357015"/>
            <a:ext cx="1757247" cy="923330"/>
          </a:xfrm>
          <a:prstGeom prst="rect">
            <a:avLst/>
          </a:prstGeom>
          <a:solidFill>
            <a:srgbClr val="C9DCF4"/>
          </a:solidFill>
        </p:spPr>
        <p:txBody>
          <a:bodyPr wrap="square" rtlCol="0">
            <a:spAutoFit/>
          </a:bodyPr>
          <a:lstStyle/>
          <a:p>
            <a:pPr algn="ctr"/>
            <a:r>
              <a:rPr lang="en-GB"/>
              <a:t>ECtRtL Recording &amp; Escalation</a:t>
            </a:r>
          </a:p>
        </p:txBody>
      </p:sp>
      <p:sp>
        <p:nvSpPr>
          <p:cNvPr id="9" name="Rectangle 8">
            <a:extLst>
              <a:ext uri="{FF2B5EF4-FFF2-40B4-BE49-F238E27FC236}">
                <a16:creationId xmlns:a16="http://schemas.microsoft.com/office/drawing/2014/main" id="{27D2BCB8-33B7-8CE7-CEDC-7846CB9C04ED}"/>
              </a:ext>
            </a:extLst>
          </p:cNvPr>
          <p:cNvSpPr/>
          <p:nvPr/>
        </p:nvSpPr>
        <p:spPr>
          <a:xfrm>
            <a:off x="9948216" y="936621"/>
            <a:ext cx="600566" cy="679707"/>
          </a:xfrm>
          <a:prstGeom prst="rect">
            <a:avLst/>
          </a:prstGeom>
          <a:solidFill>
            <a:srgbClr val="C9DC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83313818"/>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EAACC-D5AB-7380-7ECC-281142E2BE5E}"/>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C458DC53-4F8F-82F2-3803-51328B33E4AE}"/>
              </a:ext>
            </a:extLst>
          </p:cNvPr>
          <p:cNvSpPr/>
          <p:nvPr/>
        </p:nvSpPr>
        <p:spPr>
          <a:xfrm>
            <a:off x="0" y="0"/>
            <a:ext cx="12192000" cy="6858000"/>
          </a:xfrm>
          <a:prstGeom prst="rect">
            <a:avLst/>
          </a:prstGeom>
          <a:solidFill>
            <a:srgbClr val="CBDBF5"/>
          </a:solidFill>
          <a:ln>
            <a:solidFill>
              <a:srgbClr val="CBDB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713B1C61-DE7B-2D6A-4633-228F27B93851}"/>
              </a:ext>
            </a:extLst>
          </p:cNvPr>
          <p:cNvPicPr>
            <a:picLocks noChangeAspect="1"/>
          </p:cNvPicPr>
          <p:nvPr/>
        </p:nvPicPr>
        <p:blipFill>
          <a:blip r:embed="rId3"/>
          <a:stretch>
            <a:fillRect/>
          </a:stretch>
        </p:blipFill>
        <p:spPr>
          <a:xfrm>
            <a:off x="3809208" y="1916142"/>
            <a:ext cx="4573585" cy="3025717"/>
          </a:xfrm>
          <a:prstGeom prst="rect">
            <a:avLst/>
          </a:prstGeom>
        </p:spPr>
      </p:pic>
      <p:sp>
        <p:nvSpPr>
          <p:cNvPr id="5" name="TextBox 4">
            <a:extLst>
              <a:ext uri="{FF2B5EF4-FFF2-40B4-BE49-F238E27FC236}">
                <a16:creationId xmlns:a16="http://schemas.microsoft.com/office/drawing/2014/main" id="{A19CD0FE-30D6-CD9A-43DC-9AAEC6072516}"/>
              </a:ext>
            </a:extLst>
          </p:cNvPr>
          <p:cNvSpPr txBox="1"/>
          <p:nvPr/>
        </p:nvSpPr>
        <p:spPr>
          <a:xfrm>
            <a:off x="4635742" y="5116069"/>
            <a:ext cx="1994337" cy="1200329"/>
          </a:xfrm>
          <a:prstGeom prst="rect">
            <a:avLst/>
          </a:prstGeom>
          <a:solidFill>
            <a:srgbClr val="CADCF4"/>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a:t>Creation or update of Equipment Contribution Log</a:t>
            </a:r>
          </a:p>
        </p:txBody>
      </p:sp>
      <p:sp>
        <p:nvSpPr>
          <p:cNvPr id="6" name="TextBox 5">
            <a:extLst>
              <a:ext uri="{FF2B5EF4-FFF2-40B4-BE49-F238E27FC236}">
                <a16:creationId xmlns:a16="http://schemas.microsoft.com/office/drawing/2014/main" id="{BB44F207-9284-88D4-961A-41C4B889762D}"/>
              </a:ext>
            </a:extLst>
          </p:cNvPr>
          <p:cNvSpPr txBox="1"/>
          <p:nvPr/>
        </p:nvSpPr>
        <p:spPr>
          <a:xfrm>
            <a:off x="1814871" y="5126408"/>
            <a:ext cx="1994337" cy="1477328"/>
          </a:xfrm>
          <a:prstGeom prst="rect">
            <a:avLst/>
          </a:prstGeom>
          <a:solidFill>
            <a:srgbClr val="CADCF4"/>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a:t>Assessment of Equipment Contributions from OEM or DO Data</a:t>
            </a:r>
          </a:p>
        </p:txBody>
      </p:sp>
      <p:pic>
        <p:nvPicPr>
          <p:cNvPr id="7" name="Picture 6">
            <a:extLst>
              <a:ext uri="{FF2B5EF4-FFF2-40B4-BE49-F238E27FC236}">
                <a16:creationId xmlns:a16="http://schemas.microsoft.com/office/drawing/2014/main" id="{DB1B5270-D04F-310E-04A9-D3E3A50154D9}"/>
              </a:ext>
            </a:extLst>
          </p:cNvPr>
          <p:cNvPicPr>
            <a:picLocks noChangeAspect="1"/>
          </p:cNvPicPr>
          <p:nvPr/>
        </p:nvPicPr>
        <p:blipFill>
          <a:blip r:embed="rId4"/>
          <a:stretch>
            <a:fillRect/>
          </a:stretch>
        </p:blipFill>
        <p:spPr>
          <a:xfrm>
            <a:off x="119184" y="4948015"/>
            <a:ext cx="1695687" cy="1590897"/>
          </a:xfrm>
          <a:prstGeom prst="rect">
            <a:avLst/>
          </a:prstGeom>
        </p:spPr>
      </p:pic>
      <p:cxnSp>
        <p:nvCxnSpPr>
          <p:cNvPr id="8" name="Straight Arrow Connector 7">
            <a:extLst>
              <a:ext uri="{FF2B5EF4-FFF2-40B4-BE49-F238E27FC236}">
                <a16:creationId xmlns:a16="http://schemas.microsoft.com/office/drawing/2014/main" id="{B9B03C51-44AE-99E7-1B82-EA20CFF02D5F}"/>
              </a:ext>
            </a:extLst>
          </p:cNvPr>
          <p:cNvCxnSpPr>
            <a:cxnSpLocks/>
          </p:cNvCxnSpPr>
          <p:nvPr/>
        </p:nvCxnSpPr>
        <p:spPr>
          <a:xfrm>
            <a:off x="3809208" y="5588073"/>
            <a:ext cx="808512" cy="0"/>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sp>
        <p:nvSpPr>
          <p:cNvPr id="9" name="TextBox 8">
            <a:extLst>
              <a:ext uri="{FF2B5EF4-FFF2-40B4-BE49-F238E27FC236}">
                <a16:creationId xmlns:a16="http://schemas.microsoft.com/office/drawing/2014/main" id="{F206D142-8EA1-A2A5-5B7E-A81D61210656}"/>
              </a:ext>
            </a:extLst>
          </p:cNvPr>
          <p:cNvSpPr txBox="1"/>
          <p:nvPr/>
        </p:nvSpPr>
        <p:spPr>
          <a:xfrm>
            <a:off x="7456613" y="5126408"/>
            <a:ext cx="1994337" cy="923330"/>
          </a:xfrm>
          <a:prstGeom prst="rect">
            <a:avLst/>
          </a:prstGeom>
          <a:solidFill>
            <a:srgbClr val="CADCF4"/>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a:t>Equipment Contribution Evaluation Report</a:t>
            </a:r>
          </a:p>
        </p:txBody>
      </p:sp>
      <p:cxnSp>
        <p:nvCxnSpPr>
          <p:cNvPr id="10" name="Straight Arrow Connector 9">
            <a:extLst>
              <a:ext uri="{FF2B5EF4-FFF2-40B4-BE49-F238E27FC236}">
                <a16:creationId xmlns:a16="http://schemas.microsoft.com/office/drawing/2014/main" id="{53AC99A7-C0CB-6207-D1BF-009CDE0FD75B}"/>
              </a:ext>
            </a:extLst>
          </p:cNvPr>
          <p:cNvCxnSpPr/>
          <p:nvPr/>
        </p:nvCxnSpPr>
        <p:spPr>
          <a:xfrm>
            <a:off x="6630079" y="5588073"/>
            <a:ext cx="808512" cy="0"/>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sp>
        <p:nvSpPr>
          <p:cNvPr id="11" name="TextBox 10">
            <a:extLst>
              <a:ext uri="{FF2B5EF4-FFF2-40B4-BE49-F238E27FC236}">
                <a16:creationId xmlns:a16="http://schemas.microsoft.com/office/drawing/2014/main" id="{A71F2277-0932-DD1F-652A-E823A3938649}"/>
              </a:ext>
            </a:extLst>
          </p:cNvPr>
          <p:cNvSpPr txBox="1"/>
          <p:nvPr/>
        </p:nvSpPr>
        <p:spPr>
          <a:xfrm>
            <a:off x="10078479" y="5002715"/>
            <a:ext cx="1994337" cy="1200329"/>
          </a:xfrm>
          <a:prstGeom prst="rect">
            <a:avLst/>
          </a:prstGeom>
          <a:solidFill>
            <a:srgbClr val="CADCF4"/>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a:t>Equipment Contribution Interface Declaration</a:t>
            </a:r>
          </a:p>
        </p:txBody>
      </p:sp>
      <p:cxnSp>
        <p:nvCxnSpPr>
          <p:cNvPr id="12" name="Straight Arrow Connector 11">
            <a:extLst>
              <a:ext uri="{FF2B5EF4-FFF2-40B4-BE49-F238E27FC236}">
                <a16:creationId xmlns:a16="http://schemas.microsoft.com/office/drawing/2014/main" id="{DB251E32-A788-2970-377D-1C4ECD4CE897}"/>
              </a:ext>
            </a:extLst>
          </p:cNvPr>
          <p:cNvCxnSpPr/>
          <p:nvPr/>
        </p:nvCxnSpPr>
        <p:spPr>
          <a:xfrm>
            <a:off x="9450950" y="5536912"/>
            <a:ext cx="808512" cy="0"/>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pic>
        <p:nvPicPr>
          <p:cNvPr id="13" name="Picture 12">
            <a:extLst>
              <a:ext uri="{FF2B5EF4-FFF2-40B4-BE49-F238E27FC236}">
                <a16:creationId xmlns:a16="http://schemas.microsoft.com/office/drawing/2014/main" id="{781D36BE-047D-3435-A59C-CFD2D4878963}"/>
              </a:ext>
            </a:extLst>
          </p:cNvPr>
          <p:cNvPicPr>
            <a:picLocks noChangeAspect="1"/>
          </p:cNvPicPr>
          <p:nvPr/>
        </p:nvPicPr>
        <p:blipFill>
          <a:blip r:embed="rId5"/>
          <a:stretch>
            <a:fillRect/>
          </a:stretch>
        </p:blipFill>
        <p:spPr>
          <a:xfrm>
            <a:off x="150975" y="242877"/>
            <a:ext cx="1829055" cy="1667108"/>
          </a:xfrm>
          <a:prstGeom prst="rect">
            <a:avLst/>
          </a:prstGeom>
        </p:spPr>
      </p:pic>
      <p:sp>
        <p:nvSpPr>
          <p:cNvPr id="14" name="TextBox 13">
            <a:extLst>
              <a:ext uri="{FF2B5EF4-FFF2-40B4-BE49-F238E27FC236}">
                <a16:creationId xmlns:a16="http://schemas.microsoft.com/office/drawing/2014/main" id="{173F6060-2DA4-798B-7206-B1F09A508C7B}"/>
              </a:ext>
            </a:extLst>
          </p:cNvPr>
          <p:cNvSpPr txBox="1"/>
          <p:nvPr/>
        </p:nvSpPr>
        <p:spPr>
          <a:xfrm>
            <a:off x="1971152" y="643362"/>
            <a:ext cx="1994337" cy="923330"/>
          </a:xfrm>
          <a:prstGeom prst="rect">
            <a:avLst/>
          </a:prstGeom>
          <a:solidFill>
            <a:srgbClr val="CADCF4"/>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a:t>Local Equipment Contribution Workshop</a:t>
            </a:r>
          </a:p>
        </p:txBody>
      </p:sp>
      <p:sp>
        <p:nvSpPr>
          <p:cNvPr id="15" name="TextBox 14">
            <a:extLst>
              <a:ext uri="{FF2B5EF4-FFF2-40B4-BE49-F238E27FC236}">
                <a16:creationId xmlns:a16="http://schemas.microsoft.com/office/drawing/2014/main" id="{F673DA73-8E79-FDE9-E2ED-5DBDF55534FF}"/>
              </a:ext>
            </a:extLst>
          </p:cNvPr>
          <p:cNvSpPr txBox="1"/>
          <p:nvPr/>
        </p:nvSpPr>
        <p:spPr>
          <a:xfrm>
            <a:off x="4565251" y="643362"/>
            <a:ext cx="1994337" cy="923330"/>
          </a:xfrm>
          <a:prstGeom prst="rect">
            <a:avLst/>
          </a:prstGeom>
          <a:solidFill>
            <a:srgbClr val="CADCF4"/>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a:t>Equipment Contribution Working Group</a:t>
            </a:r>
          </a:p>
        </p:txBody>
      </p:sp>
      <p:cxnSp>
        <p:nvCxnSpPr>
          <p:cNvPr id="16" name="Straight Arrow Connector 15">
            <a:extLst>
              <a:ext uri="{FF2B5EF4-FFF2-40B4-BE49-F238E27FC236}">
                <a16:creationId xmlns:a16="http://schemas.microsoft.com/office/drawing/2014/main" id="{D083956E-E315-B7E1-5AFB-6AA983DC2F4C}"/>
              </a:ext>
            </a:extLst>
          </p:cNvPr>
          <p:cNvCxnSpPr>
            <a:cxnSpLocks/>
          </p:cNvCxnSpPr>
          <p:nvPr/>
        </p:nvCxnSpPr>
        <p:spPr>
          <a:xfrm>
            <a:off x="3965489" y="1105027"/>
            <a:ext cx="808512" cy="0"/>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cxnSp>
        <p:nvCxnSpPr>
          <p:cNvPr id="17" name="Straight Arrow Connector 16">
            <a:extLst>
              <a:ext uri="{FF2B5EF4-FFF2-40B4-BE49-F238E27FC236}">
                <a16:creationId xmlns:a16="http://schemas.microsoft.com/office/drawing/2014/main" id="{B00200CB-027D-85FE-D9A4-B013B1229FD2}"/>
              </a:ext>
            </a:extLst>
          </p:cNvPr>
          <p:cNvCxnSpPr>
            <a:cxnSpLocks/>
          </p:cNvCxnSpPr>
          <p:nvPr/>
        </p:nvCxnSpPr>
        <p:spPr>
          <a:xfrm>
            <a:off x="6490446" y="1090255"/>
            <a:ext cx="808512" cy="0"/>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sp>
        <p:nvSpPr>
          <p:cNvPr id="18" name="TextBox 17">
            <a:extLst>
              <a:ext uri="{FF2B5EF4-FFF2-40B4-BE49-F238E27FC236}">
                <a16:creationId xmlns:a16="http://schemas.microsoft.com/office/drawing/2014/main" id="{0F48D7F0-29DA-A1E3-1F66-066BC241C385}"/>
              </a:ext>
            </a:extLst>
          </p:cNvPr>
          <p:cNvSpPr txBox="1"/>
          <p:nvPr/>
        </p:nvSpPr>
        <p:spPr>
          <a:xfrm>
            <a:off x="10148738" y="623540"/>
            <a:ext cx="2043262" cy="1477328"/>
          </a:xfrm>
          <a:prstGeom prst="rect">
            <a:avLst/>
          </a:prstGeom>
          <a:solidFill>
            <a:srgbClr val="CADCF4"/>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Air System Safety Working Group</a:t>
            </a:r>
          </a:p>
          <a:p>
            <a:endParaRPr lang="en-US"/>
          </a:p>
          <a:p>
            <a:endParaRPr lang="en-US"/>
          </a:p>
          <a:p>
            <a:endParaRPr lang="en-US"/>
          </a:p>
        </p:txBody>
      </p:sp>
      <p:cxnSp>
        <p:nvCxnSpPr>
          <p:cNvPr id="19" name="Straight Arrow Connector 18">
            <a:extLst>
              <a:ext uri="{FF2B5EF4-FFF2-40B4-BE49-F238E27FC236}">
                <a16:creationId xmlns:a16="http://schemas.microsoft.com/office/drawing/2014/main" id="{C4662D3E-DA2C-31FB-1B56-8B92DAFCAB6B}"/>
              </a:ext>
            </a:extLst>
          </p:cNvPr>
          <p:cNvCxnSpPr>
            <a:cxnSpLocks/>
          </p:cNvCxnSpPr>
          <p:nvPr/>
        </p:nvCxnSpPr>
        <p:spPr>
          <a:xfrm>
            <a:off x="9450950" y="1050397"/>
            <a:ext cx="808512" cy="0"/>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pic>
        <p:nvPicPr>
          <p:cNvPr id="20" name="Picture 19">
            <a:extLst>
              <a:ext uri="{FF2B5EF4-FFF2-40B4-BE49-F238E27FC236}">
                <a16:creationId xmlns:a16="http://schemas.microsoft.com/office/drawing/2014/main" id="{CB9C2FE7-2E6B-C465-64FD-2B3F3167E2A3}"/>
              </a:ext>
            </a:extLst>
          </p:cNvPr>
          <p:cNvPicPr>
            <a:picLocks noChangeAspect="1"/>
          </p:cNvPicPr>
          <p:nvPr/>
        </p:nvPicPr>
        <p:blipFill>
          <a:blip r:embed="rId6"/>
          <a:stretch>
            <a:fillRect/>
          </a:stretch>
        </p:blipFill>
        <p:spPr>
          <a:xfrm>
            <a:off x="3541579" y="1924465"/>
            <a:ext cx="5528473" cy="3067411"/>
          </a:xfrm>
          <a:prstGeom prst="rect">
            <a:avLst/>
          </a:prstGeom>
        </p:spPr>
      </p:pic>
      <p:sp>
        <p:nvSpPr>
          <p:cNvPr id="21" name="Rectangle 20">
            <a:extLst>
              <a:ext uri="{FF2B5EF4-FFF2-40B4-BE49-F238E27FC236}">
                <a16:creationId xmlns:a16="http://schemas.microsoft.com/office/drawing/2014/main" id="{E88CAF06-EFF9-C89D-2D03-21711F3A4670}"/>
              </a:ext>
            </a:extLst>
          </p:cNvPr>
          <p:cNvSpPr/>
          <p:nvPr/>
        </p:nvSpPr>
        <p:spPr>
          <a:xfrm>
            <a:off x="8073118" y="1781610"/>
            <a:ext cx="537482" cy="512956"/>
          </a:xfrm>
          <a:prstGeom prst="rect">
            <a:avLst/>
          </a:prstGeom>
          <a:solidFill>
            <a:srgbClr val="C9DC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18768D0E-5533-5735-3637-E6B20C88541C}"/>
              </a:ext>
            </a:extLst>
          </p:cNvPr>
          <p:cNvSpPr/>
          <p:nvPr/>
        </p:nvSpPr>
        <p:spPr>
          <a:xfrm>
            <a:off x="8610600" y="4762500"/>
            <a:ext cx="276225" cy="179359"/>
          </a:xfrm>
          <a:prstGeom prst="rect">
            <a:avLst/>
          </a:prstGeom>
          <a:solidFill>
            <a:srgbClr val="CBDBF5"/>
          </a:solidFill>
          <a:ln>
            <a:solidFill>
              <a:srgbClr val="CBDB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3B6DF011-C393-0BC6-4EDB-5B3689ABFC10}"/>
              </a:ext>
            </a:extLst>
          </p:cNvPr>
          <p:cNvSpPr txBox="1"/>
          <p:nvPr/>
        </p:nvSpPr>
        <p:spPr>
          <a:xfrm>
            <a:off x="7298958" y="485012"/>
            <a:ext cx="2151992" cy="2031325"/>
          </a:xfrm>
          <a:prstGeom prst="rect">
            <a:avLst/>
          </a:prstGeom>
          <a:solidFill>
            <a:srgbClr val="CADCF4"/>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Type Airworthiness Safety Panel (</a:t>
            </a:r>
            <a:r>
              <a:rPr lang="en-US" err="1"/>
              <a:t>TAwSP</a:t>
            </a:r>
            <a:r>
              <a:rPr lang="en-US"/>
              <a:t>) or Platform Safety Panel (PSP)</a:t>
            </a:r>
          </a:p>
          <a:p>
            <a:endParaRPr lang="en-US"/>
          </a:p>
          <a:p>
            <a:endParaRPr lang="en-US"/>
          </a:p>
          <a:p>
            <a:endParaRPr lang="en-US"/>
          </a:p>
        </p:txBody>
      </p:sp>
    </p:spTree>
    <p:extLst>
      <p:ext uri="{BB962C8B-B14F-4D97-AF65-F5344CB8AC3E}">
        <p14:creationId xmlns:p14="http://schemas.microsoft.com/office/powerpoint/2010/main" val="1364751815"/>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F0676-02FF-9FAE-19EF-44323AB3BDDC}"/>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71B953DE-7383-9495-D4E5-C5996AF13165}"/>
              </a:ext>
            </a:extLst>
          </p:cNvPr>
          <p:cNvSpPr/>
          <p:nvPr/>
        </p:nvSpPr>
        <p:spPr>
          <a:xfrm>
            <a:off x="2380800" y="1954672"/>
            <a:ext cx="7430400" cy="406080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500"/>
              <a:t>Do</a:t>
            </a:r>
          </a:p>
        </p:txBody>
      </p:sp>
      <p:sp>
        <p:nvSpPr>
          <p:cNvPr id="4" name="Title 3">
            <a:extLst>
              <a:ext uri="{FF2B5EF4-FFF2-40B4-BE49-F238E27FC236}">
                <a16:creationId xmlns:a16="http://schemas.microsoft.com/office/drawing/2014/main" id="{F992CAAE-ACC2-D2B4-2C59-94FD3328B1F7}"/>
              </a:ext>
            </a:extLst>
          </p:cNvPr>
          <p:cNvSpPr>
            <a:spLocks noGrp="1"/>
          </p:cNvSpPr>
          <p:nvPr>
            <p:ph type="title"/>
          </p:nvPr>
        </p:nvSpPr>
        <p:spPr/>
        <p:txBody>
          <a:bodyPr>
            <a:normAutofit fontScale="90000"/>
          </a:bodyPr>
          <a:lstStyle/>
          <a:p>
            <a:endParaRPr lang="en-GB"/>
          </a:p>
        </p:txBody>
      </p:sp>
    </p:spTree>
    <p:extLst>
      <p:ext uri="{BB962C8B-B14F-4D97-AF65-F5344CB8AC3E}">
        <p14:creationId xmlns:p14="http://schemas.microsoft.com/office/powerpoint/2010/main" val="1463288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40877-05CE-C5F8-59FA-1810DF2945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9E8C40-B268-1F51-837F-DDD10B4402FF}"/>
              </a:ext>
            </a:extLst>
          </p:cNvPr>
          <p:cNvSpPr>
            <a:spLocks noGrp="1"/>
          </p:cNvSpPr>
          <p:nvPr>
            <p:ph type="title"/>
          </p:nvPr>
        </p:nvSpPr>
        <p:spPr/>
        <p:txBody>
          <a:bodyPr>
            <a:normAutofit fontScale="90000"/>
          </a:bodyPr>
          <a:lstStyle/>
          <a:p>
            <a:r>
              <a:rPr lang="en-GB"/>
              <a:t>What are the elements of Safety?</a:t>
            </a:r>
          </a:p>
        </p:txBody>
      </p:sp>
      <p:graphicFrame>
        <p:nvGraphicFramePr>
          <p:cNvPr id="5" name="Diagram 4">
            <a:extLst>
              <a:ext uri="{FF2B5EF4-FFF2-40B4-BE49-F238E27FC236}">
                <a16:creationId xmlns:a16="http://schemas.microsoft.com/office/drawing/2014/main" id="{D11403E0-A976-F4A9-1522-353C84BF2E91}"/>
              </a:ext>
            </a:extLst>
          </p:cNvPr>
          <p:cNvGraphicFramePr/>
          <p:nvPr>
            <p:extLst>
              <p:ext uri="{D42A27DB-BD31-4B8C-83A1-F6EECF244321}">
                <p14:modId xmlns:p14="http://schemas.microsoft.com/office/powerpoint/2010/main" val="168876628"/>
              </p:ext>
            </p:extLst>
          </p:nvPr>
        </p:nvGraphicFramePr>
        <p:xfrm>
          <a:off x="-1473200" y="1479624"/>
          <a:ext cx="7112000" cy="48767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D1F2B77C-D636-3127-A99A-65713705FCA4}"/>
              </a:ext>
            </a:extLst>
          </p:cNvPr>
          <p:cNvSpPr txBox="1"/>
          <p:nvPr/>
        </p:nvSpPr>
        <p:spPr>
          <a:xfrm>
            <a:off x="3187242" y="4163933"/>
            <a:ext cx="3184128" cy="369332"/>
          </a:xfrm>
          <a:prstGeom prst="rect">
            <a:avLst/>
          </a:prstGeom>
          <a:ln/>
        </p:spPr>
        <p:style>
          <a:lnRef idx="2">
            <a:schemeClr val="accent6"/>
          </a:lnRef>
          <a:fillRef idx="1">
            <a:schemeClr val="lt1"/>
          </a:fillRef>
          <a:effectRef idx="0">
            <a:schemeClr val="accent6"/>
          </a:effectRef>
          <a:fontRef idx="minor">
            <a:schemeClr val="dk1"/>
          </a:fontRef>
        </p:style>
        <p:txBody>
          <a:bodyPr spcFirstLastPara="0" vert="horz" wrap="square" lIns="135128" tIns="135128" rIns="135128" bIns="135128" numCol="1" spcCol="1270" anchor="ctr" anchorCtr="0">
            <a:noAutofit/>
          </a:bodyPr>
          <a:lstStyle>
            <a:lvl1pPr>
              <a:defRPr/>
            </a:lvl1pPr>
          </a:lstStyle>
          <a:p>
            <a:r>
              <a:rPr lang="en-GB" i="1"/>
              <a:t>The Potential to cause harm</a:t>
            </a:r>
          </a:p>
        </p:txBody>
      </p:sp>
      <p:sp>
        <p:nvSpPr>
          <p:cNvPr id="7" name="TextBox 6">
            <a:extLst>
              <a:ext uri="{FF2B5EF4-FFF2-40B4-BE49-F238E27FC236}">
                <a16:creationId xmlns:a16="http://schemas.microsoft.com/office/drawing/2014/main" id="{EB3FA0A4-AC0F-ED9A-71EE-F2FF99308A0C}"/>
              </a:ext>
            </a:extLst>
          </p:cNvPr>
          <p:cNvSpPr txBox="1"/>
          <p:nvPr/>
        </p:nvSpPr>
        <p:spPr>
          <a:xfrm>
            <a:off x="3549595" y="2830684"/>
            <a:ext cx="2459423" cy="834372"/>
          </a:xfrm>
          <a:prstGeom prst="rect">
            <a:avLst/>
          </a:prstGeom>
          <a:solidFill>
            <a:schemeClr val="bg1"/>
          </a:solidFill>
          <a:ln>
            <a:solidFill>
              <a:srgbClr val="D4C92D"/>
            </a:solidFill>
          </a:ln>
          <a:effectLst/>
          <a:scene3d>
            <a:camera prst="orthographicFront"/>
            <a:lightRig rig="flat" dir="t"/>
          </a:scene3d>
          <a:sp3d prstMaterial="plastic">
            <a:bevelT w="120900" h="88900"/>
            <a:bevelB w="88900" h="31750" prst="angle"/>
          </a:sp3d>
        </p:spPr>
        <p:txBody>
          <a:bodyPr spcFirstLastPara="0" vert="horz" wrap="square" lIns="135128" tIns="135128" rIns="135128" bIns="135128" numCol="1" spcCol="1270" anchor="ctr" anchorCtr="0">
            <a:noAutofit/>
          </a:bodyPr>
          <a:lstStyle>
            <a:lvl1pPr>
              <a:defRPr/>
            </a:lvl1pPr>
          </a:lstStyle>
          <a:p>
            <a:r>
              <a:rPr lang="en-GB" i="1"/>
              <a:t>The point in time when a person has sustained an injury</a:t>
            </a:r>
          </a:p>
        </p:txBody>
      </p:sp>
      <p:sp>
        <p:nvSpPr>
          <p:cNvPr id="8" name="TextBox 7">
            <a:extLst>
              <a:ext uri="{FF2B5EF4-FFF2-40B4-BE49-F238E27FC236}">
                <a16:creationId xmlns:a16="http://schemas.microsoft.com/office/drawing/2014/main" id="{2FABE727-8F1A-0F9F-E258-2D5F2AFC6D76}"/>
              </a:ext>
            </a:extLst>
          </p:cNvPr>
          <p:cNvSpPr txBox="1"/>
          <p:nvPr/>
        </p:nvSpPr>
        <p:spPr>
          <a:xfrm>
            <a:off x="3531246" y="1275860"/>
            <a:ext cx="3184128" cy="1155655"/>
          </a:xfrm>
          <a:prstGeom prst="rect">
            <a:avLst/>
          </a:prstGeom>
          <a:solidFill>
            <a:schemeClr val="bg1"/>
          </a:solidFill>
          <a:ln w="12700">
            <a:solidFill>
              <a:srgbClr val="BE5304"/>
            </a:solidFill>
          </a:ln>
          <a:effectLst/>
          <a:scene3d>
            <a:camera prst="orthographicFront"/>
            <a:lightRig rig="flat" dir="t"/>
          </a:scene3d>
          <a:sp3d prstMaterial="plastic">
            <a:bevelT w="120900" h="88900"/>
            <a:bevelB w="88900" h="31750" prst="angle"/>
          </a:sp3d>
        </p:spPr>
        <p:txBody>
          <a:bodyPr spcFirstLastPara="0" vert="horz" wrap="square" lIns="135128" tIns="135128" rIns="135128" bIns="135128" numCol="1" spcCol="1270" anchor="ctr" anchorCtr="0">
            <a:noAutofit/>
          </a:bodyPr>
          <a:lstStyle>
            <a:defPPr>
              <a:defRPr lang="en-US"/>
            </a:defPPr>
            <a:lvl1pPr>
              <a:defRPr i="1"/>
            </a:lvl1pPr>
          </a:lstStyle>
          <a:p>
            <a:r>
              <a:rPr lang="en-US"/>
              <a:t>The combination of the severity of the accident and the likelihood of the accident occurring​</a:t>
            </a:r>
            <a:endParaRPr lang="en-GB"/>
          </a:p>
        </p:txBody>
      </p:sp>
      <p:sp>
        <p:nvSpPr>
          <p:cNvPr id="9" name="TextBox 8">
            <a:extLst>
              <a:ext uri="{FF2B5EF4-FFF2-40B4-BE49-F238E27FC236}">
                <a16:creationId xmlns:a16="http://schemas.microsoft.com/office/drawing/2014/main" id="{48A76053-76B9-B0A1-E552-C59FF2F5FD66}"/>
              </a:ext>
            </a:extLst>
          </p:cNvPr>
          <p:cNvSpPr txBox="1"/>
          <p:nvPr/>
        </p:nvSpPr>
        <p:spPr>
          <a:xfrm>
            <a:off x="2639781" y="5582140"/>
            <a:ext cx="3184128" cy="600946"/>
          </a:xfrm>
          <a:prstGeom prst="rect">
            <a:avLst/>
          </a:prstGeom>
          <a:ln>
            <a:solidFill>
              <a:srgbClr val="1D7128"/>
            </a:solidFill>
          </a:ln>
        </p:spPr>
        <p:style>
          <a:lnRef idx="2">
            <a:schemeClr val="accent6"/>
          </a:lnRef>
          <a:fillRef idx="1">
            <a:schemeClr val="lt1"/>
          </a:fillRef>
          <a:effectRef idx="0">
            <a:schemeClr val="accent6"/>
          </a:effectRef>
          <a:fontRef idx="minor">
            <a:schemeClr val="dk1"/>
          </a:fontRef>
        </p:style>
        <p:txBody>
          <a:bodyPr spcFirstLastPara="0" vert="horz" wrap="square" lIns="135128" tIns="135128" rIns="135128" bIns="135128" numCol="1" spcCol="1270" anchor="ctr" anchorCtr="0">
            <a:noAutofit/>
          </a:bodyPr>
          <a:lstStyle>
            <a:lvl1pPr>
              <a:defRPr/>
            </a:lvl1pPr>
          </a:lstStyle>
          <a:p>
            <a:r>
              <a:rPr lang="en-GB" i="1"/>
              <a:t>Initiating events that could lead to a hazard occurring</a:t>
            </a:r>
          </a:p>
        </p:txBody>
      </p:sp>
      <p:grpSp>
        <p:nvGrpSpPr>
          <p:cNvPr id="10" name="Group 9">
            <a:extLst>
              <a:ext uri="{FF2B5EF4-FFF2-40B4-BE49-F238E27FC236}">
                <a16:creationId xmlns:a16="http://schemas.microsoft.com/office/drawing/2014/main" id="{C98CD869-93A8-A818-8390-F6E97CF192BB}"/>
              </a:ext>
            </a:extLst>
          </p:cNvPr>
          <p:cNvGrpSpPr/>
          <p:nvPr/>
        </p:nvGrpSpPr>
        <p:grpSpPr>
          <a:xfrm>
            <a:off x="7072806" y="1954909"/>
            <a:ext cx="5011895" cy="2441160"/>
            <a:chOff x="548111" y="1850398"/>
            <a:chExt cx="7582302" cy="3280622"/>
          </a:xfrm>
        </p:grpSpPr>
        <p:sp>
          <p:nvSpPr>
            <p:cNvPr id="11" name="Right Arrow 14">
              <a:extLst>
                <a:ext uri="{FF2B5EF4-FFF2-40B4-BE49-F238E27FC236}">
                  <a16:creationId xmlns:a16="http://schemas.microsoft.com/office/drawing/2014/main" id="{E60E9EA3-FCF7-E151-E478-169968222AFD}"/>
                </a:ext>
              </a:extLst>
            </p:cNvPr>
            <p:cNvSpPr/>
            <p:nvPr/>
          </p:nvSpPr>
          <p:spPr>
            <a:xfrm>
              <a:off x="1649136" y="4514109"/>
              <a:ext cx="5845727" cy="61691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b="1">
                  <a:solidFill>
                    <a:schemeClr val="tx1"/>
                  </a:solidFill>
                </a:rPr>
                <a:t>Accident Sequence</a:t>
              </a:r>
            </a:p>
          </p:txBody>
        </p:sp>
        <p:grpSp>
          <p:nvGrpSpPr>
            <p:cNvPr id="12" name="Group 11">
              <a:extLst>
                <a:ext uri="{FF2B5EF4-FFF2-40B4-BE49-F238E27FC236}">
                  <a16:creationId xmlns:a16="http://schemas.microsoft.com/office/drawing/2014/main" id="{589A7883-45CF-46D1-F55F-951B5EE787B3}"/>
                </a:ext>
              </a:extLst>
            </p:cNvPr>
            <p:cNvGrpSpPr/>
            <p:nvPr/>
          </p:nvGrpSpPr>
          <p:grpSpPr>
            <a:xfrm>
              <a:off x="548111" y="1850398"/>
              <a:ext cx="7582302" cy="2735421"/>
              <a:chOff x="865805" y="1663283"/>
              <a:chExt cx="10109738" cy="3647228"/>
            </a:xfrm>
          </p:grpSpPr>
          <p:grpSp>
            <p:nvGrpSpPr>
              <p:cNvPr id="13" name="Group 12">
                <a:extLst>
                  <a:ext uri="{FF2B5EF4-FFF2-40B4-BE49-F238E27FC236}">
                    <a16:creationId xmlns:a16="http://schemas.microsoft.com/office/drawing/2014/main" id="{C6B70129-B308-D1B3-E863-4FCCD2AEC94B}"/>
                  </a:ext>
                </a:extLst>
              </p:cNvPr>
              <p:cNvGrpSpPr/>
              <p:nvPr/>
            </p:nvGrpSpPr>
            <p:grpSpPr>
              <a:xfrm>
                <a:off x="2533731" y="2796852"/>
                <a:ext cx="7122462" cy="1648329"/>
                <a:chOff x="563365" y="4040188"/>
                <a:chExt cx="8282117" cy="1861907"/>
              </a:xfrm>
            </p:grpSpPr>
            <p:pic>
              <p:nvPicPr>
                <p:cNvPr id="52" name="Picture 51">
                  <a:extLst>
                    <a:ext uri="{FF2B5EF4-FFF2-40B4-BE49-F238E27FC236}">
                      <a16:creationId xmlns:a16="http://schemas.microsoft.com/office/drawing/2014/main" id="{F4F8EAE8-5137-3012-D671-EBF6A3AC6B3D}"/>
                    </a:ext>
                  </a:extLst>
                </p:cNvPr>
                <p:cNvPicPr>
                  <a:picLocks noChangeAspect="1"/>
                </p:cNvPicPr>
                <p:nvPr/>
              </p:nvPicPr>
              <p:blipFill>
                <a:blip r:embed="rId8"/>
                <a:stretch>
                  <a:fillRect/>
                </a:stretch>
              </p:blipFill>
              <p:spPr>
                <a:xfrm>
                  <a:off x="3544841" y="4040188"/>
                  <a:ext cx="2442803" cy="1861907"/>
                </a:xfrm>
                <a:prstGeom prst="rect">
                  <a:avLst/>
                </a:prstGeom>
                <a:ln>
                  <a:noFill/>
                </a:ln>
                <a:effectLst>
                  <a:outerShdw blurRad="292100" dist="139700" dir="2700000" algn="tl" rotWithShape="0">
                    <a:srgbClr val="333333">
                      <a:alpha val="65000"/>
                    </a:srgbClr>
                  </a:outerShdw>
                </a:effectLst>
              </p:spPr>
            </p:pic>
            <p:grpSp>
              <p:nvGrpSpPr>
                <p:cNvPr id="53" name="Group 52">
                  <a:extLst>
                    <a:ext uri="{FF2B5EF4-FFF2-40B4-BE49-F238E27FC236}">
                      <a16:creationId xmlns:a16="http://schemas.microsoft.com/office/drawing/2014/main" id="{1020134F-D20B-1B02-DEA4-955C07BC0A71}"/>
                    </a:ext>
                  </a:extLst>
                </p:cNvPr>
                <p:cNvGrpSpPr/>
                <p:nvPr/>
              </p:nvGrpSpPr>
              <p:grpSpPr>
                <a:xfrm>
                  <a:off x="5883106" y="4209914"/>
                  <a:ext cx="2962376" cy="1350013"/>
                  <a:chOff x="3722904" y="2553342"/>
                  <a:chExt cx="2962376" cy="1350013"/>
                </a:xfrm>
              </p:grpSpPr>
              <p:sp>
                <p:nvSpPr>
                  <p:cNvPr id="57" name="Right Arrow 88">
                    <a:extLst>
                      <a:ext uri="{FF2B5EF4-FFF2-40B4-BE49-F238E27FC236}">
                        <a16:creationId xmlns:a16="http://schemas.microsoft.com/office/drawing/2014/main" id="{A8940CE5-F823-32D1-F2DA-D742B6C69F57}"/>
                      </a:ext>
                    </a:extLst>
                  </p:cNvPr>
                  <p:cNvSpPr/>
                  <p:nvPr/>
                </p:nvSpPr>
                <p:spPr>
                  <a:xfrm>
                    <a:off x="3722904" y="2763520"/>
                    <a:ext cx="2962376" cy="76844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350"/>
                  </a:p>
                </p:txBody>
              </p:sp>
              <p:sp>
                <p:nvSpPr>
                  <p:cNvPr id="58" name="Cloud 57">
                    <a:extLst>
                      <a:ext uri="{FF2B5EF4-FFF2-40B4-BE49-F238E27FC236}">
                        <a16:creationId xmlns:a16="http://schemas.microsoft.com/office/drawing/2014/main" id="{EE908DEB-C128-1017-C828-36D8D7027277}"/>
                      </a:ext>
                    </a:extLst>
                  </p:cNvPr>
                  <p:cNvSpPr/>
                  <p:nvPr/>
                </p:nvSpPr>
                <p:spPr>
                  <a:xfrm>
                    <a:off x="3879587" y="2553342"/>
                    <a:ext cx="2294707" cy="135001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136922" algn="ctr"/>
                    <a:r>
                      <a:rPr lang="en-GB" sz="3600" b="1">
                        <a:solidFill>
                          <a:schemeClr val="tx1"/>
                        </a:solidFill>
                      </a:rPr>
                      <a:t>???</a:t>
                    </a:r>
                    <a:endParaRPr lang="en-GB" sz="1350" b="1">
                      <a:solidFill>
                        <a:schemeClr val="tx1"/>
                      </a:solidFill>
                    </a:endParaRPr>
                  </a:p>
                </p:txBody>
              </p:sp>
            </p:grpSp>
            <p:grpSp>
              <p:nvGrpSpPr>
                <p:cNvPr id="54" name="Group 53">
                  <a:extLst>
                    <a:ext uri="{FF2B5EF4-FFF2-40B4-BE49-F238E27FC236}">
                      <a16:creationId xmlns:a16="http://schemas.microsoft.com/office/drawing/2014/main" id="{F44C99AA-9BB5-741D-CCB6-E2721723BCB0}"/>
                    </a:ext>
                  </a:extLst>
                </p:cNvPr>
                <p:cNvGrpSpPr/>
                <p:nvPr/>
              </p:nvGrpSpPr>
              <p:grpSpPr>
                <a:xfrm>
                  <a:off x="563365" y="4209914"/>
                  <a:ext cx="2962376" cy="1350013"/>
                  <a:chOff x="3722904" y="4354556"/>
                  <a:chExt cx="2962376" cy="1350013"/>
                </a:xfrm>
              </p:grpSpPr>
              <p:sp>
                <p:nvSpPr>
                  <p:cNvPr id="55" name="Right Arrow 86">
                    <a:extLst>
                      <a:ext uri="{FF2B5EF4-FFF2-40B4-BE49-F238E27FC236}">
                        <a16:creationId xmlns:a16="http://schemas.microsoft.com/office/drawing/2014/main" id="{B759CFD5-68D5-8D7D-BCE6-3B246BF235BC}"/>
                      </a:ext>
                    </a:extLst>
                  </p:cNvPr>
                  <p:cNvSpPr/>
                  <p:nvPr/>
                </p:nvSpPr>
                <p:spPr>
                  <a:xfrm>
                    <a:off x="3722904" y="4564734"/>
                    <a:ext cx="2962376" cy="76844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350"/>
                  </a:p>
                </p:txBody>
              </p:sp>
              <p:sp>
                <p:nvSpPr>
                  <p:cNvPr id="56" name="Cloud 55">
                    <a:extLst>
                      <a:ext uri="{FF2B5EF4-FFF2-40B4-BE49-F238E27FC236}">
                        <a16:creationId xmlns:a16="http://schemas.microsoft.com/office/drawing/2014/main" id="{25A7139D-7046-19EF-3E5A-53AD685124E7}"/>
                      </a:ext>
                    </a:extLst>
                  </p:cNvPr>
                  <p:cNvSpPr/>
                  <p:nvPr/>
                </p:nvSpPr>
                <p:spPr>
                  <a:xfrm>
                    <a:off x="3879587" y="4354556"/>
                    <a:ext cx="2294707" cy="135001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136922" algn="ctr"/>
                    <a:r>
                      <a:rPr lang="en-GB" sz="3600" b="1">
                        <a:solidFill>
                          <a:schemeClr val="tx1"/>
                        </a:solidFill>
                      </a:rPr>
                      <a:t>???</a:t>
                    </a:r>
                    <a:endParaRPr lang="en-GB" sz="1350" b="1">
                      <a:solidFill>
                        <a:schemeClr val="tx1"/>
                      </a:solidFill>
                    </a:endParaRPr>
                  </a:p>
                </p:txBody>
              </p:sp>
            </p:grpSp>
          </p:grpSp>
          <p:sp>
            <p:nvSpPr>
              <p:cNvPr id="14" name="TextBox 1">
                <a:extLst>
                  <a:ext uri="{FF2B5EF4-FFF2-40B4-BE49-F238E27FC236}">
                    <a16:creationId xmlns:a16="http://schemas.microsoft.com/office/drawing/2014/main" id="{28E1B435-3694-0954-7D30-BE04426CDB2E}"/>
                  </a:ext>
                </a:extLst>
              </p:cNvPr>
              <p:cNvSpPr txBox="1"/>
              <p:nvPr/>
            </p:nvSpPr>
            <p:spPr>
              <a:xfrm>
                <a:off x="3593255" y="1971040"/>
                <a:ext cx="1344505" cy="40010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sz="1350"/>
              </a:p>
            </p:txBody>
          </p:sp>
          <p:pic>
            <p:nvPicPr>
              <p:cNvPr id="15" name="Picture 14">
                <a:extLst>
                  <a:ext uri="{FF2B5EF4-FFF2-40B4-BE49-F238E27FC236}">
                    <a16:creationId xmlns:a16="http://schemas.microsoft.com/office/drawing/2014/main" id="{885D8522-A160-62E6-DE2B-2B201977A401}"/>
                  </a:ext>
                </a:extLst>
              </p:cNvPr>
              <p:cNvPicPr>
                <a:picLocks noChangeAspect="1"/>
              </p:cNvPicPr>
              <p:nvPr/>
            </p:nvPicPr>
            <p:blipFill>
              <a:blip r:embed="rId9"/>
              <a:stretch>
                <a:fillRect/>
              </a:stretch>
            </p:blipFill>
            <p:spPr>
              <a:xfrm>
                <a:off x="2182146" y="1663283"/>
                <a:ext cx="7800975" cy="3514725"/>
              </a:xfrm>
              <a:prstGeom prst="rect">
                <a:avLst/>
              </a:prstGeom>
              <a:ln>
                <a:noFill/>
              </a:ln>
              <a:effectLst>
                <a:outerShdw blurRad="292100" dist="139700" dir="2700000" algn="tl" rotWithShape="0">
                  <a:srgbClr val="333333">
                    <a:alpha val="65000"/>
                  </a:srgbClr>
                </a:outerShdw>
              </a:effectLst>
            </p:spPr>
          </p:pic>
          <p:sp>
            <p:nvSpPr>
              <p:cNvPr id="16" name="Trapezoid 15">
                <a:extLst>
                  <a:ext uri="{FF2B5EF4-FFF2-40B4-BE49-F238E27FC236}">
                    <a16:creationId xmlns:a16="http://schemas.microsoft.com/office/drawing/2014/main" id="{752EF1A8-49A0-52D1-1ADD-69128FD8C1EF}"/>
                  </a:ext>
                </a:extLst>
              </p:cNvPr>
              <p:cNvSpPr/>
              <p:nvPr/>
            </p:nvSpPr>
            <p:spPr>
              <a:xfrm rot="5400000">
                <a:off x="2706498" y="2191737"/>
                <a:ext cx="2161777" cy="2602829"/>
              </a:xfrm>
              <a:prstGeom prst="trapezoid">
                <a:avLst>
                  <a:gd name="adj" fmla="val 33231"/>
                </a:avLst>
              </a:prstGeom>
              <a:solidFill>
                <a:srgbClr val="B5E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350"/>
              </a:p>
            </p:txBody>
          </p:sp>
          <p:sp>
            <p:nvSpPr>
              <p:cNvPr id="17" name="Trapezoid 16">
                <a:extLst>
                  <a:ext uri="{FF2B5EF4-FFF2-40B4-BE49-F238E27FC236}">
                    <a16:creationId xmlns:a16="http://schemas.microsoft.com/office/drawing/2014/main" id="{CF5F858B-1978-4205-683F-4115CB430579}"/>
                  </a:ext>
                </a:extLst>
              </p:cNvPr>
              <p:cNvSpPr/>
              <p:nvPr/>
            </p:nvSpPr>
            <p:spPr>
              <a:xfrm rot="16200000" flipH="1">
                <a:off x="7346845" y="2265380"/>
                <a:ext cx="2315163" cy="2602829"/>
              </a:xfrm>
              <a:prstGeom prst="trapezoid">
                <a:avLst>
                  <a:gd name="adj" fmla="val 33643"/>
                </a:avLst>
              </a:prstGeom>
              <a:solidFill>
                <a:srgbClr val="B5E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350"/>
              </a:p>
            </p:txBody>
          </p:sp>
          <p:sp>
            <p:nvSpPr>
              <p:cNvPr id="18" name="Rectangle 17">
                <a:extLst>
                  <a:ext uri="{FF2B5EF4-FFF2-40B4-BE49-F238E27FC236}">
                    <a16:creationId xmlns:a16="http://schemas.microsoft.com/office/drawing/2014/main" id="{FF8A4FC7-59C9-43E2-729D-FDAB8D0A9C4E}"/>
                  </a:ext>
                </a:extLst>
              </p:cNvPr>
              <p:cNvSpPr/>
              <p:nvPr/>
            </p:nvSpPr>
            <p:spPr>
              <a:xfrm>
                <a:off x="6828568" y="3254384"/>
                <a:ext cx="410280" cy="427137"/>
              </a:xfrm>
              <a:prstGeom prst="rect">
                <a:avLst/>
              </a:prstGeom>
              <a:solidFill>
                <a:srgbClr val="B5E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350"/>
              </a:p>
            </p:txBody>
          </p:sp>
          <p:pic>
            <p:nvPicPr>
              <p:cNvPr id="19" name="Picture 18">
                <a:extLst>
                  <a:ext uri="{FF2B5EF4-FFF2-40B4-BE49-F238E27FC236}">
                    <a16:creationId xmlns:a16="http://schemas.microsoft.com/office/drawing/2014/main" id="{04F20F5D-2833-AE0F-24B3-284495D671BB}"/>
                  </a:ext>
                </a:extLst>
              </p:cNvPr>
              <p:cNvPicPr>
                <a:picLocks noChangeAspect="1"/>
              </p:cNvPicPr>
              <p:nvPr/>
            </p:nvPicPr>
            <p:blipFill>
              <a:blip r:embed="rId10"/>
              <a:stretch>
                <a:fillRect/>
              </a:stretch>
            </p:blipFill>
            <p:spPr>
              <a:xfrm>
                <a:off x="10012132" y="4502748"/>
                <a:ext cx="963411" cy="807763"/>
              </a:xfrm>
              <a:prstGeom prst="rect">
                <a:avLst/>
              </a:prstGeom>
              <a:ln>
                <a:noFill/>
              </a:ln>
              <a:effectLst>
                <a:outerShdw blurRad="292100" dist="139700" dir="2700000" algn="tl" rotWithShape="0">
                  <a:srgbClr val="333333">
                    <a:alpha val="65000"/>
                  </a:srgbClr>
                </a:outerShdw>
              </a:effectLst>
            </p:spPr>
          </p:pic>
          <p:grpSp>
            <p:nvGrpSpPr>
              <p:cNvPr id="20" name="Group 19">
                <a:extLst>
                  <a:ext uri="{FF2B5EF4-FFF2-40B4-BE49-F238E27FC236}">
                    <a16:creationId xmlns:a16="http://schemas.microsoft.com/office/drawing/2014/main" id="{7412608C-3096-6CC8-5237-D63EDC55F471}"/>
                  </a:ext>
                </a:extLst>
              </p:cNvPr>
              <p:cNvGrpSpPr/>
              <p:nvPr/>
            </p:nvGrpSpPr>
            <p:grpSpPr>
              <a:xfrm>
                <a:off x="865805" y="2573047"/>
                <a:ext cx="1518280" cy="1226400"/>
                <a:chOff x="-1200730" y="2295826"/>
                <a:chExt cx="3712131" cy="3066803"/>
              </a:xfrm>
            </p:grpSpPr>
            <p:sp>
              <p:nvSpPr>
                <p:cNvPr id="50" name="Lightning Bolt 49">
                  <a:extLst>
                    <a:ext uri="{FF2B5EF4-FFF2-40B4-BE49-F238E27FC236}">
                      <a16:creationId xmlns:a16="http://schemas.microsoft.com/office/drawing/2014/main" id="{098261D9-CCBA-EDF4-4F37-77F9EDFFD72D}"/>
                    </a:ext>
                  </a:extLst>
                </p:cNvPr>
                <p:cNvSpPr/>
                <p:nvPr/>
              </p:nvSpPr>
              <p:spPr>
                <a:xfrm>
                  <a:off x="183833" y="2295826"/>
                  <a:ext cx="2011679" cy="2160850"/>
                </a:xfrm>
                <a:prstGeom prst="lightningBol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2100">
                    <a:solidFill>
                      <a:schemeClr val="tx1"/>
                    </a:solidFill>
                  </a:endParaRPr>
                </a:p>
              </p:txBody>
            </p:sp>
            <p:sp>
              <p:nvSpPr>
                <p:cNvPr id="51" name="TextBox 67">
                  <a:extLst>
                    <a:ext uri="{FF2B5EF4-FFF2-40B4-BE49-F238E27FC236}">
                      <a16:creationId xmlns:a16="http://schemas.microsoft.com/office/drawing/2014/main" id="{C3748B48-A4AD-9D0E-5F77-848DCA7E90C7}"/>
                    </a:ext>
                  </a:extLst>
                </p:cNvPr>
                <p:cNvSpPr txBox="1"/>
                <p:nvPr/>
              </p:nvSpPr>
              <p:spPr>
                <a:xfrm>
                  <a:off x="-1200730" y="3983552"/>
                  <a:ext cx="3712131" cy="13790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400" b="1"/>
                    <a:t>Cause</a:t>
                  </a:r>
                  <a:endParaRPr lang="en-GB" b="1"/>
                </a:p>
              </p:txBody>
            </p:sp>
          </p:grpSp>
          <p:grpSp>
            <p:nvGrpSpPr>
              <p:cNvPr id="21" name="Group 20">
                <a:extLst>
                  <a:ext uri="{FF2B5EF4-FFF2-40B4-BE49-F238E27FC236}">
                    <a16:creationId xmlns:a16="http://schemas.microsoft.com/office/drawing/2014/main" id="{7825970A-F7A7-58D2-9465-23981F3893F9}"/>
                  </a:ext>
                </a:extLst>
              </p:cNvPr>
              <p:cNvGrpSpPr/>
              <p:nvPr/>
            </p:nvGrpSpPr>
            <p:grpSpPr>
              <a:xfrm>
                <a:off x="2156774" y="2925696"/>
                <a:ext cx="8126041" cy="1801012"/>
                <a:chOff x="2156774" y="2925696"/>
                <a:chExt cx="8126041" cy="1801012"/>
              </a:xfrm>
            </p:grpSpPr>
            <p:grpSp>
              <p:nvGrpSpPr>
                <p:cNvPr id="22" name="Group 21">
                  <a:extLst>
                    <a:ext uri="{FF2B5EF4-FFF2-40B4-BE49-F238E27FC236}">
                      <a16:creationId xmlns:a16="http://schemas.microsoft.com/office/drawing/2014/main" id="{3584010D-6C76-033F-AEF7-4C35ED7BBBC8}"/>
                    </a:ext>
                  </a:extLst>
                </p:cNvPr>
                <p:cNvGrpSpPr/>
                <p:nvPr/>
              </p:nvGrpSpPr>
              <p:grpSpPr>
                <a:xfrm>
                  <a:off x="2156774" y="2925696"/>
                  <a:ext cx="3283906" cy="795877"/>
                  <a:chOff x="2156774" y="2925696"/>
                  <a:chExt cx="3283906" cy="795877"/>
                </a:xfrm>
              </p:grpSpPr>
              <p:cxnSp>
                <p:nvCxnSpPr>
                  <p:cNvPr id="37" name="Straight Connector 36">
                    <a:extLst>
                      <a:ext uri="{FF2B5EF4-FFF2-40B4-BE49-F238E27FC236}">
                        <a16:creationId xmlns:a16="http://schemas.microsoft.com/office/drawing/2014/main" id="{C1CAB060-D939-128C-BD1D-333A96B181AE}"/>
                      </a:ext>
                    </a:extLst>
                  </p:cNvPr>
                  <p:cNvCxnSpPr/>
                  <p:nvPr/>
                </p:nvCxnSpPr>
                <p:spPr>
                  <a:xfrm>
                    <a:off x="2156774" y="2925696"/>
                    <a:ext cx="508101"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111255B-FEE7-C824-B005-60B11625F53B}"/>
                      </a:ext>
                    </a:extLst>
                  </p:cNvPr>
                  <p:cNvCxnSpPr/>
                  <p:nvPr/>
                </p:nvCxnSpPr>
                <p:spPr>
                  <a:xfrm>
                    <a:off x="2664875" y="2925696"/>
                    <a:ext cx="0" cy="207264"/>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5E18778-770B-9459-5481-C831F2190FF3}"/>
                      </a:ext>
                    </a:extLst>
                  </p:cNvPr>
                  <p:cNvCxnSpPr/>
                  <p:nvPr/>
                </p:nvCxnSpPr>
                <p:spPr>
                  <a:xfrm>
                    <a:off x="2664875" y="3132960"/>
                    <a:ext cx="508101"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982D94F-7EFA-F0E3-DD01-A1C83D8FDEFF}"/>
                      </a:ext>
                    </a:extLst>
                  </p:cNvPr>
                  <p:cNvCxnSpPr/>
                  <p:nvPr/>
                </p:nvCxnSpPr>
                <p:spPr>
                  <a:xfrm>
                    <a:off x="3160792" y="3123816"/>
                    <a:ext cx="0" cy="207264"/>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32D6191-4B96-B955-574F-52C80FAF73DE}"/>
                      </a:ext>
                    </a:extLst>
                  </p:cNvPr>
                  <p:cNvCxnSpPr/>
                  <p:nvPr/>
                </p:nvCxnSpPr>
                <p:spPr>
                  <a:xfrm>
                    <a:off x="3153172" y="3331080"/>
                    <a:ext cx="508101"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2EF1920-353B-3ED0-0FC6-61B31D32220C}"/>
                      </a:ext>
                    </a:extLst>
                  </p:cNvPr>
                  <p:cNvCxnSpPr/>
                  <p:nvPr/>
                </p:nvCxnSpPr>
                <p:spPr>
                  <a:xfrm>
                    <a:off x="3661273" y="3123816"/>
                    <a:ext cx="0" cy="207264"/>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7DDA14E-1A77-8618-0EE3-E51428BC01F1}"/>
                      </a:ext>
                    </a:extLst>
                  </p:cNvPr>
                  <p:cNvCxnSpPr/>
                  <p:nvPr/>
                </p:nvCxnSpPr>
                <p:spPr>
                  <a:xfrm>
                    <a:off x="3651577" y="3112275"/>
                    <a:ext cx="508101"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B0F2406-72EA-BA0B-9B15-C74681C07284}"/>
                      </a:ext>
                    </a:extLst>
                  </p:cNvPr>
                  <p:cNvCxnSpPr/>
                  <p:nvPr/>
                </p:nvCxnSpPr>
                <p:spPr>
                  <a:xfrm>
                    <a:off x="4159678" y="3105024"/>
                    <a:ext cx="0" cy="207264"/>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1EB8209-364D-7284-62C9-7B95816CE915}"/>
                      </a:ext>
                    </a:extLst>
                  </p:cNvPr>
                  <p:cNvCxnSpPr/>
                  <p:nvPr/>
                </p:nvCxnSpPr>
                <p:spPr>
                  <a:xfrm>
                    <a:off x="4152058" y="3311535"/>
                    <a:ext cx="508101"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E4B7C9C-32C5-1DAF-E4A5-01D9540AF747}"/>
                      </a:ext>
                    </a:extLst>
                  </p:cNvPr>
                  <p:cNvCxnSpPr/>
                  <p:nvPr/>
                </p:nvCxnSpPr>
                <p:spPr>
                  <a:xfrm>
                    <a:off x="4652539" y="3317014"/>
                    <a:ext cx="0" cy="207264"/>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77EF13A-5E35-7598-948A-6CB1619F7703}"/>
                      </a:ext>
                    </a:extLst>
                  </p:cNvPr>
                  <p:cNvCxnSpPr/>
                  <p:nvPr/>
                </p:nvCxnSpPr>
                <p:spPr>
                  <a:xfrm>
                    <a:off x="4644919" y="3523525"/>
                    <a:ext cx="508101"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4FF958B-1AF8-285F-D636-607A6F0321A6}"/>
                      </a:ext>
                    </a:extLst>
                  </p:cNvPr>
                  <p:cNvCxnSpPr/>
                  <p:nvPr/>
                </p:nvCxnSpPr>
                <p:spPr>
                  <a:xfrm>
                    <a:off x="5160640" y="3514309"/>
                    <a:ext cx="0" cy="207264"/>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BCF5790-DF5C-4AC0-E1BE-6AC6DE058003}"/>
                      </a:ext>
                    </a:extLst>
                  </p:cNvPr>
                  <p:cNvCxnSpPr/>
                  <p:nvPr/>
                </p:nvCxnSpPr>
                <p:spPr>
                  <a:xfrm flipV="1">
                    <a:off x="5153020" y="3717735"/>
                    <a:ext cx="287660" cy="3085"/>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67B09311-1FC1-54D5-05E5-9A576ECCFA13}"/>
                    </a:ext>
                  </a:extLst>
                </p:cNvPr>
                <p:cNvCxnSpPr/>
                <p:nvPr/>
              </p:nvCxnSpPr>
              <p:spPr>
                <a:xfrm>
                  <a:off x="7290841" y="3887991"/>
                  <a:ext cx="0" cy="207264"/>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69ECE8E-59CD-3948-7CE9-6B8A0DF168C2}"/>
                    </a:ext>
                  </a:extLst>
                </p:cNvPr>
                <p:cNvCxnSpPr/>
                <p:nvPr/>
              </p:nvCxnSpPr>
              <p:spPr>
                <a:xfrm>
                  <a:off x="6799304" y="3897135"/>
                  <a:ext cx="508101"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AEB9C82C-5F30-139C-42F0-9255EAEEF287}"/>
                    </a:ext>
                  </a:extLst>
                </p:cNvPr>
                <p:cNvGrpSpPr/>
                <p:nvPr/>
              </p:nvGrpSpPr>
              <p:grpSpPr>
                <a:xfrm>
                  <a:off x="7290841" y="3875570"/>
                  <a:ext cx="2991974" cy="851138"/>
                  <a:chOff x="7306081" y="3898430"/>
                  <a:chExt cx="2991974" cy="851138"/>
                </a:xfrm>
              </p:grpSpPr>
              <p:cxnSp>
                <p:nvCxnSpPr>
                  <p:cNvPr id="26" name="Straight Connector 25">
                    <a:extLst>
                      <a:ext uri="{FF2B5EF4-FFF2-40B4-BE49-F238E27FC236}">
                        <a16:creationId xmlns:a16="http://schemas.microsoft.com/office/drawing/2014/main" id="{1D1FDA69-9FF7-3C03-3FFD-216BBE75B032}"/>
                      </a:ext>
                    </a:extLst>
                  </p:cNvPr>
                  <p:cNvCxnSpPr/>
                  <p:nvPr/>
                </p:nvCxnSpPr>
                <p:spPr>
                  <a:xfrm>
                    <a:off x="7805238" y="3918863"/>
                    <a:ext cx="0" cy="207264"/>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83F68F5-A2D8-050C-4A55-3B8A06997C83}"/>
                      </a:ext>
                    </a:extLst>
                  </p:cNvPr>
                  <p:cNvCxnSpPr/>
                  <p:nvPr/>
                </p:nvCxnSpPr>
                <p:spPr>
                  <a:xfrm>
                    <a:off x="7306081" y="4118507"/>
                    <a:ext cx="508101"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A4CB177-4876-A871-1057-83F2B82E5F82}"/>
                      </a:ext>
                    </a:extLst>
                  </p:cNvPr>
                  <p:cNvCxnSpPr/>
                  <p:nvPr/>
                </p:nvCxnSpPr>
                <p:spPr>
                  <a:xfrm>
                    <a:off x="8305719" y="3898430"/>
                    <a:ext cx="0" cy="207264"/>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E28B675-479B-B7E7-6228-AA97A2476004}"/>
                      </a:ext>
                    </a:extLst>
                  </p:cNvPr>
                  <p:cNvCxnSpPr/>
                  <p:nvPr/>
                </p:nvCxnSpPr>
                <p:spPr>
                  <a:xfrm>
                    <a:off x="7797618" y="3906938"/>
                    <a:ext cx="508101"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87A4431-E50B-54C7-CFAF-FA020B66DF1A}"/>
                      </a:ext>
                    </a:extLst>
                  </p:cNvPr>
                  <p:cNvCxnSpPr/>
                  <p:nvPr/>
                </p:nvCxnSpPr>
                <p:spPr>
                  <a:xfrm>
                    <a:off x="8794736" y="4112087"/>
                    <a:ext cx="0" cy="207264"/>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DC0EB91-ED0E-322E-49DB-EC7E76F1F8C2}"/>
                      </a:ext>
                    </a:extLst>
                  </p:cNvPr>
                  <p:cNvCxnSpPr/>
                  <p:nvPr/>
                </p:nvCxnSpPr>
                <p:spPr>
                  <a:xfrm>
                    <a:off x="8298099" y="4118507"/>
                    <a:ext cx="508101"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8802C35-D930-3AF6-087D-6947589AA061}"/>
                      </a:ext>
                    </a:extLst>
                  </p:cNvPr>
                  <p:cNvCxnSpPr/>
                  <p:nvPr/>
                </p:nvCxnSpPr>
                <p:spPr>
                  <a:xfrm>
                    <a:off x="9290117" y="4319351"/>
                    <a:ext cx="0" cy="207264"/>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8EB1851-6FFC-120D-FCE6-DE030795D8AC}"/>
                      </a:ext>
                    </a:extLst>
                  </p:cNvPr>
                  <p:cNvCxnSpPr/>
                  <p:nvPr/>
                </p:nvCxnSpPr>
                <p:spPr>
                  <a:xfrm>
                    <a:off x="8782016" y="4311008"/>
                    <a:ext cx="508101"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85BDAD5-CEAF-609D-A12D-64048B4841BD}"/>
                      </a:ext>
                    </a:extLst>
                  </p:cNvPr>
                  <p:cNvCxnSpPr/>
                  <p:nvPr/>
                </p:nvCxnSpPr>
                <p:spPr>
                  <a:xfrm>
                    <a:off x="9290117" y="4526102"/>
                    <a:ext cx="508101"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EF52030-DD82-1774-6292-E4A5F7B59E15}"/>
                      </a:ext>
                    </a:extLst>
                  </p:cNvPr>
                  <p:cNvCxnSpPr/>
                  <p:nvPr/>
                </p:nvCxnSpPr>
                <p:spPr>
                  <a:xfrm>
                    <a:off x="9798218" y="4525607"/>
                    <a:ext cx="0" cy="207264"/>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50AEDEC-DA5B-F5D9-7F5D-BF2F14960EEA}"/>
                      </a:ext>
                    </a:extLst>
                  </p:cNvPr>
                  <p:cNvCxnSpPr/>
                  <p:nvPr/>
                </p:nvCxnSpPr>
                <p:spPr>
                  <a:xfrm>
                    <a:off x="9789954" y="4749568"/>
                    <a:ext cx="508101"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grpSp>
      </p:grpSp>
      <p:sp>
        <p:nvSpPr>
          <p:cNvPr id="59" name="TextBox 58">
            <a:extLst>
              <a:ext uri="{FF2B5EF4-FFF2-40B4-BE49-F238E27FC236}">
                <a16:creationId xmlns:a16="http://schemas.microsoft.com/office/drawing/2014/main" id="{501FBEB0-3E11-9E7D-AD81-34825EF318C5}"/>
              </a:ext>
            </a:extLst>
          </p:cNvPr>
          <p:cNvSpPr txBox="1"/>
          <p:nvPr/>
        </p:nvSpPr>
        <p:spPr>
          <a:xfrm>
            <a:off x="7173686" y="4634254"/>
            <a:ext cx="4460399" cy="1477328"/>
          </a:xfrm>
          <a:prstGeom prst="rect">
            <a:avLst/>
          </a:prstGeom>
          <a:solidFill>
            <a:srgbClr val="EF7A45"/>
          </a:solidFill>
          <a:ln>
            <a:noFill/>
          </a:ln>
          <a:effectLst>
            <a:outerShdw blurRad="50800" dist="38100" algn="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a:spAutoFit/>
          </a:bodyPr>
          <a:lstStyle/>
          <a:p>
            <a:r>
              <a:rPr lang="en-US" sz="1800" b="0" i="0" u="none" strike="noStrike">
                <a:solidFill>
                  <a:schemeClr val="bg1"/>
                </a:solidFill>
                <a:effectLst/>
                <a:latin typeface="Calibri" panose="020F0502020204030204" pitchFamily="34" charset="0"/>
              </a:rPr>
              <a:t>A risk can not be assessed or managed without a Credible Accident Sequence from the initiating event (the cause) through to the eventual safe or unsafe outcome (the accident)</a:t>
            </a:r>
            <a:r>
              <a:rPr lang="en-US" sz="1800" b="0" i="0">
                <a:solidFill>
                  <a:schemeClr val="bg1"/>
                </a:solidFill>
                <a:effectLst/>
                <a:latin typeface="Calibri" panose="020F0502020204030204" pitchFamily="34" charset="0"/>
              </a:rPr>
              <a:t>​</a:t>
            </a:r>
            <a:endParaRPr lang="en-GB">
              <a:solidFill>
                <a:schemeClr val="bg1"/>
              </a:solidFill>
            </a:endParaRPr>
          </a:p>
        </p:txBody>
      </p:sp>
    </p:spTree>
    <p:extLst>
      <p:ext uri="{BB962C8B-B14F-4D97-AF65-F5344CB8AC3E}">
        <p14:creationId xmlns:p14="http://schemas.microsoft.com/office/powerpoint/2010/main" val="2361301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animBg="1"/>
      <p:bldP spid="7" grpId="0" animBg="1"/>
      <p:bldP spid="8" grpId="0" animBg="1"/>
      <p:bldP spid="9" grpId="0" animBg="1"/>
      <p:bldP spid="5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97A14-AD98-089B-4012-B49C50FF77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9E19BA-7A71-1FB4-2D05-B9C5B62D119F}"/>
              </a:ext>
            </a:extLst>
          </p:cNvPr>
          <p:cNvSpPr>
            <a:spLocks noGrp="1"/>
          </p:cNvSpPr>
          <p:nvPr>
            <p:ph type="title"/>
          </p:nvPr>
        </p:nvSpPr>
        <p:spPr/>
        <p:txBody>
          <a:bodyPr>
            <a:normAutofit fontScale="90000"/>
          </a:bodyPr>
          <a:lstStyle/>
          <a:p>
            <a:r>
              <a:rPr lang="en-GB"/>
              <a:t>Structure of ASMS</a:t>
            </a:r>
          </a:p>
        </p:txBody>
      </p:sp>
      <p:sp>
        <p:nvSpPr>
          <p:cNvPr id="5" name="Rectangle 4">
            <a:extLst>
              <a:ext uri="{FF2B5EF4-FFF2-40B4-BE49-F238E27FC236}">
                <a16:creationId xmlns:a16="http://schemas.microsoft.com/office/drawing/2014/main" id="{C0192842-4EC2-4531-9EE2-4957DB5E7C42}"/>
              </a:ext>
            </a:extLst>
          </p:cNvPr>
          <p:cNvSpPr/>
          <p:nvPr/>
        </p:nvSpPr>
        <p:spPr>
          <a:xfrm>
            <a:off x="5246076" y="1171785"/>
            <a:ext cx="2231571" cy="938892"/>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000000"/>
                </a:solidFill>
              </a:rPr>
              <a:t>Safety Policy &amp; Objectives</a:t>
            </a:r>
            <a:endParaRPr lang="en-US"/>
          </a:p>
        </p:txBody>
      </p:sp>
      <p:sp>
        <p:nvSpPr>
          <p:cNvPr id="6" name="Rectangle 5">
            <a:extLst>
              <a:ext uri="{FF2B5EF4-FFF2-40B4-BE49-F238E27FC236}">
                <a16:creationId xmlns:a16="http://schemas.microsoft.com/office/drawing/2014/main" id="{6A50DD49-ADB3-D7F3-D054-6D01C2F0F8B3}"/>
              </a:ext>
            </a:extLst>
          </p:cNvPr>
          <p:cNvSpPr/>
          <p:nvPr/>
        </p:nvSpPr>
        <p:spPr>
          <a:xfrm>
            <a:off x="1279768" y="3438246"/>
            <a:ext cx="2231571" cy="938892"/>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000000"/>
                </a:solidFill>
              </a:rPr>
              <a:t>Safety Promotion</a:t>
            </a:r>
            <a:endParaRPr lang="en-US"/>
          </a:p>
        </p:txBody>
      </p:sp>
      <p:sp>
        <p:nvSpPr>
          <p:cNvPr id="7" name="Rectangle 6">
            <a:extLst>
              <a:ext uri="{FF2B5EF4-FFF2-40B4-BE49-F238E27FC236}">
                <a16:creationId xmlns:a16="http://schemas.microsoft.com/office/drawing/2014/main" id="{2F492D05-1BA2-28E6-F2DB-B8C088BF6CC8}"/>
              </a:ext>
            </a:extLst>
          </p:cNvPr>
          <p:cNvSpPr/>
          <p:nvPr/>
        </p:nvSpPr>
        <p:spPr>
          <a:xfrm>
            <a:off x="9231921" y="3438245"/>
            <a:ext cx="2231571" cy="938892"/>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000000"/>
                </a:solidFill>
              </a:rPr>
              <a:t>Safety Risk Management</a:t>
            </a:r>
            <a:endParaRPr lang="en-US"/>
          </a:p>
        </p:txBody>
      </p:sp>
      <p:sp>
        <p:nvSpPr>
          <p:cNvPr id="8" name="Rectangle 7">
            <a:extLst>
              <a:ext uri="{FF2B5EF4-FFF2-40B4-BE49-F238E27FC236}">
                <a16:creationId xmlns:a16="http://schemas.microsoft.com/office/drawing/2014/main" id="{59D5CE56-DC00-4245-9636-079DEF0AD71F}"/>
              </a:ext>
            </a:extLst>
          </p:cNvPr>
          <p:cNvSpPr/>
          <p:nvPr/>
        </p:nvSpPr>
        <p:spPr>
          <a:xfrm>
            <a:off x="5246076" y="5343246"/>
            <a:ext cx="2231571" cy="938892"/>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000000"/>
                </a:solidFill>
              </a:rPr>
              <a:t>Safety Assurance</a:t>
            </a:r>
            <a:endParaRPr lang="en-US"/>
          </a:p>
        </p:txBody>
      </p:sp>
      <p:sp>
        <p:nvSpPr>
          <p:cNvPr id="9" name="Rectangle: Rounded Corners 8">
            <a:extLst>
              <a:ext uri="{FF2B5EF4-FFF2-40B4-BE49-F238E27FC236}">
                <a16:creationId xmlns:a16="http://schemas.microsoft.com/office/drawing/2014/main" id="{E4113574-DBE6-8DE6-3B0B-391F10D1139D}"/>
              </a:ext>
            </a:extLst>
          </p:cNvPr>
          <p:cNvSpPr/>
          <p:nvPr/>
        </p:nvSpPr>
        <p:spPr>
          <a:xfrm>
            <a:off x="8777468" y="1733187"/>
            <a:ext cx="914399" cy="914399"/>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Plan</a:t>
            </a:r>
          </a:p>
        </p:txBody>
      </p:sp>
      <p:sp>
        <p:nvSpPr>
          <p:cNvPr id="10" name="Rectangle: Rounded Corners 9">
            <a:extLst>
              <a:ext uri="{FF2B5EF4-FFF2-40B4-BE49-F238E27FC236}">
                <a16:creationId xmlns:a16="http://schemas.microsoft.com/office/drawing/2014/main" id="{B1B059F2-40A7-B4DB-8524-1A61F3E14DBC}"/>
              </a:ext>
            </a:extLst>
          </p:cNvPr>
          <p:cNvSpPr/>
          <p:nvPr/>
        </p:nvSpPr>
        <p:spPr>
          <a:xfrm>
            <a:off x="8777467" y="4974098"/>
            <a:ext cx="914399" cy="914399"/>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Do</a:t>
            </a:r>
          </a:p>
        </p:txBody>
      </p:sp>
      <p:sp>
        <p:nvSpPr>
          <p:cNvPr id="11" name="Rectangle: Rounded Corners 10">
            <a:extLst>
              <a:ext uri="{FF2B5EF4-FFF2-40B4-BE49-F238E27FC236}">
                <a16:creationId xmlns:a16="http://schemas.microsoft.com/office/drawing/2014/main" id="{5F043F87-6396-4A74-520A-0823603D0489}"/>
              </a:ext>
            </a:extLst>
          </p:cNvPr>
          <p:cNvSpPr/>
          <p:nvPr/>
        </p:nvSpPr>
        <p:spPr>
          <a:xfrm>
            <a:off x="2970835" y="4974098"/>
            <a:ext cx="914399" cy="914399"/>
          </a:xfrm>
          <a:prstGeom prst="roundRect">
            <a:avLst/>
          </a:prstGeom>
          <a:solidFill>
            <a:srgbClr val="6636E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Study</a:t>
            </a:r>
          </a:p>
        </p:txBody>
      </p:sp>
      <p:sp>
        <p:nvSpPr>
          <p:cNvPr id="12" name="Rectangle: Rounded Corners 11">
            <a:extLst>
              <a:ext uri="{FF2B5EF4-FFF2-40B4-BE49-F238E27FC236}">
                <a16:creationId xmlns:a16="http://schemas.microsoft.com/office/drawing/2014/main" id="{48202199-31D7-C6DA-70A0-F436C835D277}"/>
              </a:ext>
            </a:extLst>
          </p:cNvPr>
          <p:cNvSpPr/>
          <p:nvPr/>
        </p:nvSpPr>
        <p:spPr>
          <a:xfrm>
            <a:off x="3047999" y="1733187"/>
            <a:ext cx="914399" cy="914399"/>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Act</a:t>
            </a:r>
          </a:p>
        </p:txBody>
      </p:sp>
      <p:sp>
        <p:nvSpPr>
          <p:cNvPr id="13" name="Arrow: Curved Left 12">
            <a:extLst>
              <a:ext uri="{FF2B5EF4-FFF2-40B4-BE49-F238E27FC236}">
                <a16:creationId xmlns:a16="http://schemas.microsoft.com/office/drawing/2014/main" id="{95324F03-CF4D-9103-8836-2651C6269B82}"/>
              </a:ext>
            </a:extLst>
          </p:cNvPr>
          <p:cNvSpPr/>
          <p:nvPr/>
        </p:nvSpPr>
        <p:spPr>
          <a:xfrm>
            <a:off x="6356430" y="2852076"/>
            <a:ext cx="1117341" cy="1756301"/>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Arrow: Curved Left 13">
            <a:extLst>
              <a:ext uri="{FF2B5EF4-FFF2-40B4-BE49-F238E27FC236}">
                <a16:creationId xmlns:a16="http://schemas.microsoft.com/office/drawing/2014/main" id="{7C034E99-005A-65D7-AD39-F9DA43C65C2F}"/>
              </a:ext>
            </a:extLst>
          </p:cNvPr>
          <p:cNvSpPr/>
          <p:nvPr/>
        </p:nvSpPr>
        <p:spPr>
          <a:xfrm rot="10800000">
            <a:off x="5285772" y="2736327"/>
            <a:ext cx="1020886" cy="1756302"/>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a:extLst>
              <a:ext uri="{FF2B5EF4-FFF2-40B4-BE49-F238E27FC236}">
                <a16:creationId xmlns:a16="http://schemas.microsoft.com/office/drawing/2014/main" id="{C863BDF7-B568-7C83-ABE4-6360724AC398}"/>
              </a:ext>
            </a:extLst>
          </p:cNvPr>
          <p:cNvSpPr txBox="1"/>
          <p:nvPr/>
        </p:nvSpPr>
        <p:spPr>
          <a:xfrm>
            <a:off x="5552652" y="3225942"/>
            <a:ext cx="160755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Continuous</a:t>
            </a:r>
          </a:p>
          <a:p>
            <a:pPr algn="ctr"/>
            <a:r>
              <a:rPr lang="en-US"/>
              <a:t>Improvement</a:t>
            </a:r>
          </a:p>
          <a:p>
            <a:pPr algn="ctr"/>
            <a:r>
              <a:rPr lang="en-US"/>
              <a:t>Loop</a:t>
            </a:r>
          </a:p>
        </p:txBody>
      </p:sp>
      <p:cxnSp>
        <p:nvCxnSpPr>
          <p:cNvPr id="16" name="Straight Arrow Connector 15">
            <a:extLst>
              <a:ext uri="{FF2B5EF4-FFF2-40B4-BE49-F238E27FC236}">
                <a16:creationId xmlns:a16="http://schemas.microsoft.com/office/drawing/2014/main" id="{44A4455D-92BA-0255-02E7-40F13F7FDA6C}"/>
              </a:ext>
            </a:extLst>
          </p:cNvPr>
          <p:cNvCxnSpPr>
            <a:stCxn id="5" idx="3"/>
            <a:endCxn id="9" idx="1"/>
          </p:cNvCxnSpPr>
          <p:nvPr/>
        </p:nvCxnSpPr>
        <p:spPr>
          <a:xfrm>
            <a:off x="7477647" y="1641231"/>
            <a:ext cx="1299821" cy="549156"/>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7" name="Straight Arrow Connector 16">
            <a:extLst>
              <a:ext uri="{FF2B5EF4-FFF2-40B4-BE49-F238E27FC236}">
                <a16:creationId xmlns:a16="http://schemas.microsoft.com/office/drawing/2014/main" id="{305F93DF-5932-F5C1-67A4-700200D45158}"/>
              </a:ext>
            </a:extLst>
          </p:cNvPr>
          <p:cNvCxnSpPr>
            <a:stCxn id="9" idx="2"/>
            <a:endCxn id="7" idx="0"/>
          </p:cNvCxnSpPr>
          <p:nvPr/>
        </p:nvCxnSpPr>
        <p:spPr>
          <a:xfrm>
            <a:off x="9234668" y="2647586"/>
            <a:ext cx="1103393" cy="790659"/>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D2529811-F8A3-3E9E-795C-D75861DB9CA8}"/>
              </a:ext>
            </a:extLst>
          </p:cNvPr>
          <p:cNvCxnSpPr>
            <a:cxnSpLocks/>
            <a:stCxn id="7" idx="2"/>
            <a:endCxn id="10" idx="0"/>
          </p:cNvCxnSpPr>
          <p:nvPr/>
        </p:nvCxnSpPr>
        <p:spPr>
          <a:xfrm flipH="1">
            <a:off x="9234667" y="4377137"/>
            <a:ext cx="1113040" cy="596961"/>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FFE35C78-4CBA-BA39-FB83-463B57D9B4DD}"/>
              </a:ext>
            </a:extLst>
          </p:cNvPr>
          <p:cNvCxnSpPr>
            <a:stCxn id="10" idx="1"/>
            <a:endCxn id="8" idx="3"/>
          </p:cNvCxnSpPr>
          <p:nvPr/>
        </p:nvCxnSpPr>
        <p:spPr>
          <a:xfrm flipH="1">
            <a:off x="7477647" y="5431298"/>
            <a:ext cx="1299820" cy="381394"/>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96ECC27-FEC2-806C-2A39-9EE683A27496}"/>
              </a:ext>
            </a:extLst>
          </p:cNvPr>
          <p:cNvCxnSpPr>
            <a:stCxn id="8" idx="1"/>
            <a:endCxn id="11" idx="3"/>
          </p:cNvCxnSpPr>
          <p:nvPr/>
        </p:nvCxnSpPr>
        <p:spPr>
          <a:xfrm flipH="1" flipV="1">
            <a:off x="3885234" y="5431298"/>
            <a:ext cx="1360842" cy="381394"/>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23D60718-DB84-A07F-2FF9-62A25AFA67A1}"/>
              </a:ext>
            </a:extLst>
          </p:cNvPr>
          <p:cNvCxnSpPr>
            <a:stCxn id="11" idx="0"/>
            <a:endCxn id="6" idx="2"/>
          </p:cNvCxnSpPr>
          <p:nvPr/>
        </p:nvCxnSpPr>
        <p:spPr>
          <a:xfrm flipH="1" flipV="1">
            <a:off x="2395554" y="4377138"/>
            <a:ext cx="1032481" cy="596960"/>
          </a:xfrm>
          <a:prstGeom prst="straightConnector1">
            <a:avLst/>
          </a:prstGeom>
          <a:ln w="381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92EE0A6C-D171-56ED-D284-D3076CC8F003}"/>
              </a:ext>
            </a:extLst>
          </p:cNvPr>
          <p:cNvCxnSpPr>
            <a:stCxn id="6" idx="0"/>
            <a:endCxn id="12" idx="2"/>
          </p:cNvCxnSpPr>
          <p:nvPr/>
        </p:nvCxnSpPr>
        <p:spPr>
          <a:xfrm flipV="1">
            <a:off x="2395554" y="2647586"/>
            <a:ext cx="1109645" cy="79066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9EEADAAB-3782-A299-229E-C223B56B0AD5}"/>
              </a:ext>
            </a:extLst>
          </p:cNvPr>
          <p:cNvCxnSpPr>
            <a:cxnSpLocks/>
            <a:stCxn id="12" idx="3"/>
            <a:endCxn id="5" idx="1"/>
          </p:cNvCxnSpPr>
          <p:nvPr/>
        </p:nvCxnSpPr>
        <p:spPr>
          <a:xfrm flipV="1">
            <a:off x="3962398" y="1641231"/>
            <a:ext cx="1283678" cy="54915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4728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73A1A-30AA-FCE9-2A25-D67233C0CD9A}"/>
            </a:ext>
          </a:extLst>
        </p:cNvPr>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F5ACE6D3-F361-3AD2-36A6-DE166DAD2F8D}"/>
              </a:ext>
            </a:extLst>
          </p:cNvPr>
          <p:cNvSpPr/>
          <p:nvPr/>
        </p:nvSpPr>
        <p:spPr>
          <a:xfrm>
            <a:off x="2398800" y="1811797"/>
            <a:ext cx="7394400" cy="4060800"/>
          </a:xfrm>
          <a:prstGeom prst="roundRect">
            <a:avLst/>
          </a:prstGeom>
          <a:solidFill>
            <a:srgbClr val="6636E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500"/>
              <a:t>Study</a:t>
            </a:r>
          </a:p>
        </p:txBody>
      </p:sp>
      <p:sp>
        <p:nvSpPr>
          <p:cNvPr id="4" name="Title 3">
            <a:extLst>
              <a:ext uri="{FF2B5EF4-FFF2-40B4-BE49-F238E27FC236}">
                <a16:creationId xmlns:a16="http://schemas.microsoft.com/office/drawing/2014/main" id="{E7A82841-5340-1228-4EA6-F05AB125A170}"/>
              </a:ext>
            </a:extLst>
          </p:cNvPr>
          <p:cNvSpPr>
            <a:spLocks noGrp="1"/>
          </p:cNvSpPr>
          <p:nvPr>
            <p:ph type="title"/>
          </p:nvPr>
        </p:nvSpPr>
        <p:spPr/>
        <p:txBody>
          <a:bodyPr>
            <a:normAutofit fontScale="90000"/>
          </a:bodyPr>
          <a:lstStyle/>
          <a:p>
            <a:endParaRPr lang="en-GB"/>
          </a:p>
        </p:txBody>
      </p:sp>
    </p:spTree>
    <p:extLst>
      <p:ext uri="{BB962C8B-B14F-4D97-AF65-F5344CB8AC3E}">
        <p14:creationId xmlns:p14="http://schemas.microsoft.com/office/powerpoint/2010/main" val="4230633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2CDE5-E8C4-F69D-A0F2-C8D26B2ACE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157698-4641-1C37-92D9-89C8C4B1EDEF}"/>
              </a:ext>
            </a:extLst>
          </p:cNvPr>
          <p:cNvSpPr>
            <a:spLocks noGrp="1"/>
          </p:cNvSpPr>
          <p:nvPr>
            <p:ph type="title"/>
          </p:nvPr>
        </p:nvSpPr>
        <p:spPr/>
        <p:txBody>
          <a:bodyPr>
            <a:normAutofit fontScale="90000"/>
          </a:bodyPr>
          <a:lstStyle/>
          <a:p>
            <a:r>
              <a:rPr lang="en-GB"/>
              <a:t>Safety Assurance</a:t>
            </a:r>
          </a:p>
        </p:txBody>
      </p:sp>
      <p:sp>
        <p:nvSpPr>
          <p:cNvPr id="3" name="Content Placeholder 5">
            <a:extLst>
              <a:ext uri="{FF2B5EF4-FFF2-40B4-BE49-F238E27FC236}">
                <a16:creationId xmlns:a16="http://schemas.microsoft.com/office/drawing/2014/main" id="{FF1BF0E4-1674-AD6A-CF09-1632CDE943A4}"/>
              </a:ext>
            </a:extLst>
          </p:cNvPr>
          <p:cNvSpPr txBox="1">
            <a:spLocks/>
          </p:cNvSpPr>
          <p:nvPr/>
        </p:nvSpPr>
        <p:spPr>
          <a:xfrm>
            <a:off x="838200" y="1590505"/>
            <a:ext cx="4593609" cy="804677"/>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800" b="0" kern="1200">
                <a:solidFill>
                  <a:schemeClr val="l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en-GB" sz="2000"/>
              <a:t>C1 – Compliance Monitoring and Safety Performance Measurement </a:t>
            </a:r>
          </a:p>
        </p:txBody>
      </p:sp>
      <p:pic>
        <p:nvPicPr>
          <p:cNvPr id="4" name="Picture 3" descr="A magnifying glass and a stack of papers&#10;&#10;AI-generated content may be incorrect.">
            <a:extLst>
              <a:ext uri="{FF2B5EF4-FFF2-40B4-BE49-F238E27FC236}">
                <a16:creationId xmlns:a16="http://schemas.microsoft.com/office/drawing/2014/main" id="{9B63C357-1BE1-3B61-8441-B2467A7DCC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3411" y="1992843"/>
            <a:ext cx="1266683" cy="1266683"/>
          </a:xfrm>
          <a:prstGeom prst="rect">
            <a:avLst/>
          </a:prstGeom>
        </p:spPr>
      </p:pic>
      <p:sp>
        <p:nvSpPr>
          <p:cNvPr id="5" name="TextBox 4">
            <a:extLst>
              <a:ext uri="{FF2B5EF4-FFF2-40B4-BE49-F238E27FC236}">
                <a16:creationId xmlns:a16="http://schemas.microsoft.com/office/drawing/2014/main" id="{D34B31E0-6C68-1677-5040-7549A3A3669D}"/>
              </a:ext>
            </a:extLst>
          </p:cNvPr>
          <p:cNvSpPr txBox="1"/>
          <p:nvPr/>
        </p:nvSpPr>
        <p:spPr>
          <a:xfrm>
            <a:off x="6907614" y="2209618"/>
            <a:ext cx="3520555" cy="371127"/>
          </a:xfrm>
          <a:prstGeom prst="rect">
            <a:avLst/>
          </a:prstGeom>
          <a:ln/>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t">
            <a:normAutofit/>
          </a:bodyPr>
          <a:lstStyle>
            <a:lvl1pPr indent="0">
              <a:lnSpc>
                <a:spcPct val="90000"/>
              </a:lnSpc>
              <a:spcBef>
                <a:spcPts val="1000"/>
              </a:spcBef>
              <a:buFont typeface="Arial" panose="020B0604020202020204" pitchFamily="34" charset="0"/>
              <a:buNone/>
              <a:defRPr sz="2000">
                <a:solidFill>
                  <a:schemeClr val="lt1"/>
                </a:solidFill>
              </a:defRPr>
            </a:lvl1pPr>
            <a:lvl2pPr marL="685800" indent="-228600">
              <a:lnSpc>
                <a:spcPct val="90000"/>
              </a:lnSpc>
              <a:spcBef>
                <a:spcPts val="500"/>
              </a:spcBef>
              <a:buFont typeface="Arial" panose="020B0604020202020204" pitchFamily="34" charset="0"/>
              <a:buChar char="•"/>
              <a:defRPr sz="2400">
                <a:solidFill>
                  <a:schemeClr val="lt1"/>
                </a:solidFill>
              </a:defRPr>
            </a:lvl2pPr>
            <a:lvl3pPr marL="1143000" indent="-228600">
              <a:lnSpc>
                <a:spcPct val="90000"/>
              </a:lnSpc>
              <a:spcBef>
                <a:spcPts val="500"/>
              </a:spcBef>
              <a:buFont typeface="Arial" panose="020B0604020202020204" pitchFamily="34" charset="0"/>
              <a:buChar char="•"/>
              <a:defRPr sz="2000">
                <a:solidFill>
                  <a:schemeClr val="lt1"/>
                </a:solidFill>
              </a:defRPr>
            </a:lvl3pPr>
            <a:lvl4pPr marL="1600200" indent="-228600">
              <a:lnSpc>
                <a:spcPct val="90000"/>
              </a:lnSpc>
              <a:spcBef>
                <a:spcPts val="500"/>
              </a:spcBef>
              <a:buFont typeface="Arial" panose="020B0604020202020204" pitchFamily="34" charset="0"/>
              <a:buChar char="•"/>
              <a:defRPr>
                <a:solidFill>
                  <a:schemeClr val="lt1"/>
                </a:solidFill>
              </a:defRPr>
            </a:lvl4pPr>
            <a:lvl5pPr marL="2057400" indent="-228600">
              <a:lnSpc>
                <a:spcPct val="90000"/>
              </a:lnSpc>
              <a:spcBef>
                <a:spcPts val="500"/>
              </a:spcBef>
              <a:buFont typeface="Arial" panose="020B0604020202020204" pitchFamily="34" charset="0"/>
              <a:buChar char="•"/>
              <a:defRPr>
                <a:solidFill>
                  <a:schemeClr val="lt1"/>
                </a:solidFill>
              </a:defRPr>
            </a:lvl5pPr>
            <a:lvl6pPr marL="2514600" indent="-228600">
              <a:lnSpc>
                <a:spcPct val="90000"/>
              </a:lnSpc>
              <a:spcBef>
                <a:spcPts val="500"/>
              </a:spcBef>
              <a:buFont typeface="Arial" panose="020B0604020202020204" pitchFamily="34" charset="0"/>
              <a:buChar char="•"/>
              <a:defRPr>
                <a:solidFill>
                  <a:schemeClr val="lt1"/>
                </a:solidFill>
              </a:defRPr>
            </a:lvl6pPr>
            <a:lvl7pPr marL="2971800" indent="-228600">
              <a:lnSpc>
                <a:spcPct val="90000"/>
              </a:lnSpc>
              <a:spcBef>
                <a:spcPts val="500"/>
              </a:spcBef>
              <a:buFont typeface="Arial" panose="020B0604020202020204" pitchFamily="34" charset="0"/>
              <a:buChar char="•"/>
              <a:defRPr>
                <a:solidFill>
                  <a:schemeClr val="lt1"/>
                </a:solidFill>
              </a:defRPr>
            </a:lvl7pPr>
            <a:lvl8pPr marL="3429000" indent="-228600">
              <a:lnSpc>
                <a:spcPct val="90000"/>
              </a:lnSpc>
              <a:spcBef>
                <a:spcPts val="500"/>
              </a:spcBef>
              <a:buFont typeface="Arial" panose="020B0604020202020204" pitchFamily="34" charset="0"/>
              <a:buChar char="•"/>
              <a:defRPr>
                <a:solidFill>
                  <a:schemeClr val="lt1"/>
                </a:solidFill>
              </a:defRPr>
            </a:lvl8pPr>
            <a:lvl9pPr marL="3886200" indent="-228600">
              <a:lnSpc>
                <a:spcPct val="90000"/>
              </a:lnSpc>
              <a:spcBef>
                <a:spcPts val="500"/>
              </a:spcBef>
              <a:buFont typeface="Arial" panose="020B0604020202020204" pitchFamily="34" charset="0"/>
              <a:buChar char="•"/>
              <a:defRPr>
                <a:solidFill>
                  <a:schemeClr val="lt1"/>
                </a:solidFill>
              </a:defRPr>
            </a:lvl9pPr>
          </a:lstStyle>
          <a:p>
            <a:r>
              <a:rPr lang="en-GB"/>
              <a:t>C2 – Management of Change</a:t>
            </a:r>
          </a:p>
        </p:txBody>
      </p:sp>
      <p:sp>
        <p:nvSpPr>
          <p:cNvPr id="6" name="TextBox 5">
            <a:extLst>
              <a:ext uri="{FF2B5EF4-FFF2-40B4-BE49-F238E27FC236}">
                <a16:creationId xmlns:a16="http://schemas.microsoft.com/office/drawing/2014/main" id="{C5B32E35-0D61-30EC-9A4C-8CF5F2A44BA4}"/>
              </a:ext>
            </a:extLst>
          </p:cNvPr>
          <p:cNvSpPr txBox="1"/>
          <p:nvPr/>
        </p:nvSpPr>
        <p:spPr>
          <a:xfrm>
            <a:off x="1212377" y="3542974"/>
            <a:ext cx="4526507" cy="648126"/>
          </a:xfrm>
          <a:prstGeom prst="rect">
            <a:avLst/>
          </a:prstGeom>
          <a:ln/>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t">
            <a:normAutofit/>
          </a:bodyPr>
          <a:lstStyle>
            <a:lvl1pPr indent="0">
              <a:lnSpc>
                <a:spcPct val="90000"/>
              </a:lnSpc>
              <a:spcBef>
                <a:spcPts val="1000"/>
              </a:spcBef>
              <a:buFont typeface="Arial" panose="020B0604020202020204" pitchFamily="34" charset="0"/>
              <a:buNone/>
              <a:defRPr sz="2000">
                <a:solidFill>
                  <a:schemeClr val="lt1"/>
                </a:solidFill>
              </a:defRPr>
            </a:lvl1pPr>
            <a:lvl2pPr marL="685800" indent="-228600">
              <a:lnSpc>
                <a:spcPct val="90000"/>
              </a:lnSpc>
              <a:spcBef>
                <a:spcPts val="500"/>
              </a:spcBef>
              <a:buFont typeface="Arial" panose="020B0604020202020204" pitchFamily="34" charset="0"/>
              <a:buChar char="•"/>
              <a:defRPr sz="2400">
                <a:solidFill>
                  <a:schemeClr val="lt1"/>
                </a:solidFill>
              </a:defRPr>
            </a:lvl2pPr>
            <a:lvl3pPr marL="1143000" indent="-228600">
              <a:lnSpc>
                <a:spcPct val="90000"/>
              </a:lnSpc>
              <a:spcBef>
                <a:spcPts val="500"/>
              </a:spcBef>
              <a:buFont typeface="Arial" panose="020B0604020202020204" pitchFamily="34" charset="0"/>
              <a:buChar char="•"/>
              <a:defRPr sz="2000">
                <a:solidFill>
                  <a:schemeClr val="lt1"/>
                </a:solidFill>
              </a:defRPr>
            </a:lvl3pPr>
            <a:lvl4pPr marL="1600200" indent="-228600">
              <a:lnSpc>
                <a:spcPct val="90000"/>
              </a:lnSpc>
              <a:spcBef>
                <a:spcPts val="500"/>
              </a:spcBef>
              <a:buFont typeface="Arial" panose="020B0604020202020204" pitchFamily="34" charset="0"/>
              <a:buChar char="•"/>
              <a:defRPr>
                <a:solidFill>
                  <a:schemeClr val="lt1"/>
                </a:solidFill>
              </a:defRPr>
            </a:lvl4pPr>
            <a:lvl5pPr marL="2057400" indent="-228600">
              <a:lnSpc>
                <a:spcPct val="90000"/>
              </a:lnSpc>
              <a:spcBef>
                <a:spcPts val="500"/>
              </a:spcBef>
              <a:buFont typeface="Arial" panose="020B0604020202020204" pitchFamily="34" charset="0"/>
              <a:buChar char="•"/>
              <a:defRPr>
                <a:solidFill>
                  <a:schemeClr val="lt1"/>
                </a:solidFill>
              </a:defRPr>
            </a:lvl5pPr>
            <a:lvl6pPr marL="2514600" indent="-228600">
              <a:lnSpc>
                <a:spcPct val="90000"/>
              </a:lnSpc>
              <a:spcBef>
                <a:spcPts val="500"/>
              </a:spcBef>
              <a:buFont typeface="Arial" panose="020B0604020202020204" pitchFamily="34" charset="0"/>
              <a:buChar char="•"/>
              <a:defRPr>
                <a:solidFill>
                  <a:schemeClr val="lt1"/>
                </a:solidFill>
              </a:defRPr>
            </a:lvl6pPr>
            <a:lvl7pPr marL="2971800" indent="-228600">
              <a:lnSpc>
                <a:spcPct val="90000"/>
              </a:lnSpc>
              <a:spcBef>
                <a:spcPts val="500"/>
              </a:spcBef>
              <a:buFont typeface="Arial" panose="020B0604020202020204" pitchFamily="34" charset="0"/>
              <a:buChar char="•"/>
              <a:defRPr>
                <a:solidFill>
                  <a:schemeClr val="lt1"/>
                </a:solidFill>
              </a:defRPr>
            </a:lvl7pPr>
            <a:lvl8pPr marL="3429000" indent="-228600">
              <a:lnSpc>
                <a:spcPct val="90000"/>
              </a:lnSpc>
              <a:spcBef>
                <a:spcPts val="500"/>
              </a:spcBef>
              <a:buFont typeface="Arial" panose="020B0604020202020204" pitchFamily="34" charset="0"/>
              <a:buChar char="•"/>
              <a:defRPr>
                <a:solidFill>
                  <a:schemeClr val="lt1"/>
                </a:solidFill>
              </a:defRPr>
            </a:lvl8pPr>
            <a:lvl9pPr marL="3886200" indent="-228600">
              <a:lnSpc>
                <a:spcPct val="90000"/>
              </a:lnSpc>
              <a:spcBef>
                <a:spcPts val="500"/>
              </a:spcBef>
              <a:buFont typeface="Arial" panose="020B0604020202020204" pitchFamily="34" charset="0"/>
              <a:buChar char="•"/>
              <a:defRPr>
                <a:solidFill>
                  <a:schemeClr val="lt1"/>
                </a:solidFill>
              </a:defRPr>
            </a:lvl9pPr>
          </a:lstStyle>
          <a:p>
            <a:r>
              <a:rPr lang="en-GB"/>
              <a:t>C3 – Continuous Improvement of the SMS</a:t>
            </a:r>
          </a:p>
        </p:txBody>
      </p:sp>
      <p:sp>
        <p:nvSpPr>
          <p:cNvPr id="7" name="TextBox 6">
            <a:extLst>
              <a:ext uri="{FF2B5EF4-FFF2-40B4-BE49-F238E27FC236}">
                <a16:creationId xmlns:a16="http://schemas.microsoft.com/office/drawing/2014/main" id="{66FA26D0-45F8-BC1D-8FD0-EBCC8D2572E9}"/>
              </a:ext>
            </a:extLst>
          </p:cNvPr>
          <p:cNvSpPr txBox="1"/>
          <p:nvPr/>
        </p:nvSpPr>
        <p:spPr>
          <a:xfrm>
            <a:off x="4489548" y="5014829"/>
            <a:ext cx="3520556" cy="648126"/>
          </a:xfrm>
          <a:prstGeom prst="rect">
            <a:avLst/>
          </a:prstGeom>
          <a:ln/>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t">
            <a:normAutofit/>
          </a:bodyPr>
          <a:lstStyle>
            <a:lvl1pPr indent="0">
              <a:lnSpc>
                <a:spcPct val="90000"/>
              </a:lnSpc>
              <a:spcBef>
                <a:spcPts val="1000"/>
              </a:spcBef>
              <a:buFont typeface="Arial" panose="020B0604020202020204" pitchFamily="34" charset="0"/>
              <a:buNone/>
              <a:defRPr sz="2000">
                <a:solidFill>
                  <a:schemeClr val="lt1"/>
                </a:solidFill>
              </a:defRPr>
            </a:lvl1pPr>
            <a:lvl2pPr marL="685800" indent="-228600">
              <a:lnSpc>
                <a:spcPct val="90000"/>
              </a:lnSpc>
              <a:spcBef>
                <a:spcPts val="500"/>
              </a:spcBef>
              <a:buFont typeface="Arial" panose="020B0604020202020204" pitchFamily="34" charset="0"/>
              <a:buChar char="•"/>
              <a:defRPr sz="2400">
                <a:solidFill>
                  <a:schemeClr val="lt1"/>
                </a:solidFill>
              </a:defRPr>
            </a:lvl2pPr>
            <a:lvl3pPr marL="1143000" indent="-228600">
              <a:lnSpc>
                <a:spcPct val="90000"/>
              </a:lnSpc>
              <a:spcBef>
                <a:spcPts val="500"/>
              </a:spcBef>
              <a:buFont typeface="Arial" panose="020B0604020202020204" pitchFamily="34" charset="0"/>
              <a:buChar char="•"/>
              <a:defRPr sz="2000">
                <a:solidFill>
                  <a:schemeClr val="lt1"/>
                </a:solidFill>
              </a:defRPr>
            </a:lvl3pPr>
            <a:lvl4pPr marL="1600200" indent="-228600">
              <a:lnSpc>
                <a:spcPct val="90000"/>
              </a:lnSpc>
              <a:spcBef>
                <a:spcPts val="500"/>
              </a:spcBef>
              <a:buFont typeface="Arial" panose="020B0604020202020204" pitchFamily="34" charset="0"/>
              <a:buChar char="•"/>
              <a:defRPr>
                <a:solidFill>
                  <a:schemeClr val="lt1"/>
                </a:solidFill>
              </a:defRPr>
            </a:lvl4pPr>
            <a:lvl5pPr marL="2057400" indent="-228600">
              <a:lnSpc>
                <a:spcPct val="90000"/>
              </a:lnSpc>
              <a:spcBef>
                <a:spcPts val="500"/>
              </a:spcBef>
              <a:buFont typeface="Arial" panose="020B0604020202020204" pitchFamily="34" charset="0"/>
              <a:buChar char="•"/>
              <a:defRPr>
                <a:solidFill>
                  <a:schemeClr val="lt1"/>
                </a:solidFill>
              </a:defRPr>
            </a:lvl5pPr>
            <a:lvl6pPr marL="2514600" indent="-228600">
              <a:lnSpc>
                <a:spcPct val="90000"/>
              </a:lnSpc>
              <a:spcBef>
                <a:spcPts val="500"/>
              </a:spcBef>
              <a:buFont typeface="Arial" panose="020B0604020202020204" pitchFamily="34" charset="0"/>
              <a:buChar char="•"/>
              <a:defRPr>
                <a:solidFill>
                  <a:schemeClr val="lt1"/>
                </a:solidFill>
              </a:defRPr>
            </a:lvl6pPr>
            <a:lvl7pPr marL="2971800" indent="-228600">
              <a:lnSpc>
                <a:spcPct val="90000"/>
              </a:lnSpc>
              <a:spcBef>
                <a:spcPts val="500"/>
              </a:spcBef>
              <a:buFont typeface="Arial" panose="020B0604020202020204" pitchFamily="34" charset="0"/>
              <a:buChar char="•"/>
              <a:defRPr>
                <a:solidFill>
                  <a:schemeClr val="lt1"/>
                </a:solidFill>
              </a:defRPr>
            </a:lvl7pPr>
            <a:lvl8pPr marL="3429000" indent="-228600">
              <a:lnSpc>
                <a:spcPct val="90000"/>
              </a:lnSpc>
              <a:spcBef>
                <a:spcPts val="500"/>
              </a:spcBef>
              <a:buFont typeface="Arial" panose="020B0604020202020204" pitchFamily="34" charset="0"/>
              <a:buChar char="•"/>
              <a:defRPr>
                <a:solidFill>
                  <a:schemeClr val="lt1"/>
                </a:solidFill>
              </a:defRPr>
            </a:lvl8pPr>
            <a:lvl9pPr marL="3886200" indent="-228600">
              <a:lnSpc>
                <a:spcPct val="90000"/>
              </a:lnSpc>
              <a:spcBef>
                <a:spcPts val="500"/>
              </a:spcBef>
              <a:buFont typeface="Arial" panose="020B0604020202020204" pitchFamily="34" charset="0"/>
              <a:buChar char="•"/>
              <a:defRPr>
                <a:solidFill>
                  <a:schemeClr val="lt1"/>
                </a:solidFill>
              </a:defRPr>
            </a:lvl9pPr>
          </a:lstStyle>
          <a:p>
            <a:r>
              <a:rPr lang="en-GB"/>
              <a:t>C4 – Retention, Evaluation &amp; Feedback of Information </a:t>
            </a:r>
          </a:p>
        </p:txBody>
      </p:sp>
      <p:pic>
        <p:nvPicPr>
          <p:cNvPr id="8" name="Picture 7" descr="Kaizen and Continuous Improvement: Reducing Operational Waste for  Manufacturers">
            <a:extLst>
              <a:ext uri="{FF2B5EF4-FFF2-40B4-BE49-F238E27FC236}">
                <a16:creationId xmlns:a16="http://schemas.microsoft.com/office/drawing/2014/main" id="{8B4B2F29-FE48-7F62-D958-F4E74B607BA4}"/>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5550712" y="3690420"/>
            <a:ext cx="1357961" cy="10863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Management of Change in Health and Safety • Stockwell Safety">
            <a:extLst>
              <a:ext uri="{FF2B5EF4-FFF2-40B4-BE49-F238E27FC236}">
                <a16:creationId xmlns:a16="http://schemas.microsoft.com/office/drawing/2014/main" id="{4A5638D8-4232-8B5E-4915-B7CE8E6111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4548" y="2577848"/>
            <a:ext cx="1860677" cy="10863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BC23210-4330-8297-AB6B-1F7A1BD8EE25}"/>
              </a:ext>
            </a:extLst>
          </p:cNvPr>
          <p:cNvPicPr>
            <a:picLocks noChangeAspect="1"/>
          </p:cNvPicPr>
          <p:nvPr/>
        </p:nvPicPr>
        <p:blipFill>
          <a:blip r:embed="rId6"/>
          <a:stretch>
            <a:fillRect/>
          </a:stretch>
        </p:blipFill>
        <p:spPr>
          <a:xfrm>
            <a:off x="7394148" y="5433915"/>
            <a:ext cx="1273743" cy="1052769"/>
          </a:xfrm>
          <a:prstGeom prst="rect">
            <a:avLst/>
          </a:prstGeom>
        </p:spPr>
      </p:pic>
    </p:spTree>
    <p:extLst>
      <p:ext uri="{BB962C8B-B14F-4D97-AF65-F5344CB8AC3E}">
        <p14:creationId xmlns:p14="http://schemas.microsoft.com/office/powerpoint/2010/main" val="211214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5" grpId="0" animBg="1"/>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33BE5-60B0-4F4D-EB16-992C17B3E324}"/>
            </a:ext>
          </a:extLst>
        </p:cNvPr>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E3E50065-AE6D-3B97-0ECA-76A9F01C0A28}"/>
              </a:ext>
            </a:extLst>
          </p:cNvPr>
          <p:cNvSpPr/>
          <p:nvPr/>
        </p:nvSpPr>
        <p:spPr>
          <a:xfrm>
            <a:off x="2398800" y="1811797"/>
            <a:ext cx="7394400" cy="4060800"/>
          </a:xfrm>
          <a:prstGeom prst="roundRect">
            <a:avLst/>
          </a:prstGeom>
          <a:solidFill>
            <a:srgbClr val="6636E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500"/>
              <a:t>Study</a:t>
            </a:r>
          </a:p>
        </p:txBody>
      </p:sp>
      <p:sp>
        <p:nvSpPr>
          <p:cNvPr id="4" name="Title 3">
            <a:extLst>
              <a:ext uri="{FF2B5EF4-FFF2-40B4-BE49-F238E27FC236}">
                <a16:creationId xmlns:a16="http://schemas.microsoft.com/office/drawing/2014/main" id="{0A575CDB-B42F-6101-8332-D8578777A7BF}"/>
              </a:ext>
            </a:extLst>
          </p:cNvPr>
          <p:cNvSpPr>
            <a:spLocks noGrp="1"/>
          </p:cNvSpPr>
          <p:nvPr>
            <p:ph type="title"/>
          </p:nvPr>
        </p:nvSpPr>
        <p:spPr/>
        <p:txBody>
          <a:bodyPr>
            <a:normAutofit fontScale="90000"/>
          </a:bodyPr>
          <a:lstStyle/>
          <a:p>
            <a:endParaRPr lang="en-GB"/>
          </a:p>
        </p:txBody>
      </p:sp>
    </p:spTree>
    <p:extLst>
      <p:ext uri="{BB962C8B-B14F-4D97-AF65-F5344CB8AC3E}">
        <p14:creationId xmlns:p14="http://schemas.microsoft.com/office/powerpoint/2010/main" val="97384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11A23-24A4-6BBF-DECC-BB3CB70A24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6565F9-BE14-29B3-4C2D-BB78E97A795C}"/>
              </a:ext>
            </a:extLst>
          </p:cNvPr>
          <p:cNvSpPr>
            <a:spLocks noGrp="1"/>
          </p:cNvSpPr>
          <p:nvPr>
            <p:ph type="title"/>
          </p:nvPr>
        </p:nvSpPr>
        <p:spPr/>
        <p:txBody>
          <a:bodyPr>
            <a:normAutofit fontScale="90000"/>
          </a:bodyPr>
          <a:lstStyle/>
          <a:p>
            <a:r>
              <a:rPr lang="en-GB"/>
              <a:t>Structure of ASMS</a:t>
            </a:r>
          </a:p>
        </p:txBody>
      </p:sp>
      <p:sp>
        <p:nvSpPr>
          <p:cNvPr id="5" name="Rectangle 4">
            <a:extLst>
              <a:ext uri="{FF2B5EF4-FFF2-40B4-BE49-F238E27FC236}">
                <a16:creationId xmlns:a16="http://schemas.microsoft.com/office/drawing/2014/main" id="{8E5B60A7-8AFD-5501-7D8E-C161C929A9E7}"/>
              </a:ext>
            </a:extLst>
          </p:cNvPr>
          <p:cNvSpPr/>
          <p:nvPr/>
        </p:nvSpPr>
        <p:spPr>
          <a:xfrm>
            <a:off x="5246076" y="1171785"/>
            <a:ext cx="2231571" cy="938892"/>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000000"/>
                </a:solidFill>
              </a:rPr>
              <a:t>Safety Policy &amp; Objectives</a:t>
            </a:r>
            <a:endParaRPr lang="en-US"/>
          </a:p>
        </p:txBody>
      </p:sp>
      <p:sp>
        <p:nvSpPr>
          <p:cNvPr id="6" name="Rectangle 5">
            <a:extLst>
              <a:ext uri="{FF2B5EF4-FFF2-40B4-BE49-F238E27FC236}">
                <a16:creationId xmlns:a16="http://schemas.microsoft.com/office/drawing/2014/main" id="{74DF92DF-18D5-D8FC-DC9B-C549F4C7E81C}"/>
              </a:ext>
            </a:extLst>
          </p:cNvPr>
          <p:cNvSpPr/>
          <p:nvPr/>
        </p:nvSpPr>
        <p:spPr>
          <a:xfrm>
            <a:off x="1279768" y="3438246"/>
            <a:ext cx="2231571" cy="938892"/>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000000"/>
                </a:solidFill>
              </a:rPr>
              <a:t>Safety Promotion</a:t>
            </a:r>
            <a:endParaRPr lang="en-US"/>
          </a:p>
        </p:txBody>
      </p:sp>
      <p:sp>
        <p:nvSpPr>
          <p:cNvPr id="7" name="Rectangle 6">
            <a:extLst>
              <a:ext uri="{FF2B5EF4-FFF2-40B4-BE49-F238E27FC236}">
                <a16:creationId xmlns:a16="http://schemas.microsoft.com/office/drawing/2014/main" id="{FEAB57EE-1CC2-D92C-774C-D2AF92D5B621}"/>
              </a:ext>
            </a:extLst>
          </p:cNvPr>
          <p:cNvSpPr/>
          <p:nvPr/>
        </p:nvSpPr>
        <p:spPr>
          <a:xfrm>
            <a:off x="9231921" y="3438245"/>
            <a:ext cx="2231571" cy="938892"/>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000000"/>
                </a:solidFill>
              </a:rPr>
              <a:t>Safety Risk Management</a:t>
            </a:r>
            <a:endParaRPr lang="en-US"/>
          </a:p>
        </p:txBody>
      </p:sp>
      <p:sp>
        <p:nvSpPr>
          <p:cNvPr id="8" name="Rectangle 7">
            <a:extLst>
              <a:ext uri="{FF2B5EF4-FFF2-40B4-BE49-F238E27FC236}">
                <a16:creationId xmlns:a16="http://schemas.microsoft.com/office/drawing/2014/main" id="{0DA45848-CD87-D9F4-0395-BC718EE27CDA}"/>
              </a:ext>
            </a:extLst>
          </p:cNvPr>
          <p:cNvSpPr/>
          <p:nvPr/>
        </p:nvSpPr>
        <p:spPr>
          <a:xfrm>
            <a:off x="5246076" y="5343246"/>
            <a:ext cx="2231571" cy="938892"/>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000000"/>
                </a:solidFill>
              </a:rPr>
              <a:t>Safety Assurance</a:t>
            </a:r>
            <a:endParaRPr lang="en-US"/>
          </a:p>
        </p:txBody>
      </p:sp>
      <p:sp>
        <p:nvSpPr>
          <p:cNvPr id="9" name="Rectangle: Rounded Corners 8">
            <a:extLst>
              <a:ext uri="{FF2B5EF4-FFF2-40B4-BE49-F238E27FC236}">
                <a16:creationId xmlns:a16="http://schemas.microsoft.com/office/drawing/2014/main" id="{7EFF5D0A-18B3-A955-7A44-EE4221EF24FD}"/>
              </a:ext>
            </a:extLst>
          </p:cNvPr>
          <p:cNvSpPr/>
          <p:nvPr/>
        </p:nvSpPr>
        <p:spPr>
          <a:xfrm>
            <a:off x="8777468" y="1733187"/>
            <a:ext cx="914399" cy="914399"/>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Plan</a:t>
            </a:r>
          </a:p>
        </p:txBody>
      </p:sp>
      <p:sp>
        <p:nvSpPr>
          <p:cNvPr id="10" name="Rectangle: Rounded Corners 9">
            <a:extLst>
              <a:ext uri="{FF2B5EF4-FFF2-40B4-BE49-F238E27FC236}">
                <a16:creationId xmlns:a16="http://schemas.microsoft.com/office/drawing/2014/main" id="{74F013FE-893A-7488-A736-187C112DCD83}"/>
              </a:ext>
            </a:extLst>
          </p:cNvPr>
          <p:cNvSpPr/>
          <p:nvPr/>
        </p:nvSpPr>
        <p:spPr>
          <a:xfrm>
            <a:off x="8777467" y="4974098"/>
            <a:ext cx="914399" cy="914399"/>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Do</a:t>
            </a:r>
          </a:p>
        </p:txBody>
      </p:sp>
      <p:sp>
        <p:nvSpPr>
          <p:cNvPr id="11" name="Rectangle: Rounded Corners 10">
            <a:extLst>
              <a:ext uri="{FF2B5EF4-FFF2-40B4-BE49-F238E27FC236}">
                <a16:creationId xmlns:a16="http://schemas.microsoft.com/office/drawing/2014/main" id="{D6F783E7-87D4-AB72-ADC5-E2364A060E07}"/>
              </a:ext>
            </a:extLst>
          </p:cNvPr>
          <p:cNvSpPr/>
          <p:nvPr/>
        </p:nvSpPr>
        <p:spPr>
          <a:xfrm>
            <a:off x="2970835" y="4974098"/>
            <a:ext cx="914399" cy="914399"/>
          </a:xfrm>
          <a:prstGeom prst="roundRect">
            <a:avLst/>
          </a:prstGeom>
          <a:solidFill>
            <a:srgbClr val="6636E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Study</a:t>
            </a:r>
          </a:p>
        </p:txBody>
      </p:sp>
      <p:sp>
        <p:nvSpPr>
          <p:cNvPr id="12" name="Rectangle: Rounded Corners 11">
            <a:extLst>
              <a:ext uri="{FF2B5EF4-FFF2-40B4-BE49-F238E27FC236}">
                <a16:creationId xmlns:a16="http://schemas.microsoft.com/office/drawing/2014/main" id="{C248006E-3758-F204-148A-E562131128AF}"/>
              </a:ext>
            </a:extLst>
          </p:cNvPr>
          <p:cNvSpPr/>
          <p:nvPr/>
        </p:nvSpPr>
        <p:spPr>
          <a:xfrm>
            <a:off x="3047999" y="1733187"/>
            <a:ext cx="914399" cy="914399"/>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Act</a:t>
            </a:r>
          </a:p>
        </p:txBody>
      </p:sp>
      <p:sp>
        <p:nvSpPr>
          <p:cNvPr id="13" name="Arrow: Curved Left 12">
            <a:extLst>
              <a:ext uri="{FF2B5EF4-FFF2-40B4-BE49-F238E27FC236}">
                <a16:creationId xmlns:a16="http://schemas.microsoft.com/office/drawing/2014/main" id="{0A9E1DFF-2410-1ABB-31C7-72019E64367A}"/>
              </a:ext>
            </a:extLst>
          </p:cNvPr>
          <p:cNvSpPr/>
          <p:nvPr/>
        </p:nvSpPr>
        <p:spPr>
          <a:xfrm>
            <a:off x="6356430" y="2852076"/>
            <a:ext cx="1117341" cy="1756301"/>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Arrow: Curved Left 13">
            <a:extLst>
              <a:ext uri="{FF2B5EF4-FFF2-40B4-BE49-F238E27FC236}">
                <a16:creationId xmlns:a16="http://schemas.microsoft.com/office/drawing/2014/main" id="{72619160-8F9C-441B-86D5-7737F4851201}"/>
              </a:ext>
            </a:extLst>
          </p:cNvPr>
          <p:cNvSpPr/>
          <p:nvPr/>
        </p:nvSpPr>
        <p:spPr>
          <a:xfrm rot="10800000">
            <a:off x="5285772" y="2736327"/>
            <a:ext cx="1020886" cy="1756302"/>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a:extLst>
              <a:ext uri="{FF2B5EF4-FFF2-40B4-BE49-F238E27FC236}">
                <a16:creationId xmlns:a16="http://schemas.microsoft.com/office/drawing/2014/main" id="{BA770810-6779-89AF-A117-81C453173C24}"/>
              </a:ext>
            </a:extLst>
          </p:cNvPr>
          <p:cNvSpPr txBox="1"/>
          <p:nvPr/>
        </p:nvSpPr>
        <p:spPr>
          <a:xfrm>
            <a:off x="5552652" y="3225942"/>
            <a:ext cx="160755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Continuous</a:t>
            </a:r>
          </a:p>
          <a:p>
            <a:pPr algn="ctr"/>
            <a:r>
              <a:rPr lang="en-US"/>
              <a:t>Improvement</a:t>
            </a:r>
          </a:p>
          <a:p>
            <a:pPr algn="ctr"/>
            <a:r>
              <a:rPr lang="en-US"/>
              <a:t>Loop</a:t>
            </a:r>
          </a:p>
        </p:txBody>
      </p:sp>
      <p:cxnSp>
        <p:nvCxnSpPr>
          <p:cNvPr id="16" name="Straight Arrow Connector 15">
            <a:extLst>
              <a:ext uri="{FF2B5EF4-FFF2-40B4-BE49-F238E27FC236}">
                <a16:creationId xmlns:a16="http://schemas.microsoft.com/office/drawing/2014/main" id="{94216656-F272-0944-F71C-CB3271131296}"/>
              </a:ext>
            </a:extLst>
          </p:cNvPr>
          <p:cNvCxnSpPr>
            <a:stCxn id="5" idx="3"/>
            <a:endCxn id="9" idx="1"/>
          </p:cNvCxnSpPr>
          <p:nvPr/>
        </p:nvCxnSpPr>
        <p:spPr>
          <a:xfrm>
            <a:off x="7477647" y="1641231"/>
            <a:ext cx="1299821" cy="549156"/>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7" name="Straight Arrow Connector 16">
            <a:extLst>
              <a:ext uri="{FF2B5EF4-FFF2-40B4-BE49-F238E27FC236}">
                <a16:creationId xmlns:a16="http://schemas.microsoft.com/office/drawing/2014/main" id="{B2C24FA6-F6AB-5774-2BC6-FD388BA3DABF}"/>
              </a:ext>
            </a:extLst>
          </p:cNvPr>
          <p:cNvCxnSpPr>
            <a:stCxn id="9" idx="2"/>
            <a:endCxn id="7" idx="0"/>
          </p:cNvCxnSpPr>
          <p:nvPr/>
        </p:nvCxnSpPr>
        <p:spPr>
          <a:xfrm>
            <a:off x="9234668" y="2647586"/>
            <a:ext cx="1103393" cy="790659"/>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9DE5D288-EDB7-F8CF-2A45-1DECAA5B965C}"/>
              </a:ext>
            </a:extLst>
          </p:cNvPr>
          <p:cNvCxnSpPr>
            <a:cxnSpLocks/>
            <a:stCxn id="7" idx="2"/>
            <a:endCxn id="10" idx="0"/>
          </p:cNvCxnSpPr>
          <p:nvPr/>
        </p:nvCxnSpPr>
        <p:spPr>
          <a:xfrm flipH="1">
            <a:off x="9234667" y="4377137"/>
            <a:ext cx="1113040" cy="596961"/>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24CF073F-0BB6-6CBF-74A4-39DD19C68BBC}"/>
              </a:ext>
            </a:extLst>
          </p:cNvPr>
          <p:cNvCxnSpPr>
            <a:stCxn id="10" idx="1"/>
            <a:endCxn id="8" idx="3"/>
          </p:cNvCxnSpPr>
          <p:nvPr/>
        </p:nvCxnSpPr>
        <p:spPr>
          <a:xfrm flipH="1">
            <a:off x="7477647" y="5431298"/>
            <a:ext cx="1299820" cy="381394"/>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CF956355-2353-63F6-F837-9D47F0B5190E}"/>
              </a:ext>
            </a:extLst>
          </p:cNvPr>
          <p:cNvCxnSpPr>
            <a:stCxn id="8" idx="1"/>
            <a:endCxn id="11" idx="3"/>
          </p:cNvCxnSpPr>
          <p:nvPr/>
        </p:nvCxnSpPr>
        <p:spPr>
          <a:xfrm flipH="1" flipV="1">
            <a:off x="3885234" y="5431298"/>
            <a:ext cx="1360842" cy="381394"/>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EB96D9B2-D153-6002-7A0F-E313FE6BA6FC}"/>
              </a:ext>
            </a:extLst>
          </p:cNvPr>
          <p:cNvCxnSpPr>
            <a:stCxn id="11" idx="0"/>
            <a:endCxn id="6" idx="2"/>
          </p:cNvCxnSpPr>
          <p:nvPr/>
        </p:nvCxnSpPr>
        <p:spPr>
          <a:xfrm flipH="1" flipV="1">
            <a:off x="2395554" y="4377138"/>
            <a:ext cx="1032481" cy="596960"/>
          </a:xfrm>
          <a:prstGeom prst="straightConnector1">
            <a:avLst/>
          </a:prstGeom>
          <a:ln w="381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798FA99D-251C-D0E0-874A-08BAE5D9FC0B}"/>
              </a:ext>
            </a:extLst>
          </p:cNvPr>
          <p:cNvCxnSpPr>
            <a:stCxn id="6" idx="0"/>
            <a:endCxn id="12" idx="2"/>
          </p:cNvCxnSpPr>
          <p:nvPr/>
        </p:nvCxnSpPr>
        <p:spPr>
          <a:xfrm flipV="1">
            <a:off x="2395554" y="2647586"/>
            <a:ext cx="1109645" cy="79066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48923C6B-29F6-8C21-7988-02588764FA79}"/>
              </a:ext>
            </a:extLst>
          </p:cNvPr>
          <p:cNvCxnSpPr>
            <a:cxnSpLocks/>
            <a:stCxn id="12" idx="3"/>
            <a:endCxn id="5" idx="1"/>
          </p:cNvCxnSpPr>
          <p:nvPr/>
        </p:nvCxnSpPr>
        <p:spPr>
          <a:xfrm flipV="1">
            <a:off x="3962398" y="1641231"/>
            <a:ext cx="1283678" cy="54915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2470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29AB0-EDAB-0836-7FC8-1DE9231A5CA6}"/>
            </a:ext>
          </a:extLst>
        </p:cNvPr>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CA20000-844E-4E97-F2D5-47936E1D4AD4}"/>
              </a:ext>
            </a:extLst>
          </p:cNvPr>
          <p:cNvSpPr/>
          <p:nvPr/>
        </p:nvSpPr>
        <p:spPr>
          <a:xfrm>
            <a:off x="2398800" y="1733186"/>
            <a:ext cx="7394400" cy="4154400"/>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500"/>
              <a:t>Act</a:t>
            </a:r>
          </a:p>
        </p:txBody>
      </p:sp>
      <p:sp>
        <p:nvSpPr>
          <p:cNvPr id="4" name="Title 3">
            <a:extLst>
              <a:ext uri="{FF2B5EF4-FFF2-40B4-BE49-F238E27FC236}">
                <a16:creationId xmlns:a16="http://schemas.microsoft.com/office/drawing/2014/main" id="{9A8DF6CE-CC61-0638-1FE6-2BEB4564FCDD}"/>
              </a:ext>
            </a:extLst>
          </p:cNvPr>
          <p:cNvSpPr>
            <a:spLocks noGrp="1"/>
          </p:cNvSpPr>
          <p:nvPr>
            <p:ph type="title"/>
          </p:nvPr>
        </p:nvSpPr>
        <p:spPr/>
        <p:txBody>
          <a:bodyPr>
            <a:normAutofit fontScale="90000"/>
          </a:bodyPr>
          <a:lstStyle/>
          <a:p>
            <a:endParaRPr lang="en-GB"/>
          </a:p>
        </p:txBody>
      </p:sp>
    </p:spTree>
    <p:extLst>
      <p:ext uri="{BB962C8B-B14F-4D97-AF65-F5344CB8AC3E}">
        <p14:creationId xmlns:p14="http://schemas.microsoft.com/office/powerpoint/2010/main" val="2435857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1A161-4999-626C-C961-E2BEA9E3F7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2E834D-597D-876D-DD04-4238108B77EF}"/>
              </a:ext>
            </a:extLst>
          </p:cNvPr>
          <p:cNvSpPr>
            <a:spLocks noGrp="1"/>
          </p:cNvSpPr>
          <p:nvPr>
            <p:ph type="title"/>
          </p:nvPr>
        </p:nvSpPr>
        <p:spPr/>
        <p:txBody>
          <a:bodyPr>
            <a:normAutofit fontScale="90000"/>
          </a:bodyPr>
          <a:lstStyle/>
          <a:p>
            <a:r>
              <a:rPr lang="en-GB" err="1"/>
              <a:t>TAw</a:t>
            </a:r>
            <a:r>
              <a:rPr lang="en-GB"/>
              <a:t> SMS - Promotion</a:t>
            </a:r>
          </a:p>
        </p:txBody>
      </p:sp>
      <p:sp>
        <p:nvSpPr>
          <p:cNvPr id="3" name="Content Placeholder 5">
            <a:extLst>
              <a:ext uri="{FF2B5EF4-FFF2-40B4-BE49-F238E27FC236}">
                <a16:creationId xmlns:a16="http://schemas.microsoft.com/office/drawing/2014/main" id="{A9085283-58FC-EFD9-1A32-608DB2F7512A}"/>
              </a:ext>
            </a:extLst>
          </p:cNvPr>
          <p:cNvSpPr txBox="1">
            <a:spLocks/>
          </p:cNvSpPr>
          <p:nvPr/>
        </p:nvSpPr>
        <p:spPr>
          <a:xfrm>
            <a:off x="838200" y="1253331"/>
            <a:ext cx="10515600" cy="4351338"/>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800" b="0" kern="1200">
                <a:solidFill>
                  <a:schemeClr val="tx1">
                    <a:lumMod val="85000"/>
                    <a:lumOff val="1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a:p>
            <a:pPr lvl="1"/>
            <a:endParaRPr lang="en-GB"/>
          </a:p>
        </p:txBody>
      </p:sp>
      <p:pic>
        <p:nvPicPr>
          <p:cNvPr id="4" name="Graphic 3" descr="Teacher with solid fill">
            <a:extLst>
              <a:ext uri="{FF2B5EF4-FFF2-40B4-BE49-F238E27FC236}">
                <a16:creationId xmlns:a16="http://schemas.microsoft.com/office/drawing/2014/main" id="{D14919AB-E8DE-1B4D-A864-06B1569709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534" y="2119612"/>
            <a:ext cx="1813560" cy="1813560"/>
          </a:xfrm>
          <a:prstGeom prst="rect">
            <a:avLst/>
          </a:prstGeom>
        </p:spPr>
      </p:pic>
      <p:pic>
        <p:nvPicPr>
          <p:cNvPr id="5" name="Graphic 4" descr="Lecturer outline">
            <a:extLst>
              <a:ext uri="{FF2B5EF4-FFF2-40B4-BE49-F238E27FC236}">
                <a16:creationId xmlns:a16="http://schemas.microsoft.com/office/drawing/2014/main" id="{27BD8F4D-1F01-CAD5-0BEE-770C32D851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37777" y="2337861"/>
            <a:ext cx="1370952" cy="1370952"/>
          </a:xfrm>
          <a:prstGeom prst="rect">
            <a:avLst/>
          </a:prstGeom>
        </p:spPr>
      </p:pic>
      <p:sp>
        <p:nvSpPr>
          <p:cNvPr id="6" name="Content Placeholder 5">
            <a:extLst>
              <a:ext uri="{FF2B5EF4-FFF2-40B4-BE49-F238E27FC236}">
                <a16:creationId xmlns:a16="http://schemas.microsoft.com/office/drawing/2014/main" id="{4C58F01B-4266-B5A6-3AD5-6369BA40664D}"/>
              </a:ext>
            </a:extLst>
          </p:cNvPr>
          <p:cNvSpPr txBox="1">
            <a:spLocks/>
          </p:cNvSpPr>
          <p:nvPr/>
        </p:nvSpPr>
        <p:spPr>
          <a:xfrm>
            <a:off x="1004887" y="1613523"/>
            <a:ext cx="4093547" cy="530834"/>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en-GB"/>
              <a:t>D1 – Training &amp; Education </a:t>
            </a:r>
            <a:endParaRPr lang="en-US"/>
          </a:p>
        </p:txBody>
      </p:sp>
      <p:pic>
        <p:nvPicPr>
          <p:cNvPr id="7" name="Graphic 6" descr="Meeting with solid fill">
            <a:extLst>
              <a:ext uri="{FF2B5EF4-FFF2-40B4-BE49-F238E27FC236}">
                <a16:creationId xmlns:a16="http://schemas.microsoft.com/office/drawing/2014/main" id="{13A3E395-D7D9-F338-BD15-59103AE5A6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75383" y="3164841"/>
            <a:ext cx="2273142" cy="2296954"/>
          </a:xfrm>
          <a:prstGeom prst="rect">
            <a:avLst/>
          </a:prstGeom>
        </p:spPr>
      </p:pic>
      <p:sp>
        <p:nvSpPr>
          <p:cNvPr id="8" name="Content Placeholder 5">
            <a:extLst>
              <a:ext uri="{FF2B5EF4-FFF2-40B4-BE49-F238E27FC236}">
                <a16:creationId xmlns:a16="http://schemas.microsoft.com/office/drawing/2014/main" id="{489E7680-2408-D7FD-2FF9-1FB5947357FF}"/>
              </a:ext>
            </a:extLst>
          </p:cNvPr>
          <p:cNvSpPr txBox="1">
            <a:spLocks/>
          </p:cNvSpPr>
          <p:nvPr/>
        </p:nvSpPr>
        <p:spPr>
          <a:xfrm>
            <a:off x="6497466" y="2494899"/>
            <a:ext cx="3228975" cy="828675"/>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en-GB" sz="2600"/>
              <a:t>D2 – Safety Communication  </a:t>
            </a:r>
            <a:endParaRPr lang="en-US" sz="2600"/>
          </a:p>
        </p:txBody>
      </p:sp>
    </p:spTree>
    <p:extLst>
      <p:ext uri="{BB962C8B-B14F-4D97-AF65-F5344CB8AC3E}">
        <p14:creationId xmlns:p14="http://schemas.microsoft.com/office/powerpoint/2010/main" val="33647388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0BC93-91F5-8973-05E2-C5BA19F12A62}"/>
            </a:ext>
          </a:extLst>
        </p:cNvPr>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BE5534DB-6846-3022-92B0-16C7E6C9E25E}"/>
              </a:ext>
            </a:extLst>
          </p:cNvPr>
          <p:cNvSpPr/>
          <p:nvPr/>
        </p:nvSpPr>
        <p:spPr>
          <a:xfrm>
            <a:off x="2398800" y="1733186"/>
            <a:ext cx="7394400" cy="4154400"/>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500"/>
              <a:t>Act</a:t>
            </a:r>
          </a:p>
        </p:txBody>
      </p:sp>
      <p:sp>
        <p:nvSpPr>
          <p:cNvPr id="4" name="Title 3">
            <a:extLst>
              <a:ext uri="{FF2B5EF4-FFF2-40B4-BE49-F238E27FC236}">
                <a16:creationId xmlns:a16="http://schemas.microsoft.com/office/drawing/2014/main" id="{CA9E5A0E-6D78-733E-F4BA-6847E40B4D15}"/>
              </a:ext>
            </a:extLst>
          </p:cNvPr>
          <p:cNvSpPr>
            <a:spLocks noGrp="1"/>
          </p:cNvSpPr>
          <p:nvPr>
            <p:ph type="title"/>
          </p:nvPr>
        </p:nvSpPr>
        <p:spPr/>
        <p:txBody>
          <a:bodyPr>
            <a:normAutofit fontScale="90000"/>
          </a:bodyPr>
          <a:lstStyle/>
          <a:p>
            <a:endParaRPr lang="en-GB"/>
          </a:p>
        </p:txBody>
      </p:sp>
    </p:spTree>
    <p:extLst>
      <p:ext uri="{BB962C8B-B14F-4D97-AF65-F5344CB8AC3E}">
        <p14:creationId xmlns:p14="http://schemas.microsoft.com/office/powerpoint/2010/main" val="1394102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AE798-2CB5-B16C-6343-A17948B17A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F67EA2-7649-ECB4-6429-2BF512EF57E5}"/>
              </a:ext>
            </a:extLst>
          </p:cNvPr>
          <p:cNvSpPr>
            <a:spLocks noGrp="1"/>
          </p:cNvSpPr>
          <p:nvPr>
            <p:ph type="title"/>
          </p:nvPr>
        </p:nvSpPr>
        <p:spPr/>
        <p:txBody>
          <a:bodyPr>
            <a:normAutofit fontScale="90000"/>
          </a:bodyPr>
          <a:lstStyle/>
          <a:p>
            <a:r>
              <a:rPr lang="en-GB"/>
              <a:t>Structure of ASMS</a:t>
            </a:r>
          </a:p>
        </p:txBody>
      </p:sp>
      <p:sp>
        <p:nvSpPr>
          <p:cNvPr id="5" name="Rectangle 4">
            <a:extLst>
              <a:ext uri="{FF2B5EF4-FFF2-40B4-BE49-F238E27FC236}">
                <a16:creationId xmlns:a16="http://schemas.microsoft.com/office/drawing/2014/main" id="{D117358B-8AA0-B3C8-C128-A522638ED284}"/>
              </a:ext>
            </a:extLst>
          </p:cNvPr>
          <p:cNvSpPr/>
          <p:nvPr/>
        </p:nvSpPr>
        <p:spPr>
          <a:xfrm>
            <a:off x="5246076" y="1171785"/>
            <a:ext cx="2231571" cy="938892"/>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000000"/>
                </a:solidFill>
              </a:rPr>
              <a:t>Safety Policy &amp; Objectives</a:t>
            </a:r>
            <a:endParaRPr lang="en-US"/>
          </a:p>
        </p:txBody>
      </p:sp>
      <p:sp>
        <p:nvSpPr>
          <p:cNvPr id="6" name="Rectangle 5">
            <a:extLst>
              <a:ext uri="{FF2B5EF4-FFF2-40B4-BE49-F238E27FC236}">
                <a16:creationId xmlns:a16="http://schemas.microsoft.com/office/drawing/2014/main" id="{47D66E93-A386-E4E9-3AAC-66B115DE4258}"/>
              </a:ext>
            </a:extLst>
          </p:cNvPr>
          <p:cNvSpPr/>
          <p:nvPr/>
        </p:nvSpPr>
        <p:spPr>
          <a:xfrm>
            <a:off x="1279768" y="3438246"/>
            <a:ext cx="2231571" cy="938892"/>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000000"/>
                </a:solidFill>
              </a:rPr>
              <a:t>Safety Promotion</a:t>
            </a:r>
            <a:endParaRPr lang="en-US"/>
          </a:p>
        </p:txBody>
      </p:sp>
      <p:sp>
        <p:nvSpPr>
          <p:cNvPr id="7" name="Rectangle 6">
            <a:extLst>
              <a:ext uri="{FF2B5EF4-FFF2-40B4-BE49-F238E27FC236}">
                <a16:creationId xmlns:a16="http://schemas.microsoft.com/office/drawing/2014/main" id="{B130449A-98DE-ADC2-8F74-D2228F72C391}"/>
              </a:ext>
            </a:extLst>
          </p:cNvPr>
          <p:cNvSpPr/>
          <p:nvPr/>
        </p:nvSpPr>
        <p:spPr>
          <a:xfrm>
            <a:off x="9231921" y="3438245"/>
            <a:ext cx="2231571" cy="938892"/>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000000"/>
                </a:solidFill>
              </a:rPr>
              <a:t>Safety Risk Management</a:t>
            </a:r>
            <a:endParaRPr lang="en-US"/>
          </a:p>
        </p:txBody>
      </p:sp>
      <p:sp>
        <p:nvSpPr>
          <p:cNvPr id="8" name="Rectangle 7">
            <a:extLst>
              <a:ext uri="{FF2B5EF4-FFF2-40B4-BE49-F238E27FC236}">
                <a16:creationId xmlns:a16="http://schemas.microsoft.com/office/drawing/2014/main" id="{B58777F3-0BC4-33B3-515B-5113413E0303}"/>
              </a:ext>
            </a:extLst>
          </p:cNvPr>
          <p:cNvSpPr/>
          <p:nvPr/>
        </p:nvSpPr>
        <p:spPr>
          <a:xfrm>
            <a:off x="5246076" y="5343246"/>
            <a:ext cx="2231571" cy="938892"/>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000000"/>
                </a:solidFill>
              </a:rPr>
              <a:t>Safety Assurance</a:t>
            </a:r>
            <a:endParaRPr lang="en-US"/>
          </a:p>
        </p:txBody>
      </p:sp>
      <p:sp>
        <p:nvSpPr>
          <p:cNvPr id="9" name="Rectangle: Rounded Corners 8">
            <a:extLst>
              <a:ext uri="{FF2B5EF4-FFF2-40B4-BE49-F238E27FC236}">
                <a16:creationId xmlns:a16="http://schemas.microsoft.com/office/drawing/2014/main" id="{1EF592EF-070F-D028-2C6B-72064393C9C2}"/>
              </a:ext>
            </a:extLst>
          </p:cNvPr>
          <p:cNvSpPr/>
          <p:nvPr/>
        </p:nvSpPr>
        <p:spPr>
          <a:xfrm>
            <a:off x="8777468" y="1733187"/>
            <a:ext cx="914399" cy="914399"/>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Plan</a:t>
            </a:r>
          </a:p>
        </p:txBody>
      </p:sp>
      <p:sp>
        <p:nvSpPr>
          <p:cNvPr id="10" name="Rectangle: Rounded Corners 9">
            <a:extLst>
              <a:ext uri="{FF2B5EF4-FFF2-40B4-BE49-F238E27FC236}">
                <a16:creationId xmlns:a16="http://schemas.microsoft.com/office/drawing/2014/main" id="{7489C9B7-9445-FDBE-C593-668799FA3DE2}"/>
              </a:ext>
            </a:extLst>
          </p:cNvPr>
          <p:cNvSpPr/>
          <p:nvPr/>
        </p:nvSpPr>
        <p:spPr>
          <a:xfrm>
            <a:off x="8777467" y="4974098"/>
            <a:ext cx="914399" cy="914399"/>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Do</a:t>
            </a:r>
          </a:p>
        </p:txBody>
      </p:sp>
      <p:sp>
        <p:nvSpPr>
          <p:cNvPr id="11" name="Rectangle: Rounded Corners 10">
            <a:extLst>
              <a:ext uri="{FF2B5EF4-FFF2-40B4-BE49-F238E27FC236}">
                <a16:creationId xmlns:a16="http://schemas.microsoft.com/office/drawing/2014/main" id="{0502694A-15A0-4C13-7423-6FF2C4755EEE}"/>
              </a:ext>
            </a:extLst>
          </p:cNvPr>
          <p:cNvSpPr/>
          <p:nvPr/>
        </p:nvSpPr>
        <p:spPr>
          <a:xfrm>
            <a:off x="2970835" y="4974098"/>
            <a:ext cx="914399" cy="914399"/>
          </a:xfrm>
          <a:prstGeom prst="roundRect">
            <a:avLst/>
          </a:prstGeom>
          <a:solidFill>
            <a:srgbClr val="6636E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Study</a:t>
            </a:r>
          </a:p>
        </p:txBody>
      </p:sp>
      <p:sp>
        <p:nvSpPr>
          <p:cNvPr id="12" name="Rectangle: Rounded Corners 11">
            <a:extLst>
              <a:ext uri="{FF2B5EF4-FFF2-40B4-BE49-F238E27FC236}">
                <a16:creationId xmlns:a16="http://schemas.microsoft.com/office/drawing/2014/main" id="{3D354CFD-43FC-D6ED-D920-8721BBA73488}"/>
              </a:ext>
            </a:extLst>
          </p:cNvPr>
          <p:cNvSpPr/>
          <p:nvPr/>
        </p:nvSpPr>
        <p:spPr>
          <a:xfrm>
            <a:off x="3047999" y="1733187"/>
            <a:ext cx="914399" cy="914399"/>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Act</a:t>
            </a:r>
          </a:p>
        </p:txBody>
      </p:sp>
      <p:sp>
        <p:nvSpPr>
          <p:cNvPr id="13" name="Arrow: Curved Left 12">
            <a:extLst>
              <a:ext uri="{FF2B5EF4-FFF2-40B4-BE49-F238E27FC236}">
                <a16:creationId xmlns:a16="http://schemas.microsoft.com/office/drawing/2014/main" id="{D2976DCB-A3EE-53FC-29D2-FBD864BD650A}"/>
              </a:ext>
            </a:extLst>
          </p:cNvPr>
          <p:cNvSpPr/>
          <p:nvPr/>
        </p:nvSpPr>
        <p:spPr>
          <a:xfrm>
            <a:off x="6356430" y="2852076"/>
            <a:ext cx="1117341" cy="1756301"/>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Arrow: Curved Left 13">
            <a:extLst>
              <a:ext uri="{FF2B5EF4-FFF2-40B4-BE49-F238E27FC236}">
                <a16:creationId xmlns:a16="http://schemas.microsoft.com/office/drawing/2014/main" id="{E23E76A8-B099-E37B-87AB-50472DE0DC84}"/>
              </a:ext>
            </a:extLst>
          </p:cNvPr>
          <p:cNvSpPr/>
          <p:nvPr/>
        </p:nvSpPr>
        <p:spPr>
          <a:xfrm rot="10800000">
            <a:off x="5285772" y="2736327"/>
            <a:ext cx="1020886" cy="1756302"/>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a:extLst>
              <a:ext uri="{FF2B5EF4-FFF2-40B4-BE49-F238E27FC236}">
                <a16:creationId xmlns:a16="http://schemas.microsoft.com/office/drawing/2014/main" id="{F0DDD79F-CA59-7676-0A6B-967D05DB801D}"/>
              </a:ext>
            </a:extLst>
          </p:cNvPr>
          <p:cNvSpPr txBox="1"/>
          <p:nvPr/>
        </p:nvSpPr>
        <p:spPr>
          <a:xfrm>
            <a:off x="5552652" y="3225942"/>
            <a:ext cx="160755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Continuous</a:t>
            </a:r>
          </a:p>
          <a:p>
            <a:pPr algn="ctr"/>
            <a:r>
              <a:rPr lang="en-US"/>
              <a:t>Improvement</a:t>
            </a:r>
          </a:p>
          <a:p>
            <a:pPr algn="ctr"/>
            <a:r>
              <a:rPr lang="en-US"/>
              <a:t>Loop</a:t>
            </a:r>
          </a:p>
        </p:txBody>
      </p:sp>
      <p:cxnSp>
        <p:nvCxnSpPr>
          <p:cNvPr id="16" name="Straight Arrow Connector 15">
            <a:extLst>
              <a:ext uri="{FF2B5EF4-FFF2-40B4-BE49-F238E27FC236}">
                <a16:creationId xmlns:a16="http://schemas.microsoft.com/office/drawing/2014/main" id="{457EACC6-8B8E-9BC1-4017-B4EAF29BF629}"/>
              </a:ext>
            </a:extLst>
          </p:cNvPr>
          <p:cNvCxnSpPr>
            <a:stCxn id="5" idx="3"/>
            <a:endCxn id="9" idx="1"/>
          </p:cNvCxnSpPr>
          <p:nvPr/>
        </p:nvCxnSpPr>
        <p:spPr>
          <a:xfrm>
            <a:off x="7477647" y="1641231"/>
            <a:ext cx="1299821" cy="549156"/>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7" name="Straight Arrow Connector 16">
            <a:extLst>
              <a:ext uri="{FF2B5EF4-FFF2-40B4-BE49-F238E27FC236}">
                <a16:creationId xmlns:a16="http://schemas.microsoft.com/office/drawing/2014/main" id="{6FF11232-F7CA-89D4-CB41-6E1412F0E96B}"/>
              </a:ext>
            </a:extLst>
          </p:cNvPr>
          <p:cNvCxnSpPr>
            <a:stCxn id="9" idx="2"/>
            <a:endCxn id="7" idx="0"/>
          </p:cNvCxnSpPr>
          <p:nvPr/>
        </p:nvCxnSpPr>
        <p:spPr>
          <a:xfrm>
            <a:off x="9234668" y="2647586"/>
            <a:ext cx="1103393" cy="790659"/>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43382832-8850-A4D4-1C18-47A8B7E7C2E0}"/>
              </a:ext>
            </a:extLst>
          </p:cNvPr>
          <p:cNvCxnSpPr>
            <a:cxnSpLocks/>
            <a:stCxn id="7" idx="2"/>
            <a:endCxn id="10" idx="0"/>
          </p:cNvCxnSpPr>
          <p:nvPr/>
        </p:nvCxnSpPr>
        <p:spPr>
          <a:xfrm flipH="1">
            <a:off x="9234667" y="4377137"/>
            <a:ext cx="1113040" cy="596961"/>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04481BCC-2F43-E32C-78FC-F8676EC57616}"/>
              </a:ext>
            </a:extLst>
          </p:cNvPr>
          <p:cNvCxnSpPr>
            <a:stCxn id="10" idx="1"/>
            <a:endCxn id="8" idx="3"/>
          </p:cNvCxnSpPr>
          <p:nvPr/>
        </p:nvCxnSpPr>
        <p:spPr>
          <a:xfrm flipH="1">
            <a:off x="7477647" y="5431298"/>
            <a:ext cx="1299820" cy="381394"/>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0D96DCF1-92FF-0643-0CC1-B2C8683D62D1}"/>
              </a:ext>
            </a:extLst>
          </p:cNvPr>
          <p:cNvCxnSpPr>
            <a:stCxn id="8" idx="1"/>
            <a:endCxn id="11" idx="3"/>
          </p:cNvCxnSpPr>
          <p:nvPr/>
        </p:nvCxnSpPr>
        <p:spPr>
          <a:xfrm flipH="1" flipV="1">
            <a:off x="3885234" y="5431298"/>
            <a:ext cx="1360842" cy="381394"/>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B2765317-0C99-51CC-74E2-D00CDB1B2F6A}"/>
              </a:ext>
            </a:extLst>
          </p:cNvPr>
          <p:cNvCxnSpPr>
            <a:stCxn id="11" idx="0"/>
            <a:endCxn id="6" idx="2"/>
          </p:cNvCxnSpPr>
          <p:nvPr/>
        </p:nvCxnSpPr>
        <p:spPr>
          <a:xfrm flipH="1" flipV="1">
            <a:off x="2395554" y="4377138"/>
            <a:ext cx="1032481" cy="596960"/>
          </a:xfrm>
          <a:prstGeom prst="straightConnector1">
            <a:avLst/>
          </a:prstGeom>
          <a:ln w="381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15B29557-05D1-8B86-17A1-933C45880ED8}"/>
              </a:ext>
            </a:extLst>
          </p:cNvPr>
          <p:cNvCxnSpPr>
            <a:stCxn id="6" idx="0"/>
            <a:endCxn id="12" idx="2"/>
          </p:cNvCxnSpPr>
          <p:nvPr/>
        </p:nvCxnSpPr>
        <p:spPr>
          <a:xfrm flipV="1">
            <a:off x="2395554" y="2647586"/>
            <a:ext cx="1109645" cy="79066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26E47934-B512-0183-C28B-DBB0ADE8C902}"/>
              </a:ext>
            </a:extLst>
          </p:cNvPr>
          <p:cNvCxnSpPr>
            <a:cxnSpLocks/>
            <a:stCxn id="12" idx="3"/>
            <a:endCxn id="5" idx="1"/>
          </p:cNvCxnSpPr>
          <p:nvPr/>
        </p:nvCxnSpPr>
        <p:spPr>
          <a:xfrm flipV="1">
            <a:off x="3962398" y="1641231"/>
            <a:ext cx="1283678" cy="54915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295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9733D-EB5E-30C6-3E74-C255485DD93B}"/>
              </a:ext>
            </a:extLst>
          </p:cNvPr>
          <p:cNvSpPr>
            <a:spLocks noGrp="1"/>
          </p:cNvSpPr>
          <p:nvPr>
            <p:ph type="title"/>
          </p:nvPr>
        </p:nvSpPr>
        <p:spPr/>
        <p:txBody>
          <a:bodyPr>
            <a:normAutofit fontScale="90000"/>
          </a:bodyPr>
          <a:lstStyle/>
          <a:p>
            <a:r>
              <a:rPr lang="en-GB"/>
              <a:t>Change is Coming Though….</a:t>
            </a:r>
          </a:p>
        </p:txBody>
      </p:sp>
      <p:sp>
        <p:nvSpPr>
          <p:cNvPr id="3" name="Content Placeholder 2">
            <a:extLst>
              <a:ext uri="{FF2B5EF4-FFF2-40B4-BE49-F238E27FC236}">
                <a16:creationId xmlns:a16="http://schemas.microsoft.com/office/drawing/2014/main" id="{A2F8A826-4F04-C265-1306-5ECF7FE8BA08}"/>
              </a:ext>
            </a:extLst>
          </p:cNvPr>
          <p:cNvSpPr>
            <a:spLocks noGrp="1"/>
          </p:cNvSpPr>
          <p:nvPr>
            <p:ph sz="half" idx="12"/>
          </p:nvPr>
        </p:nvSpPr>
        <p:spPr/>
        <p:txBody>
          <a:bodyPr/>
          <a:lstStyle/>
          <a:p>
            <a:r>
              <a:rPr lang="en-GB" dirty="0"/>
              <a:t>DE&amp;S Unified Safety and Environmental Management System</a:t>
            </a:r>
          </a:p>
        </p:txBody>
      </p:sp>
      <p:sp>
        <p:nvSpPr>
          <p:cNvPr id="4" name="Content Placeholder 3">
            <a:extLst>
              <a:ext uri="{FF2B5EF4-FFF2-40B4-BE49-F238E27FC236}">
                <a16:creationId xmlns:a16="http://schemas.microsoft.com/office/drawing/2014/main" id="{297F0FCE-2AC2-E7F0-C329-85CA3652B142}"/>
              </a:ext>
            </a:extLst>
          </p:cNvPr>
          <p:cNvSpPr>
            <a:spLocks noGrp="1"/>
          </p:cNvSpPr>
          <p:nvPr>
            <p:ph sz="half" idx="1"/>
          </p:nvPr>
        </p:nvSpPr>
        <p:spPr>
          <a:xfrm>
            <a:off x="310543" y="1470157"/>
            <a:ext cx="11705039" cy="5246732"/>
          </a:xfrm>
        </p:spPr>
        <p:txBody>
          <a:bodyPr>
            <a:normAutofit/>
          </a:bodyPr>
          <a:lstStyle/>
          <a:p>
            <a:r>
              <a:rPr lang="en-GB" dirty="0"/>
              <a:t>What is it? – The Unified SEMS will comprise the CEOs policies, procedures, processes and guidance on Product Safety, Product Environmental Protection and Occupational Health, Safety and Environment (OHSE).</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t>.</a:t>
            </a:r>
          </a:p>
        </p:txBody>
      </p:sp>
      <p:sp>
        <p:nvSpPr>
          <p:cNvPr id="5" name="Subtitle 2">
            <a:extLst>
              <a:ext uri="{FF2B5EF4-FFF2-40B4-BE49-F238E27FC236}">
                <a16:creationId xmlns:a16="http://schemas.microsoft.com/office/drawing/2014/main" id="{5B5DE663-CA9A-02AB-5F32-B03950B5AF24}"/>
              </a:ext>
            </a:extLst>
          </p:cNvPr>
          <p:cNvSpPr txBox="1">
            <a:spLocks/>
          </p:cNvSpPr>
          <p:nvPr/>
        </p:nvSpPr>
        <p:spPr>
          <a:xfrm>
            <a:off x="4732867" y="2251971"/>
            <a:ext cx="5181600" cy="435133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800" b="0" kern="1200">
                <a:solidFill>
                  <a:schemeClr val="tx1">
                    <a:lumMod val="85000"/>
                    <a:lumOff val="1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 </a:t>
            </a:r>
          </a:p>
        </p:txBody>
      </p:sp>
      <p:pic>
        <p:nvPicPr>
          <p:cNvPr id="6" name="Picture 5">
            <a:extLst>
              <a:ext uri="{FF2B5EF4-FFF2-40B4-BE49-F238E27FC236}">
                <a16:creationId xmlns:a16="http://schemas.microsoft.com/office/drawing/2014/main" id="{9034362D-F4B6-D7B9-88B1-283E810227E9}"/>
              </a:ext>
            </a:extLst>
          </p:cNvPr>
          <p:cNvPicPr>
            <a:picLocks noChangeAspect="1"/>
          </p:cNvPicPr>
          <p:nvPr/>
        </p:nvPicPr>
        <p:blipFill>
          <a:blip r:embed="rId3"/>
          <a:srcRect l="64888" t="36592" r="25843" b="31349"/>
          <a:stretch/>
        </p:blipFill>
        <p:spPr>
          <a:xfrm>
            <a:off x="7833143" y="2199796"/>
            <a:ext cx="3918589" cy="3811719"/>
          </a:xfrm>
          <a:prstGeom prst="rect">
            <a:avLst/>
          </a:prstGeom>
        </p:spPr>
      </p:pic>
      <p:pic>
        <p:nvPicPr>
          <p:cNvPr id="7" name="Picture 6">
            <a:extLst>
              <a:ext uri="{FF2B5EF4-FFF2-40B4-BE49-F238E27FC236}">
                <a16:creationId xmlns:a16="http://schemas.microsoft.com/office/drawing/2014/main" id="{E3AAC721-46E8-AF3F-7F10-234FCEE67858}"/>
              </a:ext>
            </a:extLst>
          </p:cNvPr>
          <p:cNvPicPr>
            <a:picLocks noChangeAspect="1"/>
          </p:cNvPicPr>
          <p:nvPr/>
        </p:nvPicPr>
        <p:blipFill>
          <a:blip r:embed="rId4"/>
          <a:stretch>
            <a:fillRect/>
          </a:stretch>
        </p:blipFill>
        <p:spPr>
          <a:xfrm>
            <a:off x="8693306" y="2251971"/>
            <a:ext cx="1816765" cy="1920406"/>
          </a:xfrm>
          <a:prstGeom prst="rect">
            <a:avLst/>
          </a:prstGeom>
        </p:spPr>
      </p:pic>
      <p:pic>
        <p:nvPicPr>
          <p:cNvPr id="8" name="Picture 7">
            <a:extLst>
              <a:ext uri="{FF2B5EF4-FFF2-40B4-BE49-F238E27FC236}">
                <a16:creationId xmlns:a16="http://schemas.microsoft.com/office/drawing/2014/main" id="{881F8766-A8D4-93A8-8E03-91DAC7386074}"/>
              </a:ext>
            </a:extLst>
          </p:cNvPr>
          <p:cNvPicPr>
            <a:picLocks noChangeAspect="1"/>
          </p:cNvPicPr>
          <p:nvPr/>
        </p:nvPicPr>
        <p:blipFill>
          <a:blip r:embed="rId4"/>
          <a:stretch>
            <a:fillRect/>
          </a:stretch>
        </p:blipFill>
        <p:spPr>
          <a:xfrm>
            <a:off x="7487531" y="3467437"/>
            <a:ext cx="1816765" cy="1920406"/>
          </a:xfrm>
          <a:prstGeom prst="rect">
            <a:avLst/>
          </a:prstGeom>
        </p:spPr>
      </p:pic>
      <p:pic>
        <p:nvPicPr>
          <p:cNvPr id="9" name="Picture 8">
            <a:extLst>
              <a:ext uri="{FF2B5EF4-FFF2-40B4-BE49-F238E27FC236}">
                <a16:creationId xmlns:a16="http://schemas.microsoft.com/office/drawing/2014/main" id="{F8472454-144E-EAD0-03EA-6D150DC9B591}"/>
              </a:ext>
            </a:extLst>
          </p:cNvPr>
          <p:cNvPicPr>
            <a:picLocks noChangeAspect="1"/>
          </p:cNvPicPr>
          <p:nvPr/>
        </p:nvPicPr>
        <p:blipFill>
          <a:blip r:embed="rId4"/>
          <a:stretch>
            <a:fillRect/>
          </a:stretch>
        </p:blipFill>
        <p:spPr>
          <a:xfrm>
            <a:off x="7979347" y="1712980"/>
            <a:ext cx="1816765" cy="1920406"/>
          </a:xfrm>
          <a:prstGeom prst="rect">
            <a:avLst/>
          </a:prstGeom>
        </p:spPr>
      </p:pic>
      <p:pic>
        <p:nvPicPr>
          <p:cNvPr id="10" name="Picture 9">
            <a:extLst>
              <a:ext uri="{FF2B5EF4-FFF2-40B4-BE49-F238E27FC236}">
                <a16:creationId xmlns:a16="http://schemas.microsoft.com/office/drawing/2014/main" id="{6F2AAF2D-A6AE-A9D2-38E1-E57B38BA1595}"/>
              </a:ext>
            </a:extLst>
          </p:cNvPr>
          <p:cNvPicPr>
            <a:picLocks noChangeAspect="1"/>
          </p:cNvPicPr>
          <p:nvPr/>
        </p:nvPicPr>
        <p:blipFill>
          <a:blip r:embed="rId4"/>
          <a:stretch>
            <a:fillRect/>
          </a:stretch>
        </p:blipFill>
        <p:spPr>
          <a:xfrm>
            <a:off x="9865539" y="1764358"/>
            <a:ext cx="1816765" cy="1920406"/>
          </a:xfrm>
          <a:prstGeom prst="rect">
            <a:avLst/>
          </a:prstGeom>
        </p:spPr>
      </p:pic>
      <p:sp>
        <p:nvSpPr>
          <p:cNvPr id="11" name="TextBox 10">
            <a:extLst>
              <a:ext uri="{FF2B5EF4-FFF2-40B4-BE49-F238E27FC236}">
                <a16:creationId xmlns:a16="http://schemas.microsoft.com/office/drawing/2014/main" id="{7066AA8B-3305-23FB-FCAA-B77C23B58C44}"/>
              </a:ext>
            </a:extLst>
          </p:cNvPr>
          <p:cNvSpPr txBox="1"/>
          <p:nvPr/>
        </p:nvSpPr>
        <p:spPr>
          <a:xfrm>
            <a:off x="310543" y="2430360"/>
            <a:ext cx="7355809" cy="4247317"/>
          </a:xfrm>
          <a:prstGeom prst="rect">
            <a:avLst/>
          </a:prstGeom>
          <a:noFill/>
        </p:spPr>
        <p:txBody>
          <a:bodyPr wrap="square" rtlCol="0">
            <a:spAutoFit/>
          </a:bodyPr>
          <a:lstStyle/>
          <a:p>
            <a:r>
              <a:rPr lang="en-GB" dirty="0"/>
              <a:t>Unified SEMS designed to Align with DE&amp;S Operating Model </a:t>
            </a:r>
          </a:p>
          <a:p>
            <a:endParaRPr lang="en-GB" dirty="0"/>
          </a:p>
          <a:p>
            <a:r>
              <a:rPr lang="en-GB" dirty="0"/>
              <a:t>The SEMS is to take precedence over all previously issued material from DE&amp;S former domains and Operating Centres unless where legacy policies, processes, procedures and guidance may yet address topics or requirements that have not yet been incorporated.</a:t>
            </a:r>
          </a:p>
          <a:p>
            <a:endParaRPr lang="en-GB" dirty="0"/>
          </a:p>
          <a:p>
            <a:r>
              <a:rPr lang="en-GB" dirty="0"/>
              <a:t>Such material will be replaced by new common material as it is released</a:t>
            </a:r>
          </a:p>
          <a:p>
            <a:endParaRPr lang="en-GB" dirty="0"/>
          </a:p>
          <a:p>
            <a:r>
              <a:rPr lang="en-GB" dirty="0"/>
              <a:t>Available already – </a:t>
            </a:r>
          </a:p>
          <a:p>
            <a:endParaRPr lang="en-GB" dirty="0"/>
          </a:p>
          <a:p>
            <a:r>
              <a:rPr lang="en-GB" dirty="0"/>
              <a:t>To come – Those items not ticked plus an Air Annex to the PSM, and ASEMS</a:t>
            </a:r>
          </a:p>
          <a:p>
            <a:endParaRPr lang="en-GB" dirty="0"/>
          </a:p>
        </p:txBody>
      </p:sp>
      <p:sp>
        <p:nvSpPr>
          <p:cNvPr id="15" name="TextBox 14">
            <a:hlinkClick r:id="rId5"/>
            <a:extLst>
              <a:ext uri="{FF2B5EF4-FFF2-40B4-BE49-F238E27FC236}">
                <a16:creationId xmlns:a16="http://schemas.microsoft.com/office/drawing/2014/main" id="{2368BAAE-6F18-9AE6-D741-F70A4B7BF4F6}"/>
              </a:ext>
            </a:extLst>
          </p:cNvPr>
          <p:cNvSpPr txBox="1"/>
          <p:nvPr/>
        </p:nvSpPr>
        <p:spPr>
          <a:xfrm>
            <a:off x="7754982" y="6190554"/>
            <a:ext cx="1301959" cy="307777"/>
          </a:xfrm>
          <a:prstGeom prst="rect">
            <a:avLst/>
          </a:prstGeom>
          <a:noFill/>
        </p:spPr>
        <p:txBody>
          <a:bodyPr wrap="none" lIns="91440" tIns="45720" rIns="91440" bIns="45720" rtlCol="0" anchor="t">
            <a:spAutoFit/>
          </a:bodyPr>
          <a:lstStyle/>
          <a:p>
            <a:r>
              <a:rPr lang="en-GB" sz="1400" u="sng">
                <a:solidFill>
                  <a:srgbClr val="00B0F0"/>
                </a:solidFill>
                <a:hlinkClick r:id="rId5"/>
              </a:rPr>
              <a:t>Unified SEMS</a:t>
            </a:r>
            <a:endParaRPr lang="en-GB" sz="1400" u="sng">
              <a:solidFill>
                <a:srgbClr val="00B0F0"/>
              </a:solidFill>
            </a:endParaRPr>
          </a:p>
        </p:txBody>
      </p:sp>
    </p:spTree>
    <p:extLst>
      <p:ext uri="{BB962C8B-B14F-4D97-AF65-F5344CB8AC3E}">
        <p14:creationId xmlns:p14="http://schemas.microsoft.com/office/powerpoint/2010/main" val="128525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EC33C-EA82-E322-C342-3FD84DF6B00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E09F873-4471-7F9B-B459-99948AC7DD0A}"/>
              </a:ext>
            </a:extLst>
          </p:cNvPr>
          <p:cNvSpPr/>
          <p:nvPr/>
        </p:nvSpPr>
        <p:spPr>
          <a:xfrm>
            <a:off x="0" y="819150"/>
            <a:ext cx="12192000" cy="6038850"/>
          </a:xfrm>
          <a:prstGeom prst="rect">
            <a:avLst/>
          </a:prstGeom>
          <a:solidFill>
            <a:srgbClr val="CBDBF5"/>
          </a:solidFill>
          <a:ln>
            <a:solidFill>
              <a:srgbClr val="CBDB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5049FC1-61F7-7C9A-7380-DE3E0C78B8EE}"/>
              </a:ext>
            </a:extLst>
          </p:cNvPr>
          <p:cNvSpPr>
            <a:spLocks noGrp="1"/>
          </p:cNvSpPr>
          <p:nvPr>
            <p:ph type="title"/>
          </p:nvPr>
        </p:nvSpPr>
        <p:spPr/>
        <p:txBody>
          <a:bodyPr>
            <a:normAutofit fontScale="90000"/>
          </a:bodyPr>
          <a:lstStyle/>
          <a:p>
            <a:r>
              <a:rPr lang="en-GB"/>
              <a:t>The Accident Sequence</a:t>
            </a:r>
          </a:p>
        </p:txBody>
      </p:sp>
      <p:pic>
        <p:nvPicPr>
          <p:cNvPr id="5" name="Picture 4">
            <a:extLst>
              <a:ext uri="{FF2B5EF4-FFF2-40B4-BE49-F238E27FC236}">
                <a16:creationId xmlns:a16="http://schemas.microsoft.com/office/drawing/2014/main" id="{B24471EE-21DD-D4B1-309B-555A267E6C27}"/>
              </a:ext>
            </a:extLst>
          </p:cNvPr>
          <p:cNvPicPr>
            <a:picLocks noChangeAspect="1"/>
          </p:cNvPicPr>
          <p:nvPr/>
        </p:nvPicPr>
        <p:blipFill>
          <a:blip r:embed="rId3"/>
          <a:stretch>
            <a:fillRect/>
          </a:stretch>
        </p:blipFill>
        <p:spPr>
          <a:xfrm>
            <a:off x="702826" y="1209333"/>
            <a:ext cx="10840963" cy="4896533"/>
          </a:xfrm>
          <a:prstGeom prst="rect">
            <a:avLst/>
          </a:prstGeom>
        </p:spPr>
      </p:pic>
    </p:spTree>
    <p:extLst>
      <p:ext uri="{BB962C8B-B14F-4D97-AF65-F5344CB8AC3E}">
        <p14:creationId xmlns:p14="http://schemas.microsoft.com/office/powerpoint/2010/main" val="397939021"/>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E3F6B-2625-B41C-9A81-F64DA8A271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93339A-B246-8722-F7C0-EE05636683FB}"/>
              </a:ext>
            </a:extLst>
          </p:cNvPr>
          <p:cNvSpPr>
            <a:spLocks noGrp="1"/>
          </p:cNvSpPr>
          <p:nvPr>
            <p:ph type="title"/>
          </p:nvPr>
        </p:nvSpPr>
        <p:spPr/>
        <p:txBody>
          <a:bodyPr>
            <a:normAutofit fontScale="90000"/>
          </a:bodyPr>
          <a:lstStyle/>
          <a:p>
            <a:endParaRPr lang="en-GB"/>
          </a:p>
        </p:txBody>
      </p:sp>
      <p:sp>
        <p:nvSpPr>
          <p:cNvPr id="5" name="Rectangle 4">
            <a:extLst>
              <a:ext uri="{FF2B5EF4-FFF2-40B4-BE49-F238E27FC236}">
                <a16:creationId xmlns:a16="http://schemas.microsoft.com/office/drawing/2014/main" id="{9B80B7C8-EAEF-214E-CFFF-F3DE5954086A}"/>
              </a:ext>
            </a:extLst>
          </p:cNvPr>
          <p:cNvSpPr/>
          <p:nvPr/>
        </p:nvSpPr>
        <p:spPr>
          <a:xfrm>
            <a:off x="1346602" y="2967335"/>
            <a:ext cx="9241634" cy="923330"/>
          </a:xfrm>
          <a:prstGeom prst="rect">
            <a:avLst/>
          </a:prstGeom>
          <a:noFill/>
        </p:spPr>
        <p:txBody>
          <a:bodyPr wrap="none" lIns="91440" tIns="45720" rIns="91440" bIns="45720">
            <a:spAutoFit/>
          </a:bodyPr>
          <a:lstStyle/>
          <a:p>
            <a:pPr algn="ctr"/>
            <a:r>
              <a:rPr lang="en-US" sz="54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Safety ….What’s in the case?</a:t>
            </a:r>
            <a:endParaRPr 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1994272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3367B-327D-74E0-A723-EFE027731C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CDA86E-D198-BE2F-C79A-6177DD3D7D7B}"/>
              </a:ext>
            </a:extLst>
          </p:cNvPr>
          <p:cNvSpPr>
            <a:spLocks noGrp="1"/>
          </p:cNvSpPr>
          <p:nvPr>
            <p:ph type="title"/>
          </p:nvPr>
        </p:nvSpPr>
        <p:spPr/>
        <p:txBody>
          <a:bodyPr>
            <a:normAutofit fontScale="90000"/>
          </a:bodyPr>
          <a:lstStyle/>
          <a:p>
            <a:r>
              <a:rPr lang="en-GB"/>
              <a:t>The Air System Safety Case (ASSC)</a:t>
            </a:r>
          </a:p>
        </p:txBody>
      </p:sp>
      <p:sp>
        <p:nvSpPr>
          <p:cNvPr id="3" name="TextBox 2">
            <a:extLst>
              <a:ext uri="{FF2B5EF4-FFF2-40B4-BE49-F238E27FC236}">
                <a16:creationId xmlns:a16="http://schemas.microsoft.com/office/drawing/2014/main" id="{D9679DB7-8183-334A-5C50-0FDB5A214D5E}"/>
              </a:ext>
            </a:extLst>
          </p:cNvPr>
          <p:cNvSpPr txBox="1"/>
          <p:nvPr/>
        </p:nvSpPr>
        <p:spPr>
          <a:xfrm>
            <a:off x="1880765" y="2206246"/>
            <a:ext cx="9417860" cy="1323439"/>
          </a:xfrm>
          <a:prstGeom prst="rect">
            <a:avLst/>
          </a:prstGeom>
          <a:noFill/>
        </p:spPr>
        <p:txBody>
          <a:bodyPr wrap="square" rtlCol="0">
            <a:spAutoFit/>
          </a:bodyPr>
          <a:lstStyle/>
          <a:p>
            <a:pPr algn="just"/>
            <a:r>
              <a:rPr lang="en-US" sz="1600"/>
              <a:t>Military Air Systems are complex and often have unique and emerging capabilities that present complicated developmental challenges; moreover, the operation of Military Air Systems presents a foreseeable and credible Risk to Life (RtL). A simple Risk assessment will not be sufficient to assess the potential impact of these RtL, whereas the use of a Safety Case provides the ability to understand the cumulative and / or interrelated Risks from the use of the complex system. </a:t>
            </a:r>
            <a:endParaRPr lang="en-GB" sz="1600"/>
          </a:p>
        </p:txBody>
      </p:sp>
      <p:sp>
        <p:nvSpPr>
          <p:cNvPr id="4" name="TextBox 3">
            <a:extLst>
              <a:ext uri="{FF2B5EF4-FFF2-40B4-BE49-F238E27FC236}">
                <a16:creationId xmlns:a16="http://schemas.microsoft.com/office/drawing/2014/main" id="{896230CC-0FAB-C844-80BA-F3896971BA25}"/>
              </a:ext>
            </a:extLst>
          </p:cNvPr>
          <p:cNvSpPr txBox="1"/>
          <p:nvPr/>
        </p:nvSpPr>
        <p:spPr>
          <a:xfrm>
            <a:off x="270789" y="2244719"/>
            <a:ext cx="1568959" cy="1246495"/>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a:solidFill>
                  <a:srgbClr val="7030A0"/>
                </a:solidFill>
                <a:latin typeface="Arial"/>
                <a:cs typeface="Arial"/>
              </a:rPr>
              <a:t>RA1205</a:t>
            </a:r>
          </a:p>
          <a:p>
            <a:r>
              <a:rPr lang="en-US" sz="1400" b="1">
                <a:solidFill>
                  <a:srgbClr val="7030A0"/>
                </a:solidFill>
                <a:latin typeface="Arial"/>
                <a:cs typeface="Arial"/>
              </a:rPr>
              <a:t>Rationale</a:t>
            </a:r>
          </a:p>
          <a:p>
            <a:endParaRPr lang="en-US" b="1">
              <a:solidFill>
                <a:srgbClr val="7030A0"/>
              </a:solidFill>
              <a:latin typeface="Arial"/>
              <a:cs typeface="Arial"/>
            </a:endParaRPr>
          </a:p>
          <a:p>
            <a:endParaRPr lang="en-US" sz="1100" b="1">
              <a:solidFill>
                <a:srgbClr val="7030A0"/>
              </a:solidFill>
              <a:latin typeface="Arial"/>
              <a:cs typeface="Arial"/>
            </a:endParaRPr>
          </a:p>
          <a:p>
            <a:endParaRPr lang="en-US" b="1">
              <a:solidFill>
                <a:srgbClr val="7030A0"/>
              </a:solidFill>
              <a:latin typeface="Arial"/>
              <a:cs typeface="Arial"/>
            </a:endParaRPr>
          </a:p>
        </p:txBody>
      </p:sp>
      <p:sp>
        <p:nvSpPr>
          <p:cNvPr id="5" name="TextBox 4">
            <a:extLst>
              <a:ext uri="{FF2B5EF4-FFF2-40B4-BE49-F238E27FC236}">
                <a16:creationId xmlns:a16="http://schemas.microsoft.com/office/drawing/2014/main" id="{A79B8E39-EF0A-8B02-F577-FFB9F8C5CE51}"/>
              </a:ext>
            </a:extLst>
          </p:cNvPr>
          <p:cNvSpPr txBox="1"/>
          <p:nvPr/>
        </p:nvSpPr>
        <p:spPr>
          <a:xfrm>
            <a:off x="270788" y="3632788"/>
            <a:ext cx="1568959" cy="738664"/>
          </a:xfrm>
          <a:prstGeom prst="rect">
            <a:avLst/>
          </a:prstGeom>
          <a:solidFill>
            <a:srgbClr val="7030A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FFFFFF"/>
                </a:solidFill>
                <a:latin typeface="Arial"/>
                <a:cs typeface="Arial"/>
              </a:rPr>
              <a:t>Regulation</a:t>
            </a:r>
            <a:endParaRPr lang="en-US" sz="1400" b="1">
              <a:solidFill>
                <a:srgbClr val="FFFFFF"/>
              </a:solidFill>
            </a:endParaRPr>
          </a:p>
          <a:p>
            <a:r>
              <a:rPr lang="en-US" sz="1400" b="1">
                <a:solidFill>
                  <a:srgbClr val="FFFFFF"/>
                </a:solidFill>
                <a:latin typeface="Arial"/>
                <a:cs typeface="Arial"/>
              </a:rPr>
              <a:t>RA1205(1)</a:t>
            </a:r>
          </a:p>
          <a:p>
            <a:endParaRPr lang="en-US" sz="1400" b="1">
              <a:solidFill>
                <a:srgbClr val="FFFFFF"/>
              </a:solidFill>
              <a:latin typeface="Arial"/>
              <a:cs typeface="Arial"/>
            </a:endParaRPr>
          </a:p>
        </p:txBody>
      </p:sp>
      <p:sp>
        <p:nvSpPr>
          <p:cNvPr id="6" name="TextBox 5">
            <a:extLst>
              <a:ext uri="{FF2B5EF4-FFF2-40B4-BE49-F238E27FC236}">
                <a16:creationId xmlns:a16="http://schemas.microsoft.com/office/drawing/2014/main" id="{7AA8FB03-7E8F-916C-9637-2AA1DAB07901}"/>
              </a:ext>
            </a:extLst>
          </p:cNvPr>
          <p:cNvSpPr txBox="1"/>
          <p:nvPr/>
        </p:nvSpPr>
        <p:spPr>
          <a:xfrm>
            <a:off x="1953916" y="877906"/>
            <a:ext cx="9417860" cy="1077218"/>
          </a:xfrm>
          <a:prstGeom prst="rect">
            <a:avLst/>
          </a:prstGeom>
          <a:noFill/>
        </p:spPr>
        <p:txBody>
          <a:bodyPr wrap="square" rtlCol="0">
            <a:spAutoFit/>
          </a:bodyPr>
          <a:lstStyle/>
          <a:p>
            <a:pPr algn="just"/>
            <a:r>
              <a:rPr lang="en-US" sz="1600" b="1"/>
              <a:t>Air System Safety Case</a:t>
            </a:r>
            <a:r>
              <a:rPr lang="en-US" sz="1600"/>
              <a:t>. A structured argument, supported by a body of evidence that provides a compelling, comprehensible and valid case that an Air System is safe for a given application in a given  environment. It is through-life, pan-DLoD, and addresses a combination of the physical components, procedures and human resources organized to deliver the capability</a:t>
            </a:r>
            <a:endParaRPr lang="en-GB" sz="1600"/>
          </a:p>
        </p:txBody>
      </p:sp>
      <p:sp>
        <p:nvSpPr>
          <p:cNvPr id="7" name="TextBox 6">
            <a:extLst>
              <a:ext uri="{FF2B5EF4-FFF2-40B4-BE49-F238E27FC236}">
                <a16:creationId xmlns:a16="http://schemas.microsoft.com/office/drawing/2014/main" id="{585F8147-0A98-0BF8-B0A7-73AEE95D0152}"/>
              </a:ext>
            </a:extLst>
          </p:cNvPr>
          <p:cNvSpPr txBox="1"/>
          <p:nvPr/>
        </p:nvSpPr>
        <p:spPr>
          <a:xfrm>
            <a:off x="303769" y="914705"/>
            <a:ext cx="1568959" cy="1077218"/>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a:solidFill>
                  <a:srgbClr val="7030A0"/>
                </a:solidFill>
                <a:latin typeface="Arial"/>
                <a:cs typeface="Arial"/>
              </a:rPr>
              <a:t>Manual of Air System Safety Cases (MASSC</a:t>
            </a:r>
            <a:r>
              <a:rPr lang="en-US" b="1">
                <a:solidFill>
                  <a:srgbClr val="7030A0"/>
                </a:solidFill>
                <a:latin typeface="Arial"/>
                <a:cs typeface="Arial"/>
              </a:rPr>
              <a:t>)</a:t>
            </a:r>
            <a:endParaRPr lang="en-US" sz="1400" b="1">
              <a:solidFill>
                <a:srgbClr val="7030A0"/>
              </a:solidFill>
              <a:latin typeface="Arial"/>
              <a:cs typeface="Arial"/>
            </a:endParaRPr>
          </a:p>
          <a:p>
            <a:pPr algn="l"/>
            <a:endParaRPr lang="en-US" b="1">
              <a:solidFill>
                <a:srgbClr val="7030A0"/>
              </a:solidFill>
              <a:latin typeface="Arial"/>
              <a:cs typeface="Arial"/>
            </a:endParaRPr>
          </a:p>
        </p:txBody>
      </p:sp>
      <p:sp>
        <p:nvSpPr>
          <p:cNvPr id="8" name="TextBox 7">
            <a:extLst>
              <a:ext uri="{FF2B5EF4-FFF2-40B4-BE49-F238E27FC236}">
                <a16:creationId xmlns:a16="http://schemas.microsoft.com/office/drawing/2014/main" id="{29F1A3F1-32DA-0985-134E-8E91C3A7D0D7}"/>
              </a:ext>
            </a:extLst>
          </p:cNvPr>
          <p:cNvSpPr txBox="1"/>
          <p:nvPr/>
        </p:nvSpPr>
        <p:spPr>
          <a:xfrm>
            <a:off x="1880765" y="3650260"/>
            <a:ext cx="9082355" cy="584775"/>
          </a:xfrm>
          <a:prstGeom prst="rect">
            <a:avLst/>
          </a:prstGeom>
          <a:noFill/>
        </p:spPr>
        <p:txBody>
          <a:bodyPr wrap="square" rtlCol="0">
            <a:spAutoFit/>
          </a:bodyPr>
          <a:lstStyle/>
          <a:p>
            <a:pPr algn="just"/>
            <a:r>
              <a:rPr lang="en-US" sz="1600"/>
              <a:t>An ASSC shall be produced for Air Systems on, or destined for, the UK MAR. The ASSC shall be articulated via an ASSC Report.</a:t>
            </a:r>
            <a:endParaRPr lang="en-GB" sz="1600"/>
          </a:p>
        </p:txBody>
      </p:sp>
      <p:sp>
        <p:nvSpPr>
          <p:cNvPr id="9" name="TextBox 8">
            <a:extLst>
              <a:ext uri="{FF2B5EF4-FFF2-40B4-BE49-F238E27FC236}">
                <a16:creationId xmlns:a16="http://schemas.microsoft.com/office/drawing/2014/main" id="{0510FB5A-6AFC-14B4-4D79-263DDF99302A}"/>
              </a:ext>
            </a:extLst>
          </p:cNvPr>
          <p:cNvSpPr txBox="1"/>
          <p:nvPr/>
        </p:nvSpPr>
        <p:spPr>
          <a:xfrm>
            <a:off x="270788" y="4703438"/>
            <a:ext cx="1568959" cy="954107"/>
          </a:xfrm>
          <a:prstGeom prst="rect">
            <a:avLst/>
          </a:prstGeom>
          <a:solidFill>
            <a:srgbClr val="CCC0D8"/>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b="1">
                <a:solidFill>
                  <a:srgbClr val="000000"/>
                </a:solidFill>
                <a:latin typeface="Arial"/>
                <a:cs typeface="Arial"/>
              </a:defRPr>
            </a:lvl1pPr>
          </a:lstStyle>
          <a:p>
            <a:r>
              <a:rPr lang="en-US" sz="1400"/>
              <a:t>Acceptable Means of Compliance RA1205(1)</a:t>
            </a:r>
          </a:p>
        </p:txBody>
      </p:sp>
      <p:sp>
        <p:nvSpPr>
          <p:cNvPr id="10" name="TextBox 9">
            <a:extLst>
              <a:ext uri="{FF2B5EF4-FFF2-40B4-BE49-F238E27FC236}">
                <a16:creationId xmlns:a16="http://schemas.microsoft.com/office/drawing/2014/main" id="{084C8CC9-EBD1-C9A3-D17C-3DDB3AC15204}"/>
              </a:ext>
            </a:extLst>
          </p:cNvPr>
          <p:cNvSpPr txBox="1"/>
          <p:nvPr/>
        </p:nvSpPr>
        <p:spPr>
          <a:xfrm>
            <a:off x="1942409" y="4617202"/>
            <a:ext cx="9294571" cy="830997"/>
          </a:xfrm>
          <a:prstGeom prst="rect">
            <a:avLst/>
          </a:prstGeom>
          <a:noFill/>
        </p:spPr>
        <p:txBody>
          <a:bodyPr wrap="square" rtlCol="0">
            <a:spAutoFit/>
          </a:bodyPr>
          <a:lstStyle/>
          <a:p>
            <a:pPr algn="just"/>
            <a:r>
              <a:rPr lang="en-US" sz="1600"/>
              <a:t>The ASSC should consist of a claim (or number of claims), a structured and explicit argument, and a supporting body of evidence, that together provide a compelling, comprehensible and valid case that an Air System is safe to operate and being operated safely within a clearly defined context .</a:t>
            </a:r>
            <a:endParaRPr lang="en-GB" sz="1600"/>
          </a:p>
        </p:txBody>
      </p:sp>
    </p:spTree>
    <p:extLst>
      <p:ext uri="{BB962C8B-B14F-4D97-AF65-F5344CB8AC3E}">
        <p14:creationId xmlns:p14="http://schemas.microsoft.com/office/powerpoint/2010/main" val="2113850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p:bldP spid="7" grpId="0" animBg="1"/>
      <p:bldP spid="8" grpId="0"/>
      <p:bldP spid="9" grpId="0" animBg="1"/>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A1640-379D-4842-47EE-D17919E349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BF088B-6073-9553-6952-D0679B934A36}"/>
              </a:ext>
            </a:extLst>
          </p:cNvPr>
          <p:cNvSpPr>
            <a:spLocks noGrp="1"/>
          </p:cNvSpPr>
          <p:nvPr>
            <p:ph type="title"/>
          </p:nvPr>
        </p:nvSpPr>
        <p:spPr/>
        <p:txBody>
          <a:bodyPr>
            <a:normAutofit fontScale="90000"/>
          </a:bodyPr>
          <a:lstStyle/>
          <a:p>
            <a:r>
              <a:rPr lang="en-GB"/>
              <a:t>The Air System Safety Case (ASSC)</a:t>
            </a:r>
          </a:p>
        </p:txBody>
      </p:sp>
      <p:sp>
        <p:nvSpPr>
          <p:cNvPr id="3" name="Rectangle 2">
            <a:extLst>
              <a:ext uri="{FF2B5EF4-FFF2-40B4-BE49-F238E27FC236}">
                <a16:creationId xmlns:a16="http://schemas.microsoft.com/office/drawing/2014/main" id="{A882E924-82DB-C11D-2A53-14CCCB3E87A4}"/>
              </a:ext>
            </a:extLst>
          </p:cNvPr>
          <p:cNvSpPr/>
          <p:nvPr/>
        </p:nvSpPr>
        <p:spPr>
          <a:xfrm>
            <a:off x="2245233" y="3279332"/>
            <a:ext cx="1749049" cy="856305"/>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a:latin typeface="Arial"/>
                <a:cs typeface="Arial"/>
              </a:rPr>
              <a:t>Other DHFO Safety Assessment</a:t>
            </a:r>
          </a:p>
        </p:txBody>
      </p:sp>
      <p:sp>
        <p:nvSpPr>
          <p:cNvPr id="4" name="Rectangle 3">
            <a:extLst>
              <a:ext uri="{FF2B5EF4-FFF2-40B4-BE49-F238E27FC236}">
                <a16:creationId xmlns:a16="http://schemas.microsoft.com/office/drawing/2014/main" id="{8BD78149-1558-E271-E5E9-379184ED083B}"/>
              </a:ext>
            </a:extLst>
          </p:cNvPr>
          <p:cNvSpPr/>
          <p:nvPr/>
        </p:nvSpPr>
        <p:spPr>
          <a:xfrm>
            <a:off x="4128828" y="3279332"/>
            <a:ext cx="2230876" cy="856305"/>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a:latin typeface="Arial"/>
                <a:cs typeface="Arial"/>
              </a:rPr>
              <a:t>Air Traffic Management Safety Assessment</a:t>
            </a:r>
          </a:p>
        </p:txBody>
      </p:sp>
      <p:sp>
        <p:nvSpPr>
          <p:cNvPr id="5" name="Rectangle 4">
            <a:extLst>
              <a:ext uri="{FF2B5EF4-FFF2-40B4-BE49-F238E27FC236}">
                <a16:creationId xmlns:a16="http://schemas.microsoft.com/office/drawing/2014/main" id="{875A4F06-8E8F-047F-826A-1CC45602173D}"/>
              </a:ext>
            </a:extLst>
          </p:cNvPr>
          <p:cNvSpPr/>
          <p:nvPr/>
        </p:nvSpPr>
        <p:spPr>
          <a:xfrm>
            <a:off x="6494250" y="3279332"/>
            <a:ext cx="1749049" cy="856305"/>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a:latin typeface="Arial"/>
                <a:cs typeface="Arial"/>
              </a:rPr>
              <a:t>TAA Type Airworthiness SA (TASA)</a:t>
            </a:r>
          </a:p>
        </p:txBody>
      </p:sp>
      <p:sp>
        <p:nvSpPr>
          <p:cNvPr id="6" name="Rectangle 5">
            <a:extLst>
              <a:ext uri="{FF2B5EF4-FFF2-40B4-BE49-F238E27FC236}">
                <a16:creationId xmlns:a16="http://schemas.microsoft.com/office/drawing/2014/main" id="{3BDB4FBA-FA68-2D24-59AF-2F4F76BB741A}"/>
              </a:ext>
            </a:extLst>
          </p:cNvPr>
          <p:cNvSpPr/>
          <p:nvPr/>
        </p:nvSpPr>
        <p:spPr>
          <a:xfrm>
            <a:off x="8377845" y="3279331"/>
            <a:ext cx="1749049" cy="856305"/>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a:latin typeface="Arial"/>
                <a:cs typeface="Arial"/>
              </a:rPr>
              <a:t>Infrastructure SA</a:t>
            </a:r>
          </a:p>
        </p:txBody>
      </p:sp>
      <p:sp>
        <p:nvSpPr>
          <p:cNvPr id="7" name="Rectangle 6">
            <a:extLst>
              <a:ext uri="{FF2B5EF4-FFF2-40B4-BE49-F238E27FC236}">
                <a16:creationId xmlns:a16="http://schemas.microsoft.com/office/drawing/2014/main" id="{365B9DD4-2DEE-3A77-B800-1E6F70971DF0}"/>
              </a:ext>
            </a:extLst>
          </p:cNvPr>
          <p:cNvSpPr/>
          <p:nvPr/>
        </p:nvSpPr>
        <p:spPr>
          <a:xfrm>
            <a:off x="5221475" y="1731359"/>
            <a:ext cx="1749049" cy="856305"/>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a:latin typeface="Arial"/>
                <a:cs typeface="Arial"/>
              </a:rPr>
              <a:t>ADH ASSC</a:t>
            </a:r>
          </a:p>
        </p:txBody>
      </p:sp>
      <p:cxnSp>
        <p:nvCxnSpPr>
          <p:cNvPr id="8" name="Connector: Elbow 7">
            <a:extLst>
              <a:ext uri="{FF2B5EF4-FFF2-40B4-BE49-F238E27FC236}">
                <a16:creationId xmlns:a16="http://schemas.microsoft.com/office/drawing/2014/main" id="{CD4B3093-08C3-EBD6-E6F9-8AF01829BD49}"/>
              </a:ext>
            </a:extLst>
          </p:cNvPr>
          <p:cNvCxnSpPr>
            <a:stCxn id="7" idx="2"/>
            <a:endCxn id="3" idx="0"/>
          </p:cNvCxnSpPr>
          <p:nvPr/>
        </p:nvCxnSpPr>
        <p:spPr>
          <a:xfrm rot="5400000">
            <a:off x="4262045" y="1445377"/>
            <a:ext cx="691668" cy="2976242"/>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9" name="Connector: Elbow 8">
            <a:extLst>
              <a:ext uri="{FF2B5EF4-FFF2-40B4-BE49-F238E27FC236}">
                <a16:creationId xmlns:a16="http://schemas.microsoft.com/office/drawing/2014/main" id="{A190609E-0D0D-C4BF-73E1-D82D6F8ADACC}"/>
              </a:ext>
            </a:extLst>
          </p:cNvPr>
          <p:cNvCxnSpPr>
            <a:cxnSpLocks/>
            <a:stCxn id="6" idx="0"/>
            <a:endCxn id="7" idx="2"/>
          </p:cNvCxnSpPr>
          <p:nvPr/>
        </p:nvCxnSpPr>
        <p:spPr>
          <a:xfrm rot="16200000" flipV="1">
            <a:off x="7328352" y="1355313"/>
            <a:ext cx="691667" cy="3156370"/>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0" name="Connector: Elbow 9">
            <a:extLst>
              <a:ext uri="{FF2B5EF4-FFF2-40B4-BE49-F238E27FC236}">
                <a16:creationId xmlns:a16="http://schemas.microsoft.com/office/drawing/2014/main" id="{E4A61438-A377-AF67-0474-667BAC68A45E}"/>
              </a:ext>
            </a:extLst>
          </p:cNvPr>
          <p:cNvCxnSpPr>
            <a:cxnSpLocks/>
            <a:stCxn id="5" idx="0"/>
            <a:endCxn id="7" idx="2"/>
          </p:cNvCxnSpPr>
          <p:nvPr/>
        </p:nvCxnSpPr>
        <p:spPr>
          <a:xfrm rot="16200000" flipV="1">
            <a:off x="6386554" y="2297110"/>
            <a:ext cx="691668" cy="1272775"/>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1" name="Connector: Elbow 10">
            <a:extLst>
              <a:ext uri="{FF2B5EF4-FFF2-40B4-BE49-F238E27FC236}">
                <a16:creationId xmlns:a16="http://schemas.microsoft.com/office/drawing/2014/main" id="{61AA74A3-8847-61AE-1B2C-5FA46E709F4D}"/>
              </a:ext>
            </a:extLst>
          </p:cNvPr>
          <p:cNvCxnSpPr>
            <a:cxnSpLocks/>
            <a:stCxn id="4" idx="0"/>
            <a:endCxn id="7" idx="2"/>
          </p:cNvCxnSpPr>
          <p:nvPr/>
        </p:nvCxnSpPr>
        <p:spPr>
          <a:xfrm rot="5400000" flipH="1" flipV="1">
            <a:off x="5324299" y="2507631"/>
            <a:ext cx="691668" cy="851734"/>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sp>
        <p:nvSpPr>
          <p:cNvPr id="12" name="Rectangle: Rounded Corners 11">
            <a:extLst>
              <a:ext uri="{FF2B5EF4-FFF2-40B4-BE49-F238E27FC236}">
                <a16:creationId xmlns:a16="http://schemas.microsoft.com/office/drawing/2014/main" id="{ABC1497E-4CC4-8F7D-2005-C7CCDFAD06F9}"/>
              </a:ext>
            </a:extLst>
          </p:cNvPr>
          <p:cNvSpPr/>
          <p:nvPr/>
        </p:nvSpPr>
        <p:spPr>
          <a:xfrm>
            <a:off x="6395664" y="3149029"/>
            <a:ext cx="1935948" cy="1104472"/>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89698344"/>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7171D-FDCD-69AE-0017-69B5FCD34B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1D3AFC-ADDF-D4BD-A561-D7890C0C438B}"/>
              </a:ext>
            </a:extLst>
          </p:cNvPr>
          <p:cNvSpPr>
            <a:spLocks noGrp="1"/>
          </p:cNvSpPr>
          <p:nvPr>
            <p:ph type="title"/>
          </p:nvPr>
        </p:nvSpPr>
        <p:spPr/>
        <p:txBody>
          <a:bodyPr>
            <a:normAutofit fontScale="90000"/>
          </a:bodyPr>
          <a:lstStyle/>
          <a:p>
            <a:r>
              <a:rPr lang="en-GB"/>
              <a:t>The Type Airworthiness Safety Assessment</a:t>
            </a:r>
          </a:p>
        </p:txBody>
      </p:sp>
      <p:sp>
        <p:nvSpPr>
          <p:cNvPr id="3" name="TextBox 2">
            <a:extLst>
              <a:ext uri="{FF2B5EF4-FFF2-40B4-BE49-F238E27FC236}">
                <a16:creationId xmlns:a16="http://schemas.microsoft.com/office/drawing/2014/main" id="{7F32DC7C-84B3-33C2-3434-1E03766F5E32}"/>
              </a:ext>
            </a:extLst>
          </p:cNvPr>
          <p:cNvSpPr txBox="1"/>
          <p:nvPr/>
        </p:nvSpPr>
        <p:spPr>
          <a:xfrm>
            <a:off x="270789" y="1007223"/>
            <a:ext cx="1568959" cy="952637"/>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rgbClr val="7030A0"/>
                </a:solidFill>
                <a:latin typeface="Arial"/>
                <a:cs typeface="Arial"/>
              </a:rPr>
              <a:t>RA5012</a:t>
            </a:r>
          </a:p>
          <a:p>
            <a:r>
              <a:rPr lang="en-US" b="1">
                <a:solidFill>
                  <a:srgbClr val="7030A0"/>
                </a:solidFill>
                <a:latin typeface="Arial"/>
                <a:cs typeface="Arial"/>
              </a:rPr>
              <a:t>Rationale</a:t>
            </a:r>
          </a:p>
          <a:p>
            <a:endParaRPr lang="en-US" b="1">
              <a:solidFill>
                <a:srgbClr val="7030A0"/>
              </a:solidFill>
              <a:latin typeface="Arial"/>
              <a:cs typeface="Arial"/>
            </a:endParaRPr>
          </a:p>
        </p:txBody>
      </p:sp>
      <p:sp>
        <p:nvSpPr>
          <p:cNvPr id="4" name="TextBox 3">
            <a:extLst>
              <a:ext uri="{FF2B5EF4-FFF2-40B4-BE49-F238E27FC236}">
                <a16:creationId xmlns:a16="http://schemas.microsoft.com/office/drawing/2014/main" id="{4FDA694C-FC1E-C574-D21E-F1A447DA3AC1}"/>
              </a:ext>
            </a:extLst>
          </p:cNvPr>
          <p:cNvSpPr txBox="1"/>
          <p:nvPr/>
        </p:nvSpPr>
        <p:spPr>
          <a:xfrm>
            <a:off x="2055456" y="1034427"/>
            <a:ext cx="9036755" cy="92333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ea typeface="+mn-lt"/>
                <a:cs typeface="Arial"/>
              </a:rPr>
              <a:t>Type Airworthiness (TAw) is a key element of an Air System Safety Case (ASSC) .  A Type Airworthiness Safety Assessment (TASA) will provide a reasoned and evidenced argument that the Air System is safe to operate in a clearly defined context.</a:t>
            </a:r>
            <a:endParaRPr lang="en-US">
              <a:latin typeface="Arial"/>
              <a:cs typeface="Arial"/>
            </a:endParaRPr>
          </a:p>
        </p:txBody>
      </p:sp>
      <p:sp>
        <p:nvSpPr>
          <p:cNvPr id="5" name="TextBox 4">
            <a:extLst>
              <a:ext uri="{FF2B5EF4-FFF2-40B4-BE49-F238E27FC236}">
                <a16:creationId xmlns:a16="http://schemas.microsoft.com/office/drawing/2014/main" id="{66DC5240-7D62-0628-BAF7-4E4204484197}"/>
              </a:ext>
            </a:extLst>
          </p:cNvPr>
          <p:cNvSpPr txBox="1"/>
          <p:nvPr/>
        </p:nvSpPr>
        <p:spPr>
          <a:xfrm>
            <a:off x="270788" y="2169760"/>
            <a:ext cx="1568959" cy="665869"/>
          </a:xfrm>
          <a:prstGeom prst="rect">
            <a:avLst/>
          </a:prstGeom>
          <a:solidFill>
            <a:srgbClr val="7030A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FFFF"/>
                </a:solidFill>
                <a:latin typeface="Arial"/>
                <a:cs typeface="Arial"/>
              </a:rPr>
              <a:t>Regulation</a:t>
            </a:r>
            <a:endParaRPr lang="en-US" b="1">
              <a:solidFill>
                <a:srgbClr val="FFFFFF"/>
              </a:solidFill>
            </a:endParaRPr>
          </a:p>
          <a:p>
            <a:r>
              <a:rPr lang="en-US" b="1">
                <a:solidFill>
                  <a:srgbClr val="FFFFFF"/>
                </a:solidFill>
                <a:latin typeface="Arial"/>
                <a:cs typeface="Arial"/>
              </a:rPr>
              <a:t>RA5012(1)</a:t>
            </a:r>
          </a:p>
        </p:txBody>
      </p:sp>
      <p:sp>
        <p:nvSpPr>
          <p:cNvPr id="6" name="TextBox 5">
            <a:extLst>
              <a:ext uri="{FF2B5EF4-FFF2-40B4-BE49-F238E27FC236}">
                <a16:creationId xmlns:a16="http://schemas.microsoft.com/office/drawing/2014/main" id="{5DF7AD08-F515-C95C-90CB-582067EAA7ED}"/>
              </a:ext>
            </a:extLst>
          </p:cNvPr>
          <p:cNvSpPr txBox="1"/>
          <p:nvPr/>
        </p:nvSpPr>
        <p:spPr>
          <a:xfrm>
            <a:off x="2090077" y="2152932"/>
            <a:ext cx="86905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ea typeface="+mn-lt"/>
                <a:cs typeface="Arial"/>
              </a:rPr>
              <a:t>The TAw Authority (TAA) or TAw Manager (TAM) shall own and manage a TASA</a:t>
            </a:r>
            <a:endParaRPr lang="en-US">
              <a:latin typeface="Arial"/>
              <a:cs typeface="Arial"/>
            </a:endParaRPr>
          </a:p>
        </p:txBody>
      </p:sp>
      <p:sp>
        <p:nvSpPr>
          <p:cNvPr id="7" name="TextBox 6">
            <a:extLst>
              <a:ext uri="{FF2B5EF4-FFF2-40B4-BE49-F238E27FC236}">
                <a16:creationId xmlns:a16="http://schemas.microsoft.com/office/drawing/2014/main" id="{B73E6558-D244-8C1B-C809-FE812E3718EA}"/>
              </a:ext>
            </a:extLst>
          </p:cNvPr>
          <p:cNvSpPr txBox="1"/>
          <p:nvPr/>
        </p:nvSpPr>
        <p:spPr>
          <a:xfrm>
            <a:off x="270788" y="3039220"/>
            <a:ext cx="1568959" cy="2862322"/>
          </a:xfrm>
          <a:prstGeom prst="rect">
            <a:avLst/>
          </a:prstGeom>
          <a:solidFill>
            <a:srgbClr val="CCC0D8"/>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00000"/>
                </a:solidFill>
                <a:latin typeface="Arial"/>
                <a:cs typeface="Arial"/>
              </a:rPr>
              <a:t>Acceptable Means of Compliance RA5012(1)</a:t>
            </a:r>
            <a:endParaRPr lang="en-US" b="1">
              <a:solidFill>
                <a:srgbClr val="000000"/>
              </a:solidFill>
              <a:latin typeface="Aptos" panose="02110004020202020204"/>
              <a:cs typeface="Arial"/>
            </a:endParaRPr>
          </a:p>
          <a:p>
            <a:endParaRPr lang="en-US" b="1">
              <a:solidFill>
                <a:srgbClr val="000000"/>
              </a:solidFill>
              <a:latin typeface="Arial"/>
              <a:cs typeface="Arial"/>
            </a:endParaRPr>
          </a:p>
          <a:p>
            <a:endParaRPr lang="en-US" b="1">
              <a:solidFill>
                <a:srgbClr val="000000"/>
              </a:solidFill>
              <a:latin typeface="Arial"/>
              <a:cs typeface="Arial"/>
            </a:endParaRPr>
          </a:p>
          <a:p>
            <a:endParaRPr lang="en-US" b="1">
              <a:solidFill>
                <a:srgbClr val="000000"/>
              </a:solidFill>
              <a:latin typeface="Arial"/>
              <a:cs typeface="Arial"/>
            </a:endParaRPr>
          </a:p>
          <a:p>
            <a:endParaRPr lang="en-US" b="1">
              <a:solidFill>
                <a:srgbClr val="000000"/>
              </a:solidFill>
              <a:latin typeface="Arial"/>
              <a:cs typeface="Arial"/>
            </a:endParaRPr>
          </a:p>
          <a:p>
            <a:endParaRPr lang="en-US" b="1">
              <a:solidFill>
                <a:srgbClr val="000000"/>
              </a:solidFill>
              <a:latin typeface="Arial"/>
              <a:cs typeface="Arial"/>
            </a:endParaRPr>
          </a:p>
          <a:p>
            <a:endParaRPr lang="en-US" b="1">
              <a:solidFill>
                <a:srgbClr val="000000"/>
              </a:solidFill>
              <a:latin typeface="Arial"/>
              <a:cs typeface="Arial"/>
            </a:endParaRPr>
          </a:p>
        </p:txBody>
      </p:sp>
      <p:sp>
        <p:nvSpPr>
          <p:cNvPr id="8" name="TextBox 7">
            <a:extLst>
              <a:ext uri="{FF2B5EF4-FFF2-40B4-BE49-F238E27FC236}">
                <a16:creationId xmlns:a16="http://schemas.microsoft.com/office/drawing/2014/main" id="{5A6BF9F3-255A-C9C7-2FD6-2AFFF79AB8CD}"/>
              </a:ext>
            </a:extLst>
          </p:cNvPr>
          <p:cNvSpPr txBox="1"/>
          <p:nvPr/>
        </p:nvSpPr>
        <p:spPr>
          <a:xfrm>
            <a:off x="2084550" y="3038831"/>
            <a:ext cx="9522932"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ea typeface="+mn-lt"/>
                <a:cs typeface="Arial"/>
              </a:rPr>
              <a:t>The TASA should consist of a claim (or number of claims), a structured and explicit argument, and supporting body of evidence, that together provide a compelling, comprehensible and valid case in support of the ASSC that the Air System is safe to operate within defined limits.</a:t>
            </a:r>
          </a:p>
          <a:p>
            <a:endParaRPr lang="en-US">
              <a:latin typeface="Arial"/>
              <a:ea typeface="+mn-lt"/>
              <a:cs typeface="Arial"/>
            </a:endParaRPr>
          </a:p>
          <a:p>
            <a:r>
              <a:rPr lang="en-US">
                <a:latin typeface="Arial"/>
                <a:ea typeface="+mn-lt"/>
                <a:cs typeface="+mn-lt"/>
              </a:rPr>
              <a:t>The TASA should be summarized in a Type Airworthiness Safety Assessment Report (TASAR).</a:t>
            </a:r>
            <a:endParaRPr lang="en-US">
              <a:latin typeface="Arial"/>
              <a:ea typeface="+mn-lt"/>
              <a:cs typeface="Arial"/>
            </a:endParaRPr>
          </a:p>
          <a:p>
            <a:endParaRPr lang="en-US">
              <a:latin typeface="Arial"/>
              <a:ea typeface="+mn-lt"/>
              <a:cs typeface="+mn-lt"/>
            </a:endParaRPr>
          </a:p>
          <a:p>
            <a:r>
              <a:rPr lang="en-US">
                <a:latin typeface="Arial"/>
                <a:ea typeface="+mn-lt"/>
                <a:cs typeface="+mn-lt"/>
              </a:rPr>
              <a:t>The TASAR should be produced to support the ASSC as part of the Military Aircraft Registration activation request. </a:t>
            </a:r>
            <a:endParaRPr lang="en-US">
              <a:latin typeface="Arial"/>
              <a:cs typeface="Arial"/>
            </a:endParaRPr>
          </a:p>
        </p:txBody>
      </p:sp>
    </p:spTree>
    <p:extLst>
      <p:ext uri="{BB962C8B-B14F-4D97-AF65-F5344CB8AC3E}">
        <p14:creationId xmlns:p14="http://schemas.microsoft.com/office/powerpoint/2010/main" val="2633524970"/>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6D621-117E-DD03-0C8F-1D41B18459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425421-DD06-E20E-E5FD-5759F10F3D9E}"/>
              </a:ext>
            </a:extLst>
          </p:cNvPr>
          <p:cNvSpPr>
            <a:spLocks noGrp="1"/>
          </p:cNvSpPr>
          <p:nvPr>
            <p:ph type="title"/>
          </p:nvPr>
        </p:nvSpPr>
        <p:spPr/>
        <p:txBody>
          <a:bodyPr>
            <a:normAutofit fontScale="90000"/>
          </a:bodyPr>
          <a:lstStyle/>
          <a:p>
            <a:r>
              <a:rPr lang="en-GB"/>
              <a:t>What is a Safety Case?</a:t>
            </a:r>
          </a:p>
        </p:txBody>
      </p:sp>
      <p:sp>
        <p:nvSpPr>
          <p:cNvPr id="3" name="TextBox 2">
            <a:extLst>
              <a:ext uri="{FF2B5EF4-FFF2-40B4-BE49-F238E27FC236}">
                <a16:creationId xmlns:a16="http://schemas.microsoft.com/office/drawing/2014/main" id="{38EC5613-C7FD-4DB4-A678-F3A69F707E65}"/>
              </a:ext>
            </a:extLst>
          </p:cNvPr>
          <p:cNvSpPr txBox="1"/>
          <p:nvPr/>
        </p:nvSpPr>
        <p:spPr>
          <a:xfrm>
            <a:off x="1951035" y="1016074"/>
            <a:ext cx="9251878" cy="1754326"/>
          </a:xfrm>
          <a:prstGeom prst="rect">
            <a:avLst/>
          </a:prstGeom>
          <a:noFill/>
        </p:spPr>
        <p:txBody>
          <a:bodyPr wrap="square" rtlCol="0">
            <a:spAutoFit/>
          </a:bodyPr>
          <a:lstStyle/>
          <a:p>
            <a:r>
              <a:rPr lang="en-US" b="1"/>
              <a:t>Safety Case. </a:t>
            </a:r>
            <a:r>
              <a:rPr lang="en-US"/>
              <a:t>A structured argument, supported by a body of evidence that provides a compelling, comprehensible and valid case that a system is safe for a given application in a given operating environment . </a:t>
            </a:r>
          </a:p>
          <a:p>
            <a:endParaRPr lang="en-US"/>
          </a:p>
          <a:p>
            <a:r>
              <a:rPr lang="en-US" b="1"/>
              <a:t>Safety Case Argument.</a:t>
            </a:r>
            <a:r>
              <a:rPr lang="en-US"/>
              <a:t>  A demonstration of how a system can be deemed acceptably safe from the evidence available</a:t>
            </a:r>
            <a:endParaRPr lang="en-GB"/>
          </a:p>
        </p:txBody>
      </p:sp>
      <p:sp>
        <p:nvSpPr>
          <p:cNvPr id="4" name="TextBox 3">
            <a:extLst>
              <a:ext uri="{FF2B5EF4-FFF2-40B4-BE49-F238E27FC236}">
                <a16:creationId xmlns:a16="http://schemas.microsoft.com/office/drawing/2014/main" id="{CC0C253F-34EA-7FB5-1B49-541DBFB30E3F}"/>
              </a:ext>
            </a:extLst>
          </p:cNvPr>
          <p:cNvSpPr txBox="1"/>
          <p:nvPr/>
        </p:nvSpPr>
        <p:spPr>
          <a:xfrm>
            <a:off x="270788" y="1081501"/>
            <a:ext cx="1568959" cy="1569660"/>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rgbClr val="7030A0"/>
                </a:solidFill>
                <a:latin typeface="Arial"/>
                <a:cs typeface="Arial"/>
              </a:rPr>
              <a:t>Definition MASSC</a:t>
            </a:r>
          </a:p>
          <a:p>
            <a:endParaRPr lang="en-US" sz="400" b="1">
              <a:solidFill>
                <a:srgbClr val="7030A0"/>
              </a:solidFill>
              <a:latin typeface="Arial"/>
              <a:cs typeface="Arial"/>
            </a:endParaRPr>
          </a:p>
          <a:p>
            <a:endParaRPr lang="en-US" sz="2800" b="1">
              <a:solidFill>
                <a:srgbClr val="7030A0"/>
              </a:solidFill>
              <a:latin typeface="Arial"/>
              <a:cs typeface="Arial"/>
            </a:endParaRPr>
          </a:p>
          <a:p>
            <a:endParaRPr lang="en-US" sz="2800" b="1">
              <a:solidFill>
                <a:srgbClr val="7030A0"/>
              </a:solidFill>
              <a:latin typeface="Arial"/>
              <a:cs typeface="Arial"/>
            </a:endParaRPr>
          </a:p>
        </p:txBody>
      </p:sp>
      <p:sp>
        <p:nvSpPr>
          <p:cNvPr id="5" name="TextBox 4">
            <a:extLst>
              <a:ext uri="{FF2B5EF4-FFF2-40B4-BE49-F238E27FC236}">
                <a16:creationId xmlns:a16="http://schemas.microsoft.com/office/drawing/2014/main" id="{C3C55570-DAE6-B7FB-C930-99D5114DE070}"/>
              </a:ext>
            </a:extLst>
          </p:cNvPr>
          <p:cNvSpPr txBox="1"/>
          <p:nvPr/>
        </p:nvSpPr>
        <p:spPr>
          <a:xfrm>
            <a:off x="1981856" y="3024667"/>
            <a:ext cx="3698577" cy="369332"/>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en-GB"/>
              <a:t>Claims / Requirements / Objectives</a:t>
            </a:r>
          </a:p>
        </p:txBody>
      </p:sp>
      <p:sp>
        <p:nvSpPr>
          <p:cNvPr id="6" name="TextBox 5">
            <a:extLst>
              <a:ext uri="{FF2B5EF4-FFF2-40B4-BE49-F238E27FC236}">
                <a16:creationId xmlns:a16="http://schemas.microsoft.com/office/drawing/2014/main" id="{04CB2074-BCC8-6736-9978-60FEC6925817}"/>
              </a:ext>
            </a:extLst>
          </p:cNvPr>
          <p:cNvSpPr txBox="1"/>
          <p:nvPr/>
        </p:nvSpPr>
        <p:spPr>
          <a:xfrm>
            <a:off x="1981857" y="5803896"/>
            <a:ext cx="3698576"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GB"/>
              <a:t>Safety Evidence</a:t>
            </a:r>
          </a:p>
        </p:txBody>
      </p:sp>
      <p:sp>
        <p:nvSpPr>
          <p:cNvPr id="7" name="Freeform: Shape 6">
            <a:extLst>
              <a:ext uri="{FF2B5EF4-FFF2-40B4-BE49-F238E27FC236}">
                <a16:creationId xmlns:a16="http://schemas.microsoft.com/office/drawing/2014/main" id="{4F9DD631-69D8-FAEF-5D17-3024167ACC75}"/>
              </a:ext>
            </a:extLst>
          </p:cNvPr>
          <p:cNvSpPr/>
          <p:nvPr/>
        </p:nvSpPr>
        <p:spPr>
          <a:xfrm>
            <a:off x="3047730" y="5017854"/>
            <a:ext cx="269804" cy="791110"/>
          </a:xfrm>
          <a:custGeom>
            <a:avLst/>
            <a:gdLst>
              <a:gd name="connsiteX0" fmla="*/ 18049 w 269804"/>
              <a:gd name="connsiteY0" fmla="*/ 791110 h 791110"/>
              <a:gd name="connsiteX1" fmla="*/ 269766 w 269804"/>
              <a:gd name="connsiteY1" fmla="*/ 549667 h 791110"/>
              <a:gd name="connsiteX2" fmla="*/ 2638 w 269804"/>
              <a:gd name="connsiteY2" fmla="*/ 328773 h 791110"/>
              <a:gd name="connsiteX3" fmla="*/ 125927 w 269804"/>
              <a:gd name="connsiteY3" fmla="*/ 0 h 791110"/>
              <a:gd name="connsiteX4" fmla="*/ 125927 w 269804"/>
              <a:gd name="connsiteY4" fmla="*/ 0 h 791110"/>
              <a:gd name="connsiteX5" fmla="*/ 125927 w 269804"/>
              <a:gd name="connsiteY5" fmla="*/ 0 h 79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804" h="791110">
                <a:moveTo>
                  <a:pt x="18049" y="791110"/>
                </a:moveTo>
                <a:cubicBezTo>
                  <a:pt x="145191" y="708916"/>
                  <a:pt x="272334" y="626723"/>
                  <a:pt x="269766" y="549667"/>
                </a:cubicBezTo>
                <a:cubicBezTo>
                  <a:pt x="267198" y="472611"/>
                  <a:pt x="26611" y="420384"/>
                  <a:pt x="2638" y="328773"/>
                </a:cubicBezTo>
                <a:cubicBezTo>
                  <a:pt x="-21335" y="237162"/>
                  <a:pt x="125927" y="0"/>
                  <a:pt x="125927" y="0"/>
                </a:cubicBezTo>
                <a:lnTo>
                  <a:pt x="125927" y="0"/>
                </a:lnTo>
                <a:lnTo>
                  <a:pt x="125927" y="0"/>
                </a:lnTo>
              </a:path>
            </a:pathLst>
          </a:custGeom>
          <a:noFill/>
          <a:ln>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Shape 7">
            <a:extLst>
              <a:ext uri="{FF2B5EF4-FFF2-40B4-BE49-F238E27FC236}">
                <a16:creationId xmlns:a16="http://schemas.microsoft.com/office/drawing/2014/main" id="{8E42282D-5F70-2C3F-792F-62B5AB5053C0}"/>
              </a:ext>
            </a:extLst>
          </p:cNvPr>
          <p:cNvSpPr/>
          <p:nvPr/>
        </p:nvSpPr>
        <p:spPr>
          <a:xfrm>
            <a:off x="3385062" y="5011007"/>
            <a:ext cx="269804" cy="791110"/>
          </a:xfrm>
          <a:custGeom>
            <a:avLst/>
            <a:gdLst>
              <a:gd name="connsiteX0" fmla="*/ 18049 w 269804"/>
              <a:gd name="connsiteY0" fmla="*/ 791110 h 791110"/>
              <a:gd name="connsiteX1" fmla="*/ 269766 w 269804"/>
              <a:gd name="connsiteY1" fmla="*/ 549667 h 791110"/>
              <a:gd name="connsiteX2" fmla="*/ 2638 w 269804"/>
              <a:gd name="connsiteY2" fmla="*/ 328773 h 791110"/>
              <a:gd name="connsiteX3" fmla="*/ 125927 w 269804"/>
              <a:gd name="connsiteY3" fmla="*/ 0 h 791110"/>
              <a:gd name="connsiteX4" fmla="*/ 125927 w 269804"/>
              <a:gd name="connsiteY4" fmla="*/ 0 h 791110"/>
              <a:gd name="connsiteX5" fmla="*/ 125927 w 269804"/>
              <a:gd name="connsiteY5" fmla="*/ 0 h 79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804" h="791110">
                <a:moveTo>
                  <a:pt x="18049" y="791110"/>
                </a:moveTo>
                <a:cubicBezTo>
                  <a:pt x="145191" y="708916"/>
                  <a:pt x="272334" y="626723"/>
                  <a:pt x="269766" y="549667"/>
                </a:cubicBezTo>
                <a:cubicBezTo>
                  <a:pt x="267198" y="472611"/>
                  <a:pt x="26611" y="420384"/>
                  <a:pt x="2638" y="328773"/>
                </a:cubicBezTo>
                <a:cubicBezTo>
                  <a:pt x="-21335" y="237162"/>
                  <a:pt x="125927" y="0"/>
                  <a:pt x="125927" y="0"/>
                </a:cubicBezTo>
                <a:lnTo>
                  <a:pt x="125927" y="0"/>
                </a:lnTo>
                <a:lnTo>
                  <a:pt x="125927" y="0"/>
                </a:lnTo>
              </a:path>
            </a:pathLst>
          </a:custGeom>
          <a:noFill/>
          <a:ln>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CB14CF59-AC96-722D-77B7-F35D03C028F3}"/>
              </a:ext>
            </a:extLst>
          </p:cNvPr>
          <p:cNvSpPr/>
          <p:nvPr/>
        </p:nvSpPr>
        <p:spPr>
          <a:xfrm>
            <a:off x="3724110" y="5016143"/>
            <a:ext cx="269804" cy="791110"/>
          </a:xfrm>
          <a:custGeom>
            <a:avLst/>
            <a:gdLst>
              <a:gd name="connsiteX0" fmla="*/ 18049 w 269804"/>
              <a:gd name="connsiteY0" fmla="*/ 791110 h 791110"/>
              <a:gd name="connsiteX1" fmla="*/ 269766 w 269804"/>
              <a:gd name="connsiteY1" fmla="*/ 549667 h 791110"/>
              <a:gd name="connsiteX2" fmla="*/ 2638 w 269804"/>
              <a:gd name="connsiteY2" fmla="*/ 328773 h 791110"/>
              <a:gd name="connsiteX3" fmla="*/ 125927 w 269804"/>
              <a:gd name="connsiteY3" fmla="*/ 0 h 791110"/>
              <a:gd name="connsiteX4" fmla="*/ 125927 w 269804"/>
              <a:gd name="connsiteY4" fmla="*/ 0 h 791110"/>
              <a:gd name="connsiteX5" fmla="*/ 125927 w 269804"/>
              <a:gd name="connsiteY5" fmla="*/ 0 h 79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804" h="791110">
                <a:moveTo>
                  <a:pt x="18049" y="791110"/>
                </a:moveTo>
                <a:cubicBezTo>
                  <a:pt x="145191" y="708916"/>
                  <a:pt x="272334" y="626723"/>
                  <a:pt x="269766" y="549667"/>
                </a:cubicBezTo>
                <a:cubicBezTo>
                  <a:pt x="267198" y="472611"/>
                  <a:pt x="26611" y="420384"/>
                  <a:pt x="2638" y="328773"/>
                </a:cubicBezTo>
                <a:cubicBezTo>
                  <a:pt x="-21335" y="237162"/>
                  <a:pt x="125927" y="0"/>
                  <a:pt x="125927" y="0"/>
                </a:cubicBezTo>
                <a:lnTo>
                  <a:pt x="125927" y="0"/>
                </a:lnTo>
                <a:lnTo>
                  <a:pt x="125927" y="0"/>
                </a:lnTo>
              </a:path>
            </a:pathLst>
          </a:custGeom>
          <a:noFill/>
          <a:ln>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5F7AAC74-BF9E-4647-6C27-1E49FB1F1F06}"/>
              </a:ext>
            </a:extLst>
          </p:cNvPr>
          <p:cNvSpPr/>
          <p:nvPr/>
        </p:nvSpPr>
        <p:spPr>
          <a:xfrm>
            <a:off x="4078570" y="5041828"/>
            <a:ext cx="269804" cy="791110"/>
          </a:xfrm>
          <a:custGeom>
            <a:avLst/>
            <a:gdLst>
              <a:gd name="connsiteX0" fmla="*/ 18049 w 269804"/>
              <a:gd name="connsiteY0" fmla="*/ 791110 h 791110"/>
              <a:gd name="connsiteX1" fmla="*/ 269766 w 269804"/>
              <a:gd name="connsiteY1" fmla="*/ 549667 h 791110"/>
              <a:gd name="connsiteX2" fmla="*/ 2638 w 269804"/>
              <a:gd name="connsiteY2" fmla="*/ 328773 h 791110"/>
              <a:gd name="connsiteX3" fmla="*/ 125927 w 269804"/>
              <a:gd name="connsiteY3" fmla="*/ 0 h 791110"/>
              <a:gd name="connsiteX4" fmla="*/ 125927 w 269804"/>
              <a:gd name="connsiteY4" fmla="*/ 0 h 791110"/>
              <a:gd name="connsiteX5" fmla="*/ 125927 w 269804"/>
              <a:gd name="connsiteY5" fmla="*/ 0 h 79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804" h="791110">
                <a:moveTo>
                  <a:pt x="18049" y="791110"/>
                </a:moveTo>
                <a:cubicBezTo>
                  <a:pt x="145191" y="708916"/>
                  <a:pt x="272334" y="626723"/>
                  <a:pt x="269766" y="549667"/>
                </a:cubicBezTo>
                <a:cubicBezTo>
                  <a:pt x="267198" y="472611"/>
                  <a:pt x="26611" y="420384"/>
                  <a:pt x="2638" y="328773"/>
                </a:cubicBezTo>
                <a:cubicBezTo>
                  <a:pt x="-21335" y="237162"/>
                  <a:pt x="125927" y="0"/>
                  <a:pt x="125927" y="0"/>
                </a:cubicBezTo>
                <a:lnTo>
                  <a:pt x="125927" y="0"/>
                </a:lnTo>
                <a:lnTo>
                  <a:pt x="125927" y="0"/>
                </a:lnTo>
              </a:path>
            </a:pathLst>
          </a:custGeom>
          <a:noFill/>
          <a:ln>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15542682-8B47-1CD1-1863-E07967DDCC35}"/>
              </a:ext>
            </a:extLst>
          </p:cNvPr>
          <p:cNvCxnSpPr/>
          <p:nvPr/>
        </p:nvCxnSpPr>
        <p:spPr>
          <a:xfrm flipV="1">
            <a:off x="3142835" y="3353441"/>
            <a:ext cx="0" cy="108354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B655A10A-D6E8-8913-2474-E2306F40E7E4}"/>
              </a:ext>
            </a:extLst>
          </p:cNvPr>
          <p:cNvCxnSpPr/>
          <p:nvPr/>
        </p:nvCxnSpPr>
        <p:spPr>
          <a:xfrm flipV="1">
            <a:off x="4294702" y="3353440"/>
            <a:ext cx="0" cy="108354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B3CF7596-141D-6B49-26E0-FF6FEC448D0B}"/>
              </a:ext>
            </a:extLst>
          </p:cNvPr>
          <p:cNvCxnSpPr/>
          <p:nvPr/>
        </p:nvCxnSpPr>
        <p:spPr>
          <a:xfrm flipV="1">
            <a:off x="3695411" y="3382550"/>
            <a:ext cx="0" cy="108354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14" name="Group 13">
            <a:extLst>
              <a:ext uri="{FF2B5EF4-FFF2-40B4-BE49-F238E27FC236}">
                <a16:creationId xmlns:a16="http://schemas.microsoft.com/office/drawing/2014/main" id="{616B84EB-6488-83B8-9834-A5D9CE10FF94}"/>
              </a:ext>
            </a:extLst>
          </p:cNvPr>
          <p:cNvGrpSpPr/>
          <p:nvPr/>
        </p:nvGrpSpPr>
        <p:grpSpPr>
          <a:xfrm>
            <a:off x="2482834" y="3953535"/>
            <a:ext cx="2451694" cy="1058509"/>
            <a:chOff x="4443573" y="5039473"/>
            <a:chExt cx="1407560" cy="631861"/>
          </a:xfrm>
        </p:grpSpPr>
        <p:sp>
          <p:nvSpPr>
            <p:cNvPr id="15" name="Flowchart: Extract 14">
              <a:extLst>
                <a:ext uri="{FF2B5EF4-FFF2-40B4-BE49-F238E27FC236}">
                  <a16:creationId xmlns:a16="http://schemas.microsoft.com/office/drawing/2014/main" id="{E3BB0908-443C-BD27-F8CA-CD1B8A9928E2}"/>
                </a:ext>
              </a:extLst>
            </p:cNvPr>
            <p:cNvSpPr/>
            <p:nvPr/>
          </p:nvSpPr>
          <p:spPr>
            <a:xfrm>
              <a:off x="4443573" y="5039473"/>
              <a:ext cx="1407560" cy="631861"/>
            </a:xfrm>
            <a:prstGeom prst="flowChartExtra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B4C7DF06-3A71-1D70-5EDB-D2071E91F1F4}"/>
                </a:ext>
              </a:extLst>
            </p:cNvPr>
            <p:cNvSpPr txBox="1"/>
            <p:nvPr/>
          </p:nvSpPr>
          <p:spPr>
            <a:xfrm>
              <a:off x="4774874" y="5328064"/>
              <a:ext cx="724654" cy="238840"/>
            </a:xfrm>
            <a:prstGeom prst="rect">
              <a:avLst/>
            </a:prstGeom>
            <a:noFill/>
          </p:spPr>
          <p:txBody>
            <a:bodyPr wrap="none" rtlCol="0">
              <a:spAutoFit/>
            </a:bodyPr>
            <a:lstStyle/>
            <a:p>
              <a:pPr algn="ctr"/>
              <a:r>
                <a:rPr lang="en-GB" sz="2000"/>
                <a:t>Argument</a:t>
              </a:r>
            </a:p>
          </p:txBody>
        </p:sp>
      </p:grpSp>
      <p:sp>
        <p:nvSpPr>
          <p:cNvPr id="17" name="TextBox 16">
            <a:extLst>
              <a:ext uri="{FF2B5EF4-FFF2-40B4-BE49-F238E27FC236}">
                <a16:creationId xmlns:a16="http://schemas.microsoft.com/office/drawing/2014/main" id="{5A7B7E85-8F60-0ABB-71A0-4E5BB716A831}"/>
              </a:ext>
            </a:extLst>
          </p:cNvPr>
          <p:cNvSpPr txBox="1"/>
          <p:nvPr/>
        </p:nvSpPr>
        <p:spPr>
          <a:xfrm>
            <a:off x="6512761" y="2945513"/>
            <a:ext cx="4191856" cy="646331"/>
          </a:xfrm>
          <a:prstGeom prst="rect">
            <a:avLst/>
          </a:prstGeom>
          <a:noFill/>
        </p:spPr>
        <p:txBody>
          <a:bodyPr wrap="square" rtlCol="0">
            <a:spAutoFit/>
          </a:bodyPr>
          <a:lstStyle/>
          <a:p>
            <a:r>
              <a:rPr lang="en-GB"/>
              <a:t>What you want to achieve from the Safety Case is established</a:t>
            </a:r>
          </a:p>
        </p:txBody>
      </p:sp>
      <p:sp>
        <p:nvSpPr>
          <p:cNvPr id="18" name="TextBox 17">
            <a:extLst>
              <a:ext uri="{FF2B5EF4-FFF2-40B4-BE49-F238E27FC236}">
                <a16:creationId xmlns:a16="http://schemas.microsoft.com/office/drawing/2014/main" id="{D413BF67-A843-3495-F8B6-B57293CC1E7D}"/>
              </a:ext>
            </a:extLst>
          </p:cNvPr>
          <p:cNvSpPr txBox="1"/>
          <p:nvPr/>
        </p:nvSpPr>
        <p:spPr>
          <a:xfrm>
            <a:off x="6512761" y="3869147"/>
            <a:ext cx="4191856" cy="923330"/>
          </a:xfrm>
          <a:prstGeom prst="rect">
            <a:avLst/>
          </a:prstGeom>
          <a:noFill/>
        </p:spPr>
        <p:txBody>
          <a:bodyPr wrap="square" rtlCol="0">
            <a:spAutoFit/>
          </a:bodyPr>
          <a:lstStyle/>
          <a:p>
            <a:r>
              <a:rPr lang="en-GB"/>
              <a:t>How you consider being able to instantiate the Claims developed through arguments</a:t>
            </a:r>
          </a:p>
        </p:txBody>
      </p:sp>
      <p:sp>
        <p:nvSpPr>
          <p:cNvPr id="19" name="TextBox 18">
            <a:extLst>
              <a:ext uri="{FF2B5EF4-FFF2-40B4-BE49-F238E27FC236}">
                <a16:creationId xmlns:a16="http://schemas.microsoft.com/office/drawing/2014/main" id="{7140191D-E0BC-0D52-A65E-6BAC176187CE}"/>
              </a:ext>
            </a:extLst>
          </p:cNvPr>
          <p:cNvSpPr txBox="1"/>
          <p:nvPr/>
        </p:nvSpPr>
        <p:spPr>
          <a:xfrm>
            <a:off x="6512761" y="5208799"/>
            <a:ext cx="4191856" cy="1200329"/>
          </a:xfrm>
          <a:prstGeom prst="rect">
            <a:avLst/>
          </a:prstGeom>
          <a:noFill/>
        </p:spPr>
        <p:txBody>
          <a:bodyPr wrap="square" rtlCol="0">
            <a:spAutoFit/>
          </a:bodyPr>
          <a:lstStyle/>
          <a:p>
            <a:r>
              <a:rPr lang="en-GB"/>
              <a:t>Based on your argument strategy you go find evidence / have evidence produced that will satisfy your argument and therefore your claim</a:t>
            </a:r>
          </a:p>
        </p:txBody>
      </p:sp>
      <p:sp>
        <p:nvSpPr>
          <p:cNvPr id="20" name="Arrow: Left 19">
            <a:extLst>
              <a:ext uri="{FF2B5EF4-FFF2-40B4-BE49-F238E27FC236}">
                <a16:creationId xmlns:a16="http://schemas.microsoft.com/office/drawing/2014/main" id="{97CCD078-211D-633A-D7DD-9032447ECCD8}"/>
              </a:ext>
            </a:extLst>
          </p:cNvPr>
          <p:cNvSpPr/>
          <p:nvPr/>
        </p:nvSpPr>
        <p:spPr>
          <a:xfrm>
            <a:off x="5911722" y="5832938"/>
            <a:ext cx="436652" cy="340290"/>
          </a:xfrm>
          <a:prstGeom prst="lef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21" name="Arrow: Left 20">
            <a:extLst>
              <a:ext uri="{FF2B5EF4-FFF2-40B4-BE49-F238E27FC236}">
                <a16:creationId xmlns:a16="http://schemas.microsoft.com/office/drawing/2014/main" id="{CBA48B42-B06C-3BCA-7FEE-ADFB461DC126}"/>
              </a:ext>
            </a:extLst>
          </p:cNvPr>
          <p:cNvSpPr/>
          <p:nvPr/>
        </p:nvSpPr>
        <p:spPr>
          <a:xfrm>
            <a:off x="5911722" y="4186589"/>
            <a:ext cx="436652" cy="340290"/>
          </a:xfrm>
          <a:prstGeom prst="lef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2" name="Arrow: Left 21">
            <a:extLst>
              <a:ext uri="{FF2B5EF4-FFF2-40B4-BE49-F238E27FC236}">
                <a16:creationId xmlns:a16="http://schemas.microsoft.com/office/drawing/2014/main" id="{54A2DEB8-0F61-16BA-79E6-77B75B194CD8}"/>
              </a:ext>
            </a:extLst>
          </p:cNvPr>
          <p:cNvSpPr/>
          <p:nvPr/>
        </p:nvSpPr>
        <p:spPr>
          <a:xfrm>
            <a:off x="5911722" y="3055493"/>
            <a:ext cx="436652" cy="340290"/>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94D3A915-F348-00AF-5ED1-EB9344623220}"/>
              </a:ext>
            </a:extLst>
          </p:cNvPr>
          <p:cNvSpPr/>
          <p:nvPr/>
        </p:nvSpPr>
        <p:spPr>
          <a:xfrm>
            <a:off x="901898" y="3034941"/>
            <a:ext cx="345771" cy="3148561"/>
          </a:xfrm>
          <a:prstGeom prst="roundRect">
            <a:avLst/>
          </a:prstGeom>
          <a:ln/>
        </p:spPr>
        <p:style>
          <a:lnRef idx="0">
            <a:schemeClr val="accent3"/>
          </a:lnRef>
          <a:fillRef idx="3">
            <a:schemeClr val="accent3"/>
          </a:fillRef>
          <a:effectRef idx="3">
            <a:schemeClr val="accent3"/>
          </a:effectRef>
          <a:fontRef idx="minor">
            <a:schemeClr val="lt1"/>
          </a:fontRef>
        </p:style>
        <p:txBody>
          <a:bodyPr vert="vert270" rtlCol="0" anchor="ctr">
            <a:scene3d>
              <a:camera prst="orthographicFront">
                <a:rot lat="0" lon="21299999" rev="0"/>
              </a:camera>
              <a:lightRig rig="threePt" dir="t"/>
            </a:scene3d>
          </a:bodyPr>
          <a:lstStyle/>
          <a:p>
            <a:pPr algn="ctr"/>
            <a:r>
              <a:rPr lang="en-GB"/>
              <a:t>Assumptions</a:t>
            </a:r>
          </a:p>
        </p:txBody>
      </p:sp>
      <p:sp>
        <p:nvSpPr>
          <p:cNvPr id="24" name="Rectangle: Rounded Corners 23">
            <a:extLst>
              <a:ext uri="{FF2B5EF4-FFF2-40B4-BE49-F238E27FC236}">
                <a16:creationId xmlns:a16="http://schemas.microsoft.com/office/drawing/2014/main" id="{E1DD50B7-D70E-3D4C-0C07-09733B4FF6F9}"/>
              </a:ext>
            </a:extLst>
          </p:cNvPr>
          <p:cNvSpPr/>
          <p:nvPr/>
        </p:nvSpPr>
        <p:spPr>
          <a:xfrm>
            <a:off x="1374743" y="4792477"/>
            <a:ext cx="345771" cy="1391025"/>
          </a:xfrm>
          <a:prstGeom prst="roundRect">
            <a:avLst/>
          </a:prstGeom>
          <a:ln/>
        </p:spPr>
        <p:style>
          <a:lnRef idx="0">
            <a:schemeClr val="accent5"/>
          </a:lnRef>
          <a:fillRef idx="3">
            <a:schemeClr val="accent5"/>
          </a:fillRef>
          <a:effectRef idx="3">
            <a:schemeClr val="accent5"/>
          </a:effectRef>
          <a:fontRef idx="minor">
            <a:schemeClr val="lt1"/>
          </a:fontRef>
        </p:style>
        <p:txBody>
          <a:bodyPr vert="vert270" rtlCol="0" anchor="ctr">
            <a:scene3d>
              <a:camera prst="orthographicFront">
                <a:rot lat="0" lon="21299999" rev="0"/>
              </a:camera>
              <a:lightRig rig="threePt" dir="t"/>
            </a:scene3d>
          </a:bodyPr>
          <a:lstStyle/>
          <a:p>
            <a:pPr algn="ctr"/>
            <a:r>
              <a:rPr lang="en-GB"/>
              <a:t>Context</a:t>
            </a:r>
          </a:p>
        </p:txBody>
      </p:sp>
      <p:sp>
        <p:nvSpPr>
          <p:cNvPr id="25" name="Rectangle: Rounded Corners 24">
            <a:extLst>
              <a:ext uri="{FF2B5EF4-FFF2-40B4-BE49-F238E27FC236}">
                <a16:creationId xmlns:a16="http://schemas.microsoft.com/office/drawing/2014/main" id="{075CFAD1-2C32-E58E-1E81-D42545DBDD85}"/>
              </a:ext>
            </a:extLst>
          </p:cNvPr>
          <p:cNvSpPr/>
          <p:nvPr/>
        </p:nvSpPr>
        <p:spPr>
          <a:xfrm>
            <a:off x="1377588" y="3045218"/>
            <a:ext cx="345771" cy="1654624"/>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vert="vert270" rtlCol="0" anchor="ctr">
            <a:scene3d>
              <a:camera prst="orthographicFront">
                <a:rot lat="0" lon="21299999" rev="0"/>
              </a:camera>
              <a:lightRig rig="threePt" dir="t"/>
            </a:scene3d>
          </a:bodyPr>
          <a:lstStyle/>
          <a:p>
            <a:pPr algn="ctr"/>
            <a:r>
              <a:rPr lang="en-GB"/>
              <a:t>Actions</a:t>
            </a:r>
          </a:p>
        </p:txBody>
      </p:sp>
    </p:spTree>
    <p:extLst>
      <p:ext uri="{BB962C8B-B14F-4D97-AF65-F5344CB8AC3E}">
        <p14:creationId xmlns:p14="http://schemas.microsoft.com/office/powerpoint/2010/main" val="886909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down)">
                                      <p:cBhvr>
                                        <p:cTn id="51" dur="500"/>
                                        <p:tgtEl>
                                          <p:spTgt spid="7"/>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down)">
                                      <p:cBhvr>
                                        <p:cTn id="54" dur="500"/>
                                        <p:tgtEl>
                                          <p:spTgt spid="8"/>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down)">
                                      <p:cBhvr>
                                        <p:cTn id="57" dur="500"/>
                                        <p:tgtEl>
                                          <p:spTgt spid="9"/>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ipe(down)">
                                      <p:cBhvr>
                                        <p:cTn id="60" dur="500"/>
                                        <p:tgtEl>
                                          <p:spTgt spid="10"/>
                                        </p:tgtEl>
                                      </p:cBhvr>
                                    </p:animEffect>
                                  </p:childTnLst>
                                </p:cTn>
                              </p:par>
                              <p:par>
                                <p:cTn id="61" presetID="22" presetClass="entr" presetSubtype="4" fill="hold"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wipe(down)">
                                      <p:cBhvr>
                                        <p:cTn id="63" dur="500"/>
                                        <p:tgtEl>
                                          <p:spTgt spid="11"/>
                                        </p:tgtEl>
                                      </p:cBhvr>
                                    </p:animEffect>
                                  </p:childTnLst>
                                </p:cTn>
                              </p:par>
                              <p:par>
                                <p:cTn id="64" presetID="22" presetClass="entr" presetSubtype="4" fill="hold"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ipe(down)">
                                      <p:cBhvr>
                                        <p:cTn id="66" dur="500"/>
                                        <p:tgtEl>
                                          <p:spTgt spid="13"/>
                                        </p:tgtEl>
                                      </p:cBhvr>
                                    </p:animEffect>
                                  </p:childTnLst>
                                </p:cTn>
                              </p:par>
                              <p:par>
                                <p:cTn id="67" presetID="22" presetClass="entr" presetSubtype="4"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wipe(down)">
                                      <p:cBhvr>
                                        <p:cTn id="6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P spid="9" grpId="0" animBg="1"/>
      <p:bldP spid="10" grpId="0" animBg="1"/>
      <p:bldP spid="17" grpId="0"/>
      <p:bldP spid="18" grpId="0"/>
      <p:bldP spid="19" grpId="0"/>
      <p:bldP spid="20" grpId="0" animBg="1"/>
      <p:bldP spid="21" grpId="0" animBg="1"/>
      <p:bldP spid="22" grpId="0" animBg="1"/>
      <p:bldP spid="23" grpId="0" animBg="1"/>
      <p:bldP spid="24" grpId="0" animBg="1"/>
      <p:bldP spid="2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80D1F-59AF-C228-4D28-76A3025243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946566-9472-9782-E6B3-D34FD9EC5AC6}"/>
              </a:ext>
            </a:extLst>
          </p:cNvPr>
          <p:cNvSpPr>
            <a:spLocks noGrp="1"/>
          </p:cNvSpPr>
          <p:nvPr>
            <p:ph type="title"/>
          </p:nvPr>
        </p:nvSpPr>
        <p:spPr/>
        <p:txBody>
          <a:bodyPr>
            <a:normAutofit fontScale="90000"/>
          </a:bodyPr>
          <a:lstStyle/>
          <a:p>
            <a:endParaRPr lang="en-GB"/>
          </a:p>
        </p:txBody>
      </p:sp>
      <p:cxnSp>
        <p:nvCxnSpPr>
          <p:cNvPr id="10" name="Straight Arrow Connector 9">
            <a:extLst>
              <a:ext uri="{FF2B5EF4-FFF2-40B4-BE49-F238E27FC236}">
                <a16:creationId xmlns:a16="http://schemas.microsoft.com/office/drawing/2014/main" id="{C57FAB9D-E177-F772-56EC-1E5F5F6C988D}"/>
              </a:ext>
            </a:extLst>
          </p:cNvPr>
          <p:cNvCxnSpPr>
            <a:cxnSpLocks/>
            <a:stCxn id="53" idx="0"/>
            <a:endCxn id="42" idx="2"/>
          </p:cNvCxnSpPr>
          <p:nvPr/>
        </p:nvCxnSpPr>
        <p:spPr>
          <a:xfrm flipV="1">
            <a:off x="3824629" y="5212209"/>
            <a:ext cx="299878" cy="37245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2ADCB8CD-6990-1B23-A398-95D296A9159D}"/>
              </a:ext>
            </a:extLst>
          </p:cNvPr>
          <p:cNvCxnSpPr>
            <a:cxnSpLocks/>
            <a:stCxn id="56" idx="0"/>
            <a:endCxn id="42" idx="2"/>
          </p:cNvCxnSpPr>
          <p:nvPr/>
        </p:nvCxnSpPr>
        <p:spPr>
          <a:xfrm flipH="1" flipV="1">
            <a:off x="4124507" y="5212209"/>
            <a:ext cx="526507" cy="36731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D8B0EC0F-8CA9-19B1-C462-9A7F61DDF081}"/>
              </a:ext>
            </a:extLst>
          </p:cNvPr>
          <p:cNvCxnSpPr>
            <a:cxnSpLocks/>
          </p:cNvCxnSpPr>
          <p:nvPr/>
        </p:nvCxnSpPr>
        <p:spPr>
          <a:xfrm flipH="1" flipV="1">
            <a:off x="3865949" y="4855208"/>
            <a:ext cx="5136" cy="3280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C01EA567-1B3A-DB02-160C-51563B6E1A59}"/>
              </a:ext>
            </a:extLst>
          </p:cNvPr>
          <p:cNvCxnSpPr>
            <a:cxnSpLocks/>
            <a:stCxn id="22" idx="0"/>
            <a:endCxn id="19" idx="4"/>
          </p:cNvCxnSpPr>
          <p:nvPr/>
        </p:nvCxnSpPr>
        <p:spPr>
          <a:xfrm flipH="1" flipV="1">
            <a:off x="10158045" y="4631233"/>
            <a:ext cx="5136" cy="3280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70" name="Group 69">
            <a:extLst>
              <a:ext uri="{FF2B5EF4-FFF2-40B4-BE49-F238E27FC236}">
                <a16:creationId xmlns:a16="http://schemas.microsoft.com/office/drawing/2014/main" id="{C5E32E16-AD27-85FF-54D6-C1F54412E1C5}"/>
              </a:ext>
            </a:extLst>
          </p:cNvPr>
          <p:cNvGrpSpPr/>
          <p:nvPr/>
        </p:nvGrpSpPr>
        <p:grpSpPr>
          <a:xfrm>
            <a:off x="6198630" y="2446343"/>
            <a:ext cx="5072645" cy="3842147"/>
            <a:chOff x="5394871" y="2662745"/>
            <a:chExt cx="5072645" cy="3842147"/>
          </a:xfrm>
        </p:grpSpPr>
        <p:sp>
          <p:nvSpPr>
            <p:cNvPr id="16" name="Oval 15">
              <a:extLst>
                <a:ext uri="{FF2B5EF4-FFF2-40B4-BE49-F238E27FC236}">
                  <a16:creationId xmlns:a16="http://schemas.microsoft.com/office/drawing/2014/main" id="{9F12FC04-B939-4DCD-7921-A9650FC3026C}"/>
                </a:ext>
              </a:extLst>
            </p:cNvPr>
            <p:cNvSpPr/>
            <p:nvPr/>
          </p:nvSpPr>
          <p:spPr>
            <a:xfrm>
              <a:off x="7177737" y="2662745"/>
              <a:ext cx="2234629" cy="482662"/>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solidFill>
                    <a:schemeClr val="bg1"/>
                  </a:solidFill>
                </a:rPr>
                <a:t>CLAIM</a:t>
              </a:r>
            </a:p>
          </p:txBody>
        </p:sp>
        <p:sp>
          <p:nvSpPr>
            <p:cNvPr id="17" name="Rectangle: Rounded Corners 16">
              <a:extLst>
                <a:ext uri="{FF2B5EF4-FFF2-40B4-BE49-F238E27FC236}">
                  <a16:creationId xmlns:a16="http://schemas.microsoft.com/office/drawing/2014/main" id="{525712EA-C3BD-EB89-A965-5A74F6655102}"/>
                </a:ext>
              </a:extLst>
            </p:cNvPr>
            <p:cNvSpPr/>
            <p:nvPr/>
          </p:nvSpPr>
          <p:spPr>
            <a:xfrm>
              <a:off x="7581991" y="3572176"/>
              <a:ext cx="1365750" cy="484495"/>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a:solidFill>
                    <a:schemeClr val="bg1"/>
                  </a:solidFill>
                </a:rPr>
                <a:t>Argument</a:t>
              </a:r>
            </a:p>
          </p:txBody>
        </p:sp>
        <p:sp>
          <p:nvSpPr>
            <p:cNvPr id="18" name="Oval 17">
              <a:extLst>
                <a:ext uri="{FF2B5EF4-FFF2-40B4-BE49-F238E27FC236}">
                  <a16:creationId xmlns:a16="http://schemas.microsoft.com/office/drawing/2014/main" id="{D32A6F42-E4C4-C306-75A2-2DC8D1DAE36A}"/>
                </a:ext>
              </a:extLst>
            </p:cNvPr>
            <p:cNvSpPr/>
            <p:nvPr/>
          </p:nvSpPr>
          <p:spPr>
            <a:xfrm>
              <a:off x="6272888" y="4288735"/>
              <a:ext cx="1524005" cy="484495"/>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sz="1400">
                  <a:solidFill>
                    <a:schemeClr val="bg1"/>
                  </a:solidFill>
                </a:rPr>
                <a:t>Sub Claim</a:t>
              </a:r>
            </a:p>
          </p:txBody>
        </p:sp>
        <p:sp>
          <p:nvSpPr>
            <p:cNvPr id="19" name="Oval 18">
              <a:extLst>
                <a:ext uri="{FF2B5EF4-FFF2-40B4-BE49-F238E27FC236}">
                  <a16:creationId xmlns:a16="http://schemas.microsoft.com/office/drawing/2014/main" id="{6B8E50F8-65CA-F596-45BE-2126A5D77C00}"/>
                </a:ext>
              </a:extLst>
            </p:cNvPr>
            <p:cNvSpPr/>
            <p:nvPr/>
          </p:nvSpPr>
          <p:spPr>
            <a:xfrm>
              <a:off x="8592283" y="4363140"/>
              <a:ext cx="1524005" cy="484495"/>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sz="1400">
                  <a:solidFill>
                    <a:schemeClr val="bg1"/>
                  </a:solidFill>
                </a:rPr>
                <a:t>Sub Claim</a:t>
              </a:r>
            </a:p>
          </p:txBody>
        </p:sp>
        <p:sp>
          <p:nvSpPr>
            <p:cNvPr id="20" name="Rectangle: Rounded Corners 19">
              <a:extLst>
                <a:ext uri="{FF2B5EF4-FFF2-40B4-BE49-F238E27FC236}">
                  <a16:creationId xmlns:a16="http://schemas.microsoft.com/office/drawing/2014/main" id="{1BCEF6D0-F91C-C1FF-E0A2-87BEEECDEF59}"/>
                </a:ext>
              </a:extLst>
            </p:cNvPr>
            <p:cNvSpPr/>
            <p:nvPr/>
          </p:nvSpPr>
          <p:spPr>
            <a:xfrm>
              <a:off x="5965185" y="5175712"/>
              <a:ext cx="1053290" cy="559671"/>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1400">
                  <a:solidFill>
                    <a:schemeClr val="bg1"/>
                  </a:solidFill>
                </a:rPr>
                <a:t>Argument</a:t>
              </a:r>
            </a:p>
          </p:txBody>
        </p:sp>
        <p:sp>
          <p:nvSpPr>
            <p:cNvPr id="21" name="Rectangle: Rounded Corners 20">
              <a:extLst>
                <a:ext uri="{FF2B5EF4-FFF2-40B4-BE49-F238E27FC236}">
                  <a16:creationId xmlns:a16="http://schemas.microsoft.com/office/drawing/2014/main" id="{624DA4AE-4491-858A-EA3B-5827C1FCD345}"/>
                </a:ext>
              </a:extLst>
            </p:cNvPr>
            <p:cNvSpPr/>
            <p:nvPr/>
          </p:nvSpPr>
          <p:spPr>
            <a:xfrm>
              <a:off x="7147052" y="5175712"/>
              <a:ext cx="1050106" cy="559671"/>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1400">
                  <a:solidFill>
                    <a:schemeClr val="bg1"/>
                  </a:solidFill>
                </a:rPr>
                <a:t>Argument</a:t>
              </a:r>
            </a:p>
          </p:txBody>
        </p:sp>
        <p:sp>
          <p:nvSpPr>
            <p:cNvPr id="22" name="Rectangle: Rounded Corners 21">
              <a:extLst>
                <a:ext uri="{FF2B5EF4-FFF2-40B4-BE49-F238E27FC236}">
                  <a16:creationId xmlns:a16="http://schemas.microsoft.com/office/drawing/2014/main" id="{ECCAE910-9527-ABFF-02B6-CAE6233FBE87}"/>
                </a:ext>
              </a:extLst>
            </p:cNvPr>
            <p:cNvSpPr/>
            <p:nvPr/>
          </p:nvSpPr>
          <p:spPr>
            <a:xfrm>
              <a:off x="8827735" y="5175711"/>
              <a:ext cx="1063374" cy="559671"/>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1400">
                  <a:solidFill>
                    <a:schemeClr val="bg1"/>
                  </a:solidFill>
                </a:rPr>
                <a:t>Argument</a:t>
              </a:r>
            </a:p>
          </p:txBody>
        </p:sp>
        <p:sp>
          <p:nvSpPr>
            <p:cNvPr id="23" name="Rectangle 22">
              <a:extLst>
                <a:ext uri="{FF2B5EF4-FFF2-40B4-BE49-F238E27FC236}">
                  <a16:creationId xmlns:a16="http://schemas.microsoft.com/office/drawing/2014/main" id="{8BD077A9-F8A2-2584-3FC9-F99E0B5539A2}"/>
                </a:ext>
              </a:extLst>
            </p:cNvPr>
            <p:cNvSpPr/>
            <p:nvPr/>
          </p:nvSpPr>
          <p:spPr>
            <a:xfrm>
              <a:off x="5394871" y="5991887"/>
              <a:ext cx="959360" cy="50957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400"/>
                <a:t>Evidence</a:t>
              </a:r>
            </a:p>
          </p:txBody>
        </p:sp>
        <p:sp>
          <p:nvSpPr>
            <p:cNvPr id="24" name="Rectangle 23">
              <a:extLst>
                <a:ext uri="{FF2B5EF4-FFF2-40B4-BE49-F238E27FC236}">
                  <a16:creationId xmlns:a16="http://schemas.microsoft.com/office/drawing/2014/main" id="{9300FAAD-5B52-EB6F-379C-DCCBA66EB536}"/>
                </a:ext>
              </a:extLst>
            </p:cNvPr>
            <p:cNvSpPr/>
            <p:nvPr/>
          </p:nvSpPr>
          <p:spPr>
            <a:xfrm>
              <a:off x="6408034" y="5995314"/>
              <a:ext cx="941074" cy="50957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400"/>
                <a:t>Evidence</a:t>
              </a:r>
            </a:p>
          </p:txBody>
        </p:sp>
        <p:sp>
          <p:nvSpPr>
            <p:cNvPr id="25" name="Rectangle 24">
              <a:extLst>
                <a:ext uri="{FF2B5EF4-FFF2-40B4-BE49-F238E27FC236}">
                  <a16:creationId xmlns:a16="http://schemas.microsoft.com/office/drawing/2014/main" id="{713503DA-1731-EC3F-5C18-1CA78FE7DE68}"/>
                </a:ext>
              </a:extLst>
            </p:cNvPr>
            <p:cNvSpPr/>
            <p:nvPr/>
          </p:nvSpPr>
          <p:spPr>
            <a:xfrm>
              <a:off x="7451858" y="5995313"/>
              <a:ext cx="937808" cy="50957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400"/>
                <a:t>Evidence</a:t>
              </a:r>
            </a:p>
          </p:txBody>
        </p:sp>
        <p:sp>
          <p:nvSpPr>
            <p:cNvPr id="26" name="Rectangle 25">
              <a:extLst>
                <a:ext uri="{FF2B5EF4-FFF2-40B4-BE49-F238E27FC236}">
                  <a16:creationId xmlns:a16="http://schemas.microsoft.com/office/drawing/2014/main" id="{045C8B14-8781-E450-ACAC-0B91A58739D6}"/>
                </a:ext>
              </a:extLst>
            </p:cNvPr>
            <p:cNvSpPr/>
            <p:nvPr/>
          </p:nvSpPr>
          <p:spPr>
            <a:xfrm>
              <a:off x="8495682" y="5987741"/>
              <a:ext cx="916684" cy="50957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400"/>
                <a:t>Evidence</a:t>
              </a:r>
            </a:p>
          </p:txBody>
        </p:sp>
        <p:sp>
          <p:nvSpPr>
            <p:cNvPr id="27" name="Rectangle 26">
              <a:extLst>
                <a:ext uri="{FF2B5EF4-FFF2-40B4-BE49-F238E27FC236}">
                  <a16:creationId xmlns:a16="http://schemas.microsoft.com/office/drawing/2014/main" id="{D3D4F145-0438-B989-0659-15645FB64D08}"/>
                </a:ext>
              </a:extLst>
            </p:cNvPr>
            <p:cNvSpPr/>
            <p:nvPr/>
          </p:nvSpPr>
          <p:spPr>
            <a:xfrm>
              <a:off x="9490412" y="5995313"/>
              <a:ext cx="977104" cy="50957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400"/>
                <a:t>Evidence</a:t>
              </a:r>
            </a:p>
          </p:txBody>
        </p:sp>
        <p:cxnSp>
          <p:nvCxnSpPr>
            <p:cNvPr id="28" name="Straight Arrow Connector 27">
              <a:extLst>
                <a:ext uri="{FF2B5EF4-FFF2-40B4-BE49-F238E27FC236}">
                  <a16:creationId xmlns:a16="http://schemas.microsoft.com/office/drawing/2014/main" id="{1F3717BC-906D-4066-A94C-D28AD52C099A}"/>
                </a:ext>
              </a:extLst>
            </p:cNvPr>
            <p:cNvCxnSpPr>
              <a:cxnSpLocks/>
              <a:stCxn id="23" idx="0"/>
              <a:endCxn id="20" idx="2"/>
            </p:cNvCxnSpPr>
            <p:nvPr/>
          </p:nvCxnSpPr>
          <p:spPr>
            <a:xfrm flipV="1">
              <a:off x="5874551" y="5735383"/>
              <a:ext cx="617279" cy="2565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88CEDD92-C2C8-C428-84F4-7F8C422C85BD}"/>
                </a:ext>
              </a:extLst>
            </p:cNvPr>
            <p:cNvCxnSpPr>
              <a:cxnSpLocks/>
              <a:stCxn id="24" idx="0"/>
              <a:endCxn id="20" idx="2"/>
            </p:cNvCxnSpPr>
            <p:nvPr/>
          </p:nvCxnSpPr>
          <p:spPr>
            <a:xfrm flipH="1" flipV="1">
              <a:off x="6491830" y="5735383"/>
              <a:ext cx="386741" cy="25993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86F07A5C-80BB-6C4E-FA04-0E93B17DC1CC}"/>
                </a:ext>
              </a:extLst>
            </p:cNvPr>
            <p:cNvCxnSpPr>
              <a:cxnSpLocks/>
              <a:stCxn id="25" idx="0"/>
              <a:endCxn id="21" idx="2"/>
            </p:cNvCxnSpPr>
            <p:nvPr/>
          </p:nvCxnSpPr>
          <p:spPr>
            <a:xfrm flipH="1" flipV="1">
              <a:off x="7672105" y="5735383"/>
              <a:ext cx="248657" cy="2599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D308D363-691A-E4F2-FEED-59E164C428D2}"/>
                </a:ext>
              </a:extLst>
            </p:cNvPr>
            <p:cNvCxnSpPr>
              <a:cxnSpLocks/>
              <a:stCxn id="26" idx="0"/>
              <a:endCxn id="22" idx="2"/>
            </p:cNvCxnSpPr>
            <p:nvPr/>
          </p:nvCxnSpPr>
          <p:spPr>
            <a:xfrm flipV="1">
              <a:off x="8954024" y="5735382"/>
              <a:ext cx="405398" cy="25235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1C4AC00F-2702-AF96-82CB-CFDB768173DE}"/>
                </a:ext>
              </a:extLst>
            </p:cNvPr>
            <p:cNvCxnSpPr>
              <a:cxnSpLocks/>
              <a:stCxn id="27" idx="0"/>
              <a:endCxn id="22" idx="2"/>
            </p:cNvCxnSpPr>
            <p:nvPr/>
          </p:nvCxnSpPr>
          <p:spPr>
            <a:xfrm flipH="1" flipV="1">
              <a:off x="9359422" y="5735382"/>
              <a:ext cx="619542" cy="25993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B2989AA1-98BC-A0A2-0CE9-696E72FE0EE0}"/>
                </a:ext>
              </a:extLst>
            </p:cNvPr>
            <p:cNvCxnSpPr>
              <a:cxnSpLocks/>
              <a:stCxn id="20" idx="0"/>
              <a:endCxn id="18" idx="4"/>
            </p:cNvCxnSpPr>
            <p:nvPr/>
          </p:nvCxnSpPr>
          <p:spPr>
            <a:xfrm flipV="1">
              <a:off x="6491830" y="4773230"/>
              <a:ext cx="543061" cy="4024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3266D9DD-7081-6871-4380-A74BAAD9AC13}"/>
                </a:ext>
              </a:extLst>
            </p:cNvPr>
            <p:cNvCxnSpPr>
              <a:cxnSpLocks/>
              <a:stCxn id="21" idx="0"/>
              <a:endCxn id="18" idx="4"/>
            </p:cNvCxnSpPr>
            <p:nvPr/>
          </p:nvCxnSpPr>
          <p:spPr>
            <a:xfrm flipH="1" flipV="1">
              <a:off x="7034891" y="4773230"/>
              <a:ext cx="637214" cy="4024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7EE75472-228B-6A3E-3200-73F03BD6B3B5}"/>
                </a:ext>
              </a:extLst>
            </p:cNvPr>
            <p:cNvCxnSpPr>
              <a:cxnSpLocks/>
              <a:stCxn id="18" idx="7"/>
              <a:endCxn id="17" idx="2"/>
            </p:cNvCxnSpPr>
            <p:nvPr/>
          </p:nvCxnSpPr>
          <p:spPr>
            <a:xfrm flipV="1">
              <a:off x="7573708" y="4056671"/>
              <a:ext cx="691158" cy="3030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5576DF0D-ABD4-F4AD-B6B5-7DF45E7BDCD2}"/>
                </a:ext>
              </a:extLst>
            </p:cNvPr>
            <p:cNvCxnSpPr>
              <a:cxnSpLocks/>
              <a:stCxn id="19" idx="1"/>
              <a:endCxn id="17" idx="2"/>
            </p:cNvCxnSpPr>
            <p:nvPr/>
          </p:nvCxnSpPr>
          <p:spPr>
            <a:xfrm flipH="1" flipV="1">
              <a:off x="8264866" y="4056671"/>
              <a:ext cx="550602" cy="3774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2F360023-B902-0531-6DE5-2B233313F9EE}"/>
                </a:ext>
              </a:extLst>
            </p:cNvPr>
            <p:cNvCxnSpPr>
              <a:cxnSpLocks/>
              <a:stCxn id="17" idx="0"/>
              <a:endCxn id="16" idx="4"/>
            </p:cNvCxnSpPr>
            <p:nvPr/>
          </p:nvCxnSpPr>
          <p:spPr>
            <a:xfrm flipV="1">
              <a:off x="8264866" y="3145407"/>
              <a:ext cx="30186" cy="4267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69" name="Group 68">
            <a:extLst>
              <a:ext uri="{FF2B5EF4-FFF2-40B4-BE49-F238E27FC236}">
                <a16:creationId xmlns:a16="http://schemas.microsoft.com/office/drawing/2014/main" id="{88E5139E-8B11-D81F-3CD4-E2847B13CD64}"/>
              </a:ext>
            </a:extLst>
          </p:cNvPr>
          <p:cNvGrpSpPr/>
          <p:nvPr/>
        </p:nvGrpSpPr>
        <p:grpSpPr>
          <a:xfrm>
            <a:off x="746397" y="2362492"/>
            <a:ext cx="4314220" cy="3931136"/>
            <a:chOff x="354979" y="2448570"/>
            <a:chExt cx="4314220" cy="3931136"/>
          </a:xfrm>
        </p:grpSpPr>
        <p:grpSp>
          <p:nvGrpSpPr>
            <p:cNvPr id="68" name="Group 67">
              <a:extLst>
                <a:ext uri="{FF2B5EF4-FFF2-40B4-BE49-F238E27FC236}">
                  <a16:creationId xmlns:a16="http://schemas.microsoft.com/office/drawing/2014/main" id="{943B7E9A-CEBA-7956-A2B7-9F5EC0497CE9}"/>
                </a:ext>
              </a:extLst>
            </p:cNvPr>
            <p:cNvGrpSpPr/>
            <p:nvPr/>
          </p:nvGrpSpPr>
          <p:grpSpPr>
            <a:xfrm>
              <a:off x="354979" y="2448570"/>
              <a:ext cx="4045892" cy="3926588"/>
              <a:chOff x="354979" y="2448570"/>
              <a:chExt cx="4045892" cy="3926588"/>
            </a:xfrm>
          </p:grpSpPr>
          <p:cxnSp>
            <p:nvCxnSpPr>
              <p:cNvPr id="7" name="Straight Arrow Connector 6">
                <a:extLst>
                  <a:ext uri="{FF2B5EF4-FFF2-40B4-BE49-F238E27FC236}">
                    <a16:creationId xmlns:a16="http://schemas.microsoft.com/office/drawing/2014/main" id="{B82CAB79-2B5B-98AF-4157-4A2A2FA5F78F}"/>
                  </a:ext>
                </a:extLst>
              </p:cNvPr>
              <p:cNvCxnSpPr>
                <a:cxnSpLocks/>
                <a:stCxn id="44" idx="0"/>
                <a:endCxn id="41" idx="2"/>
              </p:cNvCxnSpPr>
              <p:nvPr/>
            </p:nvCxnSpPr>
            <p:spPr>
              <a:xfrm flipV="1">
                <a:off x="777655" y="5300532"/>
                <a:ext cx="816030" cy="3650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ABB5EB3E-AF3B-DA89-E39F-7FCAA00C2286}"/>
                  </a:ext>
                </a:extLst>
              </p:cNvPr>
              <p:cNvCxnSpPr>
                <a:cxnSpLocks/>
                <a:stCxn id="47" idx="0"/>
                <a:endCxn id="41" idx="2"/>
              </p:cNvCxnSpPr>
              <p:nvPr/>
            </p:nvCxnSpPr>
            <p:spPr>
              <a:xfrm flipV="1">
                <a:off x="1507606" y="5300532"/>
                <a:ext cx="86079" cy="3650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D57898BB-3B0C-AC92-3184-3762137FDB50}"/>
                  </a:ext>
                </a:extLst>
              </p:cNvPr>
              <p:cNvCxnSpPr>
                <a:cxnSpLocks/>
                <a:stCxn id="50" idx="1"/>
                <a:endCxn id="41" idx="2"/>
              </p:cNvCxnSpPr>
              <p:nvPr/>
            </p:nvCxnSpPr>
            <p:spPr>
              <a:xfrm flipH="1" flipV="1">
                <a:off x="1593685" y="5300532"/>
                <a:ext cx="428526" cy="4694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CEF842D8-2DF0-92A5-31AD-B4B0CE67AC03}"/>
                  </a:ext>
                </a:extLst>
              </p:cNvPr>
              <p:cNvCxnSpPr>
                <a:cxnSpLocks/>
                <a:stCxn id="41" idx="0"/>
              </p:cNvCxnSpPr>
              <p:nvPr/>
            </p:nvCxnSpPr>
            <p:spPr>
              <a:xfrm flipV="1">
                <a:off x="1593685" y="4064244"/>
                <a:ext cx="1182844" cy="5394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8F75983C-147B-7439-AF25-F01CB2161BA4}"/>
                  </a:ext>
                </a:extLst>
              </p:cNvPr>
              <p:cNvCxnSpPr>
                <a:cxnSpLocks/>
                <a:stCxn id="42" idx="0"/>
              </p:cNvCxnSpPr>
              <p:nvPr/>
            </p:nvCxnSpPr>
            <p:spPr>
              <a:xfrm flipH="1" flipV="1">
                <a:off x="2776529" y="4064244"/>
                <a:ext cx="956560" cy="53720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785B750A-7F1D-A064-692D-FA45242CD0FF}"/>
                  </a:ext>
                </a:extLst>
              </p:cNvPr>
              <p:cNvCxnSpPr>
                <a:cxnSpLocks/>
                <a:stCxn id="40" idx="0"/>
                <a:endCxn id="39" idx="2"/>
              </p:cNvCxnSpPr>
              <p:nvPr/>
            </p:nvCxnSpPr>
            <p:spPr>
              <a:xfrm flipV="1">
                <a:off x="2828143" y="3145407"/>
                <a:ext cx="0" cy="3254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9" name="Rectangle 38">
                <a:extLst>
                  <a:ext uri="{FF2B5EF4-FFF2-40B4-BE49-F238E27FC236}">
                    <a16:creationId xmlns:a16="http://schemas.microsoft.com/office/drawing/2014/main" id="{E4632CB5-DCE6-6696-A5CB-68C609D399A2}"/>
                  </a:ext>
                </a:extLst>
              </p:cNvPr>
              <p:cNvSpPr/>
              <p:nvPr/>
            </p:nvSpPr>
            <p:spPr>
              <a:xfrm>
                <a:off x="2160361" y="2448570"/>
                <a:ext cx="1335564" cy="696837"/>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GOAL</a:t>
                </a:r>
              </a:p>
            </p:txBody>
          </p:sp>
          <p:sp>
            <p:nvSpPr>
              <p:cNvPr id="40" name="Parallelogram 39">
                <a:extLst>
                  <a:ext uri="{FF2B5EF4-FFF2-40B4-BE49-F238E27FC236}">
                    <a16:creationId xmlns:a16="http://schemas.microsoft.com/office/drawing/2014/main" id="{BB984D1E-B37E-592C-3A5C-FA0E61A4DB26}"/>
                  </a:ext>
                </a:extLst>
              </p:cNvPr>
              <p:cNvSpPr/>
              <p:nvPr/>
            </p:nvSpPr>
            <p:spPr>
              <a:xfrm>
                <a:off x="2122866" y="3470848"/>
                <a:ext cx="1410554" cy="571789"/>
              </a:xfrm>
              <a:prstGeom prst="parallelogram">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GB"/>
                  <a:t>Strategy</a:t>
                </a:r>
              </a:p>
            </p:txBody>
          </p:sp>
          <p:sp>
            <p:nvSpPr>
              <p:cNvPr id="41" name="Rectangle 40">
                <a:extLst>
                  <a:ext uri="{FF2B5EF4-FFF2-40B4-BE49-F238E27FC236}">
                    <a16:creationId xmlns:a16="http://schemas.microsoft.com/office/drawing/2014/main" id="{B9BF34BB-BF13-F88F-3EEB-9E0D94D60E76}"/>
                  </a:ext>
                </a:extLst>
              </p:cNvPr>
              <p:cNvSpPr/>
              <p:nvPr/>
            </p:nvSpPr>
            <p:spPr>
              <a:xfrm>
                <a:off x="925903" y="4603695"/>
                <a:ext cx="1335564" cy="696837"/>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Sub Goal</a:t>
                </a:r>
              </a:p>
            </p:txBody>
          </p:sp>
          <p:sp>
            <p:nvSpPr>
              <p:cNvPr id="42" name="Rectangle 41">
                <a:extLst>
                  <a:ext uri="{FF2B5EF4-FFF2-40B4-BE49-F238E27FC236}">
                    <a16:creationId xmlns:a16="http://schemas.microsoft.com/office/drawing/2014/main" id="{827627A3-FB02-4954-95CE-2D08DA7C4D1C}"/>
                  </a:ext>
                </a:extLst>
              </p:cNvPr>
              <p:cNvSpPr/>
              <p:nvPr/>
            </p:nvSpPr>
            <p:spPr>
              <a:xfrm>
                <a:off x="3065307" y="4601450"/>
                <a:ext cx="1335564" cy="696837"/>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Sub Goal</a:t>
                </a:r>
              </a:p>
            </p:txBody>
          </p:sp>
          <p:grpSp>
            <p:nvGrpSpPr>
              <p:cNvPr id="43" name="Group 42">
                <a:extLst>
                  <a:ext uri="{FF2B5EF4-FFF2-40B4-BE49-F238E27FC236}">
                    <a16:creationId xmlns:a16="http://schemas.microsoft.com/office/drawing/2014/main" id="{6698B631-9EE6-D9A9-DF5F-4E3D8EDA16C6}"/>
                  </a:ext>
                </a:extLst>
              </p:cNvPr>
              <p:cNvGrpSpPr/>
              <p:nvPr/>
            </p:nvGrpSpPr>
            <p:grpSpPr>
              <a:xfrm>
                <a:off x="354979" y="5665602"/>
                <a:ext cx="832279" cy="708966"/>
                <a:chOff x="441748" y="4351107"/>
                <a:chExt cx="832279" cy="708966"/>
              </a:xfrm>
            </p:grpSpPr>
            <p:sp>
              <p:nvSpPr>
                <p:cNvPr id="44" name="Oval 43">
                  <a:extLst>
                    <a:ext uri="{FF2B5EF4-FFF2-40B4-BE49-F238E27FC236}">
                      <a16:creationId xmlns:a16="http://schemas.microsoft.com/office/drawing/2014/main" id="{F06D9F67-526F-8CDB-8A14-9F801ECF0A61}"/>
                    </a:ext>
                  </a:extLst>
                </p:cNvPr>
                <p:cNvSpPr/>
                <p:nvPr/>
              </p:nvSpPr>
              <p:spPr>
                <a:xfrm>
                  <a:off x="518845" y="4351107"/>
                  <a:ext cx="691158" cy="708966"/>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solidFill>
                      <a:schemeClr val="bg1"/>
                    </a:solidFill>
                  </a:endParaRPr>
                </a:p>
              </p:txBody>
            </p:sp>
            <p:sp>
              <p:nvSpPr>
                <p:cNvPr id="45" name="TextBox 44">
                  <a:extLst>
                    <a:ext uri="{FF2B5EF4-FFF2-40B4-BE49-F238E27FC236}">
                      <a16:creationId xmlns:a16="http://schemas.microsoft.com/office/drawing/2014/main" id="{89C905C2-7AB8-55D3-4244-66D68BFAB678}"/>
                    </a:ext>
                  </a:extLst>
                </p:cNvPr>
                <p:cNvSpPr txBox="1"/>
                <p:nvPr/>
              </p:nvSpPr>
              <p:spPr>
                <a:xfrm>
                  <a:off x="441748" y="4546564"/>
                  <a:ext cx="832279" cy="307777"/>
                </a:xfrm>
                <a:prstGeom prst="rect">
                  <a:avLst/>
                </a:prstGeom>
                <a:noFill/>
              </p:spPr>
              <p:txBody>
                <a:bodyPr wrap="none" rtlCol="0">
                  <a:spAutoFit/>
                </a:bodyPr>
                <a:lstStyle/>
                <a:p>
                  <a:r>
                    <a:rPr lang="en-GB" sz="1400">
                      <a:solidFill>
                        <a:schemeClr val="bg1"/>
                      </a:solidFill>
                    </a:rPr>
                    <a:t>Solution</a:t>
                  </a:r>
                </a:p>
              </p:txBody>
            </p:sp>
          </p:grpSp>
          <p:grpSp>
            <p:nvGrpSpPr>
              <p:cNvPr id="46" name="Group 45">
                <a:extLst>
                  <a:ext uri="{FF2B5EF4-FFF2-40B4-BE49-F238E27FC236}">
                    <a16:creationId xmlns:a16="http://schemas.microsoft.com/office/drawing/2014/main" id="{EDE9EB4B-336D-A61C-7AD4-B8BDFE3B99B7}"/>
                  </a:ext>
                </a:extLst>
              </p:cNvPr>
              <p:cNvGrpSpPr/>
              <p:nvPr/>
            </p:nvGrpSpPr>
            <p:grpSpPr>
              <a:xfrm>
                <a:off x="1084930" y="5665602"/>
                <a:ext cx="832279" cy="708966"/>
                <a:chOff x="441748" y="4351107"/>
                <a:chExt cx="832279" cy="708966"/>
              </a:xfrm>
            </p:grpSpPr>
            <p:sp>
              <p:nvSpPr>
                <p:cNvPr id="47" name="Oval 46">
                  <a:extLst>
                    <a:ext uri="{FF2B5EF4-FFF2-40B4-BE49-F238E27FC236}">
                      <a16:creationId xmlns:a16="http://schemas.microsoft.com/office/drawing/2014/main" id="{B29D8672-7D09-A914-0038-1DA0C7CA8EC5}"/>
                    </a:ext>
                  </a:extLst>
                </p:cNvPr>
                <p:cNvSpPr/>
                <p:nvPr/>
              </p:nvSpPr>
              <p:spPr>
                <a:xfrm>
                  <a:off x="518845" y="4351107"/>
                  <a:ext cx="691158" cy="708966"/>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solidFill>
                      <a:schemeClr val="bg1"/>
                    </a:solidFill>
                  </a:endParaRPr>
                </a:p>
              </p:txBody>
            </p:sp>
            <p:sp>
              <p:nvSpPr>
                <p:cNvPr id="48" name="TextBox 47">
                  <a:extLst>
                    <a:ext uri="{FF2B5EF4-FFF2-40B4-BE49-F238E27FC236}">
                      <a16:creationId xmlns:a16="http://schemas.microsoft.com/office/drawing/2014/main" id="{51EA90E4-B169-4784-DE18-32E225A880D8}"/>
                    </a:ext>
                  </a:extLst>
                </p:cNvPr>
                <p:cNvSpPr txBox="1"/>
                <p:nvPr/>
              </p:nvSpPr>
              <p:spPr>
                <a:xfrm>
                  <a:off x="441748" y="4546564"/>
                  <a:ext cx="832279" cy="307777"/>
                </a:xfrm>
                <a:prstGeom prst="rect">
                  <a:avLst/>
                </a:prstGeom>
                <a:noFill/>
              </p:spPr>
              <p:txBody>
                <a:bodyPr wrap="none" rtlCol="0">
                  <a:spAutoFit/>
                </a:bodyPr>
                <a:lstStyle/>
                <a:p>
                  <a:r>
                    <a:rPr lang="en-GB" sz="1400">
                      <a:solidFill>
                        <a:schemeClr val="bg1"/>
                      </a:solidFill>
                    </a:rPr>
                    <a:t>Solution</a:t>
                  </a:r>
                </a:p>
              </p:txBody>
            </p:sp>
          </p:grpSp>
          <p:grpSp>
            <p:nvGrpSpPr>
              <p:cNvPr id="49" name="Group 48">
                <a:extLst>
                  <a:ext uri="{FF2B5EF4-FFF2-40B4-BE49-F238E27FC236}">
                    <a16:creationId xmlns:a16="http://schemas.microsoft.com/office/drawing/2014/main" id="{002F5A51-202D-C891-45BB-E03797D52047}"/>
                  </a:ext>
                </a:extLst>
              </p:cNvPr>
              <p:cNvGrpSpPr/>
              <p:nvPr/>
            </p:nvGrpSpPr>
            <p:grpSpPr>
              <a:xfrm>
                <a:off x="1843896" y="5666192"/>
                <a:ext cx="832279" cy="708966"/>
                <a:chOff x="441748" y="4351107"/>
                <a:chExt cx="832279" cy="708966"/>
              </a:xfrm>
            </p:grpSpPr>
            <p:sp>
              <p:nvSpPr>
                <p:cNvPr id="50" name="Oval 49">
                  <a:extLst>
                    <a:ext uri="{FF2B5EF4-FFF2-40B4-BE49-F238E27FC236}">
                      <a16:creationId xmlns:a16="http://schemas.microsoft.com/office/drawing/2014/main" id="{0988232F-665E-5145-C488-1F71C7DDD02B}"/>
                    </a:ext>
                  </a:extLst>
                </p:cNvPr>
                <p:cNvSpPr/>
                <p:nvPr/>
              </p:nvSpPr>
              <p:spPr>
                <a:xfrm>
                  <a:off x="518845" y="4351107"/>
                  <a:ext cx="691158" cy="708966"/>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solidFill>
                      <a:schemeClr val="bg1"/>
                    </a:solidFill>
                  </a:endParaRPr>
                </a:p>
              </p:txBody>
            </p:sp>
            <p:sp>
              <p:nvSpPr>
                <p:cNvPr id="51" name="TextBox 50">
                  <a:extLst>
                    <a:ext uri="{FF2B5EF4-FFF2-40B4-BE49-F238E27FC236}">
                      <a16:creationId xmlns:a16="http://schemas.microsoft.com/office/drawing/2014/main" id="{1DE2DCA4-CB20-9499-2A3B-566D05B5A091}"/>
                    </a:ext>
                  </a:extLst>
                </p:cNvPr>
                <p:cNvSpPr txBox="1"/>
                <p:nvPr/>
              </p:nvSpPr>
              <p:spPr>
                <a:xfrm>
                  <a:off x="441748" y="4546564"/>
                  <a:ext cx="832279" cy="307777"/>
                </a:xfrm>
                <a:prstGeom prst="rect">
                  <a:avLst/>
                </a:prstGeom>
                <a:noFill/>
              </p:spPr>
              <p:txBody>
                <a:bodyPr wrap="none" rtlCol="0">
                  <a:spAutoFit/>
                </a:bodyPr>
                <a:lstStyle/>
                <a:p>
                  <a:r>
                    <a:rPr lang="en-GB" sz="1400">
                      <a:solidFill>
                        <a:schemeClr val="bg1"/>
                      </a:solidFill>
                    </a:rPr>
                    <a:t>Solution</a:t>
                  </a:r>
                </a:p>
              </p:txBody>
            </p:sp>
          </p:grpSp>
        </p:grpSp>
        <p:grpSp>
          <p:nvGrpSpPr>
            <p:cNvPr id="52" name="Group 51">
              <a:extLst>
                <a:ext uri="{FF2B5EF4-FFF2-40B4-BE49-F238E27FC236}">
                  <a16:creationId xmlns:a16="http://schemas.microsoft.com/office/drawing/2014/main" id="{FEBFCA93-1684-5FFA-3CA7-711C60D76587}"/>
                </a:ext>
              </a:extLst>
            </p:cNvPr>
            <p:cNvGrpSpPr/>
            <p:nvPr/>
          </p:nvGrpSpPr>
          <p:grpSpPr>
            <a:xfrm>
              <a:off x="3010535" y="5670740"/>
              <a:ext cx="832279" cy="708966"/>
              <a:chOff x="441748" y="4351107"/>
              <a:chExt cx="832279" cy="708966"/>
            </a:xfrm>
          </p:grpSpPr>
          <p:sp>
            <p:nvSpPr>
              <p:cNvPr id="53" name="Oval 52">
                <a:extLst>
                  <a:ext uri="{FF2B5EF4-FFF2-40B4-BE49-F238E27FC236}">
                    <a16:creationId xmlns:a16="http://schemas.microsoft.com/office/drawing/2014/main" id="{02BB0F82-AD8D-0189-DA58-9178FBE7B854}"/>
                  </a:ext>
                </a:extLst>
              </p:cNvPr>
              <p:cNvSpPr/>
              <p:nvPr/>
            </p:nvSpPr>
            <p:spPr>
              <a:xfrm>
                <a:off x="518845" y="4351107"/>
                <a:ext cx="691158" cy="708966"/>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solidFill>
                    <a:schemeClr val="bg1"/>
                  </a:solidFill>
                </a:endParaRPr>
              </a:p>
            </p:txBody>
          </p:sp>
          <p:sp>
            <p:nvSpPr>
              <p:cNvPr id="54" name="TextBox 53">
                <a:extLst>
                  <a:ext uri="{FF2B5EF4-FFF2-40B4-BE49-F238E27FC236}">
                    <a16:creationId xmlns:a16="http://schemas.microsoft.com/office/drawing/2014/main" id="{C070684E-ADB9-D00E-A76E-ECE24EE51167}"/>
                  </a:ext>
                </a:extLst>
              </p:cNvPr>
              <p:cNvSpPr txBox="1"/>
              <p:nvPr/>
            </p:nvSpPr>
            <p:spPr>
              <a:xfrm>
                <a:off x="441748" y="4546564"/>
                <a:ext cx="832279" cy="307777"/>
              </a:xfrm>
              <a:prstGeom prst="rect">
                <a:avLst/>
              </a:prstGeom>
              <a:noFill/>
            </p:spPr>
            <p:txBody>
              <a:bodyPr wrap="none" rtlCol="0">
                <a:spAutoFit/>
              </a:bodyPr>
              <a:lstStyle/>
              <a:p>
                <a:r>
                  <a:rPr lang="en-GB" sz="1400">
                    <a:solidFill>
                      <a:schemeClr val="bg1"/>
                    </a:solidFill>
                  </a:rPr>
                  <a:t>Solution</a:t>
                </a:r>
              </a:p>
            </p:txBody>
          </p:sp>
        </p:grpSp>
        <p:grpSp>
          <p:nvGrpSpPr>
            <p:cNvPr id="55" name="Group 54">
              <a:extLst>
                <a:ext uri="{FF2B5EF4-FFF2-40B4-BE49-F238E27FC236}">
                  <a16:creationId xmlns:a16="http://schemas.microsoft.com/office/drawing/2014/main" id="{DB387287-B3E0-2C6F-EB85-587064BCF68D}"/>
                </a:ext>
              </a:extLst>
            </p:cNvPr>
            <p:cNvGrpSpPr/>
            <p:nvPr/>
          </p:nvGrpSpPr>
          <p:grpSpPr>
            <a:xfrm>
              <a:off x="3836920" y="5665602"/>
              <a:ext cx="832279" cy="708966"/>
              <a:chOff x="441748" y="4351107"/>
              <a:chExt cx="832279" cy="708966"/>
            </a:xfrm>
          </p:grpSpPr>
          <p:sp>
            <p:nvSpPr>
              <p:cNvPr id="56" name="Oval 55">
                <a:extLst>
                  <a:ext uri="{FF2B5EF4-FFF2-40B4-BE49-F238E27FC236}">
                    <a16:creationId xmlns:a16="http://schemas.microsoft.com/office/drawing/2014/main" id="{AACF6710-8553-C5D9-3D1E-6EAA4F3FEB55}"/>
                  </a:ext>
                </a:extLst>
              </p:cNvPr>
              <p:cNvSpPr/>
              <p:nvPr/>
            </p:nvSpPr>
            <p:spPr>
              <a:xfrm>
                <a:off x="518845" y="4351107"/>
                <a:ext cx="691158" cy="708966"/>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solidFill>
                    <a:schemeClr val="bg1"/>
                  </a:solidFill>
                </a:endParaRPr>
              </a:p>
            </p:txBody>
          </p:sp>
          <p:sp>
            <p:nvSpPr>
              <p:cNvPr id="57" name="TextBox 56">
                <a:extLst>
                  <a:ext uri="{FF2B5EF4-FFF2-40B4-BE49-F238E27FC236}">
                    <a16:creationId xmlns:a16="http://schemas.microsoft.com/office/drawing/2014/main" id="{6A4013FD-93EF-EFA2-ACF7-BCD857165785}"/>
                  </a:ext>
                </a:extLst>
              </p:cNvPr>
              <p:cNvSpPr txBox="1"/>
              <p:nvPr/>
            </p:nvSpPr>
            <p:spPr>
              <a:xfrm>
                <a:off x="441748" y="4546564"/>
                <a:ext cx="832279" cy="307777"/>
              </a:xfrm>
              <a:prstGeom prst="rect">
                <a:avLst/>
              </a:prstGeom>
              <a:noFill/>
            </p:spPr>
            <p:txBody>
              <a:bodyPr wrap="none" rtlCol="0">
                <a:spAutoFit/>
              </a:bodyPr>
              <a:lstStyle/>
              <a:p>
                <a:r>
                  <a:rPr lang="en-GB" sz="1400">
                    <a:solidFill>
                      <a:schemeClr val="bg1"/>
                    </a:solidFill>
                  </a:rPr>
                  <a:t>Solution</a:t>
                </a:r>
              </a:p>
            </p:txBody>
          </p:sp>
        </p:grpSp>
      </p:grpSp>
      <p:sp>
        <p:nvSpPr>
          <p:cNvPr id="71" name="TextBox 70">
            <a:extLst>
              <a:ext uri="{FF2B5EF4-FFF2-40B4-BE49-F238E27FC236}">
                <a16:creationId xmlns:a16="http://schemas.microsoft.com/office/drawing/2014/main" id="{34587692-EA08-76F2-52F3-695966A1F99E}"/>
              </a:ext>
            </a:extLst>
          </p:cNvPr>
          <p:cNvSpPr txBox="1"/>
          <p:nvPr/>
        </p:nvSpPr>
        <p:spPr>
          <a:xfrm>
            <a:off x="270788" y="1081501"/>
            <a:ext cx="1568959" cy="923330"/>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rgbClr val="7030A0"/>
                </a:solidFill>
                <a:latin typeface="Arial"/>
                <a:cs typeface="Arial"/>
              </a:rPr>
              <a:t>The White Book</a:t>
            </a:r>
          </a:p>
          <a:p>
            <a:pPr algn="l"/>
            <a:endParaRPr lang="en-US" b="1">
              <a:solidFill>
                <a:srgbClr val="7030A0"/>
              </a:solidFill>
              <a:latin typeface="Arial"/>
              <a:cs typeface="Arial"/>
            </a:endParaRPr>
          </a:p>
        </p:txBody>
      </p:sp>
      <p:sp>
        <p:nvSpPr>
          <p:cNvPr id="72" name="TextBox 71">
            <a:extLst>
              <a:ext uri="{FF2B5EF4-FFF2-40B4-BE49-F238E27FC236}">
                <a16:creationId xmlns:a16="http://schemas.microsoft.com/office/drawing/2014/main" id="{95AA97A1-7F87-6D83-F488-407E1BE36AA3}"/>
              </a:ext>
            </a:extLst>
          </p:cNvPr>
          <p:cNvSpPr txBox="1"/>
          <p:nvPr/>
        </p:nvSpPr>
        <p:spPr>
          <a:xfrm>
            <a:off x="1899024" y="1076325"/>
            <a:ext cx="10076804" cy="923330"/>
          </a:xfrm>
          <a:prstGeom prst="rect">
            <a:avLst/>
          </a:prstGeom>
          <a:noFill/>
        </p:spPr>
        <p:txBody>
          <a:bodyPr wrap="square" rtlCol="0">
            <a:spAutoFit/>
          </a:bodyPr>
          <a:lstStyle/>
          <a:p>
            <a:r>
              <a:rPr lang="en-GB"/>
              <a:t>Techniques such as Goal Structuring Notation (GSN) and Claims, Argument, Evidence (CAE) have been developed to provide rigour and clarity in the presentation of safety cases and similar types of reasoned argument. </a:t>
            </a:r>
          </a:p>
        </p:txBody>
      </p:sp>
    </p:spTree>
    <p:extLst>
      <p:ext uri="{BB962C8B-B14F-4D97-AF65-F5344CB8AC3E}">
        <p14:creationId xmlns:p14="http://schemas.microsoft.com/office/powerpoint/2010/main" val="37284050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01D85-EC0F-D0B5-832E-B8F2F78B25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602600-2E06-09A6-959E-DB3CD8377A91}"/>
              </a:ext>
            </a:extLst>
          </p:cNvPr>
          <p:cNvSpPr>
            <a:spLocks noGrp="1"/>
          </p:cNvSpPr>
          <p:nvPr>
            <p:ph type="title"/>
          </p:nvPr>
        </p:nvSpPr>
        <p:spPr/>
        <p:txBody>
          <a:bodyPr>
            <a:normAutofit fontScale="90000"/>
          </a:bodyPr>
          <a:lstStyle/>
          <a:p>
            <a:r>
              <a:rPr lang="en-GB"/>
              <a:t>The Type Airworthiness Safety Assessment</a:t>
            </a:r>
          </a:p>
        </p:txBody>
      </p:sp>
      <p:sp>
        <p:nvSpPr>
          <p:cNvPr id="3" name="TextBox 2">
            <a:extLst>
              <a:ext uri="{FF2B5EF4-FFF2-40B4-BE49-F238E27FC236}">
                <a16:creationId xmlns:a16="http://schemas.microsoft.com/office/drawing/2014/main" id="{1C007860-1F93-DA1F-1971-A6A5E6375F4D}"/>
              </a:ext>
            </a:extLst>
          </p:cNvPr>
          <p:cNvSpPr txBox="1"/>
          <p:nvPr/>
        </p:nvSpPr>
        <p:spPr>
          <a:xfrm>
            <a:off x="328775" y="1155845"/>
            <a:ext cx="5586250" cy="36933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GB"/>
              <a:t>Air Engineers Tool Kit Tool 16 identifies the following:</a:t>
            </a:r>
          </a:p>
        </p:txBody>
      </p:sp>
      <p:sp>
        <p:nvSpPr>
          <p:cNvPr id="4" name="Rectangle: Rounded Corners 3">
            <a:extLst>
              <a:ext uri="{FF2B5EF4-FFF2-40B4-BE49-F238E27FC236}">
                <a16:creationId xmlns:a16="http://schemas.microsoft.com/office/drawing/2014/main" id="{F66BCA16-90C2-3F40-85F1-CBD324A191FD}"/>
              </a:ext>
            </a:extLst>
          </p:cNvPr>
          <p:cNvSpPr/>
          <p:nvPr/>
        </p:nvSpPr>
        <p:spPr>
          <a:xfrm>
            <a:off x="2481209" y="1864762"/>
            <a:ext cx="7330611" cy="132828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TASA Principal Claim</a:t>
            </a:r>
          </a:p>
          <a:p>
            <a:pPr algn="ctr"/>
            <a:endParaRPr lang="en-GB"/>
          </a:p>
          <a:p>
            <a:pPr algn="ctr"/>
            <a:r>
              <a:rPr lang="en-GB"/>
              <a:t>The Air System is Acceptably Safe to Operate in Service to Defined Limits within its support Framework</a:t>
            </a:r>
          </a:p>
        </p:txBody>
      </p:sp>
      <p:sp>
        <p:nvSpPr>
          <p:cNvPr id="5" name="Rectangle: Rounded Corners 4">
            <a:extLst>
              <a:ext uri="{FF2B5EF4-FFF2-40B4-BE49-F238E27FC236}">
                <a16:creationId xmlns:a16="http://schemas.microsoft.com/office/drawing/2014/main" id="{545A9698-A48F-1823-7A7D-E7D1774898EF}"/>
              </a:ext>
            </a:extLst>
          </p:cNvPr>
          <p:cNvSpPr/>
          <p:nvPr/>
        </p:nvSpPr>
        <p:spPr>
          <a:xfrm>
            <a:off x="4661898" y="3549182"/>
            <a:ext cx="2969231" cy="1077778"/>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a:t>To be argued through evidence of the following claims being true or met</a:t>
            </a:r>
          </a:p>
        </p:txBody>
      </p:sp>
      <p:sp>
        <p:nvSpPr>
          <p:cNvPr id="6" name="Rectangle: Rounded Corners 5">
            <a:extLst>
              <a:ext uri="{FF2B5EF4-FFF2-40B4-BE49-F238E27FC236}">
                <a16:creationId xmlns:a16="http://schemas.microsoft.com/office/drawing/2014/main" id="{1EFF1A9B-B49B-C29D-A7CB-F9B5CEB6BDAA}"/>
              </a:ext>
            </a:extLst>
          </p:cNvPr>
          <p:cNvSpPr/>
          <p:nvPr/>
        </p:nvSpPr>
        <p:spPr>
          <a:xfrm>
            <a:off x="1381875" y="5060021"/>
            <a:ext cx="1977775" cy="1159803"/>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a:t>The Type Design is Safe</a:t>
            </a:r>
          </a:p>
        </p:txBody>
      </p:sp>
      <p:sp>
        <p:nvSpPr>
          <p:cNvPr id="7" name="Rectangle: Rounded Corners 6">
            <a:extLst>
              <a:ext uri="{FF2B5EF4-FFF2-40B4-BE49-F238E27FC236}">
                <a16:creationId xmlns:a16="http://schemas.microsoft.com/office/drawing/2014/main" id="{EE14930A-DE4D-13DC-485E-02E1DE5ADFD9}"/>
              </a:ext>
            </a:extLst>
          </p:cNvPr>
          <p:cNvSpPr/>
          <p:nvPr/>
        </p:nvSpPr>
        <p:spPr>
          <a:xfrm>
            <a:off x="3553147" y="5060020"/>
            <a:ext cx="1977775" cy="1159803"/>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a:t>The ECtRtL is known, assessed &amp; agreed ALARP</a:t>
            </a:r>
          </a:p>
        </p:txBody>
      </p:sp>
      <p:sp>
        <p:nvSpPr>
          <p:cNvPr id="8" name="Rectangle: Rounded Corners 7">
            <a:extLst>
              <a:ext uri="{FF2B5EF4-FFF2-40B4-BE49-F238E27FC236}">
                <a16:creationId xmlns:a16="http://schemas.microsoft.com/office/drawing/2014/main" id="{CF5AF8F8-2A78-4E1B-8A43-1CB0B1C84B94}"/>
              </a:ext>
            </a:extLst>
          </p:cNvPr>
          <p:cNvSpPr/>
          <p:nvPr/>
        </p:nvSpPr>
        <p:spPr>
          <a:xfrm>
            <a:off x="5733944" y="5117168"/>
            <a:ext cx="2808269" cy="1083604"/>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a:t>The Air System can be operated and maintained safety in service</a:t>
            </a:r>
          </a:p>
        </p:txBody>
      </p:sp>
      <p:sp>
        <p:nvSpPr>
          <p:cNvPr id="9" name="Rectangle: Rounded Corners 8">
            <a:extLst>
              <a:ext uri="{FF2B5EF4-FFF2-40B4-BE49-F238E27FC236}">
                <a16:creationId xmlns:a16="http://schemas.microsoft.com/office/drawing/2014/main" id="{28CF5747-BB34-BAFF-724B-F738CF6734DC}"/>
              </a:ext>
            </a:extLst>
          </p:cNvPr>
          <p:cNvSpPr/>
          <p:nvPr/>
        </p:nvSpPr>
        <p:spPr>
          <a:xfrm>
            <a:off x="8726185" y="5060020"/>
            <a:ext cx="2577994" cy="1140752"/>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a:t>The Safety Management System Ensures Safe Practices</a:t>
            </a:r>
          </a:p>
        </p:txBody>
      </p:sp>
      <p:cxnSp>
        <p:nvCxnSpPr>
          <p:cNvPr id="10" name="Straight Arrow Connector 9">
            <a:extLst>
              <a:ext uri="{FF2B5EF4-FFF2-40B4-BE49-F238E27FC236}">
                <a16:creationId xmlns:a16="http://schemas.microsoft.com/office/drawing/2014/main" id="{B71E504A-1BB7-3F22-3A9D-8ABED8FA4626}"/>
              </a:ext>
            </a:extLst>
          </p:cNvPr>
          <p:cNvCxnSpPr>
            <a:cxnSpLocks/>
            <a:stCxn id="6" idx="0"/>
            <a:endCxn id="5" idx="2"/>
          </p:cNvCxnSpPr>
          <p:nvPr/>
        </p:nvCxnSpPr>
        <p:spPr>
          <a:xfrm flipV="1">
            <a:off x="2370763" y="4626960"/>
            <a:ext cx="3775751" cy="43306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674BFF20-B88D-0D97-4F78-A329586BD454}"/>
              </a:ext>
            </a:extLst>
          </p:cNvPr>
          <p:cNvCxnSpPr>
            <a:cxnSpLocks/>
            <a:stCxn id="7" idx="0"/>
            <a:endCxn id="5" idx="2"/>
          </p:cNvCxnSpPr>
          <p:nvPr/>
        </p:nvCxnSpPr>
        <p:spPr>
          <a:xfrm flipV="1">
            <a:off x="4542035" y="4626960"/>
            <a:ext cx="1604479" cy="43306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C95E5E25-FA9F-4854-EB56-77676AEB7111}"/>
              </a:ext>
            </a:extLst>
          </p:cNvPr>
          <p:cNvCxnSpPr>
            <a:cxnSpLocks/>
            <a:stCxn id="8" idx="0"/>
            <a:endCxn id="5" idx="2"/>
          </p:cNvCxnSpPr>
          <p:nvPr/>
        </p:nvCxnSpPr>
        <p:spPr>
          <a:xfrm flipH="1" flipV="1">
            <a:off x="6146514" y="4626960"/>
            <a:ext cx="991565" cy="4902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14D7470F-D6E2-0EA5-CCAF-0E38D02F9BAF}"/>
              </a:ext>
            </a:extLst>
          </p:cNvPr>
          <p:cNvCxnSpPr>
            <a:cxnSpLocks/>
            <a:stCxn id="9" idx="0"/>
            <a:endCxn id="5" idx="2"/>
          </p:cNvCxnSpPr>
          <p:nvPr/>
        </p:nvCxnSpPr>
        <p:spPr>
          <a:xfrm flipH="1" flipV="1">
            <a:off x="6146514" y="4626960"/>
            <a:ext cx="3868668" cy="43306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EB6B11B6-82AB-EA15-B7AD-2C0327177320}"/>
              </a:ext>
            </a:extLst>
          </p:cNvPr>
          <p:cNvCxnSpPr>
            <a:cxnSpLocks/>
            <a:stCxn id="5" idx="0"/>
            <a:endCxn id="4" idx="2"/>
          </p:cNvCxnSpPr>
          <p:nvPr/>
        </p:nvCxnSpPr>
        <p:spPr>
          <a:xfrm flipV="1">
            <a:off x="6146514" y="3193050"/>
            <a:ext cx="1" cy="35613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5716608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7C024-23A8-B046-8DB9-09956F5975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F430E7-F870-AB63-9482-717AEFF2BEF1}"/>
              </a:ext>
            </a:extLst>
          </p:cNvPr>
          <p:cNvSpPr>
            <a:spLocks noGrp="1"/>
          </p:cNvSpPr>
          <p:nvPr>
            <p:ph type="title"/>
          </p:nvPr>
        </p:nvSpPr>
        <p:spPr/>
        <p:txBody>
          <a:bodyPr>
            <a:normAutofit fontScale="90000"/>
          </a:bodyPr>
          <a:lstStyle/>
          <a:p>
            <a:r>
              <a:rPr lang="en-GB"/>
              <a:t>The Type Airworthiness Safety Assessment - Evidence</a:t>
            </a:r>
          </a:p>
        </p:txBody>
      </p:sp>
      <p:sp>
        <p:nvSpPr>
          <p:cNvPr id="3" name="Rectangle: Rounded Corners 2">
            <a:extLst>
              <a:ext uri="{FF2B5EF4-FFF2-40B4-BE49-F238E27FC236}">
                <a16:creationId xmlns:a16="http://schemas.microsoft.com/office/drawing/2014/main" id="{8CF273E3-C322-897E-3A69-A086DAD5542D}"/>
              </a:ext>
            </a:extLst>
          </p:cNvPr>
          <p:cNvSpPr/>
          <p:nvPr/>
        </p:nvSpPr>
        <p:spPr>
          <a:xfrm>
            <a:off x="766714" y="1067774"/>
            <a:ext cx="1977775" cy="1109517"/>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a:t>The Type Design is Safe</a:t>
            </a:r>
          </a:p>
        </p:txBody>
      </p:sp>
      <p:sp>
        <p:nvSpPr>
          <p:cNvPr id="4" name="Rectangle 3">
            <a:extLst>
              <a:ext uri="{FF2B5EF4-FFF2-40B4-BE49-F238E27FC236}">
                <a16:creationId xmlns:a16="http://schemas.microsoft.com/office/drawing/2014/main" id="{FC9499AC-1EDA-951E-4596-B91448592CB7}"/>
              </a:ext>
            </a:extLst>
          </p:cNvPr>
          <p:cNvSpPr/>
          <p:nvPr/>
        </p:nvSpPr>
        <p:spPr>
          <a:xfrm>
            <a:off x="449925" y="2480352"/>
            <a:ext cx="1181528" cy="806521"/>
          </a:xfrm>
          <a:prstGeom prst="rect">
            <a:avLst/>
          </a:prstGeom>
          <a:solidFill>
            <a:srgbClr val="EDEDED"/>
          </a:solidFill>
          <a:ln>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DO Safety Case</a:t>
            </a:r>
          </a:p>
        </p:txBody>
      </p:sp>
      <p:sp>
        <p:nvSpPr>
          <p:cNvPr id="5" name="Rectangle 4">
            <a:extLst>
              <a:ext uri="{FF2B5EF4-FFF2-40B4-BE49-F238E27FC236}">
                <a16:creationId xmlns:a16="http://schemas.microsoft.com/office/drawing/2014/main" id="{AF42BB7E-000F-5A30-751F-02108AEED08E}"/>
              </a:ext>
            </a:extLst>
          </p:cNvPr>
          <p:cNvSpPr/>
          <p:nvPr/>
        </p:nvSpPr>
        <p:spPr>
          <a:xfrm>
            <a:off x="449925" y="3527460"/>
            <a:ext cx="1181528" cy="806521"/>
          </a:xfrm>
          <a:prstGeom prst="rect">
            <a:avLst/>
          </a:prstGeom>
          <a:solidFill>
            <a:srgbClr val="EDEDED"/>
          </a:solidFill>
          <a:ln>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DST Compliance</a:t>
            </a:r>
          </a:p>
        </p:txBody>
      </p:sp>
      <p:sp>
        <p:nvSpPr>
          <p:cNvPr id="6" name="Rectangle 5">
            <a:extLst>
              <a:ext uri="{FF2B5EF4-FFF2-40B4-BE49-F238E27FC236}">
                <a16:creationId xmlns:a16="http://schemas.microsoft.com/office/drawing/2014/main" id="{6FFE3E8C-E1BC-F876-B83E-6E44DD3D1EC3}"/>
              </a:ext>
            </a:extLst>
          </p:cNvPr>
          <p:cNvSpPr/>
          <p:nvPr/>
        </p:nvSpPr>
        <p:spPr>
          <a:xfrm>
            <a:off x="1475833" y="3160166"/>
            <a:ext cx="1181528" cy="806521"/>
          </a:xfrm>
          <a:prstGeom prst="rect">
            <a:avLst/>
          </a:prstGeom>
          <a:solidFill>
            <a:srgbClr val="EDEDED"/>
          </a:solidFill>
          <a:ln>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TCB</a:t>
            </a:r>
          </a:p>
        </p:txBody>
      </p:sp>
      <p:sp>
        <p:nvSpPr>
          <p:cNvPr id="7" name="Rectangle 6">
            <a:extLst>
              <a:ext uri="{FF2B5EF4-FFF2-40B4-BE49-F238E27FC236}">
                <a16:creationId xmlns:a16="http://schemas.microsoft.com/office/drawing/2014/main" id="{47EDB337-9E53-2B48-2B19-48D5495E6DBE}"/>
              </a:ext>
            </a:extLst>
          </p:cNvPr>
          <p:cNvSpPr/>
          <p:nvPr/>
        </p:nvSpPr>
        <p:spPr>
          <a:xfrm>
            <a:off x="1423829" y="4178411"/>
            <a:ext cx="1181528" cy="806521"/>
          </a:xfrm>
          <a:prstGeom prst="rect">
            <a:avLst/>
          </a:prstGeom>
          <a:solidFill>
            <a:srgbClr val="EDEDED"/>
          </a:solidFill>
          <a:ln>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TCE</a:t>
            </a:r>
          </a:p>
        </p:txBody>
      </p:sp>
      <p:sp>
        <p:nvSpPr>
          <p:cNvPr id="8" name="Rectangle 7">
            <a:extLst>
              <a:ext uri="{FF2B5EF4-FFF2-40B4-BE49-F238E27FC236}">
                <a16:creationId xmlns:a16="http://schemas.microsoft.com/office/drawing/2014/main" id="{DFCA749E-84E5-6957-80B7-32170361A0A3}"/>
              </a:ext>
            </a:extLst>
          </p:cNvPr>
          <p:cNvSpPr/>
          <p:nvPr/>
        </p:nvSpPr>
        <p:spPr>
          <a:xfrm>
            <a:off x="1586932" y="2261440"/>
            <a:ext cx="1181528" cy="806521"/>
          </a:xfrm>
          <a:prstGeom prst="rect">
            <a:avLst/>
          </a:prstGeom>
          <a:solidFill>
            <a:srgbClr val="EDEDED"/>
          </a:solidFill>
          <a:ln>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Endorsed ENBAS</a:t>
            </a:r>
          </a:p>
        </p:txBody>
      </p:sp>
      <p:sp>
        <p:nvSpPr>
          <p:cNvPr id="9" name="Rectangle 8">
            <a:extLst>
              <a:ext uri="{FF2B5EF4-FFF2-40B4-BE49-F238E27FC236}">
                <a16:creationId xmlns:a16="http://schemas.microsoft.com/office/drawing/2014/main" id="{3C782E8C-2436-F3AA-2F77-7B8D19CFD157}"/>
              </a:ext>
            </a:extLst>
          </p:cNvPr>
          <p:cNvSpPr/>
          <p:nvPr/>
        </p:nvSpPr>
        <p:spPr>
          <a:xfrm>
            <a:off x="1379308" y="5147844"/>
            <a:ext cx="1181528" cy="806521"/>
          </a:xfrm>
          <a:prstGeom prst="rect">
            <a:avLst/>
          </a:prstGeom>
          <a:solidFill>
            <a:srgbClr val="EDEDED"/>
          </a:solidFill>
          <a:ln>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C of D</a:t>
            </a:r>
          </a:p>
        </p:txBody>
      </p:sp>
      <p:sp>
        <p:nvSpPr>
          <p:cNvPr id="10" name="Rectangle 9">
            <a:extLst>
              <a:ext uri="{FF2B5EF4-FFF2-40B4-BE49-F238E27FC236}">
                <a16:creationId xmlns:a16="http://schemas.microsoft.com/office/drawing/2014/main" id="{BE1BFF88-0E98-EC2C-9A6B-BCC1A2FC5181}"/>
              </a:ext>
            </a:extLst>
          </p:cNvPr>
          <p:cNvSpPr/>
          <p:nvPr/>
        </p:nvSpPr>
        <p:spPr>
          <a:xfrm>
            <a:off x="405404" y="4467546"/>
            <a:ext cx="1181528" cy="806521"/>
          </a:xfrm>
          <a:prstGeom prst="rect">
            <a:avLst/>
          </a:prstGeom>
          <a:solidFill>
            <a:srgbClr val="EDEDED"/>
          </a:solidFill>
          <a:ln>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MTC</a:t>
            </a:r>
          </a:p>
        </p:txBody>
      </p:sp>
      <p:sp>
        <p:nvSpPr>
          <p:cNvPr id="11" name="Rectangle 10">
            <a:extLst>
              <a:ext uri="{FF2B5EF4-FFF2-40B4-BE49-F238E27FC236}">
                <a16:creationId xmlns:a16="http://schemas.microsoft.com/office/drawing/2014/main" id="{A48EC91A-6D38-173F-C7A0-AC2E1A99D882}"/>
              </a:ext>
            </a:extLst>
          </p:cNvPr>
          <p:cNvSpPr/>
          <p:nvPr/>
        </p:nvSpPr>
        <p:spPr>
          <a:xfrm>
            <a:off x="342903" y="5420587"/>
            <a:ext cx="1181528" cy="806521"/>
          </a:xfrm>
          <a:prstGeom prst="rect">
            <a:avLst/>
          </a:prstGeom>
          <a:solidFill>
            <a:srgbClr val="EDEDED"/>
          </a:solidFill>
          <a:ln>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Config Man</a:t>
            </a:r>
          </a:p>
        </p:txBody>
      </p:sp>
      <p:sp>
        <p:nvSpPr>
          <p:cNvPr id="12" name="Rectangle: Rounded Corners 11">
            <a:extLst>
              <a:ext uri="{FF2B5EF4-FFF2-40B4-BE49-F238E27FC236}">
                <a16:creationId xmlns:a16="http://schemas.microsoft.com/office/drawing/2014/main" id="{89BC8349-9D68-031B-C607-E6DEB488CF08}"/>
              </a:ext>
            </a:extLst>
          </p:cNvPr>
          <p:cNvSpPr/>
          <p:nvPr/>
        </p:nvSpPr>
        <p:spPr>
          <a:xfrm>
            <a:off x="3371213" y="1067774"/>
            <a:ext cx="1977775" cy="1109516"/>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a:t>The ECtRtL is known, assessed &amp; agreed ALARP</a:t>
            </a:r>
          </a:p>
        </p:txBody>
      </p:sp>
      <p:sp>
        <p:nvSpPr>
          <p:cNvPr id="13" name="Rectangle 12">
            <a:extLst>
              <a:ext uri="{FF2B5EF4-FFF2-40B4-BE49-F238E27FC236}">
                <a16:creationId xmlns:a16="http://schemas.microsoft.com/office/drawing/2014/main" id="{20CC3BC6-4CF7-20AC-F1FF-A411DB0E5EEB}"/>
              </a:ext>
            </a:extLst>
          </p:cNvPr>
          <p:cNvSpPr/>
          <p:nvPr/>
        </p:nvSpPr>
        <p:spPr>
          <a:xfrm>
            <a:off x="3066415" y="2396137"/>
            <a:ext cx="1181528" cy="806521"/>
          </a:xfrm>
          <a:prstGeom prst="rect">
            <a:avLst/>
          </a:prstGeom>
          <a:solidFill>
            <a:srgbClr val="EDEDED"/>
          </a:solidFill>
          <a:ln>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SEMP</a:t>
            </a:r>
          </a:p>
        </p:txBody>
      </p:sp>
      <p:sp>
        <p:nvSpPr>
          <p:cNvPr id="14" name="Rectangle 13">
            <a:extLst>
              <a:ext uri="{FF2B5EF4-FFF2-40B4-BE49-F238E27FC236}">
                <a16:creationId xmlns:a16="http://schemas.microsoft.com/office/drawing/2014/main" id="{FCF9B79F-F89A-D6D8-3F89-40AE03F16EC2}"/>
              </a:ext>
            </a:extLst>
          </p:cNvPr>
          <p:cNvSpPr/>
          <p:nvPr/>
        </p:nvSpPr>
        <p:spPr>
          <a:xfrm>
            <a:off x="3066415" y="3386401"/>
            <a:ext cx="1181528" cy="806521"/>
          </a:xfrm>
          <a:prstGeom prst="rect">
            <a:avLst/>
          </a:prstGeom>
          <a:solidFill>
            <a:srgbClr val="EDEDED"/>
          </a:solidFill>
          <a:ln>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HRM/ HRB</a:t>
            </a:r>
          </a:p>
        </p:txBody>
      </p:sp>
      <p:sp>
        <p:nvSpPr>
          <p:cNvPr id="15" name="Rectangle 14">
            <a:extLst>
              <a:ext uri="{FF2B5EF4-FFF2-40B4-BE49-F238E27FC236}">
                <a16:creationId xmlns:a16="http://schemas.microsoft.com/office/drawing/2014/main" id="{C56E85BA-AA04-CC7C-4B25-6CF3F507E776}"/>
              </a:ext>
            </a:extLst>
          </p:cNvPr>
          <p:cNvSpPr/>
          <p:nvPr/>
        </p:nvSpPr>
        <p:spPr>
          <a:xfrm>
            <a:off x="3066415" y="4376665"/>
            <a:ext cx="1181528" cy="806521"/>
          </a:xfrm>
          <a:prstGeom prst="rect">
            <a:avLst/>
          </a:prstGeom>
          <a:solidFill>
            <a:srgbClr val="EDEDED"/>
          </a:solidFill>
          <a:ln>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ECL</a:t>
            </a:r>
          </a:p>
        </p:txBody>
      </p:sp>
      <p:sp>
        <p:nvSpPr>
          <p:cNvPr id="16" name="Rectangle 15">
            <a:extLst>
              <a:ext uri="{FF2B5EF4-FFF2-40B4-BE49-F238E27FC236}">
                <a16:creationId xmlns:a16="http://schemas.microsoft.com/office/drawing/2014/main" id="{844C4DD9-4351-692C-8888-AB30E7AEED66}"/>
              </a:ext>
            </a:extLst>
          </p:cNvPr>
          <p:cNvSpPr/>
          <p:nvPr/>
        </p:nvSpPr>
        <p:spPr>
          <a:xfrm>
            <a:off x="3066415" y="5366929"/>
            <a:ext cx="1181528" cy="806521"/>
          </a:xfrm>
          <a:prstGeom prst="rect">
            <a:avLst/>
          </a:prstGeom>
          <a:solidFill>
            <a:srgbClr val="EDEDED"/>
          </a:solidFill>
          <a:ln>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ECID</a:t>
            </a:r>
          </a:p>
        </p:txBody>
      </p:sp>
      <p:sp>
        <p:nvSpPr>
          <p:cNvPr id="17" name="Rectangle 16">
            <a:extLst>
              <a:ext uri="{FF2B5EF4-FFF2-40B4-BE49-F238E27FC236}">
                <a16:creationId xmlns:a16="http://schemas.microsoft.com/office/drawing/2014/main" id="{414A8387-9278-0DD0-183A-E101A2DE08C8}"/>
              </a:ext>
            </a:extLst>
          </p:cNvPr>
          <p:cNvSpPr/>
          <p:nvPr/>
        </p:nvSpPr>
        <p:spPr>
          <a:xfrm>
            <a:off x="3994514" y="2750050"/>
            <a:ext cx="1181528" cy="806521"/>
          </a:xfrm>
          <a:prstGeom prst="rect">
            <a:avLst/>
          </a:prstGeom>
          <a:solidFill>
            <a:srgbClr val="EDEDED"/>
          </a:solidFill>
          <a:ln>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SEIN</a:t>
            </a:r>
          </a:p>
        </p:txBody>
      </p:sp>
      <p:sp>
        <p:nvSpPr>
          <p:cNvPr id="18" name="Rectangle 17">
            <a:extLst>
              <a:ext uri="{FF2B5EF4-FFF2-40B4-BE49-F238E27FC236}">
                <a16:creationId xmlns:a16="http://schemas.microsoft.com/office/drawing/2014/main" id="{B710B9CB-F4BC-2EAC-E412-D962F07272A4}"/>
              </a:ext>
            </a:extLst>
          </p:cNvPr>
          <p:cNvSpPr/>
          <p:nvPr/>
        </p:nvSpPr>
        <p:spPr>
          <a:xfrm>
            <a:off x="4030045" y="3711723"/>
            <a:ext cx="1181528" cy="806521"/>
          </a:xfrm>
          <a:prstGeom prst="rect">
            <a:avLst/>
          </a:prstGeom>
          <a:solidFill>
            <a:srgbClr val="EDEDED"/>
          </a:solidFill>
          <a:ln>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TAwSP</a:t>
            </a:r>
          </a:p>
        </p:txBody>
      </p:sp>
      <p:sp>
        <p:nvSpPr>
          <p:cNvPr id="19" name="Rectangle 18">
            <a:extLst>
              <a:ext uri="{FF2B5EF4-FFF2-40B4-BE49-F238E27FC236}">
                <a16:creationId xmlns:a16="http://schemas.microsoft.com/office/drawing/2014/main" id="{AD1E6C0D-74F6-F79D-B385-089F30C84129}"/>
              </a:ext>
            </a:extLst>
          </p:cNvPr>
          <p:cNvSpPr/>
          <p:nvPr/>
        </p:nvSpPr>
        <p:spPr>
          <a:xfrm>
            <a:off x="4025651" y="4651968"/>
            <a:ext cx="1181528" cy="806521"/>
          </a:xfrm>
          <a:prstGeom prst="rect">
            <a:avLst/>
          </a:prstGeom>
          <a:solidFill>
            <a:srgbClr val="EDEDED"/>
          </a:solidFill>
          <a:ln>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ASSWG</a:t>
            </a:r>
          </a:p>
        </p:txBody>
      </p:sp>
      <p:sp>
        <p:nvSpPr>
          <p:cNvPr id="20" name="Rectangle: Rounded Corners 19">
            <a:extLst>
              <a:ext uri="{FF2B5EF4-FFF2-40B4-BE49-F238E27FC236}">
                <a16:creationId xmlns:a16="http://schemas.microsoft.com/office/drawing/2014/main" id="{1DBC2269-8F5E-6A13-9DEC-65EA0FAD15FF}"/>
              </a:ext>
            </a:extLst>
          </p:cNvPr>
          <p:cNvSpPr/>
          <p:nvPr/>
        </p:nvSpPr>
        <p:spPr>
          <a:xfrm>
            <a:off x="5749684" y="1067774"/>
            <a:ext cx="2808269" cy="1109515"/>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a:t>The Air System can be operated and maintained safety in service</a:t>
            </a:r>
          </a:p>
        </p:txBody>
      </p:sp>
      <p:sp>
        <p:nvSpPr>
          <p:cNvPr id="21" name="Rectangle 20">
            <a:extLst>
              <a:ext uri="{FF2B5EF4-FFF2-40B4-BE49-F238E27FC236}">
                <a16:creationId xmlns:a16="http://schemas.microsoft.com/office/drawing/2014/main" id="{85D7B5A0-BBA6-0C6A-91B3-5B8E0CEC3AB1}"/>
              </a:ext>
            </a:extLst>
          </p:cNvPr>
          <p:cNvSpPr/>
          <p:nvPr/>
        </p:nvSpPr>
        <p:spPr>
          <a:xfrm>
            <a:off x="5518516" y="2396137"/>
            <a:ext cx="1377583" cy="806521"/>
          </a:xfrm>
          <a:prstGeom prst="rect">
            <a:avLst/>
          </a:prstGeom>
          <a:solidFill>
            <a:srgbClr val="EDEDED"/>
          </a:solidFill>
          <a:ln>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RTSR/RTS</a:t>
            </a:r>
          </a:p>
        </p:txBody>
      </p:sp>
      <p:sp>
        <p:nvSpPr>
          <p:cNvPr id="22" name="Rectangle 21">
            <a:extLst>
              <a:ext uri="{FF2B5EF4-FFF2-40B4-BE49-F238E27FC236}">
                <a16:creationId xmlns:a16="http://schemas.microsoft.com/office/drawing/2014/main" id="{A537864F-73DF-2E15-17B3-0BE154D448F3}"/>
              </a:ext>
            </a:extLst>
          </p:cNvPr>
          <p:cNvSpPr/>
          <p:nvPr/>
        </p:nvSpPr>
        <p:spPr>
          <a:xfrm>
            <a:off x="5530078" y="3429422"/>
            <a:ext cx="1181528" cy="806521"/>
          </a:xfrm>
          <a:prstGeom prst="rect">
            <a:avLst/>
          </a:prstGeom>
          <a:solidFill>
            <a:srgbClr val="EDEDED"/>
          </a:solidFill>
          <a:ln>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SOIU &amp; Updates</a:t>
            </a:r>
          </a:p>
        </p:txBody>
      </p:sp>
      <p:sp>
        <p:nvSpPr>
          <p:cNvPr id="23" name="Rectangle 22">
            <a:extLst>
              <a:ext uri="{FF2B5EF4-FFF2-40B4-BE49-F238E27FC236}">
                <a16:creationId xmlns:a16="http://schemas.microsoft.com/office/drawing/2014/main" id="{BAC462EC-2617-55D5-9931-C3F1DFF8B36F}"/>
              </a:ext>
            </a:extLst>
          </p:cNvPr>
          <p:cNvSpPr/>
          <p:nvPr/>
        </p:nvSpPr>
        <p:spPr>
          <a:xfrm>
            <a:off x="5530078" y="4454791"/>
            <a:ext cx="1181528" cy="806521"/>
          </a:xfrm>
          <a:prstGeom prst="rect">
            <a:avLst/>
          </a:prstGeom>
          <a:solidFill>
            <a:srgbClr val="EDEDED"/>
          </a:solidFill>
          <a:ln>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SPS</a:t>
            </a:r>
          </a:p>
        </p:txBody>
      </p:sp>
      <p:sp>
        <p:nvSpPr>
          <p:cNvPr id="24" name="Rectangle 23">
            <a:extLst>
              <a:ext uri="{FF2B5EF4-FFF2-40B4-BE49-F238E27FC236}">
                <a16:creationId xmlns:a16="http://schemas.microsoft.com/office/drawing/2014/main" id="{6069B620-A8CB-89B8-D96B-4ADA01303268}"/>
              </a:ext>
            </a:extLst>
          </p:cNvPr>
          <p:cNvSpPr/>
          <p:nvPr/>
        </p:nvSpPr>
        <p:spPr>
          <a:xfrm>
            <a:off x="5530078" y="5366928"/>
            <a:ext cx="1181528" cy="806521"/>
          </a:xfrm>
          <a:prstGeom prst="rect">
            <a:avLst/>
          </a:prstGeom>
          <a:solidFill>
            <a:srgbClr val="EDEDED"/>
          </a:solidFill>
          <a:ln>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QMS</a:t>
            </a:r>
          </a:p>
        </p:txBody>
      </p:sp>
      <p:sp>
        <p:nvSpPr>
          <p:cNvPr id="25" name="Rectangle 24">
            <a:extLst>
              <a:ext uri="{FF2B5EF4-FFF2-40B4-BE49-F238E27FC236}">
                <a16:creationId xmlns:a16="http://schemas.microsoft.com/office/drawing/2014/main" id="{E4CD65A5-3EC6-0238-8713-C202E475A3B2}"/>
              </a:ext>
            </a:extLst>
          </p:cNvPr>
          <p:cNvSpPr/>
          <p:nvPr/>
        </p:nvSpPr>
        <p:spPr>
          <a:xfrm>
            <a:off x="6544425" y="2878533"/>
            <a:ext cx="1181528" cy="806521"/>
          </a:xfrm>
          <a:prstGeom prst="rect">
            <a:avLst/>
          </a:prstGeom>
          <a:solidFill>
            <a:srgbClr val="EDEDED"/>
          </a:solidFill>
          <a:ln>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CMP</a:t>
            </a:r>
          </a:p>
        </p:txBody>
      </p:sp>
      <p:sp>
        <p:nvSpPr>
          <p:cNvPr id="26" name="Rectangle 25">
            <a:extLst>
              <a:ext uri="{FF2B5EF4-FFF2-40B4-BE49-F238E27FC236}">
                <a16:creationId xmlns:a16="http://schemas.microsoft.com/office/drawing/2014/main" id="{7970022C-EC8A-B70C-21DC-5B031204F9E7}"/>
              </a:ext>
            </a:extLst>
          </p:cNvPr>
          <p:cNvSpPr/>
          <p:nvPr/>
        </p:nvSpPr>
        <p:spPr>
          <a:xfrm>
            <a:off x="6563054" y="3910717"/>
            <a:ext cx="1181528" cy="806521"/>
          </a:xfrm>
          <a:prstGeom prst="rect">
            <a:avLst/>
          </a:prstGeom>
          <a:solidFill>
            <a:srgbClr val="EDEDED"/>
          </a:solidFill>
          <a:ln>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QAR</a:t>
            </a:r>
          </a:p>
        </p:txBody>
      </p:sp>
      <p:sp>
        <p:nvSpPr>
          <p:cNvPr id="27" name="Rectangle 26">
            <a:extLst>
              <a:ext uri="{FF2B5EF4-FFF2-40B4-BE49-F238E27FC236}">
                <a16:creationId xmlns:a16="http://schemas.microsoft.com/office/drawing/2014/main" id="{4A945C39-7A9A-A8CA-9CC1-F34ECB5B1128}"/>
              </a:ext>
            </a:extLst>
          </p:cNvPr>
          <p:cNvSpPr/>
          <p:nvPr/>
        </p:nvSpPr>
        <p:spPr>
          <a:xfrm>
            <a:off x="6563054" y="4915191"/>
            <a:ext cx="1181528" cy="806521"/>
          </a:xfrm>
          <a:prstGeom prst="rect">
            <a:avLst/>
          </a:prstGeom>
          <a:solidFill>
            <a:srgbClr val="EDEDED"/>
          </a:solidFill>
          <a:ln>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CAME / CASP</a:t>
            </a:r>
          </a:p>
        </p:txBody>
      </p:sp>
      <p:sp>
        <p:nvSpPr>
          <p:cNvPr id="28" name="Rectangle 27">
            <a:extLst>
              <a:ext uri="{FF2B5EF4-FFF2-40B4-BE49-F238E27FC236}">
                <a16:creationId xmlns:a16="http://schemas.microsoft.com/office/drawing/2014/main" id="{FC70F2A2-ECE7-0329-B4C3-DC58C6051246}"/>
              </a:ext>
            </a:extLst>
          </p:cNvPr>
          <p:cNvSpPr/>
          <p:nvPr/>
        </p:nvSpPr>
        <p:spPr>
          <a:xfrm>
            <a:off x="7444918" y="2249609"/>
            <a:ext cx="1295381" cy="806521"/>
          </a:xfrm>
          <a:prstGeom prst="rect">
            <a:avLst/>
          </a:prstGeom>
          <a:solidFill>
            <a:srgbClr val="EDEDED"/>
          </a:solidFill>
          <a:ln>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RESOLVE</a:t>
            </a:r>
          </a:p>
        </p:txBody>
      </p:sp>
      <p:sp>
        <p:nvSpPr>
          <p:cNvPr id="29" name="Rectangle 28">
            <a:extLst>
              <a:ext uri="{FF2B5EF4-FFF2-40B4-BE49-F238E27FC236}">
                <a16:creationId xmlns:a16="http://schemas.microsoft.com/office/drawing/2014/main" id="{C515A86E-2B72-3A0D-0B2E-6C15E4D31A9F}"/>
              </a:ext>
            </a:extLst>
          </p:cNvPr>
          <p:cNvSpPr/>
          <p:nvPr/>
        </p:nvSpPr>
        <p:spPr>
          <a:xfrm>
            <a:off x="7457111" y="3381782"/>
            <a:ext cx="1181528" cy="806521"/>
          </a:xfrm>
          <a:prstGeom prst="rect">
            <a:avLst/>
          </a:prstGeom>
          <a:solidFill>
            <a:srgbClr val="EDEDED"/>
          </a:solidFill>
          <a:ln>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ADS / ADS MP</a:t>
            </a:r>
          </a:p>
        </p:txBody>
      </p:sp>
      <p:sp>
        <p:nvSpPr>
          <p:cNvPr id="30" name="Rectangle 29">
            <a:extLst>
              <a:ext uri="{FF2B5EF4-FFF2-40B4-BE49-F238E27FC236}">
                <a16:creationId xmlns:a16="http://schemas.microsoft.com/office/drawing/2014/main" id="{597E673C-82F1-FEBB-0E9A-65C243320DBF}"/>
              </a:ext>
            </a:extLst>
          </p:cNvPr>
          <p:cNvSpPr/>
          <p:nvPr/>
        </p:nvSpPr>
        <p:spPr>
          <a:xfrm>
            <a:off x="7448550" y="4439379"/>
            <a:ext cx="1181528" cy="806521"/>
          </a:xfrm>
          <a:prstGeom prst="rect">
            <a:avLst/>
          </a:prstGeom>
          <a:solidFill>
            <a:srgbClr val="EDEDED"/>
          </a:solidFill>
          <a:ln>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Maint Sched</a:t>
            </a:r>
          </a:p>
        </p:txBody>
      </p:sp>
      <p:sp>
        <p:nvSpPr>
          <p:cNvPr id="31" name="Rectangle 30">
            <a:extLst>
              <a:ext uri="{FF2B5EF4-FFF2-40B4-BE49-F238E27FC236}">
                <a16:creationId xmlns:a16="http://schemas.microsoft.com/office/drawing/2014/main" id="{626165A6-604F-85C2-3812-53C5FAD53546}"/>
              </a:ext>
            </a:extLst>
          </p:cNvPr>
          <p:cNvSpPr/>
          <p:nvPr/>
        </p:nvSpPr>
        <p:spPr>
          <a:xfrm>
            <a:off x="7457111" y="5443853"/>
            <a:ext cx="1181528" cy="806521"/>
          </a:xfrm>
          <a:prstGeom prst="rect">
            <a:avLst/>
          </a:prstGeom>
          <a:solidFill>
            <a:srgbClr val="EDEDED"/>
          </a:solidFill>
          <a:ln>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Integrity WG / Plan</a:t>
            </a:r>
          </a:p>
        </p:txBody>
      </p:sp>
      <p:sp>
        <p:nvSpPr>
          <p:cNvPr id="32" name="Rectangle: Rounded Corners 31">
            <a:extLst>
              <a:ext uri="{FF2B5EF4-FFF2-40B4-BE49-F238E27FC236}">
                <a16:creationId xmlns:a16="http://schemas.microsoft.com/office/drawing/2014/main" id="{4722D20F-2B78-F8C3-4DDE-932A346CB7A3}"/>
              </a:ext>
            </a:extLst>
          </p:cNvPr>
          <p:cNvSpPr/>
          <p:nvPr/>
        </p:nvSpPr>
        <p:spPr>
          <a:xfrm>
            <a:off x="9283986" y="1067774"/>
            <a:ext cx="2577994" cy="1109515"/>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a:t>The Safety Management System Ensures Safe Practices</a:t>
            </a:r>
          </a:p>
        </p:txBody>
      </p:sp>
      <p:sp>
        <p:nvSpPr>
          <p:cNvPr id="33" name="Rectangle 32">
            <a:extLst>
              <a:ext uri="{FF2B5EF4-FFF2-40B4-BE49-F238E27FC236}">
                <a16:creationId xmlns:a16="http://schemas.microsoft.com/office/drawing/2014/main" id="{A263DB17-F3F5-2EC8-9131-4368815E745A}"/>
              </a:ext>
            </a:extLst>
          </p:cNvPr>
          <p:cNvSpPr/>
          <p:nvPr/>
        </p:nvSpPr>
        <p:spPr>
          <a:xfrm>
            <a:off x="9035701" y="2396136"/>
            <a:ext cx="1181528" cy="806521"/>
          </a:xfrm>
          <a:prstGeom prst="rect">
            <a:avLst/>
          </a:prstGeom>
          <a:solidFill>
            <a:srgbClr val="EDEDED"/>
          </a:solidFill>
          <a:ln>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Airworthiness Strat</a:t>
            </a:r>
          </a:p>
        </p:txBody>
      </p:sp>
      <p:sp>
        <p:nvSpPr>
          <p:cNvPr id="34" name="Rectangle 33">
            <a:extLst>
              <a:ext uri="{FF2B5EF4-FFF2-40B4-BE49-F238E27FC236}">
                <a16:creationId xmlns:a16="http://schemas.microsoft.com/office/drawing/2014/main" id="{98D4D1A8-0728-CA76-71C9-582BE78ACC9A}"/>
              </a:ext>
            </a:extLst>
          </p:cNvPr>
          <p:cNvSpPr/>
          <p:nvPr/>
        </p:nvSpPr>
        <p:spPr>
          <a:xfrm>
            <a:off x="9047695" y="3371890"/>
            <a:ext cx="1181528" cy="806521"/>
          </a:xfrm>
          <a:prstGeom prst="rect">
            <a:avLst/>
          </a:prstGeom>
          <a:solidFill>
            <a:srgbClr val="EDEDED"/>
          </a:solidFill>
          <a:ln>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SEMP</a:t>
            </a:r>
          </a:p>
        </p:txBody>
      </p:sp>
      <p:sp>
        <p:nvSpPr>
          <p:cNvPr id="35" name="Rectangle 34">
            <a:extLst>
              <a:ext uri="{FF2B5EF4-FFF2-40B4-BE49-F238E27FC236}">
                <a16:creationId xmlns:a16="http://schemas.microsoft.com/office/drawing/2014/main" id="{9702F4F7-12D3-09CA-DB92-681A85857ABB}"/>
              </a:ext>
            </a:extLst>
          </p:cNvPr>
          <p:cNvSpPr/>
          <p:nvPr/>
        </p:nvSpPr>
        <p:spPr>
          <a:xfrm>
            <a:off x="9047695" y="4327891"/>
            <a:ext cx="1181528" cy="806521"/>
          </a:xfrm>
          <a:prstGeom prst="rect">
            <a:avLst/>
          </a:prstGeom>
          <a:solidFill>
            <a:srgbClr val="EDEDED"/>
          </a:solidFill>
          <a:ln>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QMS</a:t>
            </a:r>
          </a:p>
        </p:txBody>
      </p:sp>
      <p:sp>
        <p:nvSpPr>
          <p:cNvPr id="36" name="Rectangle 35">
            <a:extLst>
              <a:ext uri="{FF2B5EF4-FFF2-40B4-BE49-F238E27FC236}">
                <a16:creationId xmlns:a16="http://schemas.microsoft.com/office/drawing/2014/main" id="{E621BA51-7DCC-FB4B-EAC7-49E3A59F8740}"/>
              </a:ext>
            </a:extLst>
          </p:cNvPr>
          <p:cNvSpPr/>
          <p:nvPr/>
        </p:nvSpPr>
        <p:spPr>
          <a:xfrm>
            <a:off x="9047700" y="5276952"/>
            <a:ext cx="1181528" cy="806521"/>
          </a:xfrm>
          <a:prstGeom prst="rect">
            <a:avLst/>
          </a:prstGeom>
          <a:solidFill>
            <a:srgbClr val="EDEDED"/>
          </a:solidFill>
          <a:ln>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CMP</a:t>
            </a:r>
          </a:p>
        </p:txBody>
      </p:sp>
      <p:sp>
        <p:nvSpPr>
          <p:cNvPr id="37" name="Rectangle 36">
            <a:extLst>
              <a:ext uri="{FF2B5EF4-FFF2-40B4-BE49-F238E27FC236}">
                <a16:creationId xmlns:a16="http://schemas.microsoft.com/office/drawing/2014/main" id="{FF99FF68-DBC2-876F-B67E-59F1943F81F0}"/>
              </a:ext>
            </a:extLst>
          </p:cNvPr>
          <p:cNvSpPr/>
          <p:nvPr/>
        </p:nvSpPr>
        <p:spPr>
          <a:xfrm>
            <a:off x="9974293" y="2834579"/>
            <a:ext cx="1181528" cy="806521"/>
          </a:xfrm>
          <a:prstGeom prst="rect">
            <a:avLst/>
          </a:prstGeom>
          <a:solidFill>
            <a:srgbClr val="EDEDED"/>
          </a:solidFill>
          <a:ln>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TAwSP MOM</a:t>
            </a:r>
          </a:p>
        </p:txBody>
      </p:sp>
      <p:sp>
        <p:nvSpPr>
          <p:cNvPr id="38" name="Rectangle 37">
            <a:extLst>
              <a:ext uri="{FF2B5EF4-FFF2-40B4-BE49-F238E27FC236}">
                <a16:creationId xmlns:a16="http://schemas.microsoft.com/office/drawing/2014/main" id="{80C616C0-966E-8C8A-1DEC-3AC379EEE79A}"/>
              </a:ext>
            </a:extLst>
          </p:cNvPr>
          <p:cNvSpPr/>
          <p:nvPr/>
        </p:nvSpPr>
        <p:spPr>
          <a:xfrm>
            <a:off x="9974293" y="3792784"/>
            <a:ext cx="1181528" cy="806521"/>
          </a:xfrm>
          <a:prstGeom prst="rect">
            <a:avLst/>
          </a:prstGeom>
          <a:solidFill>
            <a:srgbClr val="EDEDED"/>
          </a:solidFill>
          <a:ln>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ISA &amp; ITE Reports</a:t>
            </a:r>
          </a:p>
        </p:txBody>
      </p:sp>
      <p:sp>
        <p:nvSpPr>
          <p:cNvPr id="39" name="Rectangle 38">
            <a:extLst>
              <a:ext uri="{FF2B5EF4-FFF2-40B4-BE49-F238E27FC236}">
                <a16:creationId xmlns:a16="http://schemas.microsoft.com/office/drawing/2014/main" id="{736B2384-E93B-83C1-EF46-64EC1C888009}"/>
              </a:ext>
            </a:extLst>
          </p:cNvPr>
          <p:cNvSpPr/>
          <p:nvPr/>
        </p:nvSpPr>
        <p:spPr>
          <a:xfrm>
            <a:off x="9982219" y="4781142"/>
            <a:ext cx="1181528" cy="806521"/>
          </a:xfrm>
          <a:prstGeom prst="rect">
            <a:avLst/>
          </a:prstGeom>
          <a:solidFill>
            <a:srgbClr val="EDEDED"/>
          </a:solidFill>
          <a:ln>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Training / Competency</a:t>
            </a:r>
          </a:p>
        </p:txBody>
      </p:sp>
      <p:sp>
        <p:nvSpPr>
          <p:cNvPr id="40" name="Rectangle 39">
            <a:extLst>
              <a:ext uri="{FF2B5EF4-FFF2-40B4-BE49-F238E27FC236}">
                <a16:creationId xmlns:a16="http://schemas.microsoft.com/office/drawing/2014/main" id="{C03A9D01-16A5-483E-5AAF-7BD8A6723653}"/>
              </a:ext>
            </a:extLst>
          </p:cNvPr>
          <p:cNvSpPr/>
          <p:nvPr/>
        </p:nvSpPr>
        <p:spPr>
          <a:xfrm>
            <a:off x="10912885" y="2269434"/>
            <a:ext cx="1181528" cy="806521"/>
          </a:xfrm>
          <a:prstGeom prst="rect">
            <a:avLst/>
          </a:prstGeom>
          <a:solidFill>
            <a:srgbClr val="EDEDED"/>
          </a:solidFill>
          <a:ln>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Disposal</a:t>
            </a:r>
          </a:p>
        </p:txBody>
      </p:sp>
      <p:sp>
        <p:nvSpPr>
          <p:cNvPr id="41" name="Rectangle 40">
            <a:extLst>
              <a:ext uri="{FF2B5EF4-FFF2-40B4-BE49-F238E27FC236}">
                <a16:creationId xmlns:a16="http://schemas.microsoft.com/office/drawing/2014/main" id="{8D875424-D573-316B-313B-8B01330DCAB7}"/>
              </a:ext>
            </a:extLst>
          </p:cNvPr>
          <p:cNvSpPr/>
          <p:nvPr/>
        </p:nvSpPr>
        <p:spPr>
          <a:xfrm>
            <a:off x="10900891" y="3278221"/>
            <a:ext cx="1181528" cy="806521"/>
          </a:xfrm>
          <a:prstGeom prst="rect">
            <a:avLst/>
          </a:prstGeom>
          <a:solidFill>
            <a:srgbClr val="EDEDED"/>
          </a:solidFill>
          <a:ln>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Haz Materials</a:t>
            </a:r>
          </a:p>
        </p:txBody>
      </p:sp>
      <p:sp>
        <p:nvSpPr>
          <p:cNvPr id="42" name="Rectangle 41">
            <a:extLst>
              <a:ext uri="{FF2B5EF4-FFF2-40B4-BE49-F238E27FC236}">
                <a16:creationId xmlns:a16="http://schemas.microsoft.com/office/drawing/2014/main" id="{B84C40E9-9F34-5314-7DA7-B201D200144F}"/>
              </a:ext>
            </a:extLst>
          </p:cNvPr>
          <p:cNvSpPr/>
          <p:nvPr/>
        </p:nvSpPr>
        <p:spPr>
          <a:xfrm>
            <a:off x="10848059" y="5318451"/>
            <a:ext cx="1181528" cy="806521"/>
          </a:xfrm>
          <a:prstGeom prst="rect">
            <a:avLst/>
          </a:prstGeom>
          <a:solidFill>
            <a:srgbClr val="EDEDED"/>
          </a:solidFill>
          <a:ln>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Business Process</a:t>
            </a:r>
          </a:p>
        </p:txBody>
      </p:sp>
      <p:sp>
        <p:nvSpPr>
          <p:cNvPr id="43" name="Rectangle 42">
            <a:extLst>
              <a:ext uri="{FF2B5EF4-FFF2-40B4-BE49-F238E27FC236}">
                <a16:creationId xmlns:a16="http://schemas.microsoft.com/office/drawing/2014/main" id="{EB52DCFD-D12C-AFB0-149C-1BAA6DEDD677}"/>
              </a:ext>
            </a:extLst>
          </p:cNvPr>
          <p:cNvSpPr/>
          <p:nvPr/>
        </p:nvSpPr>
        <p:spPr>
          <a:xfrm>
            <a:off x="4039133" y="5587663"/>
            <a:ext cx="1181528" cy="806521"/>
          </a:xfrm>
          <a:prstGeom prst="rect">
            <a:avLst/>
          </a:prstGeom>
          <a:solidFill>
            <a:srgbClr val="EDEDED"/>
          </a:solidFill>
          <a:ln>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Loss Model</a:t>
            </a:r>
          </a:p>
        </p:txBody>
      </p:sp>
    </p:spTree>
    <p:extLst>
      <p:ext uri="{BB962C8B-B14F-4D97-AF65-F5344CB8AC3E}">
        <p14:creationId xmlns:p14="http://schemas.microsoft.com/office/powerpoint/2010/main" val="38543654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500"/>
                                        <p:tgtEl>
                                          <p:spTgt spid="10"/>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down)">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down)">
                                      <p:cBhvr>
                                        <p:cTn id="49" dur="500"/>
                                        <p:tgtEl>
                                          <p:spTgt spid="13"/>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down)">
                                      <p:cBhvr>
                                        <p:cTn id="52" dur="500"/>
                                        <p:tgtEl>
                                          <p:spTgt spid="14"/>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down)">
                                      <p:cBhvr>
                                        <p:cTn id="55" dur="500"/>
                                        <p:tgtEl>
                                          <p:spTgt spid="15"/>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down)">
                                      <p:cBhvr>
                                        <p:cTn id="58" dur="500"/>
                                        <p:tgtEl>
                                          <p:spTgt spid="16"/>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down)">
                                      <p:cBhvr>
                                        <p:cTn id="61" dur="500"/>
                                        <p:tgtEl>
                                          <p:spTgt spid="17"/>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down)">
                                      <p:cBhvr>
                                        <p:cTn id="64" dur="500"/>
                                        <p:tgtEl>
                                          <p:spTgt spid="18"/>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down)">
                                      <p:cBhvr>
                                        <p:cTn id="67" dur="500"/>
                                        <p:tgtEl>
                                          <p:spTgt spid="19"/>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43"/>
                                        </p:tgtEl>
                                        <p:attrNameLst>
                                          <p:attrName>style.visibility</p:attrName>
                                        </p:attrNameLst>
                                      </p:cBhvr>
                                      <p:to>
                                        <p:strVal val="visible"/>
                                      </p:to>
                                    </p:set>
                                    <p:animEffect transition="in" filter="wipe(down)">
                                      <p:cBhvr>
                                        <p:cTn id="70" dur="500"/>
                                        <p:tgtEl>
                                          <p:spTgt spid="43"/>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wipe(down)">
                                      <p:cBhvr>
                                        <p:cTn id="75" dur="500"/>
                                        <p:tgtEl>
                                          <p:spTgt spid="21"/>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wipe(down)">
                                      <p:cBhvr>
                                        <p:cTn id="78" dur="500"/>
                                        <p:tgtEl>
                                          <p:spTgt spid="22"/>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wipe(down)">
                                      <p:cBhvr>
                                        <p:cTn id="81" dur="500"/>
                                        <p:tgtEl>
                                          <p:spTgt spid="23"/>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wipe(down)">
                                      <p:cBhvr>
                                        <p:cTn id="84" dur="500"/>
                                        <p:tgtEl>
                                          <p:spTgt spid="24"/>
                                        </p:tgtEl>
                                      </p:cBhvr>
                                    </p:animEffect>
                                  </p:childTnLst>
                                </p:cTn>
                              </p:par>
                              <p:par>
                                <p:cTn id="85" presetID="22" presetClass="entr" presetSubtype="4" fill="hold" grpId="0" nodeType="with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wipe(down)">
                                      <p:cBhvr>
                                        <p:cTn id="87" dur="500"/>
                                        <p:tgtEl>
                                          <p:spTgt spid="25"/>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26"/>
                                        </p:tgtEl>
                                        <p:attrNameLst>
                                          <p:attrName>style.visibility</p:attrName>
                                        </p:attrNameLst>
                                      </p:cBhvr>
                                      <p:to>
                                        <p:strVal val="visible"/>
                                      </p:to>
                                    </p:set>
                                    <p:animEffect transition="in" filter="wipe(down)">
                                      <p:cBhvr>
                                        <p:cTn id="90" dur="500"/>
                                        <p:tgtEl>
                                          <p:spTgt spid="26"/>
                                        </p:tgtEl>
                                      </p:cBhvr>
                                    </p:animEffect>
                                  </p:childTnLst>
                                </p:cTn>
                              </p:par>
                              <p:par>
                                <p:cTn id="91" presetID="22" presetClass="entr" presetSubtype="4" fill="hold" grpId="0" nodeType="with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wipe(down)">
                                      <p:cBhvr>
                                        <p:cTn id="93" dur="500"/>
                                        <p:tgtEl>
                                          <p:spTgt spid="27"/>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28"/>
                                        </p:tgtEl>
                                        <p:attrNameLst>
                                          <p:attrName>style.visibility</p:attrName>
                                        </p:attrNameLst>
                                      </p:cBhvr>
                                      <p:to>
                                        <p:strVal val="visible"/>
                                      </p:to>
                                    </p:set>
                                    <p:animEffect transition="in" filter="wipe(down)">
                                      <p:cBhvr>
                                        <p:cTn id="96" dur="500"/>
                                        <p:tgtEl>
                                          <p:spTgt spid="28"/>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29"/>
                                        </p:tgtEl>
                                        <p:attrNameLst>
                                          <p:attrName>style.visibility</p:attrName>
                                        </p:attrNameLst>
                                      </p:cBhvr>
                                      <p:to>
                                        <p:strVal val="visible"/>
                                      </p:to>
                                    </p:set>
                                    <p:animEffect transition="in" filter="wipe(down)">
                                      <p:cBhvr>
                                        <p:cTn id="99" dur="500"/>
                                        <p:tgtEl>
                                          <p:spTgt spid="29"/>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30"/>
                                        </p:tgtEl>
                                        <p:attrNameLst>
                                          <p:attrName>style.visibility</p:attrName>
                                        </p:attrNameLst>
                                      </p:cBhvr>
                                      <p:to>
                                        <p:strVal val="visible"/>
                                      </p:to>
                                    </p:set>
                                    <p:animEffect transition="in" filter="wipe(down)">
                                      <p:cBhvr>
                                        <p:cTn id="102" dur="500"/>
                                        <p:tgtEl>
                                          <p:spTgt spid="30"/>
                                        </p:tgtEl>
                                      </p:cBhvr>
                                    </p:animEffect>
                                  </p:childTnLst>
                                </p:cTn>
                              </p:par>
                              <p:par>
                                <p:cTn id="103" presetID="22" presetClass="entr" presetSubtype="4" fill="hold" grpId="0" nodeType="withEffect">
                                  <p:stCondLst>
                                    <p:cond delay="0"/>
                                  </p:stCondLst>
                                  <p:childTnLst>
                                    <p:set>
                                      <p:cBhvr>
                                        <p:cTn id="104" dur="1" fill="hold">
                                          <p:stCondLst>
                                            <p:cond delay="0"/>
                                          </p:stCondLst>
                                        </p:cTn>
                                        <p:tgtEl>
                                          <p:spTgt spid="31"/>
                                        </p:tgtEl>
                                        <p:attrNameLst>
                                          <p:attrName>style.visibility</p:attrName>
                                        </p:attrNameLst>
                                      </p:cBhvr>
                                      <p:to>
                                        <p:strVal val="visible"/>
                                      </p:to>
                                    </p:set>
                                    <p:animEffect transition="in" filter="wipe(down)">
                                      <p:cBhvr>
                                        <p:cTn id="105" dur="500"/>
                                        <p:tgtEl>
                                          <p:spTgt spid="31"/>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4" fill="hold" grpId="0" nodeType="clickEffect">
                                  <p:stCondLst>
                                    <p:cond delay="0"/>
                                  </p:stCondLst>
                                  <p:childTnLst>
                                    <p:set>
                                      <p:cBhvr>
                                        <p:cTn id="109" dur="1" fill="hold">
                                          <p:stCondLst>
                                            <p:cond delay="0"/>
                                          </p:stCondLst>
                                        </p:cTn>
                                        <p:tgtEl>
                                          <p:spTgt spid="33"/>
                                        </p:tgtEl>
                                        <p:attrNameLst>
                                          <p:attrName>style.visibility</p:attrName>
                                        </p:attrNameLst>
                                      </p:cBhvr>
                                      <p:to>
                                        <p:strVal val="visible"/>
                                      </p:to>
                                    </p:set>
                                    <p:animEffect transition="in" filter="wipe(down)">
                                      <p:cBhvr>
                                        <p:cTn id="110" dur="500"/>
                                        <p:tgtEl>
                                          <p:spTgt spid="33"/>
                                        </p:tgtEl>
                                      </p:cBhvr>
                                    </p:animEffect>
                                  </p:childTnLst>
                                </p:cTn>
                              </p:par>
                              <p:par>
                                <p:cTn id="111" presetID="22" presetClass="entr" presetSubtype="4" fill="hold" grpId="0" nodeType="withEffect">
                                  <p:stCondLst>
                                    <p:cond delay="0"/>
                                  </p:stCondLst>
                                  <p:childTnLst>
                                    <p:set>
                                      <p:cBhvr>
                                        <p:cTn id="112" dur="1" fill="hold">
                                          <p:stCondLst>
                                            <p:cond delay="0"/>
                                          </p:stCondLst>
                                        </p:cTn>
                                        <p:tgtEl>
                                          <p:spTgt spid="34"/>
                                        </p:tgtEl>
                                        <p:attrNameLst>
                                          <p:attrName>style.visibility</p:attrName>
                                        </p:attrNameLst>
                                      </p:cBhvr>
                                      <p:to>
                                        <p:strVal val="visible"/>
                                      </p:to>
                                    </p:set>
                                    <p:animEffect transition="in" filter="wipe(down)">
                                      <p:cBhvr>
                                        <p:cTn id="113" dur="500"/>
                                        <p:tgtEl>
                                          <p:spTgt spid="34"/>
                                        </p:tgtEl>
                                      </p:cBhvr>
                                    </p:animEffect>
                                  </p:childTnLst>
                                </p:cTn>
                              </p:par>
                              <p:par>
                                <p:cTn id="114" presetID="22" presetClass="entr" presetSubtype="4" fill="hold" grpId="0" nodeType="withEffect">
                                  <p:stCondLst>
                                    <p:cond delay="0"/>
                                  </p:stCondLst>
                                  <p:childTnLst>
                                    <p:set>
                                      <p:cBhvr>
                                        <p:cTn id="115" dur="1" fill="hold">
                                          <p:stCondLst>
                                            <p:cond delay="0"/>
                                          </p:stCondLst>
                                        </p:cTn>
                                        <p:tgtEl>
                                          <p:spTgt spid="35"/>
                                        </p:tgtEl>
                                        <p:attrNameLst>
                                          <p:attrName>style.visibility</p:attrName>
                                        </p:attrNameLst>
                                      </p:cBhvr>
                                      <p:to>
                                        <p:strVal val="visible"/>
                                      </p:to>
                                    </p:set>
                                    <p:animEffect transition="in" filter="wipe(down)">
                                      <p:cBhvr>
                                        <p:cTn id="116" dur="500"/>
                                        <p:tgtEl>
                                          <p:spTgt spid="35"/>
                                        </p:tgtEl>
                                      </p:cBhvr>
                                    </p:animEffect>
                                  </p:childTnLst>
                                </p:cTn>
                              </p:par>
                              <p:par>
                                <p:cTn id="117" presetID="22" presetClass="entr" presetSubtype="4" fill="hold" grpId="0" nodeType="withEffect">
                                  <p:stCondLst>
                                    <p:cond delay="0"/>
                                  </p:stCondLst>
                                  <p:childTnLst>
                                    <p:set>
                                      <p:cBhvr>
                                        <p:cTn id="118" dur="1" fill="hold">
                                          <p:stCondLst>
                                            <p:cond delay="0"/>
                                          </p:stCondLst>
                                        </p:cTn>
                                        <p:tgtEl>
                                          <p:spTgt spid="36"/>
                                        </p:tgtEl>
                                        <p:attrNameLst>
                                          <p:attrName>style.visibility</p:attrName>
                                        </p:attrNameLst>
                                      </p:cBhvr>
                                      <p:to>
                                        <p:strVal val="visible"/>
                                      </p:to>
                                    </p:set>
                                    <p:animEffect transition="in" filter="wipe(down)">
                                      <p:cBhvr>
                                        <p:cTn id="119" dur="500"/>
                                        <p:tgtEl>
                                          <p:spTgt spid="36"/>
                                        </p:tgtEl>
                                      </p:cBhvr>
                                    </p:animEffect>
                                  </p:childTnLst>
                                </p:cTn>
                              </p:par>
                              <p:par>
                                <p:cTn id="120" presetID="22" presetClass="entr" presetSubtype="4" fill="hold" grpId="0" nodeType="withEffect">
                                  <p:stCondLst>
                                    <p:cond delay="0"/>
                                  </p:stCondLst>
                                  <p:childTnLst>
                                    <p:set>
                                      <p:cBhvr>
                                        <p:cTn id="121" dur="1" fill="hold">
                                          <p:stCondLst>
                                            <p:cond delay="0"/>
                                          </p:stCondLst>
                                        </p:cTn>
                                        <p:tgtEl>
                                          <p:spTgt spid="37"/>
                                        </p:tgtEl>
                                        <p:attrNameLst>
                                          <p:attrName>style.visibility</p:attrName>
                                        </p:attrNameLst>
                                      </p:cBhvr>
                                      <p:to>
                                        <p:strVal val="visible"/>
                                      </p:to>
                                    </p:set>
                                    <p:animEffect transition="in" filter="wipe(down)">
                                      <p:cBhvr>
                                        <p:cTn id="122" dur="500"/>
                                        <p:tgtEl>
                                          <p:spTgt spid="37"/>
                                        </p:tgtEl>
                                      </p:cBhvr>
                                    </p:animEffect>
                                  </p:childTnLst>
                                </p:cTn>
                              </p:par>
                              <p:par>
                                <p:cTn id="123" presetID="22" presetClass="entr" presetSubtype="4" fill="hold" grpId="0" nodeType="withEffect">
                                  <p:stCondLst>
                                    <p:cond delay="0"/>
                                  </p:stCondLst>
                                  <p:childTnLst>
                                    <p:set>
                                      <p:cBhvr>
                                        <p:cTn id="124" dur="1" fill="hold">
                                          <p:stCondLst>
                                            <p:cond delay="0"/>
                                          </p:stCondLst>
                                        </p:cTn>
                                        <p:tgtEl>
                                          <p:spTgt spid="38"/>
                                        </p:tgtEl>
                                        <p:attrNameLst>
                                          <p:attrName>style.visibility</p:attrName>
                                        </p:attrNameLst>
                                      </p:cBhvr>
                                      <p:to>
                                        <p:strVal val="visible"/>
                                      </p:to>
                                    </p:set>
                                    <p:animEffect transition="in" filter="wipe(down)">
                                      <p:cBhvr>
                                        <p:cTn id="125" dur="500"/>
                                        <p:tgtEl>
                                          <p:spTgt spid="38"/>
                                        </p:tgtEl>
                                      </p:cBhvr>
                                    </p:animEffect>
                                  </p:childTnLst>
                                </p:cTn>
                              </p:par>
                              <p:par>
                                <p:cTn id="126" presetID="22" presetClass="entr" presetSubtype="4" fill="hold" grpId="0" nodeType="withEffect">
                                  <p:stCondLst>
                                    <p:cond delay="0"/>
                                  </p:stCondLst>
                                  <p:childTnLst>
                                    <p:set>
                                      <p:cBhvr>
                                        <p:cTn id="127" dur="1" fill="hold">
                                          <p:stCondLst>
                                            <p:cond delay="0"/>
                                          </p:stCondLst>
                                        </p:cTn>
                                        <p:tgtEl>
                                          <p:spTgt spid="39"/>
                                        </p:tgtEl>
                                        <p:attrNameLst>
                                          <p:attrName>style.visibility</p:attrName>
                                        </p:attrNameLst>
                                      </p:cBhvr>
                                      <p:to>
                                        <p:strVal val="visible"/>
                                      </p:to>
                                    </p:set>
                                    <p:animEffect transition="in" filter="wipe(down)">
                                      <p:cBhvr>
                                        <p:cTn id="128" dur="500"/>
                                        <p:tgtEl>
                                          <p:spTgt spid="39"/>
                                        </p:tgtEl>
                                      </p:cBhvr>
                                    </p:animEffect>
                                  </p:childTnLst>
                                </p:cTn>
                              </p:par>
                              <p:par>
                                <p:cTn id="129" presetID="22" presetClass="entr" presetSubtype="4" fill="hold" grpId="0" nodeType="withEffect">
                                  <p:stCondLst>
                                    <p:cond delay="0"/>
                                  </p:stCondLst>
                                  <p:childTnLst>
                                    <p:set>
                                      <p:cBhvr>
                                        <p:cTn id="130" dur="1" fill="hold">
                                          <p:stCondLst>
                                            <p:cond delay="0"/>
                                          </p:stCondLst>
                                        </p:cTn>
                                        <p:tgtEl>
                                          <p:spTgt spid="41"/>
                                        </p:tgtEl>
                                        <p:attrNameLst>
                                          <p:attrName>style.visibility</p:attrName>
                                        </p:attrNameLst>
                                      </p:cBhvr>
                                      <p:to>
                                        <p:strVal val="visible"/>
                                      </p:to>
                                    </p:set>
                                    <p:animEffect transition="in" filter="wipe(down)">
                                      <p:cBhvr>
                                        <p:cTn id="131" dur="500"/>
                                        <p:tgtEl>
                                          <p:spTgt spid="41"/>
                                        </p:tgtEl>
                                      </p:cBhvr>
                                    </p:animEffect>
                                  </p:childTnLst>
                                </p:cTn>
                              </p:par>
                              <p:par>
                                <p:cTn id="132" presetID="22" presetClass="entr" presetSubtype="4" fill="hold" grpId="0" nodeType="withEffect">
                                  <p:stCondLst>
                                    <p:cond delay="0"/>
                                  </p:stCondLst>
                                  <p:childTnLst>
                                    <p:set>
                                      <p:cBhvr>
                                        <p:cTn id="133" dur="1" fill="hold">
                                          <p:stCondLst>
                                            <p:cond delay="0"/>
                                          </p:stCondLst>
                                        </p:cTn>
                                        <p:tgtEl>
                                          <p:spTgt spid="42"/>
                                        </p:tgtEl>
                                        <p:attrNameLst>
                                          <p:attrName>style.visibility</p:attrName>
                                        </p:attrNameLst>
                                      </p:cBhvr>
                                      <p:to>
                                        <p:strVal val="visible"/>
                                      </p:to>
                                    </p:set>
                                    <p:animEffect transition="in" filter="wipe(down)">
                                      <p:cBhvr>
                                        <p:cTn id="134" dur="500"/>
                                        <p:tgtEl>
                                          <p:spTgt spid="42"/>
                                        </p:tgtEl>
                                      </p:cBhvr>
                                    </p:animEffect>
                                  </p:childTnLst>
                                </p:cTn>
                              </p:par>
                              <p:par>
                                <p:cTn id="135" presetID="1" presetClass="entr" presetSubtype="0" fill="hold" grpId="0" nodeType="withEffect">
                                  <p:stCondLst>
                                    <p:cond delay="0"/>
                                  </p:stCondLst>
                                  <p:childTnLst>
                                    <p:set>
                                      <p:cBhvr>
                                        <p:cTn id="13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715EB-0529-1AFA-6208-88AA1D67A7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DF9D8F-D30B-B208-0461-626CF3E35303}"/>
              </a:ext>
            </a:extLst>
          </p:cNvPr>
          <p:cNvSpPr>
            <a:spLocks noGrp="1"/>
          </p:cNvSpPr>
          <p:nvPr>
            <p:ph type="title"/>
          </p:nvPr>
        </p:nvSpPr>
        <p:spPr>
          <a:xfrm>
            <a:off x="243480" y="380222"/>
            <a:ext cx="11705040" cy="487431"/>
          </a:xfrm>
        </p:spPr>
        <p:txBody>
          <a:bodyPr>
            <a:noAutofit/>
          </a:bodyPr>
          <a:lstStyle/>
          <a:p>
            <a:r>
              <a:rPr lang="en-GB" sz="2000"/>
              <a:t>ASPIRE – Joint Operating Model for TASAs</a:t>
            </a:r>
          </a:p>
        </p:txBody>
      </p:sp>
      <p:sp>
        <p:nvSpPr>
          <p:cNvPr id="3" name="Rectangle 2">
            <a:extLst>
              <a:ext uri="{FF2B5EF4-FFF2-40B4-BE49-F238E27FC236}">
                <a16:creationId xmlns:a16="http://schemas.microsoft.com/office/drawing/2014/main" id="{C5038BA3-1539-B168-B3FD-18D63E5A8E81}"/>
              </a:ext>
            </a:extLst>
          </p:cNvPr>
          <p:cNvSpPr/>
          <p:nvPr/>
        </p:nvSpPr>
        <p:spPr>
          <a:xfrm>
            <a:off x="8686358" y="1260368"/>
            <a:ext cx="1997047" cy="566659"/>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95">
              <a:defRPr/>
            </a:pPr>
            <a:r>
              <a:rPr lang="en-US" sz="482">
                <a:solidFill>
                  <a:prstClr val="black"/>
                </a:solidFill>
                <a:latin typeface="Calibri"/>
              </a:rPr>
              <a:t>TASA – Type Airworthiness Safety Assessment</a:t>
            </a:r>
          </a:p>
          <a:p>
            <a:pPr defTabSz="685795">
              <a:defRPr/>
            </a:pPr>
            <a:r>
              <a:rPr lang="en-US" sz="482">
                <a:solidFill>
                  <a:prstClr val="black"/>
                </a:solidFill>
                <a:latin typeface="Calibri"/>
              </a:rPr>
              <a:t>SEIN – Significant Equipment Issue Notification</a:t>
            </a:r>
          </a:p>
          <a:p>
            <a:pPr defTabSz="685795">
              <a:defRPr/>
            </a:pPr>
            <a:r>
              <a:rPr lang="en-US" sz="482">
                <a:solidFill>
                  <a:prstClr val="black"/>
                </a:solidFill>
                <a:latin typeface="Calibri"/>
              </a:rPr>
              <a:t>ASSC – Air System Safety Case</a:t>
            </a:r>
          </a:p>
          <a:p>
            <a:pPr defTabSz="685795">
              <a:defRPr/>
            </a:pPr>
            <a:r>
              <a:rPr lang="en-US" sz="482">
                <a:solidFill>
                  <a:prstClr val="black"/>
                </a:solidFill>
                <a:latin typeface="Calibri"/>
              </a:rPr>
              <a:t>DAHRM – Defence Aviation Hazard Risk Matrix</a:t>
            </a:r>
          </a:p>
          <a:p>
            <a:pPr defTabSz="685795">
              <a:defRPr/>
            </a:pPr>
            <a:r>
              <a:rPr lang="en-US" sz="482">
                <a:solidFill>
                  <a:prstClr val="black"/>
                </a:solidFill>
                <a:latin typeface="Calibri"/>
              </a:rPr>
              <a:t>DST - Design Safety Target</a:t>
            </a:r>
          </a:p>
          <a:p>
            <a:pPr defTabSz="685795">
              <a:defRPr/>
            </a:pPr>
            <a:r>
              <a:rPr lang="en-US" sz="482">
                <a:solidFill>
                  <a:prstClr val="black"/>
                </a:solidFill>
                <a:latin typeface="Calibri"/>
              </a:rPr>
              <a:t>ECID - Equipment Contribution Interface Declaration</a:t>
            </a:r>
          </a:p>
          <a:p>
            <a:pPr defTabSz="685795">
              <a:defRPr/>
            </a:pPr>
            <a:r>
              <a:rPr lang="en-US" sz="482">
                <a:solidFill>
                  <a:prstClr val="black"/>
                </a:solidFill>
                <a:latin typeface="Calibri"/>
              </a:rPr>
              <a:t>C-ECID – Commodity Equipment Contribution Interface Declaration</a:t>
            </a:r>
          </a:p>
          <a:p>
            <a:pPr defTabSz="685795">
              <a:defRPr/>
            </a:pPr>
            <a:r>
              <a:rPr lang="en-US" sz="482">
                <a:solidFill>
                  <a:prstClr val="black"/>
                </a:solidFill>
                <a:latin typeface="Calibri"/>
              </a:rPr>
              <a:t>SC – Sub-Claim</a:t>
            </a:r>
          </a:p>
          <a:p>
            <a:pPr defTabSz="685795">
              <a:defRPr/>
            </a:pPr>
            <a:endParaRPr lang="en-US" sz="482">
              <a:solidFill>
                <a:prstClr val="black"/>
              </a:solidFill>
              <a:latin typeface="Calibri"/>
            </a:endParaRPr>
          </a:p>
        </p:txBody>
      </p:sp>
      <p:grpSp>
        <p:nvGrpSpPr>
          <p:cNvPr id="4" name="Group 3">
            <a:extLst>
              <a:ext uri="{FF2B5EF4-FFF2-40B4-BE49-F238E27FC236}">
                <a16:creationId xmlns:a16="http://schemas.microsoft.com/office/drawing/2014/main" id="{9138E6D0-61DF-3D50-1EB7-DB2907CA2D6F}"/>
              </a:ext>
            </a:extLst>
          </p:cNvPr>
          <p:cNvGrpSpPr/>
          <p:nvPr/>
        </p:nvGrpSpPr>
        <p:grpSpPr>
          <a:xfrm>
            <a:off x="1657352" y="1834139"/>
            <a:ext cx="9096882" cy="4307457"/>
            <a:chOff x="28577" y="1500763"/>
            <a:chExt cx="9096882" cy="4307457"/>
          </a:xfrm>
        </p:grpSpPr>
        <p:sp>
          <p:nvSpPr>
            <p:cNvPr id="5" name="Rounded Rectangle 94">
              <a:extLst>
                <a:ext uri="{FF2B5EF4-FFF2-40B4-BE49-F238E27FC236}">
                  <a16:creationId xmlns:a16="http://schemas.microsoft.com/office/drawing/2014/main" id="{FBA7B172-52F7-7CA3-5EAF-19E0BDEE57EA}"/>
                </a:ext>
              </a:extLst>
            </p:cNvPr>
            <p:cNvSpPr/>
            <p:nvPr/>
          </p:nvSpPr>
          <p:spPr>
            <a:xfrm>
              <a:off x="38609" y="1503442"/>
              <a:ext cx="9086850" cy="1388708"/>
            </a:xfrm>
            <a:prstGeom prst="roundRect">
              <a:avLst>
                <a:gd name="adj" fmla="val 4003"/>
              </a:avLst>
            </a:prstGeom>
            <a:solidFill>
              <a:schemeClr val="bg2">
                <a:lumMod val="20000"/>
                <a:lumOff val="80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algn="ctr" defTabSz="685795">
                <a:defRPr/>
              </a:pPr>
              <a:r>
                <a:rPr lang="en-US" sz="900">
                  <a:solidFill>
                    <a:prstClr val="black"/>
                  </a:solidFill>
                  <a:latin typeface="Calibri"/>
                </a:rPr>
                <a:t>Safety Assessment Channel</a:t>
              </a:r>
            </a:p>
          </p:txBody>
        </p:sp>
        <p:sp>
          <p:nvSpPr>
            <p:cNvPr id="6" name="Rounded Rectangle 2">
              <a:extLst>
                <a:ext uri="{FF2B5EF4-FFF2-40B4-BE49-F238E27FC236}">
                  <a16:creationId xmlns:a16="http://schemas.microsoft.com/office/drawing/2014/main" id="{72F1EE4F-A0C4-8E2F-D1A9-4A9BB9F1667A}"/>
                </a:ext>
              </a:extLst>
            </p:cNvPr>
            <p:cNvSpPr/>
            <p:nvPr/>
          </p:nvSpPr>
          <p:spPr>
            <a:xfrm>
              <a:off x="38102" y="2913322"/>
              <a:ext cx="4128719" cy="758939"/>
            </a:xfrm>
            <a:prstGeom prst="roundRect">
              <a:avLst>
                <a:gd name="adj" fmla="val 4003"/>
              </a:avLst>
            </a:prstGeom>
            <a:solidFill>
              <a:schemeClr val="accent2">
                <a:lumMod val="20000"/>
                <a:lumOff val="80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algn="ctr" defTabSz="685795">
                <a:defRPr/>
              </a:pPr>
              <a:r>
                <a:rPr lang="en-US" sz="900">
                  <a:solidFill>
                    <a:prstClr val="black"/>
                  </a:solidFill>
                  <a:latin typeface="Calibri"/>
                </a:rPr>
                <a:t>Aggregate Risk Channel</a:t>
              </a:r>
            </a:p>
          </p:txBody>
        </p:sp>
        <p:sp>
          <p:nvSpPr>
            <p:cNvPr id="7" name="Rounded Rectangle 54">
              <a:extLst>
                <a:ext uri="{FF2B5EF4-FFF2-40B4-BE49-F238E27FC236}">
                  <a16:creationId xmlns:a16="http://schemas.microsoft.com/office/drawing/2014/main" id="{5890BA3E-329C-8A1C-B44D-089E93EDBC4F}"/>
                </a:ext>
              </a:extLst>
            </p:cNvPr>
            <p:cNvSpPr/>
            <p:nvPr/>
          </p:nvSpPr>
          <p:spPr>
            <a:xfrm>
              <a:off x="28577" y="3697196"/>
              <a:ext cx="9086849" cy="2111023"/>
            </a:xfrm>
            <a:prstGeom prst="roundRect">
              <a:avLst>
                <a:gd name="adj" fmla="val 4003"/>
              </a:avLst>
            </a:prstGeom>
            <a:solidFill>
              <a:schemeClr val="accent2">
                <a:lumMod val="20000"/>
                <a:lumOff val="80000"/>
              </a:schemeClr>
            </a:solidFill>
            <a:ln w="12700">
              <a:solidFill>
                <a:schemeClr val="tx1">
                  <a:alpha val="47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algn="ctr" defTabSz="685795">
                <a:defRPr/>
              </a:pPr>
              <a:r>
                <a:rPr lang="en-US" sz="900">
                  <a:solidFill>
                    <a:prstClr val="black"/>
                  </a:solidFill>
                  <a:latin typeface="Calibri"/>
                </a:rPr>
                <a:t>Single Risk Channel</a:t>
              </a:r>
            </a:p>
          </p:txBody>
        </p:sp>
        <p:grpSp>
          <p:nvGrpSpPr>
            <p:cNvPr id="8" name="Group 7">
              <a:extLst>
                <a:ext uri="{FF2B5EF4-FFF2-40B4-BE49-F238E27FC236}">
                  <a16:creationId xmlns:a16="http://schemas.microsoft.com/office/drawing/2014/main" id="{E49A4A14-8862-666F-6DB2-4ED3A4F31794}"/>
                </a:ext>
              </a:extLst>
            </p:cNvPr>
            <p:cNvGrpSpPr/>
            <p:nvPr/>
          </p:nvGrpSpPr>
          <p:grpSpPr>
            <a:xfrm>
              <a:off x="429135" y="1500763"/>
              <a:ext cx="8676766" cy="4307457"/>
              <a:chOff x="429135" y="1500763"/>
              <a:chExt cx="8676766" cy="4307457"/>
            </a:xfrm>
          </p:grpSpPr>
          <p:sp>
            <p:nvSpPr>
              <p:cNvPr id="9" name="Rectangle 8">
                <a:extLst>
                  <a:ext uri="{FF2B5EF4-FFF2-40B4-BE49-F238E27FC236}">
                    <a16:creationId xmlns:a16="http://schemas.microsoft.com/office/drawing/2014/main" id="{2B3BC0B4-60FF-ED11-4597-024BB50C5DF3}"/>
                  </a:ext>
                </a:extLst>
              </p:cNvPr>
              <p:cNvSpPr/>
              <p:nvPr/>
            </p:nvSpPr>
            <p:spPr>
              <a:xfrm>
                <a:off x="3065605" y="3958643"/>
                <a:ext cx="1534628" cy="137138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5">
                  <a:defRPr/>
                </a:pPr>
                <a:r>
                  <a:rPr lang="en-US" sz="787">
                    <a:solidFill>
                      <a:prstClr val="black"/>
                    </a:solidFill>
                    <a:latin typeface="Calibri"/>
                  </a:rPr>
                  <a:t>Equipment Contribution Log</a:t>
                </a:r>
              </a:p>
            </p:txBody>
          </p:sp>
          <p:sp>
            <p:nvSpPr>
              <p:cNvPr id="10" name="Rectangle 9">
                <a:extLst>
                  <a:ext uri="{FF2B5EF4-FFF2-40B4-BE49-F238E27FC236}">
                    <a16:creationId xmlns:a16="http://schemas.microsoft.com/office/drawing/2014/main" id="{B532CF00-769E-3497-E79D-B97F58D15947}"/>
                  </a:ext>
                </a:extLst>
              </p:cNvPr>
              <p:cNvSpPr/>
              <p:nvPr/>
            </p:nvSpPr>
            <p:spPr>
              <a:xfrm>
                <a:off x="6457950" y="3916082"/>
                <a:ext cx="593143" cy="352425"/>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685795">
                  <a:defRPr/>
                </a:pPr>
                <a:r>
                  <a:rPr lang="en-US" sz="787">
                    <a:solidFill>
                      <a:prstClr val="black"/>
                    </a:solidFill>
                    <a:latin typeface="Calibri"/>
                  </a:rPr>
                  <a:t>SEIN</a:t>
                </a:r>
              </a:p>
            </p:txBody>
          </p:sp>
          <p:sp>
            <p:nvSpPr>
              <p:cNvPr id="11" name="Rectangle 10">
                <a:extLst>
                  <a:ext uri="{FF2B5EF4-FFF2-40B4-BE49-F238E27FC236}">
                    <a16:creationId xmlns:a16="http://schemas.microsoft.com/office/drawing/2014/main" id="{26FC6DC5-8DAB-7DDB-27B1-E14309681538}"/>
                  </a:ext>
                </a:extLst>
              </p:cNvPr>
              <p:cNvSpPr/>
              <p:nvPr/>
            </p:nvSpPr>
            <p:spPr>
              <a:xfrm>
                <a:off x="7791449" y="4707027"/>
                <a:ext cx="746395" cy="497188"/>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685795">
                  <a:defRPr/>
                </a:pPr>
                <a:r>
                  <a:rPr lang="en-US" sz="787">
                    <a:solidFill>
                      <a:prstClr val="black"/>
                    </a:solidFill>
                    <a:latin typeface="Calibri"/>
                  </a:rPr>
                  <a:t>ADH ALARP Decision</a:t>
                </a:r>
              </a:p>
            </p:txBody>
          </p:sp>
          <p:sp>
            <p:nvSpPr>
              <p:cNvPr id="12" name="Rectangle 11">
                <a:extLst>
                  <a:ext uri="{FF2B5EF4-FFF2-40B4-BE49-F238E27FC236}">
                    <a16:creationId xmlns:a16="http://schemas.microsoft.com/office/drawing/2014/main" id="{5B7A5551-7DE3-1BCE-7B2C-6FACA632C34F}"/>
                  </a:ext>
                </a:extLst>
              </p:cNvPr>
              <p:cNvSpPr/>
              <p:nvPr/>
            </p:nvSpPr>
            <p:spPr>
              <a:xfrm>
                <a:off x="7332978" y="2022218"/>
                <a:ext cx="195077" cy="284206"/>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685795">
                  <a:defRPr/>
                </a:pPr>
                <a:r>
                  <a:rPr lang="en-US" sz="787">
                    <a:solidFill>
                      <a:prstClr val="black"/>
                    </a:solidFill>
                    <a:latin typeface="Calibri"/>
                  </a:rPr>
                  <a:t>SC 1</a:t>
                </a:r>
              </a:p>
            </p:txBody>
          </p:sp>
          <p:sp>
            <p:nvSpPr>
              <p:cNvPr id="13" name="Rectangle 12">
                <a:extLst>
                  <a:ext uri="{FF2B5EF4-FFF2-40B4-BE49-F238E27FC236}">
                    <a16:creationId xmlns:a16="http://schemas.microsoft.com/office/drawing/2014/main" id="{6CEF59AE-86BA-7CFC-1D25-1A235C3C5F78}"/>
                  </a:ext>
                </a:extLst>
              </p:cNvPr>
              <p:cNvSpPr/>
              <p:nvPr/>
            </p:nvSpPr>
            <p:spPr>
              <a:xfrm rot="5400000">
                <a:off x="8024756" y="1438836"/>
                <a:ext cx="243000" cy="540000"/>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685795">
                  <a:defRPr/>
                </a:pPr>
                <a:r>
                  <a:rPr lang="en-US" sz="787">
                    <a:solidFill>
                      <a:prstClr val="black"/>
                    </a:solidFill>
                    <a:latin typeface="Calibri"/>
                  </a:rPr>
                  <a:t>ASSC</a:t>
                </a:r>
              </a:p>
            </p:txBody>
          </p:sp>
          <p:cxnSp>
            <p:nvCxnSpPr>
              <p:cNvPr id="14" name="Elbow Connector 34">
                <a:extLst>
                  <a:ext uri="{FF2B5EF4-FFF2-40B4-BE49-F238E27FC236}">
                    <a16:creationId xmlns:a16="http://schemas.microsoft.com/office/drawing/2014/main" id="{A204992A-4BA3-B03E-0F1F-B8A4989833F6}"/>
                  </a:ext>
                </a:extLst>
              </p:cNvPr>
              <p:cNvCxnSpPr>
                <a:cxnSpLocks/>
                <a:stCxn id="13" idx="3"/>
                <a:endCxn id="12" idx="0"/>
              </p:cNvCxnSpPr>
              <p:nvPr/>
            </p:nvCxnSpPr>
            <p:spPr>
              <a:xfrm rot="5400000">
                <a:off x="7692447" y="1568406"/>
                <a:ext cx="191881" cy="715740"/>
              </a:xfrm>
              <a:prstGeom prst="bentConnector3">
                <a:avLst>
                  <a:gd name="adj1" fmla="val 50000"/>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Elbow Connector 35">
                <a:extLst>
                  <a:ext uri="{FF2B5EF4-FFF2-40B4-BE49-F238E27FC236}">
                    <a16:creationId xmlns:a16="http://schemas.microsoft.com/office/drawing/2014/main" id="{5B745976-0329-D361-86EB-579A34B0CD62}"/>
                  </a:ext>
                </a:extLst>
              </p:cNvPr>
              <p:cNvCxnSpPr>
                <a:cxnSpLocks/>
                <a:stCxn id="13" idx="3"/>
              </p:cNvCxnSpPr>
              <p:nvPr/>
            </p:nvCxnSpPr>
            <p:spPr>
              <a:xfrm rot="5400000">
                <a:off x="7844367" y="1791360"/>
                <a:ext cx="262915" cy="340866"/>
              </a:xfrm>
              <a:prstGeom prst="bentConnector3">
                <a:avLst>
                  <a:gd name="adj1" fmla="val 36414"/>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 name="Elbow Connector 36">
                <a:extLst>
                  <a:ext uri="{FF2B5EF4-FFF2-40B4-BE49-F238E27FC236}">
                    <a16:creationId xmlns:a16="http://schemas.microsoft.com/office/drawing/2014/main" id="{863D7E5D-7B91-8D96-296E-8758B70EDD85}"/>
                  </a:ext>
                </a:extLst>
              </p:cNvPr>
              <p:cNvCxnSpPr>
                <a:cxnSpLocks/>
                <a:stCxn id="13" idx="3"/>
              </p:cNvCxnSpPr>
              <p:nvPr/>
            </p:nvCxnSpPr>
            <p:spPr>
              <a:xfrm rot="5400000">
                <a:off x="8013570" y="1963024"/>
                <a:ext cx="265374" cy="1"/>
              </a:xfrm>
              <a:prstGeom prst="bentConnector3">
                <a:avLst>
                  <a:gd name="adj1" fmla="val 50000"/>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Elbow Connector 37">
                <a:extLst>
                  <a:ext uri="{FF2B5EF4-FFF2-40B4-BE49-F238E27FC236}">
                    <a16:creationId xmlns:a16="http://schemas.microsoft.com/office/drawing/2014/main" id="{2BBA4C57-08C4-D462-782C-2A7B546A27F5}"/>
                  </a:ext>
                </a:extLst>
              </p:cNvPr>
              <p:cNvCxnSpPr>
                <a:cxnSpLocks/>
                <a:stCxn id="13" idx="3"/>
              </p:cNvCxnSpPr>
              <p:nvPr/>
            </p:nvCxnSpPr>
            <p:spPr>
              <a:xfrm rot="16200000" flipH="1">
                <a:off x="8185232" y="1791361"/>
                <a:ext cx="262915" cy="340864"/>
              </a:xfrm>
              <a:prstGeom prst="bentConnector3">
                <a:avLst>
                  <a:gd name="adj1" fmla="val 36414"/>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4502255-FC69-8D6F-3D18-537CA1C9A125}"/>
                  </a:ext>
                </a:extLst>
              </p:cNvPr>
              <p:cNvSpPr/>
              <p:nvPr/>
            </p:nvSpPr>
            <p:spPr>
              <a:xfrm>
                <a:off x="6452761" y="4791874"/>
                <a:ext cx="596079" cy="507969"/>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685795">
                  <a:defRPr/>
                </a:pPr>
                <a:r>
                  <a:rPr lang="en-US" sz="787">
                    <a:solidFill>
                      <a:prstClr val="black"/>
                    </a:solidFill>
                    <a:latin typeface="Calibri"/>
                  </a:rPr>
                  <a:t>Supporting DH ALARP Claims</a:t>
                </a:r>
              </a:p>
            </p:txBody>
          </p:sp>
          <p:sp>
            <p:nvSpPr>
              <p:cNvPr id="19" name="Rectangle 18">
                <a:extLst>
                  <a:ext uri="{FF2B5EF4-FFF2-40B4-BE49-F238E27FC236}">
                    <a16:creationId xmlns:a16="http://schemas.microsoft.com/office/drawing/2014/main" id="{2DA0BA01-3AFC-7EE3-5779-CE551C3866E8}"/>
                  </a:ext>
                </a:extLst>
              </p:cNvPr>
              <p:cNvSpPr/>
              <p:nvPr/>
            </p:nvSpPr>
            <p:spPr>
              <a:xfrm>
                <a:off x="671832" y="4862270"/>
                <a:ext cx="845089" cy="421592"/>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685795">
                  <a:defRPr/>
                </a:pPr>
                <a:r>
                  <a:rPr lang="en-US" sz="787">
                    <a:solidFill>
                      <a:prstClr val="black"/>
                    </a:solidFill>
                    <a:latin typeface="Calibri"/>
                  </a:rPr>
                  <a:t>Threat Ident Activities</a:t>
                </a:r>
              </a:p>
              <a:p>
                <a:pPr algn="ctr" defTabSz="685795">
                  <a:defRPr/>
                </a:pPr>
                <a:r>
                  <a:rPr lang="en-US" sz="787">
                    <a:solidFill>
                      <a:prstClr val="black"/>
                    </a:solidFill>
                    <a:latin typeface="Calibri"/>
                  </a:rPr>
                  <a:t>eg C-ECID</a:t>
                </a:r>
              </a:p>
            </p:txBody>
          </p:sp>
          <p:sp>
            <p:nvSpPr>
              <p:cNvPr id="20" name="Rectangle 19">
                <a:extLst>
                  <a:ext uri="{FF2B5EF4-FFF2-40B4-BE49-F238E27FC236}">
                    <a16:creationId xmlns:a16="http://schemas.microsoft.com/office/drawing/2014/main" id="{F8D2A54D-F8F1-598B-DC73-40648592F40A}"/>
                  </a:ext>
                </a:extLst>
              </p:cNvPr>
              <p:cNvSpPr/>
              <p:nvPr/>
            </p:nvSpPr>
            <p:spPr>
              <a:xfrm>
                <a:off x="680759" y="4287081"/>
                <a:ext cx="845089" cy="412249"/>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685795">
                  <a:defRPr/>
                </a:pPr>
                <a:r>
                  <a:rPr lang="en-US" sz="787">
                    <a:solidFill>
                      <a:prstClr val="black"/>
                    </a:solidFill>
                    <a:latin typeface="Calibri"/>
                  </a:rPr>
                  <a:t>Service Experience</a:t>
                </a:r>
              </a:p>
            </p:txBody>
          </p:sp>
          <p:sp>
            <p:nvSpPr>
              <p:cNvPr id="21" name="Rounded Rectangle 46">
                <a:extLst>
                  <a:ext uri="{FF2B5EF4-FFF2-40B4-BE49-F238E27FC236}">
                    <a16:creationId xmlns:a16="http://schemas.microsoft.com/office/drawing/2014/main" id="{3A4BC970-6E03-4AF9-646E-6EC125E60F8E}"/>
                  </a:ext>
                </a:extLst>
              </p:cNvPr>
              <p:cNvSpPr/>
              <p:nvPr/>
            </p:nvSpPr>
            <p:spPr>
              <a:xfrm>
                <a:off x="429135" y="1500764"/>
                <a:ext cx="1345174" cy="4307456"/>
              </a:xfrm>
              <a:prstGeom prst="round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685795">
                  <a:defRPr/>
                </a:pPr>
                <a:r>
                  <a:rPr lang="en-US" sz="675">
                    <a:solidFill>
                      <a:prstClr val="black"/>
                    </a:solidFill>
                    <a:latin typeface="Calibri"/>
                  </a:rPr>
                  <a:t>Activities External to </a:t>
                </a:r>
              </a:p>
              <a:p>
                <a:pPr algn="ctr" defTabSz="685795">
                  <a:defRPr/>
                </a:pPr>
                <a:r>
                  <a:rPr lang="en-US" sz="675">
                    <a:solidFill>
                      <a:prstClr val="black"/>
                    </a:solidFill>
                    <a:latin typeface="Calibri"/>
                  </a:rPr>
                  <a:t>Air System TAA</a:t>
                </a:r>
                <a:endParaRPr lang="en-US" sz="825">
                  <a:solidFill>
                    <a:prstClr val="black"/>
                  </a:solidFill>
                  <a:latin typeface="Calibri"/>
                </a:endParaRPr>
              </a:p>
            </p:txBody>
          </p:sp>
          <p:sp>
            <p:nvSpPr>
              <p:cNvPr id="22" name="Rounded Rectangle 47">
                <a:extLst>
                  <a:ext uri="{FF2B5EF4-FFF2-40B4-BE49-F238E27FC236}">
                    <a16:creationId xmlns:a16="http://schemas.microsoft.com/office/drawing/2014/main" id="{9194D36E-E553-6501-06BF-87976ACED5BD}"/>
                  </a:ext>
                </a:extLst>
              </p:cNvPr>
              <p:cNvSpPr/>
              <p:nvPr/>
            </p:nvSpPr>
            <p:spPr>
              <a:xfrm>
                <a:off x="1808078" y="1500764"/>
                <a:ext cx="4511761" cy="4307456"/>
              </a:xfrm>
              <a:prstGeom prst="roundRect">
                <a:avLst>
                  <a:gd name="adj" fmla="val 4647"/>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685795">
                  <a:defRPr/>
                </a:pPr>
                <a:r>
                  <a:rPr lang="en-US" sz="675">
                    <a:solidFill>
                      <a:prstClr val="black"/>
                    </a:solidFill>
                    <a:latin typeface="Calibri"/>
                  </a:rPr>
                  <a:t>TAA Activities</a:t>
                </a:r>
                <a:endParaRPr lang="en-US" sz="825">
                  <a:solidFill>
                    <a:prstClr val="black"/>
                  </a:solidFill>
                  <a:latin typeface="Calibri"/>
                </a:endParaRPr>
              </a:p>
            </p:txBody>
          </p:sp>
          <p:sp>
            <p:nvSpPr>
              <p:cNvPr id="23" name="Rounded Rectangle 48">
                <a:extLst>
                  <a:ext uri="{FF2B5EF4-FFF2-40B4-BE49-F238E27FC236}">
                    <a16:creationId xmlns:a16="http://schemas.microsoft.com/office/drawing/2014/main" id="{7D625836-FC33-1000-2B5E-6ABF0F82E862}"/>
                  </a:ext>
                </a:extLst>
              </p:cNvPr>
              <p:cNvSpPr/>
              <p:nvPr/>
            </p:nvSpPr>
            <p:spPr>
              <a:xfrm>
                <a:off x="6357938" y="1500764"/>
                <a:ext cx="785813" cy="4307456"/>
              </a:xfrm>
              <a:prstGeom prst="roundRect">
                <a:avLst>
                  <a:gd name="adj" fmla="val 20405"/>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685795">
                  <a:defRPr/>
                </a:pPr>
                <a:r>
                  <a:rPr lang="en-US" sz="675">
                    <a:solidFill>
                      <a:prstClr val="black"/>
                    </a:solidFill>
                    <a:latin typeface="Calibri"/>
                  </a:rPr>
                  <a:t>TAA/ADH Interface</a:t>
                </a:r>
                <a:endParaRPr lang="en-US" sz="825">
                  <a:solidFill>
                    <a:prstClr val="black"/>
                  </a:solidFill>
                  <a:latin typeface="Calibri"/>
                </a:endParaRPr>
              </a:p>
            </p:txBody>
          </p:sp>
          <p:sp>
            <p:nvSpPr>
              <p:cNvPr id="24" name="Rounded Rectangle 49">
                <a:extLst>
                  <a:ext uri="{FF2B5EF4-FFF2-40B4-BE49-F238E27FC236}">
                    <a16:creationId xmlns:a16="http://schemas.microsoft.com/office/drawing/2014/main" id="{EB401D13-485D-38B0-FCD4-3A1C5451AA1B}"/>
                  </a:ext>
                </a:extLst>
              </p:cNvPr>
              <p:cNvSpPr/>
              <p:nvPr/>
            </p:nvSpPr>
            <p:spPr>
              <a:xfrm>
                <a:off x="7186613" y="1500763"/>
                <a:ext cx="1919288" cy="4307456"/>
              </a:xfrm>
              <a:prstGeom prst="roundRect">
                <a:avLst>
                  <a:gd name="adj" fmla="val 8991"/>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685795">
                  <a:defRPr/>
                </a:pPr>
                <a:r>
                  <a:rPr lang="en-US" sz="675">
                    <a:solidFill>
                      <a:prstClr val="black"/>
                    </a:solidFill>
                    <a:latin typeface="Calibri"/>
                  </a:rPr>
                  <a:t>ADH Activities</a:t>
                </a:r>
                <a:endParaRPr lang="en-US" sz="825">
                  <a:solidFill>
                    <a:prstClr val="black"/>
                  </a:solidFill>
                  <a:latin typeface="Calibri"/>
                </a:endParaRPr>
              </a:p>
            </p:txBody>
          </p:sp>
          <p:cxnSp>
            <p:nvCxnSpPr>
              <p:cNvPr id="25" name="Straight Arrow Connector 24">
                <a:extLst>
                  <a:ext uri="{FF2B5EF4-FFF2-40B4-BE49-F238E27FC236}">
                    <a16:creationId xmlns:a16="http://schemas.microsoft.com/office/drawing/2014/main" id="{8060249A-305D-3BCB-9608-2A46395E4FBC}"/>
                  </a:ext>
                </a:extLst>
              </p:cNvPr>
              <p:cNvCxnSpPr>
                <a:cxnSpLocks/>
                <a:stCxn id="96" idx="3"/>
              </p:cNvCxnSpPr>
              <p:nvPr/>
            </p:nvCxnSpPr>
            <p:spPr>
              <a:xfrm>
                <a:off x="3475006" y="3589474"/>
                <a:ext cx="0" cy="369169"/>
              </a:xfrm>
              <a:prstGeom prst="straightConnector1">
                <a:avLst/>
              </a:prstGeom>
              <a:ln>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102">
                <a:extLst>
                  <a:ext uri="{FF2B5EF4-FFF2-40B4-BE49-F238E27FC236}">
                    <a16:creationId xmlns:a16="http://schemas.microsoft.com/office/drawing/2014/main" id="{4DB179AA-1587-B2B9-B7F8-9644B151A01D}"/>
                  </a:ext>
                </a:extLst>
              </p:cNvPr>
              <p:cNvCxnSpPr>
                <a:cxnSpLocks/>
                <a:endCxn id="18" idx="1"/>
              </p:cNvCxnSpPr>
              <p:nvPr/>
            </p:nvCxnSpPr>
            <p:spPr>
              <a:xfrm>
                <a:off x="4614292" y="5045858"/>
                <a:ext cx="1838469" cy="0"/>
              </a:xfrm>
              <a:prstGeom prst="straightConnector1">
                <a:avLst/>
              </a:prstGeom>
              <a:ln>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25380D9A-9E45-D7E9-2C44-AF3C695BC10F}"/>
                  </a:ext>
                </a:extLst>
              </p:cNvPr>
              <p:cNvSpPr/>
              <p:nvPr/>
            </p:nvSpPr>
            <p:spPr>
              <a:xfrm>
                <a:off x="624797" y="1658502"/>
                <a:ext cx="985107" cy="1030118"/>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685795">
                  <a:defRPr/>
                </a:pPr>
                <a:r>
                  <a:rPr lang="en-US" sz="787">
                    <a:solidFill>
                      <a:prstClr val="black"/>
                    </a:solidFill>
                    <a:latin typeface="Calibri"/>
                  </a:rPr>
                  <a:t>Inputs as required by Air System Boundary and TASA scope</a:t>
                </a:r>
              </a:p>
            </p:txBody>
          </p:sp>
          <p:sp>
            <p:nvSpPr>
              <p:cNvPr id="28" name="Rectangle 27">
                <a:extLst>
                  <a:ext uri="{FF2B5EF4-FFF2-40B4-BE49-F238E27FC236}">
                    <a16:creationId xmlns:a16="http://schemas.microsoft.com/office/drawing/2014/main" id="{DDA41A12-0AA3-DD97-4DC2-6A08BE203341}"/>
                  </a:ext>
                </a:extLst>
              </p:cNvPr>
              <p:cNvSpPr/>
              <p:nvPr/>
            </p:nvSpPr>
            <p:spPr>
              <a:xfrm>
                <a:off x="7264130" y="3855660"/>
                <a:ext cx="746395" cy="725145"/>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defTabSz="685795">
                  <a:defRPr/>
                </a:pPr>
                <a:r>
                  <a:rPr lang="en-US" sz="787">
                    <a:solidFill>
                      <a:prstClr val="black"/>
                    </a:solidFill>
                    <a:latin typeface="Calibri"/>
                  </a:rPr>
                  <a:t>ADH Bowties</a:t>
                </a:r>
              </a:p>
            </p:txBody>
          </p:sp>
          <p:sp>
            <p:nvSpPr>
              <p:cNvPr id="29" name="Rectangle 28">
                <a:extLst>
                  <a:ext uri="{FF2B5EF4-FFF2-40B4-BE49-F238E27FC236}">
                    <a16:creationId xmlns:a16="http://schemas.microsoft.com/office/drawing/2014/main" id="{4B1248A8-81B2-DA5A-E4AF-326F6B4FB85C}"/>
                  </a:ext>
                </a:extLst>
              </p:cNvPr>
              <p:cNvSpPr/>
              <p:nvPr/>
            </p:nvSpPr>
            <p:spPr>
              <a:xfrm>
                <a:off x="467440" y="3811360"/>
                <a:ext cx="1249209" cy="351000"/>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685795">
                  <a:defRPr/>
                </a:pPr>
                <a:r>
                  <a:rPr lang="en-GB" sz="600">
                    <a:solidFill>
                      <a:prstClr val="black"/>
                    </a:solidFill>
                    <a:latin typeface="Calibri"/>
                  </a:rPr>
                  <a:t>Deficiencies in the intrinsic design when functioning correctly (i.e. Type Cert)</a:t>
                </a:r>
              </a:p>
            </p:txBody>
          </p:sp>
          <p:sp>
            <p:nvSpPr>
              <p:cNvPr id="30" name="Rectangle 29">
                <a:extLst>
                  <a:ext uri="{FF2B5EF4-FFF2-40B4-BE49-F238E27FC236}">
                    <a16:creationId xmlns:a16="http://schemas.microsoft.com/office/drawing/2014/main" id="{B7575B76-0759-F40D-DF0B-9EE06C12C8B1}"/>
                  </a:ext>
                </a:extLst>
              </p:cNvPr>
              <p:cNvSpPr/>
              <p:nvPr/>
            </p:nvSpPr>
            <p:spPr>
              <a:xfrm>
                <a:off x="8268078" y="3855660"/>
                <a:ext cx="746395" cy="730637"/>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defTabSz="685795">
                  <a:defRPr/>
                </a:pPr>
                <a:r>
                  <a:rPr lang="en-US" sz="787">
                    <a:solidFill>
                      <a:prstClr val="black"/>
                    </a:solidFill>
                    <a:latin typeface="Calibri"/>
                  </a:rPr>
                  <a:t>DAHRM</a:t>
                </a:r>
              </a:p>
            </p:txBody>
          </p:sp>
          <p:sp>
            <p:nvSpPr>
              <p:cNvPr id="31" name="Rectangle 30">
                <a:extLst>
                  <a:ext uri="{FF2B5EF4-FFF2-40B4-BE49-F238E27FC236}">
                    <a16:creationId xmlns:a16="http://schemas.microsoft.com/office/drawing/2014/main" id="{8F6A8DC0-1DE4-11D5-7AE2-DB146B7B128B}"/>
                  </a:ext>
                </a:extLst>
              </p:cNvPr>
              <p:cNvSpPr/>
              <p:nvPr/>
            </p:nvSpPr>
            <p:spPr>
              <a:xfrm>
                <a:off x="577952" y="3147738"/>
                <a:ext cx="1078796" cy="266482"/>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685795">
                  <a:defRPr/>
                </a:pPr>
                <a:r>
                  <a:rPr lang="en-US" sz="787">
                    <a:solidFill>
                      <a:prstClr val="black"/>
                    </a:solidFill>
                    <a:latin typeface="Calibri"/>
                  </a:rPr>
                  <a:t>Air System Component Evidence</a:t>
                </a:r>
              </a:p>
            </p:txBody>
          </p:sp>
          <p:cxnSp>
            <p:nvCxnSpPr>
              <p:cNvPr id="32" name="Elbow Connector 15">
                <a:extLst>
                  <a:ext uri="{FF2B5EF4-FFF2-40B4-BE49-F238E27FC236}">
                    <a16:creationId xmlns:a16="http://schemas.microsoft.com/office/drawing/2014/main" id="{17FEAC34-5482-6439-C8D8-2AAC51929737}"/>
                  </a:ext>
                </a:extLst>
              </p:cNvPr>
              <p:cNvCxnSpPr>
                <a:cxnSpLocks/>
                <a:stCxn id="31" idx="3"/>
                <a:endCxn id="96" idx="1"/>
              </p:cNvCxnSpPr>
              <p:nvPr/>
            </p:nvCxnSpPr>
            <p:spPr>
              <a:xfrm>
                <a:off x="1656748" y="3280979"/>
                <a:ext cx="1546377" cy="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62">
                <a:extLst>
                  <a:ext uri="{FF2B5EF4-FFF2-40B4-BE49-F238E27FC236}">
                    <a16:creationId xmlns:a16="http://schemas.microsoft.com/office/drawing/2014/main" id="{356A6AF4-48C1-DC0A-39D5-BA0772FB9A74}"/>
                  </a:ext>
                </a:extLst>
              </p:cNvPr>
              <p:cNvCxnSpPr>
                <a:cxnSpLocks/>
                <a:stCxn id="20" idx="3"/>
                <a:endCxn id="9" idx="1"/>
              </p:cNvCxnSpPr>
              <p:nvPr/>
            </p:nvCxnSpPr>
            <p:spPr>
              <a:xfrm>
                <a:off x="1525847" y="4493206"/>
                <a:ext cx="1539759" cy="151129"/>
              </a:xfrm>
              <a:prstGeom prst="bent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67">
                <a:extLst>
                  <a:ext uri="{FF2B5EF4-FFF2-40B4-BE49-F238E27FC236}">
                    <a16:creationId xmlns:a16="http://schemas.microsoft.com/office/drawing/2014/main" id="{BDF5C660-4459-E2B4-63C5-A60D97AF057E}"/>
                  </a:ext>
                </a:extLst>
              </p:cNvPr>
              <p:cNvCxnSpPr>
                <a:cxnSpLocks/>
                <a:stCxn id="19" idx="3"/>
                <a:endCxn id="9" idx="1"/>
              </p:cNvCxnSpPr>
              <p:nvPr/>
            </p:nvCxnSpPr>
            <p:spPr>
              <a:xfrm flipV="1">
                <a:off x="1516920" y="4644333"/>
                <a:ext cx="1548686" cy="428733"/>
              </a:xfrm>
              <a:prstGeom prst="bentConnector3">
                <a:avLst>
                  <a:gd name="adj1" fmla="val 5040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72">
                <a:extLst>
                  <a:ext uri="{FF2B5EF4-FFF2-40B4-BE49-F238E27FC236}">
                    <a16:creationId xmlns:a16="http://schemas.microsoft.com/office/drawing/2014/main" id="{22D40B68-818F-50D3-93FA-EB872F7DCB4B}"/>
                  </a:ext>
                </a:extLst>
              </p:cNvPr>
              <p:cNvCxnSpPr>
                <a:cxnSpLocks/>
                <a:stCxn id="29" idx="3"/>
                <a:endCxn id="9" idx="1"/>
              </p:cNvCxnSpPr>
              <p:nvPr/>
            </p:nvCxnSpPr>
            <p:spPr>
              <a:xfrm>
                <a:off x="1716650" y="3986860"/>
                <a:ext cx="1348957" cy="657473"/>
              </a:xfrm>
              <a:prstGeom prst="bentConnector3">
                <a:avLst>
                  <a:gd name="adj1" fmla="val 43067"/>
                </a:avLst>
              </a:prstGeom>
              <a:ln>
                <a:tailEnd type="triangle"/>
              </a:ln>
            </p:spPr>
            <p:style>
              <a:lnRef idx="1">
                <a:schemeClr val="accent6"/>
              </a:lnRef>
              <a:fillRef idx="0">
                <a:schemeClr val="accent6"/>
              </a:fillRef>
              <a:effectRef idx="0">
                <a:schemeClr val="accent6"/>
              </a:effectRef>
              <a:fontRef idx="minor">
                <a:schemeClr val="tx1"/>
              </a:fontRef>
            </p:style>
          </p:cxnSp>
          <p:pic>
            <p:nvPicPr>
              <p:cNvPr id="36" name="Picture 35">
                <a:extLst>
                  <a:ext uri="{FF2B5EF4-FFF2-40B4-BE49-F238E27FC236}">
                    <a16:creationId xmlns:a16="http://schemas.microsoft.com/office/drawing/2014/main" id="{D35AEDF0-D081-9B38-B5F9-6ABFEEDE6E4A}"/>
                  </a:ext>
                </a:extLst>
              </p:cNvPr>
              <p:cNvPicPr>
                <a:picLocks noChangeAspect="1"/>
              </p:cNvPicPr>
              <p:nvPr/>
            </p:nvPicPr>
            <p:blipFill>
              <a:blip r:embed="rId3"/>
              <a:stretch>
                <a:fillRect/>
              </a:stretch>
            </p:blipFill>
            <p:spPr>
              <a:xfrm>
                <a:off x="8350588" y="4105239"/>
                <a:ext cx="581372" cy="392881"/>
              </a:xfrm>
              <a:prstGeom prst="rect">
                <a:avLst/>
              </a:prstGeom>
            </p:spPr>
          </p:pic>
          <p:cxnSp>
            <p:nvCxnSpPr>
              <p:cNvPr id="37" name="Straight Arrow Connector 36">
                <a:extLst>
                  <a:ext uri="{FF2B5EF4-FFF2-40B4-BE49-F238E27FC236}">
                    <a16:creationId xmlns:a16="http://schemas.microsoft.com/office/drawing/2014/main" id="{8F0875F0-2182-C11D-0BD9-D2AEBDE81247}"/>
                  </a:ext>
                </a:extLst>
              </p:cNvPr>
              <p:cNvCxnSpPr>
                <a:cxnSpLocks/>
                <a:stCxn id="28" idx="3"/>
                <a:endCxn id="30" idx="1"/>
              </p:cNvCxnSpPr>
              <p:nvPr/>
            </p:nvCxnSpPr>
            <p:spPr>
              <a:xfrm>
                <a:off x="8010524" y="4218233"/>
                <a:ext cx="257553" cy="27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ECA0437B-95EC-C99D-A88D-811231C60C9F}"/>
                  </a:ext>
                </a:extLst>
              </p:cNvPr>
              <p:cNvPicPr>
                <a:picLocks noChangeAspect="1"/>
              </p:cNvPicPr>
              <p:nvPr/>
            </p:nvPicPr>
            <p:blipFill>
              <a:blip r:embed="rId4"/>
              <a:stretch>
                <a:fillRect/>
              </a:stretch>
            </p:blipFill>
            <p:spPr>
              <a:xfrm>
                <a:off x="7325329" y="4171549"/>
                <a:ext cx="633923" cy="252078"/>
              </a:xfrm>
              <a:prstGeom prst="rect">
                <a:avLst/>
              </a:prstGeom>
            </p:spPr>
          </p:pic>
          <p:sp>
            <p:nvSpPr>
              <p:cNvPr id="39" name="Rectangle 38">
                <a:extLst>
                  <a:ext uri="{FF2B5EF4-FFF2-40B4-BE49-F238E27FC236}">
                    <a16:creationId xmlns:a16="http://schemas.microsoft.com/office/drawing/2014/main" id="{39F8ADE0-FC5D-8E38-3783-F6BEBDF39CC3}"/>
                  </a:ext>
                </a:extLst>
              </p:cNvPr>
              <p:cNvSpPr/>
              <p:nvPr/>
            </p:nvSpPr>
            <p:spPr>
              <a:xfrm>
                <a:off x="3721697" y="2159404"/>
                <a:ext cx="243000" cy="54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685795">
                  <a:defRPr/>
                </a:pPr>
                <a:r>
                  <a:rPr lang="en-US" sz="712">
                    <a:solidFill>
                      <a:prstClr val="black"/>
                    </a:solidFill>
                    <a:latin typeface="Calibri"/>
                  </a:rPr>
                  <a:t>Sub-Claim 1</a:t>
                </a:r>
              </a:p>
            </p:txBody>
          </p:sp>
          <p:sp>
            <p:nvSpPr>
              <p:cNvPr id="40" name="Rectangle 39">
                <a:extLst>
                  <a:ext uri="{FF2B5EF4-FFF2-40B4-BE49-F238E27FC236}">
                    <a16:creationId xmlns:a16="http://schemas.microsoft.com/office/drawing/2014/main" id="{D397D841-1A51-40B3-5E40-55DF3D592A5F}"/>
                  </a:ext>
                </a:extLst>
              </p:cNvPr>
              <p:cNvSpPr/>
              <p:nvPr/>
            </p:nvSpPr>
            <p:spPr>
              <a:xfrm>
                <a:off x="4131448" y="2159404"/>
                <a:ext cx="243000" cy="54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685795">
                  <a:defRPr/>
                </a:pPr>
                <a:r>
                  <a:rPr lang="en-US" sz="712">
                    <a:solidFill>
                      <a:prstClr val="black"/>
                    </a:solidFill>
                    <a:latin typeface="Calibri"/>
                  </a:rPr>
                  <a:t>Sub-Claim 2</a:t>
                </a:r>
              </a:p>
            </p:txBody>
          </p:sp>
          <p:sp>
            <p:nvSpPr>
              <p:cNvPr id="41" name="Rectangle 40">
                <a:extLst>
                  <a:ext uri="{FF2B5EF4-FFF2-40B4-BE49-F238E27FC236}">
                    <a16:creationId xmlns:a16="http://schemas.microsoft.com/office/drawing/2014/main" id="{8BF075EC-21A6-E64C-0940-61351BF9688E}"/>
                  </a:ext>
                </a:extLst>
              </p:cNvPr>
              <p:cNvSpPr/>
              <p:nvPr/>
            </p:nvSpPr>
            <p:spPr>
              <a:xfrm>
                <a:off x="4541199" y="2159404"/>
                <a:ext cx="243000" cy="54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685795">
                  <a:defRPr/>
                </a:pPr>
                <a:r>
                  <a:rPr lang="en-US" sz="712">
                    <a:solidFill>
                      <a:prstClr val="black"/>
                    </a:solidFill>
                    <a:latin typeface="Calibri"/>
                  </a:rPr>
                  <a:t>Sub-Claim 3</a:t>
                </a:r>
              </a:p>
            </p:txBody>
          </p:sp>
          <p:sp>
            <p:nvSpPr>
              <p:cNvPr id="42" name="Rectangle 41">
                <a:extLst>
                  <a:ext uri="{FF2B5EF4-FFF2-40B4-BE49-F238E27FC236}">
                    <a16:creationId xmlns:a16="http://schemas.microsoft.com/office/drawing/2014/main" id="{CFA589FC-48EB-921F-ADE9-A9F312FAEA26}"/>
                  </a:ext>
                </a:extLst>
              </p:cNvPr>
              <p:cNvSpPr/>
              <p:nvPr/>
            </p:nvSpPr>
            <p:spPr>
              <a:xfrm>
                <a:off x="4950952" y="2159404"/>
                <a:ext cx="243000" cy="54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685795">
                  <a:defRPr/>
                </a:pPr>
                <a:r>
                  <a:rPr lang="en-US" sz="712">
                    <a:solidFill>
                      <a:prstClr val="black"/>
                    </a:solidFill>
                    <a:latin typeface="Calibri"/>
                  </a:rPr>
                  <a:t>Sub-Claim 4</a:t>
                </a:r>
              </a:p>
            </p:txBody>
          </p:sp>
          <p:sp>
            <p:nvSpPr>
              <p:cNvPr id="43" name="Rectangle 42">
                <a:extLst>
                  <a:ext uri="{FF2B5EF4-FFF2-40B4-BE49-F238E27FC236}">
                    <a16:creationId xmlns:a16="http://schemas.microsoft.com/office/drawing/2014/main" id="{C4CAC694-3FAB-F2B5-67FB-D915EA72DC19}"/>
                  </a:ext>
                </a:extLst>
              </p:cNvPr>
              <p:cNvSpPr/>
              <p:nvPr/>
            </p:nvSpPr>
            <p:spPr>
              <a:xfrm rot="5400000">
                <a:off x="4361724" y="1503425"/>
                <a:ext cx="243000" cy="54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685795">
                  <a:defRPr/>
                </a:pPr>
                <a:r>
                  <a:rPr lang="en-US" sz="787">
                    <a:solidFill>
                      <a:prstClr val="black"/>
                    </a:solidFill>
                    <a:latin typeface="Calibri"/>
                  </a:rPr>
                  <a:t>TASA</a:t>
                </a:r>
              </a:p>
            </p:txBody>
          </p:sp>
          <p:cxnSp>
            <p:nvCxnSpPr>
              <p:cNvPr id="44" name="Elbow Connector 140">
                <a:extLst>
                  <a:ext uri="{FF2B5EF4-FFF2-40B4-BE49-F238E27FC236}">
                    <a16:creationId xmlns:a16="http://schemas.microsoft.com/office/drawing/2014/main" id="{0BD9D509-CA0C-50D5-B97F-D0E03F68F1B8}"/>
                  </a:ext>
                </a:extLst>
              </p:cNvPr>
              <p:cNvCxnSpPr>
                <a:cxnSpLocks/>
                <a:stCxn id="43" idx="3"/>
              </p:cNvCxnSpPr>
              <p:nvPr/>
            </p:nvCxnSpPr>
            <p:spPr>
              <a:xfrm rot="5400000">
                <a:off x="4030972" y="1707150"/>
                <a:ext cx="264479" cy="640028"/>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Elbow Connector 141">
                <a:extLst>
                  <a:ext uri="{FF2B5EF4-FFF2-40B4-BE49-F238E27FC236}">
                    <a16:creationId xmlns:a16="http://schemas.microsoft.com/office/drawing/2014/main" id="{8689A905-9B6F-C9EA-423D-4F12AFFF90CD}"/>
                  </a:ext>
                </a:extLst>
              </p:cNvPr>
              <p:cNvCxnSpPr>
                <a:cxnSpLocks/>
                <a:stCxn id="43" idx="3"/>
              </p:cNvCxnSpPr>
              <p:nvPr/>
            </p:nvCxnSpPr>
            <p:spPr>
              <a:xfrm rot="5400000">
                <a:off x="4235848" y="1912028"/>
                <a:ext cx="264479" cy="230276"/>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Elbow Connector 142">
                <a:extLst>
                  <a:ext uri="{FF2B5EF4-FFF2-40B4-BE49-F238E27FC236}">
                    <a16:creationId xmlns:a16="http://schemas.microsoft.com/office/drawing/2014/main" id="{AC114414-FC4D-4900-37F9-51D2B40185D1}"/>
                  </a:ext>
                </a:extLst>
              </p:cNvPr>
              <p:cNvCxnSpPr>
                <a:cxnSpLocks/>
                <a:stCxn id="43" idx="3"/>
              </p:cNvCxnSpPr>
              <p:nvPr/>
            </p:nvCxnSpPr>
            <p:spPr>
              <a:xfrm rot="16200000" flipH="1">
                <a:off x="4440724" y="1937427"/>
                <a:ext cx="264479" cy="179475"/>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Elbow Connector 143">
                <a:extLst>
                  <a:ext uri="{FF2B5EF4-FFF2-40B4-BE49-F238E27FC236}">
                    <a16:creationId xmlns:a16="http://schemas.microsoft.com/office/drawing/2014/main" id="{64BD60DE-2E40-7A02-5A6B-E0059C11E3A2}"/>
                  </a:ext>
                </a:extLst>
              </p:cNvPr>
              <p:cNvCxnSpPr>
                <a:cxnSpLocks/>
                <a:stCxn id="43" idx="3"/>
              </p:cNvCxnSpPr>
              <p:nvPr/>
            </p:nvCxnSpPr>
            <p:spPr>
              <a:xfrm rot="16200000" flipH="1">
                <a:off x="4645600" y="1732551"/>
                <a:ext cx="264479" cy="589227"/>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Elbow Connector 149">
                <a:extLst>
                  <a:ext uri="{FF2B5EF4-FFF2-40B4-BE49-F238E27FC236}">
                    <a16:creationId xmlns:a16="http://schemas.microsoft.com/office/drawing/2014/main" id="{ED6E6763-1FA3-525B-5C1E-27C7B3860EE2}"/>
                  </a:ext>
                </a:extLst>
              </p:cNvPr>
              <p:cNvCxnSpPr>
                <a:cxnSpLocks/>
                <a:stCxn id="60" idx="3"/>
              </p:cNvCxnSpPr>
              <p:nvPr/>
            </p:nvCxnSpPr>
            <p:spPr>
              <a:xfrm>
                <a:off x="7057582" y="1758286"/>
                <a:ext cx="180992" cy="447272"/>
              </a:xfrm>
              <a:prstGeom prst="bentConnector2">
                <a:avLst/>
              </a:prstGeom>
              <a:ln>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4B395FFB-94FD-87AF-C010-E7AAD95A49EE}"/>
                  </a:ext>
                </a:extLst>
              </p:cNvPr>
              <p:cNvSpPr/>
              <p:nvPr/>
            </p:nvSpPr>
            <p:spPr>
              <a:xfrm>
                <a:off x="3629026" y="1609662"/>
                <a:ext cx="1697849" cy="1182766"/>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5">
                  <a:defRPr/>
                </a:pPr>
                <a:endParaRPr lang="en-US" sz="1350">
                  <a:solidFill>
                    <a:prstClr val="white"/>
                  </a:solidFill>
                  <a:latin typeface="Calibri"/>
                </a:endParaRPr>
              </a:p>
            </p:txBody>
          </p:sp>
          <p:cxnSp>
            <p:nvCxnSpPr>
              <p:cNvPr id="50" name="Elbow Connector 81">
                <a:extLst>
                  <a:ext uri="{FF2B5EF4-FFF2-40B4-BE49-F238E27FC236}">
                    <a16:creationId xmlns:a16="http://schemas.microsoft.com/office/drawing/2014/main" id="{F1767E59-8A89-E6F0-A368-23A4BB6C7D4D}"/>
                  </a:ext>
                </a:extLst>
              </p:cNvPr>
              <p:cNvCxnSpPr>
                <a:cxnSpLocks/>
                <a:stCxn id="96" idx="0"/>
              </p:cNvCxnSpPr>
              <p:nvPr/>
            </p:nvCxnSpPr>
            <p:spPr>
              <a:xfrm rot="5400000" flipH="1" flipV="1">
                <a:off x="3288525" y="2639621"/>
                <a:ext cx="519347" cy="146384"/>
              </a:xfrm>
              <a:prstGeom prst="bentConnector3">
                <a:avLst>
                  <a:gd name="adj1" fmla="val 100019"/>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52F84E95-11C0-42D2-EDCB-7BCA86308EB1}"/>
                  </a:ext>
                </a:extLst>
              </p:cNvPr>
              <p:cNvCxnSpPr>
                <a:cxnSpLocks/>
                <a:stCxn id="27" idx="3"/>
              </p:cNvCxnSpPr>
              <p:nvPr/>
            </p:nvCxnSpPr>
            <p:spPr>
              <a:xfrm>
                <a:off x="1609904" y="2173561"/>
                <a:ext cx="201148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nector: Elbow 51">
                <a:extLst>
                  <a:ext uri="{FF2B5EF4-FFF2-40B4-BE49-F238E27FC236}">
                    <a16:creationId xmlns:a16="http://schemas.microsoft.com/office/drawing/2014/main" id="{4E221ADD-A7B9-8AD5-6DE3-C7B4008C7606}"/>
                  </a:ext>
                </a:extLst>
              </p:cNvPr>
              <p:cNvCxnSpPr>
                <a:cxnSpLocks/>
                <a:stCxn id="30" idx="2"/>
                <a:endCxn id="11" idx="0"/>
              </p:cNvCxnSpPr>
              <p:nvPr/>
            </p:nvCxnSpPr>
            <p:spPr>
              <a:xfrm rot="5400000">
                <a:off x="8342595" y="4408349"/>
                <a:ext cx="120731" cy="476627"/>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A8A83639-4B10-240E-3AF5-4C16CD09892C}"/>
                  </a:ext>
                </a:extLst>
              </p:cNvPr>
              <p:cNvSpPr/>
              <p:nvPr/>
            </p:nvSpPr>
            <p:spPr>
              <a:xfrm>
                <a:off x="6452760" y="2014726"/>
                <a:ext cx="607706" cy="385714"/>
              </a:xfrm>
              <a:prstGeom prst="rect">
                <a:avLst/>
              </a:prstGeom>
              <a:solidFill>
                <a:schemeClr val="bg1"/>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685795">
                  <a:defRPr/>
                </a:pPr>
                <a:r>
                  <a:rPr lang="en-US" sz="787">
                    <a:solidFill>
                      <a:prstClr val="black"/>
                    </a:solidFill>
                    <a:latin typeface="Calibri"/>
                  </a:rPr>
                  <a:t>TASAR Addm</a:t>
                </a:r>
              </a:p>
            </p:txBody>
          </p:sp>
          <p:cxnSp>
            <p:nvCxnSpPr>
              <p:cNvPr id="54" name="Elbow Connector 82">
                <a:extLst>
                  <a:ext uri="{FF2B5EF4-FFF2-40B4-BE49-F238E27FC236}">
                    <a16:creationId xmlns:a16="http://schemas.microsoft.com/office/drawing/2014/main" id="{8E5BAB97-4C0A-5EE1-91CC-6DB57A1080D8}"/>
                  </a:ext>
                </a:extLst>
              </p:cNvPr>
              <p:cNvCxnSpPr>
                <a:cxnSpLocks/>
                <a:stCxn id="49" idx="3"/>
                <a:endCxn id="53" idx="1"/>
              </p:cNvCxnSpPr>
              <p:nvPr/>
            </p:nvCxnSpPr>
            <p:spPr>
              <a:xfrm>
                <a:off x="5326875" y="2201045"/>
                <a:ext cx="1125887" cy="6538"/>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Elbow Connector 83">
                <a:extLst>
                  <a:ext uri="{FF2B5EF4-FFF2-40B4-BE49-F238E27FC236}">
                    <a16:creationId xmlns:a16="http://schemas.microsoft.com/office/drawing/2014/main" id="{0D1A878B-9310-B612-10DB-4922B785097C}"/>
                  </a:ext>
                </a:extLst>
              </p:cNvPr>
              <p:cNvCxnSpPr>
                <a:cxnSpLocks/>
                <a:stCxn id="53" idx="3"/>
              </p:cNvCxnSpPr>
              <p:nvPr/>
            </p:nvCxnSpPr>
            <p:spPr>
              <a:xfrm>
                <a:off x="7060467" y="2207583"/>
                <a:ext cx="177022" cy="451088"/>
              </a:xfrm>
              <a:prstGeom prst="bentConnector2">
                <a:avLst/>
              </a:prstGeom>
              <a:ln>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F4CA10D5-99A0-2FA3-92C4-0578FE6F20B2}"/>
                  </a:ext>
                </a:extLst>
              </p:cNvPr>
              <p:cNvSpPr/>
              <p:nvPr/>
            </p:nvSpPr>
            <p:spPr>
              <a:xfrm>
                <a:off x="7293768" y="1552029"/>
                <a:ext cx="1678782" cy="1255500"/>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5">
                  <a:defRPr/>
                </a:pPr>
                <a:endParaRPr lang="en-US" sz="1350">
                  <a:solidFill>
                    <a:prstClr val="white"/>
                  </a:solidFill>
                  <a:latin typeface="Calibri"/>
                </a:endParaRPr>
              </a:p>
            </p:txBody>
          </p:sp>
          <p:sp>
            <p:nvSpPr>
              <p:cNvPr id="57" name="Rectangle 56">
                <a:extLst>
                  <a:ext uri="{FF2B5EF4-FFF2-40B4-BE49-F238E27FC236}">
                    <a16:creationId xmlns:a16="http://schemas.microsoft.com/office/drawing/2014/main" id="{C40E7E9B-3EAA-C305-1A1A-5DA6E6125B65}"/>
                  </a:ext>
                </a:extLst>
              </p:cNvPr>
              <p:cNvSpPr/>
              <p:nvPr/>
            </p:nvSpPr>
            <p:spPr>
              <a:xfrm>
                <a:off x="7228317" y="3787860"/>
                <a:ext cx="1826312" cy="1483982"/>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5">
                  <a:defRPr/>
                </a:pPr>
                <a:endParaRPr lang="en-US" sz="1350">
                  <a:solidFill>
                    <a:prstClr val="white"/>
                  </a:solidFill>
                  <a:latin typeface="Calibri"/>
                </a:endParaRPr>
              </a:p>
            </p:txBody>
          </p:sp>
          <p:cxnSp>
            <p:nvCxnSpPr>
              <p:cNvPr id="58" name="Straight Arrow Connector 57">
                <a:extLst>
                  <a:ext uri="{FF2B5EF4-FFF2-40B4-BE49-F238E27FC236}">
                    <a16:creationId xmlns:a16="http://schemas.microsoft.com/office/drawing/2014/main" id="{27BA1EE3-2681-9976-08E9-E25F566AB145}"/>
                  </a:ext>
                </a:extLst>
              </p:cNvPr>
              <p:cNvCxnSpPr>
                <a:cxnSpLocks/>
                <a:stCxn id="57" idx="0"/>
              </p:cNvCxnSpPr>
              <p:nvPr/>
            </p:nvCxnSpPr>
            <p:spPr>
              <a:xfrm flipV="1">
                <a:off x="8141473" y="2827263"/>
                <a:ext cx="0" cy="960598"/>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Elbow Connector 84">
                <a:extLst>
                  <a:ext uri="{FF2B5EF4-FFF2-40B4-BE49-F238E27FC236}">
                    <a16:creationId xmlns:a16="http://schemas.microsoft.com/office/drawing/2014/main" id="{352BD641-FA3E-8238-E647-D1E1BAFE3C7F}"/>
                  </a:ext>
                </a:extLst>
              </p:cNvPr>
              <p:cNvCxnSpPr>
                <a:cxnSpLocks/>
                <a:stCxn id="49" idx="3"/>
                <a:endCxn id="60" idx="1"/>
              </p:cNvCxnSpPr>
              <p:nvPr/>
            </p:nvCxnSpPr>
            <p:spPr>
              <a:xfrm flipV="1">
                <a:off x="5326875" y="1758286"/>
                <a:ext cx="1128140" cy="442759"/>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CD73D866-4FEC-7BE9-8F0E-62AA428F4ED1}"/>
                  </a:ext>
                </a:extLst>
              </p:cNvPr>
              <p:cNvSpPr/>
              <p:nvPr/>
            </p:nvSpPr>
            <p:spPr>
              <a:xfrm>
                <a:off x="6455015" y="1565429"/>
                <a:ext cx="602567" cy="385714"/>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685795">
                  <a:defRPr/>
                </a:pPr>
                <a:r>
                  <a:rPr lang="en-US" sz="787">
                    <a:solidFill>
                      <a:prstClr val="black"/>
                    </a:solidFill>
                    <a:latin typeface="Calibri"/>
                  </a:rPr>
                  <a:t>TASA</a:t>
                </a:r>
              </a:p>
              <a:p>
                <a:pPr algn="ctr" defTabSz="685795">
                  <a:defRPr/>
                </a:pPr>
                <a:r>
                  <a:rPr lang="en-US" sz="787">
                    <a:solidFill>
                      <a:prstClr val="black"/>
                    </a:solidFill>
                    <a:latin typeface="Calibri"/>
                  </a:rPr>
                  <a:t>Report</a:t>
                </a:r>
              </a:p>
            </p:txBody>
          </p:sp>
          <p:sp>
            <p:nvSpPr>
              <p:cNvPr id="61" name="Rectangle 60">
                <a:extLst>
                  <a:ext uri="{FF2B5EF4-FFF2-40B4-BE49-F238E27FC236}">
                    <a16:creationId xmlns:a16="http://schemas.microsoft.com/office/drawing/2014/main" id="{ABFF43E9-1E53-D6E1-826A-20A6C3CB9649}"/>
                  </a:ext>
                </a:extLst>
              </p:cNvPr>
              <p:cNvSpPr/>
              <p:nvPr/>
            </p:nvSpPr>
            <p:spPr>
              <a:xfrm>
                <a:off x="6452761" y="2464024"/>
                <a:ext cx="601268" cy="385714"/>
              </a:xfrm>
              <a:prstGeom prst="rect">
                <a:avLst/>
              </a:prstGeom>
              <a:solidFill>
                <a:schemeClr val="bg1"/>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685795">
                  <a:defRPr/>
                </a:pPr>
                <a:r>
                  <a:rPr lang="en-US" sz="787">
                    <a:solidFill>
                      <a:prstClr val="black"/>
                    </a:solidFill>
                    <a:latin typeface="Calibri"/>
                  </a:rPr>
                  <a:t>TASA Status Report</a:t>
                </a:r>
              </a:p>
            </p:txBody>
          </p:sp>
          <p:cxnSp>
            <p:nvCxnSpPr>
              <p:cNvPr id="62" name="Elbow Connector 99">
                <a:extLst>
                  <a:ext uri="{FF2B5EF4-FFF2-40B4-BE49-F238E27FC236}">
                    <a16:creationId xmlns:a16="http://schemas.microsoft.com/office/drawing/2014/main" id="{AC5331B0-C0CB-FEA5-D0A3-79944A7AFA0F}"/>
                  </a:ext>
                </a:extLst>
              </p:cNvPr>
              <p:cNvCxnSpPr>
                <a:cxnSpLocks/>
                <a:stCxn id="49" idx="3"/>
                <a:endCxn id="61" idx="1"/>
              </p:cNvCxnSpPr>
              <p:nvPr/>
            </p:nvCxnSpPr>
            <p:spPr>
              <a:xfrm>
                <a:off x="5326875" y="2201046"/>
                <a:ext cx="1125887" cy="455836"/>
              </a:xfrm>
              <a:prstGeom prst="bent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Elbow Connector 101">
                <a:extLst>
                  <a:ext uri="{FF2B5EF4-FFF2-40B4-BE49-F238E27FC236}">
                    <a16:creationId xmlns:a16="http://schemas.microsoft.com/office/drawing/2014/main" id="{6D2585F6-29A3-43B2-C783-DEF4D053EC8C}"/>
                  </a:ext>
                </a:extLst>
              </p:cNvPr>
              <p:cNvCxnSpPr>
                <a:cxnSpLocks/>
                <a:stCxn id="61" idx="3"/>
                <a:endCxn id="80" idx="2"/>
              </p:cNvCxnSpPr>
              <p:nvPr/>
            </p:nvCxnSpPr>
            <p:spPr>
              <a:xfrm>
                <a:off x="7054029" y="2656882"/>
                <a:ext cx="507165" cy="66302"/>
              </a:xfrm>
              <a:prstGeom prst="bentConnector4">
                <a:avLst>
                  <a:gd name="adj1" fmla="val 36210"/>
                  <a:gd name="adj2" fmla="val 277779"/>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F169250B-B6B7-B876-A4D0-27748403F6B8}"/>
                  </a:ext>
                </a:extLst>
              </p:cNvPr>
              <p:cNvCxnSpPr>
                <a:cxnSpLocks/>
                <a:endCxn id="40" idx="2"/>
              </p:cNvCxnSpPr>
              <p:nvPr/>
            </p:nvCxnSpPr>
            <p:spPr>
              <a:xfrm flipV="1">
                <a:off x="4241613" y="2699404"/>
                <a:ext cx="11335" cy="12490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a16="http://schemas.microsoft.com/office/drawing/2014/main" id="{9B78DBBE-DC40-6FDC-CE6F-4D26FC7EB7DD}"/>
                  </a:ext>
                </a:extLst>
              </p:cNvPr>
              <p:cNvGrpSpPr/>
              <p:nvPr/>
            </p:nvGrpSpPr>
            <p:grpSpPr>
              <a:xfrm>
                <a:off x="2931244" y="2972484"/>
                <a:ext cx="1104285" cy="616990"/>
                <a:chOff x="4438527" y="2743469"/>
                <a:chExt cx="1472380" cy="822653"/>
              </a:xfrm>
            </p:grpSpPr>
            <p:sp>
              <p:nvSpPr>
                <p:cNvPr id="96" name="Triangle 5">
                  <a:extLst>
                    <a:ext uri="{FF2B5EF4-FFF2-40B4-BE49-F238E27FC236}">
                      <a16:creationId xmlns:a16="http://schemas.microsoft.com/office/drawing/2014/main" id="{8D1224A9-CA0D-0E9B-958B-0391E2AF1A10}"/>
                    </a:ext>
                  </a:extLst>
                </p:cNvPr>
                <p:cNvSpPr/>
                <p:nvPr/>
              </p:nvSpPr>
              <p:spPr>
                <a:xfrm>
                  <a:off x="4438527" y="2743469"/>
                  <a:ext cx="1472380" cy="822653"/>
                </a:xfrm>
                <a:prstGeom prst="triangle">
                  <a:avLst>
                    <a:gd name="adj" fmla="val 4924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5">
                    <a:defRPr/>
                  </a:pPr>
                  <a:endParaRPr lang="en-US" sz="787">
                    <a:solidFill>
                      <a:prstClr val="black"/>
                    </a:solidFill>
                    <a:latin typeface="Calibri"/>
                  </a:endParaRPr>
                </a:p>
              </p:txBody>
            </p:sp>
            <p:sp>
              <p:nvSpPr>
                <p:cNvPr id="97" name="Rectangle 96">
                  <a:extLst>
                    <a:ext uri="{FF2B5EF4-FFF2-40B4-BE49-F238E27FC236}">
                      <a16:creationId xmlns:a16="http://schemas.microsoft.com/office/drawing/2014/main" id="{785B72F2-06F3-5A2D-533A-F0189593E7EF}"/>
                    </a:ext>
                  </a:extLst>
                </p:cNvPr>
                <p:cNvSpPr/>
                <p:nvPr/>
              </p:nvSpPr>
              <p:spPr>
                <a:xfrm>
                  <a:off x="4740114" y="3059585"/>
                  <a:ext cx="822555" cy="367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27">
                    <a:defRPr/>
                  </a:pPr>
                  <a:r>
                    <a:rPr lang="en-US" sz="787">
                      <a:solidFill>
                        <a:prstClr val="black"/>
                      </a:solidFill>
                      <a:latin typeface="Calibri"/>
                    </a:rPr>
                    <a:t>DST Compliance Evidence</a:t>
                  </a:r>
                </a:p>
              </p:txBody>
            </p:sp>
          </p:grpSp>
          <p:sp>
            <p:nvSpPr>
              <p:cNvPr id="66" name="Rectangle 65">
                <a:extLst>
                  <a:ext uri="{FF2B5EF4-FFF2-40B4-BE49-F238E27FC236}">
                    <a16:creationId xmlns:a16="http://schemas.microsoft.com/office/drawing/2014/main" id="{03BDCA10-6EC4-5713-4630-565239BD31F7}"/>
                  </a:ext>
                </a:extLst>
              </p:cNvPr>
              <p:cNvSpPr/>
              <p:nvPr/>
            </p:nvSpPr>
            <p:spPr>
              <a:xfrm>
                <a:off x="6455015" y="4344519"/>
                <a:ext cx="596079" cy="352425"/>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685795">
                  <a:defRPr/>
                </a:pPr>
                <a:r>
                  <a:rPr lang="en-US" sz="787">
                    <a:solidFill>
                      <a:prstClr val="black"/>
                    </a:solidFill>
                    <a:latin typeface="Calibri"/>
                  </a:rPr>
                  <a:t>ECID</a:t>
                </a:r>
              </a:p>
            </p:txBody>
          </p:sp>
          <p:cxnSp>
            <p:nvCxnSpPr>
              <p:cNvPr id="67" name="Elbow Connector 96">
                <a:extLst>
                  <a:ext uri="{FF2B5EF4-FFF2-40B4-BE49-F238E27FC236}">
                    <a16:creationId xmlns:a16="http://schemas.microsoft.com/office/drawing/2014/main" id="{69767E05-5893-4694-7C4E-BAB949C1D156}"/>
                  </a:ext>
                </a:extLst>
              </p:cNvPr>
              <p:cNvCxnSpPr>
                <a:cxnSpLocks/>
                <a:stCxn id="18" idx="3"/>
                <a:endCxn id="11" idx="1"/>
              </p:cNvCxnSpPr>
              <p:nvPr/>
            </p:nvCxnSpPr>
            <p:spPr>
              <a:xfrm flipV="1">
                <a:off x="7048840" y="4955621"/>
                <a:ext cx="742609" cy="90238"/>
              </a:xfrm>
              <a:prstGeom prst="bentConnector3">
                <a:avLst>
                  <a:gd name="adj1" fmla="val 50000"/>
                </a:avLst>
              </a:prstGeom>
              <a:ln>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DF7FE63A-9AD2-1603-D99F-F4B3D24AA4CE}"/>
                  </a:ext>
                </a:extLst>
              </p:cNvPr>
              <p:cNvCxnSpPr>
                <a:cxnSpLocks/>
                <a:endCxn id="10" idx="1"/>
              </p:cNvCxnSpPr>
              <p:nvPr/>
            </p:nvCxnSpPr>
            <p:spPr>
              <a:xfrm>
                <a:off x="4600233" y="4092295"/>
                <a:ext cx="1857717"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987660D6-9A27-4B2E-453C-16023B7A70AD}"/>
                  </a:ext>
                </a:extLst>
              </p:cNvPr>
              <p:cNvCxnSpPr>
                <a:cxnSpLocks/>
                <a:stCxn id="10" idx="3"/>
              </p:cNvCxnSpPr>
              <p:nvPr/>
            </p:nvCxnSpPr>
            <p:spPr>
              <a:xfrm flipV="1">
                <a:off x="7051094" y="4090598"/>
                <a:ext cx="177223" cy="1697"/>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92B21AE9-7FFA-1C3A-0A4A-C3CE99787058}"/>
                  </a:ext>
                </a:extLst>
              </p:cNvPr>
              <p:cNvCxnSpPr>
                <a:cxnSpLocks/>
                <a:stCxn id="72" idx="3"/>
                <a:endCxn id="66" idx="1"/>
              </p:cNvCxnSpPr>
              <p:nvPr/>
            </p:nvCxnSpPr>
            <p:spPr>
              <a:xfrm>
                <a:off x="5944582" y="4519646"/>
                <a:ext cx="510432" cy="1086"/>
              </a:xfrm>
              <a:prstGeom prst="straightConnector1">
                <a:avLst/>
              </a:prstGeom>
              <a:ln>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E61ED092-5EA5-6521-74C8-FF3A9981AA9B}"/>
                  </a:ext>
                </a:extLst>
              </p:cNvPr>
              <p:cNvCxnSpPr>
                <a:cxnSpLocks/>
                <a:stCxn id="66" idx="3"/>
              </p:cNvCxnSpPr>
              <p:nvPr/>
            </p:nvCxnSpPr>
            <p:spPr>
              <a:xfrm>
                <a:off x="7051094" y="4520732"/>
                <a:ext cx="177223" cy="1"/>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F36822FB-E3CA-3896-7BDC-474519B09496}"/>
                  </a:ext>
                </a:extLst>
              </p:cNvPr>
              <p:cNvSpPr/>
              <p:nvPr/>
            </p:nvSpPr>
            <p:spPr>
              <a:xfrm>
                <a:off x="4984404" y="4272351"/>
                <a:ext cx="960179" cy="4945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5">
                  <a:defRPr/>
                </a:pPr>
                <a:r>
                  <a:rPr lang="en-US" sz="787">
                    <a:solidFill>
                      <a:prstClr val="black"/>
                    </a:solidFill>
                    <a:latin typeface="Calibri"/>
                  </a:rPr>
                  <a:t>Equipment Contribution Evaluation Report/s</a:t>
                </a:r>
              </a:p>
            </p:txBody>
          </p:sp>
          <p:cxnSp>
            <p:nvCxnSpPr>
              <p:cNvPr id="73" name="Straight Arrow Connector 72">
                <a:extLst>
                  <a:ext uri="{FF2B5EF4-FFF2-40B4-BE49-F238E27FC236}">
                    <a16:creationId xmlns:a16="http://schemas.microsoft.com/office/drawing/2014/main" id="{1A0E6886-156A-77DB-2952-70C5DA3A4386}"/>
                  </a:ext>
                </a:extLst>
              </p:cNvPr>
              <p:cNvCxnSpPr>
                <a:cxnSpLocks/>
                <a:endCxn id="72" idx="1"/>
              </p:cNvCxnSpPr>
              <p:nvPr/>
            </p:nvCxnSpPr>
            <p:spPr>
              <a:xfrm>
                <a:off x="4594746" y="4519646"/>
                <a:ext cx="389658" cy="0"/>
              </a:xfrm>
              <a:prstGeom prst="straightConnector1">
                <a:avLst/>
              </a:prstGeom>
              <a:ln>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8BC3B4F4-41AE-EC63-2E93-A96A7199A57F}"/>
                  </a:ext>
                </a:extLst>
              </p:cNvPr>
              <p:cNvSpPr txBox="1"/>
              <p:nvPr/>
            </p:nvSpPr>
            <p:spPr>
              <a:xfrm>
                <a:off x="8537844" y="4939525"/>
                <a:ext cx="516784" cy="334707"/>
              </a:xfrm>
              <a:prstGeom prst="rect">
                <a:avLst/>
              </a:prstGeom>
              <a:noFill/>
            </p:spPr>
            <p:txBody>
              <a:bodyPr wrap="square" rtlCol="0">
                <a:spAutoFit/>
              </a:bodyPr>
              <a:lstStyle/>
              <a:p>
                <a:pPr algn="ctr" defTabSz="685782">
                  <a:defRPr/>
                </a:pPr>
                <a:r>
                  <a:rPr lang="en-GB" sz="525">
                    <a:solidFill>
                      <a:srgbClr val="000000"/>
                    </a:solidFill>
                    <a:latin typeface="Calibri"/>
                  </a:rPr>
                  <a:t>ADH Risk Management</a:t>
                </a:r>
              </a:p>
            </p:txBody>
          </p:sp>
          <p:cxnSp>
            <p:nvCxnSpPr>
              <p:cNvPr id="75" name="Elbow Connector 34">
                <a:extLst>
                  <a:ext uri="{FF2B5EF4-FFF2-40B4-BE49-F238E27FC236}">
                    <a16:creationId xmlns:a16="http://schemas.microsoft.com/office/drawing/2014/main" id="{857BB916-AF07-56D8-7E15-1E67E831B1EA}"/>
                  </a:ext>
                </a:extLst>
              </p:cNvPr>
              <p:cNvCxnSpPr>
                <a:cxnSpLocks/>
                <a:stCxn id="13" idx="3"/>
                <a:endCxn id="79" idx="0"/>
              </p:cNvCxnSpPr>
              <p:nvPr/>
            </p:nvCxnSpPr>
            <p:spPr>
              <a:xfrm rot="16200000" flipH="1">
                <a:off x="8385263" y="1591329"/>
                <a:ext cx="194462" cy="672476"/>
              </a:xfrm>
              <a:prstGeom prst="bentConnector3">
                <a:avLst>
                  <a:gd name="adj1" fmla="val 50000"/>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E51D588C-DB33-1A08-3EC7-39284F0BDE09}"/>
                  </a:ext>
                </a:extLst>
              </p:cNvPr>
              <p:cNvSpPr/>
              <p:nvPr/>
            </p:nvSpPr>
            <p:spPr>
              <a:xfrm>
                <a:off x="7669586" y="2022218"/>
                <a:ext cx="257655" cy="284206"/>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685795">
                  <a:defRPr/>
                </a:pPr>
                <a:r>
                  <a:rPr lang="en-US" sz="787">
                    <a:solidFill>
                      <a:prstClr val="black"/>
                    </a:solidFill>
                    <a:latin typeface="Calibri"/>
                  </a:rPr>
                  <a:t>SC 2 </a:t>
                </a:r>
                <a:r>
                  <a:rPr lang="en-US" sz="600">
                    <a:solidFill>
                      <a:prstClr val="black"/>
                    </a:solidFill>
                    <a:latin typeface="Calibri"/>
                  </a:rPr>
                  <a:t>(TASA)</a:t>
                </a:r>
              </a:p>
            </p:txBody>
          </p:sp>
          <p:sp>
            <p:nvSpPr>
              <p:cNvPr id="77" name="Rectangle 76">
                <a:extLst>
                  <a:ext uri="{FF2B5EF4-FFF2-40B4-BE49-F238E27FC236}">
                    <a16:creationId xmlns:a16="http://schemas.microsoft.com/office/drawing/2014/main" id="{9417A70C-8BC2-113E-5702-1FD819C60311}"/>
                  </a:ext>
                </a:extLst>
              </p:cNvPr>
              <p:cNvSpPr/>
              <p:nvPr/>
            </p:nvSpPr>
            <p:spPr>
              <a:xfrm>
                <a:off x="8043792" y="2026386"/>
                <a:ext cx="195077" cy="284206"/>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685795">
                  <a:defRPr/>
                </a:pPr>
                <a:r>
                  <a:rPr lang="en-US" sz="787">
                    <a:solidFill>
                      <a:prstClr val="black"/>
                    </a:solidFill>
                    <a:latin typeface="Calibri"/>
                  </a:rPr>
                  <a:t>SC 3</a:t>
                </a:r>
              </a:p>
            </p:txBody>
          </p:sp>
          <p:sp>
            <p:nvSpPr>
              <p:cNvPr id="78" name="Rectangle 77">
                <a:extLst>
                  <a:ext uri="{FF2B5EF4-FFF2-40B4-BE49-F238E27FC236}">
                    <a16:creationId xmlns:a16="http://schemas.microsoft.com/office/drawing/2014/main" id="{4296144A-3A3A-0BD8-F54B-A73949DE0E7B}"/>
                  </a:ext>
                </a:extLst>
              </p:cNvPr>
              <p:cNvSpPr/>
              <p:nvPr/>
            </p:nvSpPr>
            <p:spPr>
              <a:xfrm>
                <a:off x="8380400" y="2026386"/>
                <a:ext cx="195077" cy="284206"/>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685795">
                  <a:defRPr/>
                </a:pPr>
                <a:r>
                  <a:rPr lang="en-US" sz="787">
                    <a:solidFill>
                      <a:prstClr val="black"/>
                    </a:solidFill>
                    <a:latin typeface="Calibri"/>
                  </a:rPr>
                  <a:t>SC 4</a:t>
                </a:r>
              </a:p>
            </p:txBody>
          </p:sp>
          <p:sp>
            <p:nvSpPr>
              <p:cNvPr id="79" name="Rectangle 78">
                <a:extLst>
                  <a:ext uri="{FF2B5EF4-FFF2-40B4-BE49-F238E27FC236}">
                    <a16:creationId xmlns:a16="http://schemas.microsoft.com/office/drawing/2014/main" id="{0E29A682-E7CD-03D0-FACE-45D574E551E0}"/>
                  </a:ext>
                </a:extLst>
              </p:cNvPr>
              <p:cNvSpPr/>
              <p:nvPr/>
            </p:nvSpPr>
            <p:spPr>
              <a:xfrm>
                <a:off x="8721193" y="2024798"/>
                <a:ext cx="195077" cy="284206"/>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685795">
                  <a:defRPr/>
                </a:pPr>
                <a:r>
                  <a:rPr lang="en-US" sz="787">
                    <a:solidFill>
                      <a:prstClr val="black"/>
                    </a:solidFill>
                    <a:latin typeface="Calibri"/>
                  </a:rPr>
                  <a:t>SC 5</a:t>
                </a:r>
              </a:p>
            </p:txBody>
          </p:sp>
          <p:sp>
            <p:nvSpPr>
              <p:cNvPr id="80" name="Rectangle 79">
                <a:extLst>
                  <a:ext uri="{FF2B5EF4-FFF2-40B4-BE49-F238E27FC236}">
                    <a16:creationId xmlns:a16="http://schemas.microsoft.com/office/drawing/2014/main" id="{AFCACE35-766A-C32E-599E-F4B6D022F417}"/>
                  </a:ext>
                </a:extLst>
              </p:cNvPr>
              <p:cNvSpPr/>
              <p:nvPr/>
            </p:nvSpPr>
            <p:spPr>
              <a:xfrm>
                <a:off x="7497520" y="2459939"/>
                <a:ext cx="127349" cy="263245"/>
              </a:xfrm>
              <a:prstGeom prst="rect">
                <a:avLst/>
              </a:prstGeom>
              <a:ln w="12700"/>
            </p:spPr>
            <p:style>
              <a:lnRef idx="2">
                <a:schemeClr val="accent5"/>
              </a:lnRef>
              <a:fillRef idx="1">
                <a:schemeClr val="lt1"/>
              </a:fillRef>
              <a:effectRef idx="0">
                <a:schemeClr val="accent5"/>
              </a:effectRef>
              <a:fontRef idx="minor">
                <a:schemeClr val="dk1"/>
              </a:fontRef>
            </p:style>
            <p:txBody>
              <a:bodyPr vert="vert270" rtlCol="0" anchor="ctr"/>
              <a:lstStyle/>
              <a:p>
                <a:pPr algn="ctr" defTabSz="685795">
                  <a:defRPr/>
                </a:pPr>
                <a:r>
                  <a:rPr lang="en-US" sz="600">
                    <a:solidFill>
                      <a:prstClr val="black"/>
                    </a:solidFill>
                    <a:latin typeface="Calibri"/>
                  </a:rPr>
                  <a:t>SC 2.1</a:t>
                </a:r>
              </a:p>
            </p:txBody>
          </p:sp>
          <p:sp>
            <p:nvSpPr>
              <p:cNvPr id="81" name="Rectangle 80">
                <a:extLst>
                  <a:ext uri="{FF2B5EF4-FFF2-40B4-BE49-F238E27FC236}">
                    <a16:creationId xmlns:a16="http://schemas.microsoft.com/office/drawing/2014/main" id="{DB48B0DF-7BAD-3245-D6C1-3B1202F48A9C}"/>
                  </a:ext>
                </a:extLst>
              </p:cNvPr>
              <p:cNvSpPr/>
              <p:nvPr/>
            </p:nvSpPr>
            <p:spPr>
              <a:xfrm>
                <a:off x="7652114" y="2459938"/>
                <a:ext cx="126877" cy="262916"/>
              </a:xfrm>
              <a:prstGeom prst="rect">
                <a:avLst/>
              </a:prstGeom>
              <a:ln w="12700"/>
            </p:spPr>
            <p:style>
              <a:lnRef idx="2">
                <a:schemeClr val="accent5"/>
              </a:lnRef>
              <a:fillRef idx="1">
                <a:schemeClr val="lt1"/>
              </a:fillRef>
              <a:effectRef idx="0">
                <a:schemeClr val="accent5"/>
              </a:effectRef>
              <a:fontRef idx="minor">
                <a:schemeClr val="dk1"/>
              </a:fontRef>
            </p:style>
            <p:txBody>
              <a:bodyPr vert="vert270" rtlCol="0" anchor="ctr"/>
              <a:lstStyle/>
              <a:p>
                <a:pPr algn="ctr" defTabSz="685795">
                  <a:defRPr/>
                </a:pPr>
                <a:r>
                  <a:rPr lang="en-US" sz="600">
                    <a:solidFill>
                      <a:prstClr val="black"/>
                    </a:solidFill>
                    <a:latin typeface="Calibri"/>
                  </a:rPr>
                  <a:t>SC 2.2</a:t>
                </a:r>
              </a:p>
            </p:txBody>
          </p:sp>
          <p:sp>
            <p:nvSpPr>
              <p:cNvPr id="82" name="Rectangle 81">
                <a:extLst>
                  <a:ext uri="{FF2B5EF4-FFF2-40B4-BE49-F238E27FC236}">
                    <a16:creationId xmlns:a16="http://schemas.microsoft.com/office/drawing/2014/main" id="{14ECE3F2-9929-B1B0-217E-86D83794D29C}"/>
                  </a:ext>
                </a:extLst>
              </p:cNvPr>
              <p:cNvSpPr/>
              <p:nvPr/>
            </p:nvSpPr>
            <p:spPr>
              <a:xfrm>
                <a:off x="7807019" y="2459938"/>
                <a:ext cx="127349" cy="262916"/>
              </a:xfrm>
              <a:prstGeom prst="rect">
                <a:avLst/>
              </a:prstGeom>
              <a:ln w="12700"/>
            </p:spPr>
            <p:style>
              <a:lnRef idx="2">
                <a:schemeClr val="accent5"/>
              </a:lnRef>
              <a:fillRef idx="1">
                <a:schemeClr val="lt1"/>
              </a:fillRef>
              <a:effectRef idx="0">
                <a:schemeClr val="accent5"/>
              </a:effectRef>
              <a:fontRef idx="minor">
                <a:schemeClr val="dk1"/>
              </a:fontRef>
            </p:style>
            <p:txBody>
              <a:bodyPr vert="vert270" rtlCol="0" anchor="ctr"/>
              <a:lstStyle/>
              <a:p>
                <a:pPr algn="ctr" defTabSz="685795">
                  <a:defRPr/>
                </a:pPr>
                <a:r>
                  <a:rPr lang="en-US" sz="600">
                    <a:solidFill>
                      <a:prstClr val="black"/>
                    </a:solidFill>
                    <a:latin typeface="Calibri"/>
                  </a:rPr>
                  <a:t>SC 2.3</a:t>
                </a:r>
              </a:p>
            </p:txBody>
          </p:sp>
          <p:sp>
            <p:nvSpPr>
              <p:cNvPr id="83" name="Rectangle 82">
                <a:extLst>
                  <a:ext uri="{FF2B5EF4-FFF2-40B4-BE49-F238E27FC236}">
                    <a16:creationId xmlns:a16="http://schemas.microsoft.com/office/drawing/2014/main" id="{54D4D3BA-5087-B9CB-0BB2-D947FE85CBAE}"/>
                  </a:ext>
                </a:extLst>
              </p:cNvPr>
              <p:cNvSpPr/>
              <p:nvPr/>
            </p:nvSpPr>
            <p:spPr>
              <a:xfrm>
                <a:off x="7960558" y="2462366"/>
                <a:ext cx="127349" cy="257724"/>
              </a:xfrm>
              <a:prstGeom prst="rect">
                <a:avLst/>
              </a:prstGeom>
              <a:ln w="12700"/>
            </p:spPr>
            <p:style>
              <a:lnRef idx="2">
                <a:schemeClr val="accent5"/>
              </a:lnRef>
              <a:fillRef idx="1">
                <a:schemeClr val="lt1"/>
              </a:fillRef>
              <a:effectRef idx="0">
                <a:schemeClr val="accent5"/>
              </a:effectRef>
              <a:fontRef idx="minor">
                <a:schemeClr val="dk1"/>
              </a:fontRef>
            </p:style>
            <p:txBody>
              <a:bodyPr vert="vert270" rtlCol="0" anchor="ctr"/>
              <a:lstStyle/>
              <a:p>
                <a:pPr algn="ctr" defTabSz="685795">
                  <a:defRPr/>
                </a:pPr>
                <a:r>
                  <a:rPr lang="en-US" sz="600">
                    <a:solidFill>
                      <a:prstClr val="black"/>
                    </a:solidFill>
                    <a:latin typeface="Calibri"/>
                  </a:rPr>
                  <a:t>SC 2.4</a:t>
                </a:r>
              </a:p>
            </p:txBody>
          </p:sp>
          <p:cxnSp>
            <p:nvCxnSpPr>
              <p:cNvPr id="84" name="Elbow Connector 34">
                <a:extLst>
                  <a:ext uri="{FF2B5EF4-FFF2-40B4-BE49-F238E27FC236}">
                    <a16:creationId xmlns:a16="http://schemas.microsoft.com/office/drawing/2014/main" id="{B8DA0635-5605-045C-1915-78909B055C08}"/>
                  </a:ext>
                </a:extLst>
              </p:cNvPr>
              <p:cNvCxnSpPr>
                <a:cxnSpLocks/>
                <a:stCxn id="76" idx="2"/>
                <a:endCxn id="80" idx="0"/>
              </p:cNvCxnSpPr>
              <p:nvPr/>
            </p:nvCxnSpPr>
            <p:spPr>
              <a:xfrm rot="5400000">
                <a:off x="7603046" y="2264571"/>
                <a:ext cx="153516" cy="237220"/>
              </a:xfrm>
              <a:prstGeom prst="bentConnector3">
                <a:avLst>
                  <a:gd name="adj1" fmla="val 50000"/>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5" name="Elbow Connector 34">
                <a:extLst>
                  <a:ext uri="{FF2B5EF4-FFF2-40B4-BE49-F238E27FC236}">
                    <a16:creationId xmlns:a16="http://schemas.microsoft.com/office/drawing/2014/main" id="{0C9A3C3B-F1E6-223F-2255-B368850052A0}"/>
                  </a:ext>
                </a:extLst>
              </p:cNvPr>
              <p:cNvCxnSpPr>
                <a:cxnSpLocks/>
                <a:stCxn id="76" idx="2"/>
                <a:endCxn id="83" idx="0"/>
              </p:cNvCxnSpPr>
              <p:nvPr/>
            </p:nvCxnSpPr>
            <p:spPr>
              <a:xfrm rot="16200000" flipH="1">
                <a:off x="7833352" y="2271485"/>
                <a:ext cx="155943" cy="225819"/>
              </a:xfrm>
              <a:prstGeom prst="bentConnector3">
                <a:avLst>
                  <a:gd name="adj1" fmla="val 50000"/>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6" name="Elbow Connector 34">
                <a:extLst>
                  <a:ext uri="{FF2B5EF4-FFF2-40B4-BE49-F238E27FC236}">
                    <a16:creationId xmlns:a16="http://schemas.microsoft.com/office/drawing/2014/main" id="{A1AED2F0-D504-83F2-CA0B-BF397126627C}"/>
                  </a:ext>
                </a:extLst>
              </p:cNvPr>
              <p:cNvCxnSpPr>
                <a:cxnSpLocks/>
                <a:stCxn id="76" idx="2"/>
                <a:endCxn id="82" idx="0"/>
              </p:cNvCxnSpPr>
              <p:nvPr/>
            </p:nvCxnSpPr>
            <p:spPr>
              <a:xfrm rot="16200000" flipH="1">
                <a:off x="7757796" y="2347041"/>
                <a:ext cx="153516" cy="72280"/>
              </a:xfrm>
              <a:prstGeom prst="bentConnector3">
                <a:avLst>
                  <a:gd name="adj1" fmla="val 50000"/>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7" name="Elbow Connector 34">
                <a:extLst>
                  <a:ext uri="{FF2B5EF4-FFF2-40B4-BE49-F238E27FC236}">
                    <a16:creationId xmlns:a16="http://schemas.microsoft.com/office/drawing/2014/main" id="{EF492B38-ABEB-5DFF-C609-8C01B5ED3773}"/>
                  </a:ext>
                </a:extLst>
              </p:cNvPr>
              <p:cNvCxnSpPr>
                <a:cxnSpLocks/>
                <a:stCxn id="76" idx="2"/>
                <a:endCxn id="81" idx="0"/>
              </p:cNvCxnSpPr>
              <p:nvPr/>
            </p:nvCxnSpPr>
            <p:spPr>
              <a:xfrm rot="5400000">
                <a:off x="7680225" y="2341750"/>
                <a:ext cx="153516" cy="82862"/>
              </a:xfrm>
              <a:prstGeom prst="bentConnector3">
                <a:avLst>
                  <a:gd name="adj1" fmla="val 50000"/>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8" name="Elbow Connector 101">
                <a:extLst>
                  <a:ext uri="{FF2B5EF4-FFF2-40B4-BE49-F238E27FC236}">
                    <a16:creationId xmlns:a16="http://schemas.microsoft.com/office/drawing/2014/main" id="{CEE5E458-1A48-892B-921B-0F8F4CEA92EE}"/>
                  </a:ext>
                </a:extLst>
              </p:cNvPr>
              <p:cNvCxnSpPr>
                <a:cxnSpLocks/>
                <a:stCxn id="61" idx="3"/>
                <a:endCxn id="81" idx="2"/>
              </p:cNvCxnSpPr>
              <p:nvPr/>
            </p:nvCxnSpPr>
            <p:spPr>
              <a:xfrm>
                <a:off x="7054030" y="2656881"/>
                <a:ext cx="661523" cy="65973"/>
              </a:xfrm>
              <a:prstGeom prst="bentConnector4">
                <a:avLst>
                  <a:gd name="adj1" fmla="val 27567"/>
                  <a:gd name="adj2" fmla="val 278666"/>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Elbow Connector 101">
                <a:extLst>
                  <a:ext uri="{FF2B5EF4-FFF2-40B4-BE49-F238E27FC236}">
                    <a16:creationId xmlns:a16="http://schemas.microsoft.com/office/drawing/2014/main" id="{C9AD6DB6-3DA1-B0F3-7824-49FF257953AD}"/>
                  </a:ext>
                </a:extLst>
              </p:cNvPr>
              <p:cNvCxnSpPr>
                <a:cxnSpLocks/>
                <a:stCxn id="61" idx="3"/>
                <a:endCxn id="82" idx="2"/>
              </p:cNvCxnSpPr>
              <p:nvPr/>
            </p:nvCxnSpPr>
            <p:spPr>
              <a:xfrm>
                <a:off x="7054029" y="2656881"/>
                <a:ext cx="816664" cy="65973"/>
              </a:xfrm>
              <a:prstGeom prst="bentConnector4">
                <a:avLst>
                  <a:gd name="adj1" fmla="val 22629"/>
                  <a:gd name="adj2" fmla="val 278666"/>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0" name="Elbow Connector 101">
                <a:extLst>
                  <a:ext uri="{FF2B5EF4-FFF2-40B4-BE49-F238E27FC236}">
                    <a16:creationId xmlns:a16="http://schemas.microsoft.com/office/drawing/2014/main" id="{4984FBEA-14A7-53D0-C91A-E32560877497}"/>
                  </a:ext>
                </a:extLst>
              </p:cNvPr>
              <p:cNvCxnSpPr>
                <a:cxnSpLocks/>
                <a:stCxn id="61" idx="3"/>
                <a:endCxn id="83" idx="2"/>
              </p:cNvCxnSpPr>
              <p:nvPr/>
            </p:nvCxnSpPr>
            <p:spPr>
              <a:xfrm>
                <a:off x="7054030" y="2656881"/>
                <a:ext cx="970204" cy="63208"/>
              </a:xfrm>
              <a:prstGeom prst="bentConnector4">
                <a:avLst>
                  <a:gd name="adj1" fmla="val 18983"/>
                  <a:gd name="adj2" fmla="val 290249"/>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BE8D8D02-0972-8F61-6410-D9BF7AA3E3F1}"/>
                  </a:ext>
                </a:extLst>
              </p:cNvPr>
              <p:cNvCxnSpPr>
                <a:cxnSpLocks/>
              </p:cNvCxnSpPr>
              <p:nvPr/>
            </p:nvCxnSpPr>
            <p:spPr>
              <a:xfrm flipH="1" flipV="1">
                <a:off x="5329309" y="2790535"/>
                <a:ext cx="274482" cy="3222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2" name="Straight Arrow Connector 91">
                <a:extLst>
                  <a:ext uri="{FF2B5EF4-FFF2-40B4-BE49-F238E27FC236}">
                    <a16:creationId xmlns:a16="http://schemas.microsoft.com/office/drawing/2014/main" id="{3DC677C9-30BF-0AA7-F098-A2DC35136B29}"/>
                  </a:ext>
                </a:extLst>
              </p:cNvPr>
              <p:cNvCxnSpPr>
                <a:cxnSpLocks/>
              </p:cNvCxnSpPr>
              <p:nvPr/>
            </p:nvCxnSpPr>
            <p:spPr>
              <a:xfrm flipH="1">
                <a:off x="4614291" y="3468514"/>
                <a:ext cx="474431" cy="48998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3" name="Rectangle 92">
                <a:extLst>
                  <a:ext uri="{FF2B5EF4-FFF2-40B4-BE49-F238E27FC236}">
                    <a16:creationId xmlns:a16="http://schemas.microsoft.com/office/drawing/2014/main" id="{11936B05-F073-B51B-AE78-01707783E952}"/>
                  </a:ext>
                </a:extLst>
              </p:cNvPr>
              <p:cNvSpPr/>
              <p:nvPr/>
            </p:nvSpPr>
            <p:spPr>
              <a:xfrm>
                <a:off x="4529864" y="3112832"/>
                <a:ext cx="3363375" cy="355682"/>
              </a:xfrm>
              <a:prstGeom prst="rect">
                <a:avLst/>
              </a:prstGeom>
              <a:solidFill>
                <a:schemeClr val="bg1"/>
              </a:solidFill>
              <a:ln>
                <a:solidFill>
                  <a:srgbClr val="BE5104"/>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685795">
                  <a:defRPr/>
                </a:pPr>
                <a:r>
                  <a:rPr lang="en-US" sz="787">
                    <a:solidFill>
                      <a:prstClr val="black"/>
                    </a:solidFill>
                    <a:latin typeface="Calibri"/>
                  </a:rPr>
                  <a:t>Joint Safety Assumptions Log </a:t>
                </a:r>
                <a:r>
                  <a:rPr lang="en-US" sz="600">
                    <a:solidFill>
                      <a:prstClr val="black"/>
                    </a:solidFill>
                    <a:latin typeface="Calibri"/>
                  </a:rPr>
                  <a:t>(AET Tool 16K)</a:t>
                </a:r>
              </a:p>
              <a:p>
                <a:pPr algn="ctr" defTabSz="685795">
                  <a:defRPr/>
                </a:pPr>
                <a:r>
                  <a:rPr lang="en-US" sz="600">
                    <a:solidFill>
                      <a:prstClr val="black"/>
                    </a:solidFill>
                    <a:latin typeface="Calibri"/>
                  </a:rPr>
                  <a:t>(including ADH SQEP-raised assumptions influencing the Equipment Contribution</a:t>
                </a:r>
                <a:r>
                  <a:rPr lang="en-US" sz="675">
                    <a:solidFill>
                      <a:prstClr val="black"/>
                    </a:solidFill>
                    <a:latin typeface="Calibri"/>
                  </a:rPr>
                  <a:t>)</a:t>
                </a:r>
              </a:p>
            </p:txBody>
          </p:sp>
          <p:cxnSp>
            <p:nvCxnSpPr>
              <p:cNvPr id="94" name="Straight Arrow Connector 93">
                <a:extLst>
                  <a:ext uri="{FF2B5EF4-FFF2-40B4-BE49-F238E27FC236}">
                    <a16:creationId xmlns:a16="http://schemas.microsoft.com/office/drawing/2014/main" id="{9451C165-90C4-7FD7-A886-00CEC4B2FD5F}"/>
                  </a:ext>
                </a:extLst>
              </p:cNvPr>
              <p:cNvCxnSpPr>
                <a:cxnSpLocks/>
              </p:cNvCxnSpPr>
              <p:nvPr/>
            </p:nvCxnSpPr>
            <p:spPr>
              <a:xfrm flipV="1">
                <a:off x="6988925" y="2720090"/>
                <a:ext cx="370622" cy="3927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id="{7DAC4C7A-0947-B289-A6E8-AF40C140AF5D}"/>
                  </a:ext>
                </a:extLst>
              </p:cNvPr>
              <p:cNvCxnSpPr>
                <a:cxnSpLocks/>
              </p:cNvCxnSpPr>
              <p:nvPr/>
            </p:nvCxnSpPr>
            <p:spPr>
              <a:xfrm>
                <a:off x="6986500" y="3468515"/>
                <a:ext cx="338828" cy="3192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grpSp>
        <p:nvGrpSpPr>
          <p:cNvPr id="98" name="Group 97">
            <a:extLst>
              <a:ext uri="{FF2B5EF4-FFF2-40B4-BE49-F238E27FC236}">
                <a16:creationId xmlns:a16="http://schemas.microsoft.com/office/drawing/2014/main" id="{7E96C212-1710-4D87-0B2D-86B8264D21AF}"/>
              </a:ext>
            </a:extLst>
          </p:cNvPr>
          <p:cNvGrpSpPr/>
          <p:nvPr/>
        </p:nvGrpSpPr>
        <p:grpSpPr>
          <a:xfrm>
            <a:off x="1657352" y="1160337"/>
            <a:ext cx="9096882" cy="4981258"/>
            <a:chOff x="28577" y="826962"/>
            <a:chExt cx="9096882" cy="4981258"/>
          </a:xfrm>
        </p:grpSpPr>
        <p:sp>
          <p:nvSpPr>
            <p:cNvPr id="99" name="Rectangle 98">
              <a:extLst>
                <a:ext uri="{FF2B5EF4-FFF2-40B4-BE49-F238E27FC236}">
                  <a16:creationId xmlns:a16="http://schemas.microsoft.com/office/drawing/2014/main" id="{49372E83-EE6D-DF71-89FB-CE0E253904DF}"/>
                </a:ext>
              </a:extLst>
            </p:cNvPr>
            <p:cNvSpPr/>
            <p:nvPr/>
          </p:nvSpPr>
          <p:spPr>
            <a:xfrm>
              <a:off x="7057582" y="826962"/>
              <a:ext cx="1997047" cy="666690"/>
            </a:xfrm>
            <a:prstGeom prst="rect">
              <a:avLst/>
            </a:prstGeom>
            <a:solidFill>
              <a:srgbClr val="FFFFFF"/>
            </a:solidFill>
            <a:ln w="6350" cap="flat" cmpd="sng" algn="ctr">
              <a:noFill/>
              <a:prstDash val="solid"/>
            </a:ln>
            <a:effectLst/>
          </p:spPr>
          <p:txBody>
            <a:bodyPr rtlCol="0" anchor="ctr"/>
            <a:lstStyle/>
            <a:p>
              <a:pPr marL="0" marR="0" lvl="0" indent="0" defTabSz="685795" eaLnBrk="1" fontAlgn="auto" latinLnBrk="0" hangingPunct="1">
                <a:lnSpc>
                  <a:spcPct val="100000"/>
                </a:lnSpc>
                <a:spcBef>
                  <a:spcPts val="0"/>
                </a:spcBef>
                <a:spcAft>
                  <a:spcPts val="0"/>
                </a:spcAft>
                <a:buClrTx/>
                <a:buSzTx/>
                <a:buFontTx/>
                <a:buNone/>
                <a:tabLst/>
                <a:defRPr/>
              </a:pPr>
              <a:r>
                <a:rPr kumimoji="0" lang="en-US" sz="482" b="0" i="0" u="none" strike="noStrike" kern="0" cap="none" spc="0" normalizeH="0" baseline="0" noProof="0">
                  <a:ln>
                    <a:noFill/>
                  </a:ln>
                  <a:solidFill>
                    <a:prstClr val="black"/>
                  </a:solidFill>
                  <a:effectLst/>
                  <a:uLnTx/>
                  <a:uFillTx/>
                  <a:latin typeface="Calibri"/>
                  <a:ea typeface="+mn-ea"/>
                  <a:cs typeface="+mn-cs"/>
                </a:rPr>
                <a:t>TASA – Type Airworthiness Safety Assessment</a:t>
              </a:r>
            </a:p>
            <a:p>
              <a:pPr marL="0" marR="0" lvl="0" indent="0" defTabSz="685795" eaLnBrk="1" fontAlgn="auto" latinLnBrk="0" hangingPunct="1">
                <a:lnSpc>
                  <a:spcPct val="100000"/>
                </a:lnSpc>
                <a:spcBef>
                  <a:spcPts val="0"/>
                </a:spcBef>
                <a:spcAft>
                  <a:spcPts val="0"/>
                </a:spcAft>
                <a:buClrTx/>
                <a:buSzTx/>
                <a:buFontTx/>
                <a:buNone/>
                <a:tabLst/>
                <a:defRPr/>
              </a:pPr>
              <a:r>
                <a:rPr kumimoji="0" lang="en-US" sz="482" b="0" i="0" u="none" strike="noStrike" kern="0" cap="none" spc="0" normalizeH="0" baseline="0" noProof="0">
                  <a:ln>
                    <a:noFill/>
                  </a:ln>
                  <a:solidFill>
                    <a:prstClr val="black"/>
                  </a:solidFill>
                  <a:effectLst/>
                  <a:uLnTx/>
                  <a:uFillTx/>
                  <a:latin typeface="Calibri"/>
                  <a:ea typeface="+mn-ea"/>
                  <a:cs typeface="+mn-cs"/>
                </a:rPr>
                <a:t>SEIN – Significant Equipment Issue Notification</a:t>
              </a:r>
            </a:p>
            <a:p>
              <a:pPr marL="0" marR="0" lvl="0" indent="0" defTabSz="685795" eaLnBrk="1" fontAlgn="auto" latinLnBrk="0" hangingPunct="1">
                <a:lnSpc>
                  <a:spcPct val="100000"/>
                </a:lnSpc>
                <a:spcBef>
                  <a:spcPts val="0"/>
                </a:spcBef>
                <a:spcAft>
                  <a:spcPts val="0"/>
                </a:spcAft>
                <a:buClrTx/>
                <a:buSzTx/>
                <a:buFontTx/>
                <a:buNone/>
                <a:tabLst/>
                <a:defRPr/>
              </a:pPr>
              <a:r>
                <a:rPr kumimoji="0" lang="en-US" sz="482" b="0" i="0" u="none" strike="noStrike" kern="0" cap="none" spc="0" normalizeH="0" baseline="0" noProof="0">
                  <a:ln>
                    <a:noFill/>
                  </a:ln>
                  <a:solidFill>
                    <a:prstClr val="black"/>
                  </a:solidFill>
                  <a:effectLst/>
                  <a:uLnTx/>
                  <a:uFillTx/>
                  <a:latin typeface="Calibri"/>
                  <a:ea typeface="+mn-ea"/>
                  <a:cs typeface="+mn-cs"/>
                </a:rPr>
                <a:t>ASSC – Air System Safety Case</a:t>
              </a:r>
            </a:p>
            <a:p>
              <a:pPr marL="0" marR="0" lvl="0" indent="0" defTabSz="685795" eaLnBrk="1" fontAlgn="auto" latinLnBrk="0" hangingPunct="1">
                <a:lnSpc>
                  <a:spcPct val="100000"/>
                </a:lnSpc>
                <a:spcBef>
                  <a:spcPts val="0"/>
                </a:spcBef>
                <a:spcAft>
                  <a:spcPts val="0"/>
                </a:spcAft>
                <a:buClrTx/>
                <a:buSzTx/>
                <a:buFontTx/>
                <a:buNone/>
                <a:tabLst/>
                <a:defRPr/>
              </a:pPr>
              <a:r>
                <a:rPr kumimoji="0" lang="en-US" sz="482" b="0" i="0" u="none" strike="noStrike" kern="0" cap="none" spc="0" normalizeH="0" baseline="0" noProof="0">
                  <a:ln>
                    <a:noFill/>
                  </a:ln>
                  <a:solidFill>
                    <a:prstClr val="black"/>
                  </a:solidFill>
                  <a:effectLst/>
                  <a:uLnTx/>
                  <a:uFillTx/>
                  <a:latin typeface="Calibri"/>
                  <a:ea typeface="+mn-ea"/>
                  <a:cs typeface="+mn-cs"/>
                </a:rPr>
                <a:t>DAHRM – Defence Aviation Hazard Risk Matrix</a:t>
              </a:r>
            </a:p>
            <a:p>
              <a:pPr marL="0" marR="0" lvl="0" indent="0" defTabSz="685795" eaLnBrk="1" fontAlgn="auto" latinLnBrk="0" hangingPunct="1">
                <a:lnSpc>
                  <a:spcPct val="100000"/>
                </a:lnSpc>
                <a:spcBef>
                  <a:spcPts val="0"/>
                </a:spcBef>
                <a:spcAft>
                  <a:spcPts val="0"/>
                </a:spcAft>
                <a:buClrTx/>
                <a:buSzTx/>
                <a:buFontTx/>
                <a:buNone/>
                <a:tabLst/>
                <a:defRPr/>
              </a:pPr>
              <a:r>
                <a:rPr kumimoji="0" lang="en-US" sz="482" b="0" i="0" u="none" strike="noStrike" kern="0" cap="none" spc="0" normalizeH="0" baseline="0" noProof="0">
                  <a:ln>
                    <a:noFill/>
                  </a:ln>
                  <a:solidFill>
                    <a:prstClr val="black"/>
                  </a:solidFill>
                  <a:effectLst/>
                  <a:uLnTx/>
                  <a:uFillTx/>
                  <a:latin typeface="Calibri"/>
                  <a:ea typeface="+mn-ea"/>
                  <a:cs typeface="+mn-cs"/>
                </a:rPr>
                <a:t>DST - Design Safety Target</a:t>
              </a:r>
            </a:p>
            <a:p>
              <a:pPr marL="0" marR="0" lvl="0" indent="0" defTabSz="685795" eaLnBrk="1" fontAlgn="auto" latinLnBrk="0" hangingPunct="1">
                <a:lnSpc>
                  <a:spcPct val="100000"/>
                </a:lnSpc>
                <a:spcBef>
                  <a:spcPts val="0"/>
                </a:spcBef>
                <a:spcAft>
                  <a:spcPts val="0"/>
                </a:spcAft>
                <a:buClrTx/>
                <a:buSzTx/>
                <a:buFontTx/>
                <a:buNone/>
                <a:tabLst/>
                <a:defRPr/>
              </a:pPr>
              <a:r>
                <a:rPr kumimoji="0" lang="en-US" sz="482" b="0" i="0" u="none" strike="noStrike" kern="0" cap="none" spc="0" normalizeH="0" baseline="0" noProof="0">
                  <a:ln>
                    <a:noFill/>
                  </a:ln>
                  <a:solidFill>
                    <a:prstClr val="black"/>
                  </a:solidFill>
                  <a:effectLst/>
                  <a:uLnTx/>
                  <a:uFillTx/>
                  <a:latin typeface="Calibri"/>
                  <a:ea typeface="+mn-ea"/>
                  <a:cs typeface="+mn-cs"/>
                </a:rPr>
                <a:t>ECID - Equipment Contribution Interface Declaration</a:t>
              </a:r>
            </a:p>
            <a:p>
              <a:pPr marL="0" marR="0" lvl="0" indent="0" defTabSz="685795" eaLnBrk="1" fontAlgn="auto" latinLnBrk="0" hangingPunct="1">
                <a:lnSpc>
                  <a:spcPct val="100000"/>
                </a:lnSpc>
                <a:spcBef>
                  <a:spcPts val="0"/>
                </a:spcBef>
                <a:spcAft>
                  <a:spcPts val="0"/>
                </a:spcAft>
                <a:buClrTx/>
                <a:buSzTx/>
                <a:buFontTx/>
                <a:buNone/>
                <a:tabLst/>
                <a:defRPr/>
              </a:pPr>
              <a:r>
                <a:rPr kumimoji="0" lang="en-US" sz="482" b="0" i="0" u="none" strike="noStrike" kern="0" cap="none" spc="0" normalizeH="0" baseline="0" noProof="0">
                  <a:ln>
                    <a:noFill/>
                  </a:ln>
                  <a:solidFill>
                    <a:prstClr val="black"/>
                  </a:solidFill>
                  <a:effectLst/>
                  <a:uLnTx/>
                  <a:uFillTx/>
                  <a:latin typeface="Calibri"/>
                  <a:ea typeface="+mn-ea"/>
                  <a:cs typeface="+mn-cs"/>
                </a:rPr>
                <a:t>C-ECID – Commodity Equipment Contribution Interface Declaration</a:t>
              </a:r>
            </a:p>
            <a:p>
              <a:pPr marL="0" marR="0" lvl="0" indent="0" defTabSz="685795" eaLnBrk="1" fontAlgn="auto" latinLnBrk="0" hangingPunct="1">
                <a:lnSpc>
                  <a:spcPct val="100000"/>
                </a:lnSpc>
                <a:spcBef>
                  <a:spcPts val="0"/>
                </a:spcBef>
                <a:spcAft>
                  <a:spcPts val="0"/>
                </a:spcAft>
                <a:buClrTx/>
                <a:buSzTx/>
                <a:buFontTx/>
                <a:buNone/>
                <a:tabLst/>
                <a:defRPr/>
              </a:pPr>
              <a:r>
                <a:rPr kumimoji="0" lang="en-US" sz="482" b="0" i="0" u="none" strike="noStrike" kern="0" cap="none" spc="0" normalizeH="0" baseline="0" noProof="0">
                  <a:ln>
                    <a:noFill/>
                  </a:ln>
                  <a:solidFill>
                    <a:prstClr val="black"/>
                  </a:solidFill>
                  <a:effectLst/>
                  <a:uLnTx/>
                  <a:uFillTx/>
                  <a:latin typeface="Calibri"/>
                  <a:ea typeface="+mn-ea"/>
                  <a:cs typeface="+mn-cs"/>
                </a:rPr>
                <a:t>SC – Sub-Claim</a:t>
              </a:r>
            </a:p>
            <a:p>
              <a:pPr marL="0" marR="0" lvl="0" indent="0" defTabSz="685795" eaLnBrk="1" fontAlgn="auto" latinLnBrk="0" hangingPunct="1">
                <a:lnSpc>
                  <a:spcPct val="100000"/>
                </a:lnSpc>
                <a:spcBef>
                  <a:spcPts val="0"/>
                </a:spcBef>
                <a:spcAft>
                  <a:spcPts val="0"/>
                </a:spcAft>
                <a:buClrTx/>
                <a:buSzTx/>
                <a:buFontTx/>
                <a:buNone/>
                <a:tabLst/>
                <a:defRPr/>
              </a:pPr>
              <a:endParaRPr kumimoji="0" lang="en-US" sz="482" b="0" i="0" u="none" strike="noStrike" kern="0" cap="none" spc="0" normalizeH="0" baseline="0" noProof="0">
                <a:ln>
                  <a:noFill/>
                </a:ln>
                <a:solidFill>
                  <a:prstClr val="black"/>
                </a:solidFill>
                <a:effectLst/>
                <a:uLnTx/>
                <a:uFillTx/>
                <a:latin typeface="Calibri"/>
                <a:ea typeface="+mn-ea"/>
                <a:cs typeface="+mn-cs"/>
              </a:endParaRPr>
            </a:p>
          </p:txBody>
        </p:sp>
        <p:grpSp>
          <p:nvGrpSpPr>
            <p:cNvPr id="100" name="Group 99">
              <a:extLst>
                <a:ext uri="{FF2B5EF4-FFF2-40B4-BE49-F238E27FC236}">
                  <a16:creationId xmlns:a16="http://schemas.microsoft.com/office/drawing/2014/main" id="{2E1192BD-1D7F-C781-B813-34B4B6A568BC}"/>
                </a:ext>
              </a:extLst>
            </p:cNvPr>
            <p:cNvGrpSpPr/>
            <p:nvPr/>
          </p:nvGrpSpPr>
          <p:grpSpPr>
            <a:xfrm>
              <a:off x="28577" y="1500763"/>
              <a:ext cx="9096882" cy="4307457"/>
              <a:chOff x="28577" y="1500763"/>
              <a:chExt cx="9096882" cy="4307457"/>
            </a:xfrm>
          </p:grpSpPr>
          <p:sp>
            <p:nvSpPr>
              <p:cNvPr id="101" name="Rounded Rectangle 94">
                <a:extLst>
                  <a:ext uri="{FF2B5EF4-FFF2-40B4-BE49-F238E27FC236}">
                    <a16:creationId xmlns:a16="http://schemas.microsoft.com/office/drawing/2014/main" id="{8CB42A35-3DFB-9A43-4FDE-853EEF58D319}"/>
                  </a:ext>
                </a:extLst>
              </p:cNvPr>
              <p:cNvSpPr/>
              <p:nvPr/>
            </p:nvSpPr>
            <p:spPr>
              <a:xfrm>
                <a:off x="38609" y="1503442"/>
                <a:ext cx="9086850" cy="1388708"/>
              </a:xfrm>
              <a:prstGeom prst="roundRect">
                <a:avLst>
                  <a:gd name="adj" fmla="val 4003"/>
                </a:avLst>
              </a:prstGeom>
              <a:solidFill>
                <a:srgbClr val="50738A">
                  <a:lumMod val="20000"/>
                  <a:lumOff val="80000"/>
                </a:srgbClr>
              </a:solidFill>
              <a:ln w="12700" cap="flat" cmpd="sng" algn="ctr">
                <a:solidFill>
                  <a:srgbClr val="000000"/>
                </a:solidFill>
                <a:prstDash val="dash"/>
              </a:ln>
              <a:effectLst/>
            </p:spPr>
            <p:txBody>
              <a:bodyPr vert="vert270" rtlCol="0" anchor="t"/>
              <a:lstStyle/>
              <a:p>
                <a:pPr marL="0" marR="0" lvl="0" indent="0" algn="ctr" defTabSz="685795"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alibri"/>
                    <a:ea typeface="+mn-ea"/>
                    <a:cs typeface="+mn-cs"/>
                  </a:rPr>
                  <a:t>Safety Assessment Channel</a:t>
                </a:r>
              </a:p>
            </p:txBody>
          </p:sp>
          <p:sp>
            <p:nvSpPr>
              <p:cNvPr id="102" name="Rounded Rectangle 2">
                <a:extLst>
                  <a:ext uri="{FF2B5EF4-FFF2-40B4-BE49-F238E27FC236}">
                    <a16:creationId xmlns:a16="http://schemas.microsoft.com/office/drawing/2014/main" id="{9D41DC6E-03E2-36B5-A775-79576E234F46}"/>
                  </a:ext>
                </a:extLst>
              </p:cNvPr>
              <p:cNvSpPr/>
              <p:nvPr/>
            </p:nvSpPr>
            <p:spPr>
              <a:xfrm>
                <a:off x="38102" y="2913322"/>
                <a:ext cx="4128719" cy="758939"/>
              </a:xfrm>
              <a:prstGeom prst="roundRect">
                <a:avLst>
                  <a:gd name="adj" fmla="val 4003"/>
                </a:avLst>
              </a:prstGeom>
              <a:solidFill>
                <a:srgbClr val="B1AC7C">
                  <a:lumMod val="20000"/>
                  <a:lumOff val="80000"/>
                </a:srgbClr>
              </a:solidFill>
              <a:ln w="12700" cap="flat" cmpd="sng" algn="ctr">
                <a:solidFill>
                  <a:srgbClr val="000000"/>
                </a:solidFill>
                <a:prstDash val="dash"/>
              </a:ln>
              <a:effectLst/>
            </p:spPr>
            <p:txBody>
              <a:bodyPr vert="vert270" rtlCol="0" anchor="t"/>
              <a:lstStyle/>
              <a:p>
                <a:pPr marL="0" marR="0" lvl="0" indent="0" algn="ctr" defTabSz="685795"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alibri"/>
                    <a:ea typeface="+mn-ea"/>
                    <a:cs typeface="+mn-cs"/>
                  </a:rPr>
                  <a:t>Aggregate Risk Channel</a:t>
                </a:r>
              </a:p>
            </p:txBody>
          </p:sp>
          <p:sp>
            <p:nvSpPr>
              <p:cNvPr id="103" name="Rounded Rectangle 54">
                <a:extLst>
                  <a:ext uri="{FF2B5EF4-FFF2-40B4-BE49-F238E27FC236}">
                    <a16:creationId xmlns:a16="http://schemas.microsoft.com/office/drawing/2014/main" id="{C6D0925D-C74B-73A2-70C8-2FE1B123440D}"/>
                  </a:ext>
                </a:extLst>
              </p:cNvPr>
              <p:cNvSpPr/>
              <p:nvPr/>
            </p:nvSpPr>
            <p:spPr>
              <a:xfrm>
                <a:off x="28577" y="3697196"/>
                <a:ext cx="9086849" cy="2111023"/>
              </a:xfrm>
              <a:prstGeom prst="roundRect">
                <a:avLst>
                  <a:gd name="adj" fmla="val 4003"/>
                </a:avLst>
              </a:prstGeom>
              <a:solidFill>
                <a:srgbClr val="B1AC7C">
                  <a:lumMod val="20000"/>
                  <a:lumOff val="80000"/>
                </a:srgbClr>
              </a:solidFill>
              <a:ln w="12700" cap="flat" cmpd="sng" algn="ctr">
                <a:solidFill>
                  <a:srgbClr val="000000">
                    <a:alpha val="47000"/>
                  </a:srgbClr>
                </a:solidFill>
                <a:prstDash val="dash"/>
              </a:ln>
              <a:effectLst/>
            </p:spPr>
            <p:txBody>
              <a:bodyPr vert="vert270" rtlCol="0" anchor="t"/>
              <a:lstStyle/>
              <a:p>
                <a:pPr marL="0" marR="0" lvl="0" indent="0" algn="ctr" defTabSz="685795"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alibri"/>
                    <a:ea typeface="+mn-ea"/>
                    <a:cs typeface="+mn-cs"/>
                  </a:rPr>
                  <a:t>Single Risk Channel</a:t>
                </a:r>
              </a:p>
            </p:txBody>
          </p:sp>
          <p:sp>
            <p:nvSpPr>
              <p:cNvPr id="104" name="Rectangle 103">
                <a:extLst>
                  <a:ext uri="{FF2B5EF4-FFF2-40B4-BE49-F238E27FC236}">
                    <a16:creationId xmlns:a16="http://schemas.microsoft.com/office/drawing/2014/main" id="{807AEC8E-BAB0-66A1-BAED-EBB75A1C28BB}"/>
                  </a:ext>
                </a:extLst>
              </p:cNvPr>
              <p:cNvSpPr/>
              <p:nvPr/>
            </p:nvSpPr>
            <p:spPr>
              <a:xfrm>
                <a:off x="3065605" y="3958643"/>
                <a:ext cx="1534628" cy="1371381"/>
              </a:xfrm>
              <a:prstGeom prst="rect">
                <a:avLst/>
              </a:prstGeom>
              <a:solidFill>
                <a:srgbClr val="FFFFFF"/>
              </a:solidFill>
              <a:ln w="25400" cap="flat" cmpd="sng" algn="ctr">
                <a:solidFill>
                  <a:srgbClr val="000000"/>
                </a:solidFill>
                <a:prstDash val="solid"/>
              </a:ln>
              <a:effectLst/>
            </p:spPr>
            <p:txBody>
              <a:bodyPr rtlCol="0" anchor="ctr"/>
              <a:lstStyle/>
              <a:p>
                <a:pPr marL="0" marR="0" lvl="0" indent="0" algn="ctr" defTabSz="685795" eaLnBrk="1" fontAlgn="auto" latinLnBrk="0" hangingPunct="1">
                  <a:lnSpc>
                    <a:spcPct val="100000"/>
                  </a:lnSpc>
                  <a:spcBef>
                    <a:spcPts val="0"/>
                  </a:spcBef>
                  <a:spcAft>
                    <a:spcPts val="0"/>
                  </a:spcAft>
                  <a:buClrTx/>
                  <a:buSzTx/>
                  <a:buFontTx/>
                  <a:buNone/>
                  <a:tabLst/>
                  <a:defRPr/>
                </a:pPr>
                <a:r>
                  <a:rPr kumimoji="0" lang="en-US" sz="787" b="0" i="0" u="none" strike="noStrike" kern="0" cap="none" spc="0" normalizeH="0" baseline="0" noProof="0">
                    <a:ln>
                      <a:noFill/>
                    </a:ln>
                    <a:solidFill>
                      <a:prstClr val="black"/>
                    </a:solidFill>
                    <a:effectLst/>
                    <a:uLnTx/>
                    <a:uFillTx/>
                    <a:latin typeface="Calibri"/>
                    <a:ea typeface="+mn-ea"/>
                    <a:cs typeface="+mn-cs"/>
                  </a:rPr>
                  <a:t>Equipment Contribution Log</a:t>
                </a:r>
              </a:p>
            </p:txBody>
          </p:sp>
          <p:sp>
            <p:nvSpPr>
              <p:cNvPr id="105" name="Rectangle 104">
                <a:extLst>
                  <a:ext uri="{FF2B5EF4-FFF2-40B4-BE49-F238E27FC236}">
                    <a16:creationId xmlns:a16="http://schemas.microsoft.com/office/drawing/2014/main" id="{A6835CB8-7BB3-435B-1B63-894AB16B2D48}"/>
                  </a:ext>
                </a:extLst>
              </p:cNvPr>
              <p:cNvSpPr/>
              <p:nvPr/>
            </p:nvSpPr>
            <p:spPr>
              <a:xfrm>
                <a:off x="6457950" y="3916082"/>
                <a:ext cx="593143" cy="352425"/>
              </a:xfrm>
              <a:prstGeom prst="rect">
                <a:avLst/>
              </a:prstGeom>
              <a:solidFill>
                <a:srgbClr val="FFFFFF"/>
              </a:solidFill>
              <a:ln w="25400" cap="flat" cmpd="sng" algn="ctr">
                <a:solidFill>
                  <a:srgbClr val="BE5104"/>
                </a:solidFill>
                <a:prstDash val="solid"/>
              </a:ln>
              <a:effectLst/>
            </p:spPr>
            <p:txBody>
              <a:bodyPr vert="horz" rtlCol="0" anchor="ctr"/>
              <a:lstStyle/>
              <a:p>
                <a:pPr marL="0" marR="0" lvl="0" indent="0" algn="ctr" defTabSz="685795" eaLnBrk="1" fontAlgn="auto" latinLnBrk="0" hangingPunct="1">
                  <a:lnSpc>
                    <a:spcPct val="100000"/>
                  </a:lnSpc>
                  <a:spcBef>
                    <a:spcPts val="0"/>
                  </a:spcBef>
                  <a:spcAft>
                    <a:spcPts val="0"/>
                  </a:spcAft>
                  <a:buClrTx/>
                  <a:buSzTx/>
                  <a:buFontTx/>
                  <a:buNone/>
                  <a:tabLst/>
                  <a:defRPr/>
                </a:pPr>
                <a:r>
                  <a:rPr kumimoji="0" lang="en-US" sz="787" b="0" i="0" u="none" strike="noStrike" kern="0" cap="none" spc="0" normalizeH="0" baseline="0" noProof="0">
                    <a:ln>
                      <a:noFill/>
                    </a:ln>
                    <a:solidFill>
                      <a:prstClr val="black"/>
                    </a:solidFill>
                    <a:effectLst/>
                    <a:uLnTx/>
                    <a:uFillTx/>
                    <a:latin typeface="Calibri"/>
                    <a:ea typeface="+mn-ea"/>
                    <a:cs typeface="+mn-cs"/>
                  </a:rPr>
                  <a:t>SEIN</a:t>
                </a:r>
              </a:p>
            </p:txBody>
          </p:sp>
          <p:sp>
            <p:nvSpPr>
              <p:cNvPr id="106" name="Rectangle 105">
                <a:extLst>
                  <a:ext uri="{FF2B5EF4-FFF2-40B4-BE49-F238E27FC236}">
                    <a16:creationId xmlns:a16="http://schemas.microsoft.com/office/drawing/2014/main" id="{950EF6D2-8A23-2F65-17BB-44B5B6EFE44C}"/>
                  </a:ext>
                </a:extLst>
              </p:cNvPr>
              <p:cNvSpPr/>
              <p:nvPr/>
            </p:nvSpPr>
            <p:spPr>
              <a:xfrm>
                <a:off x="7791449" y="4707027"/>
                <a:ext cx="746395" cy="497188"/>
              </a:xfrm>
              <a:prstGeom prst="rect">
                <a:avLst/>
              </a:prstGeom>
              <a:solidFill>
                <a:srgbClr val="FFFFFF"/>
              </a:solidFill>
              <a:ln w="25400" cap="flat" cmpd="sng" algn="ctr">
                <a:solidFill>
                  <a:srgbClr val="F39200"/>
                </a:solidFill>
                <a:prstDash val="solid"/>
              </a:ln>
              <a:effectLst/>
            </p:spPr>
            <p:txBody>
              <a:bodyPr vert="horz" rtlCol="0" anchor="ctr"/>
              <a:lstStyle/>
              <a:p>
                <a:pPr marL="0" marR="0" lvl="0" indent="0" algn="ctr" defTabSz="685795" eaLnBrk="1" fontAlgn="auto" latinLnBrk="0" hangingPunct="1">
                  <a:lnSpc>
                    <a:spcPct val="100000"/>
                  </a:lnSpc>
                  <a:spcBef>
                    <a:spcPts val="0"/>
                  </a:spcBef>
                  <a:spcAft>
                    <a:spcPts val="0"/>
                  </a:spcAft>
                  <a:buClrTx/>
                  <a:buSzTx/>
                  <a:buFontTx/>
                  <a:buNone/>
                  <a:tabLst/>
                  <a:defRPr/>
                </a:pPr>
                <a:r>
                  <a:rPr kumimoji="0" lang="en-US" sz="787" b="0" i="0" u="none" strike="noStrike" kern="0" cap="none" spc="0" normalizeH="0" baseline="0" noProof="0">
                    <a:ln>
                      <a:noFill/>
                    </a:ln>
                    <a:solidFill>
                      <a:prstClr val="black"/>
                    </a:solidFill>
                    <a:effectLst/>
                    <a:uLnTx/>
                    <a:uFillTx/>
                    <a:latin typeface="Calibri"/>
                    <a:ea typeface="+mn-ea"/>
                    <a:cs typeface="+mn-cs"/>
                  </a:rPr>
                  <a:t>ADH ALARP Decision</a:t>
                </a:r>
              </a:p>
            </p:txBody>
          </p:sp>
          <p:sp>
            <p:nvSpPr>
              <p:cNvPr id="107" name="Rectangle 106">
                <a:extLst>
                  <a:ext uri="{FF2B5EF4-FFF2-40B4-BE49-F238E27FC236}">
                    <a16:creationId xmlns:a16="http://schemas.microsoft.com/office/drawing/2014/main" id="{25B6A08D-D2C9-5CB0-FCC3-D7F10D054C0D}"/>
                  </a:ext>
                </a:extLst>
              </p:cNvPr>
              <p:cNvSpPr/>
              <p:nvPr/>
            </p:nvSpPr>
            <p:spPr>
              <a:xfrm>
                <a:off x="7332978" y="2022218"/>
                <a:ext cx="195077" cy="284206"/>
              </a:xfrm>
              <a:prstGeom prst="rect">
                <a:avLst/>
              </a:prstGeom>
              <a:solidFill>
                <a:srgbClr val="FFFFFF"/>
              </a:solidFill>
              <a:ln w="25400" cap="flat" cmpd="sng" algn="ctr">
                <a:solidFill>
                  <a:srgbClr val="F39200"/>
                </a:solidFill>
                <a:prstDash val="solid"/>
              </a:ln>
              <a:effectLst/>
            </p:spPr>
            <p:txBody>
              <a:bodyPr vert="vert270" rtlCol="0" anchor="ctr"/>
              <a:lstStyle/>
              <a:p>
                <a:pPr marL="0" marR="0" lvl="0" indent="0" algn="ctr" defTabSz="685795" eaLnBrk="1" fontAlgn="auto" latinLnBrk="0" hangingPunct="1">
                  <a:lnSpc>
                    <a:spcPct val="100000"/>
                  </a:lnSpc>
                  <a:spcBef>
                    <a:spcPts val="0"/>
                  </a:spcBef>
                  <a:spcAft>
                    <a:spcPts val="0"/>
                  </a:spcAft>
                  <a:buClrTx/>
                  <a:buSzTx/>
                  <a:buFontTx/>
                  <a:buNone/>
                  <a:tabLst/>
                  <a:defRPr/>
                </a:pPr>
                <a:r>
                  <a:rPr kumimoji="0" lang="en-US" sz="787" b="0" i="0" u="none" strike="noStrike" kern="0" cap="none" spc="0" normalizeH="0" baseline="0" noProof="0">
                    <a:ln>
                      <a:noFill/>
                    </a:ln>
                    <a:solidFill>
                      <a:prstClr val="black"/>
                    </a:solidFill>
                    <a:effectLst/>
                    <a:uLnTx/>
                    <a:uFillTx/>
                    <a:latin typeface="Calibri"/>
                    <a:ea typeface="+mn-ea"/>
                    <a:cs typeface="+mn-cs"/>
                  </a:rPr>
                  <a:t>SC 1</a:t>
                </a:r>
              </a:p>
            </p:txBody>
          </p:sp>
          <p:sp>
            <p:nvSpPr>
              <p:cNvPr id="108" name="Rectangle 107">
                <a:extLst>
                  <a:ext uri="{FF2B5EF4-FFF2-40B4-BE49-F238E27FC236}">
                    <a16:creationId xmlns:a16="http://schemas.microsoft.com/office/drawing/2014/main" id="{FA7F3D2A-3128-0BE7-6B4F-63F4EE28E44D}"/>
                  </a:ext>
                </a:extLst>
              </p:cNvPr>
              <p:cNvSpPr/>
              <p:nvPr/>
            </p:nvSpPr>
            <p:spPr>
              <a:xfrm rot="5400000">
                <a:off x="8024756" y="1438836"/>
                <a:ext cx="243000" cy="540000"/>
              </a:xfrm>
              <a:prstGeom prst="rect">
                <a:avLst/>
              </a:prstGeom>
              <a:solidFill>
                <a:srgbClr val="FFFFFF"/>
              </a:solidFill>
              <a:ln w="25400" cap="flat" cmpd="sng" algn="ctr">
                <a:solidFill>
                  <a:srgbClr val="F39200"/>
                </a:solidFill>
                <a:prstDash val="solid"/>
              </a:ln>
              <a:effectLst/>
            </p:spPr>
            <p:txBody>
              <a:bodyPr vert="vert270" rtlCol="0" anchor="ctr"/>
              <a:lstStyle/>
              <a:p>
                <a:pPr marL="0" marR="0" lvl="0" indent="0" algn="ctr" defTabSz="685795" eaLnBrk="1" fontAlgn="auto" latinLnBrk="0" hangingPunct="1">
                  <a:lnSpc>
                    <a:spcPct val="100000"/>
                  </a:lnSpc>
                  <a:spcBef>
                    <a:spcPts val="0"/>
                  </a:spcBef>
                  <a:spcAft>
                    <a:spcPts val="0"/>
                  </a:spcAft>
                  <a:buClrTx/>
                  <a:buSzTx/>
                  <a:buFontTx/>
                  <a:buNone/>
                  <a:tabLst/>
                  <a:defRPr/>
                </a:pPr>
                <a:r>
                  <a:rPr kumimoji="0" lang="en-US" sz="787" b="0" i="0" u="none" strike="noStrike" kern="0" cap="none" spc="0" normalizeH="0" baseline="0" noProof="0">
                    <a:ln>
                      <a:noFill/>
                    </a:ln>
                    <a:solidFill>
                      <a:prstClr val="black"/>
                    </a:solidFill>
                    <a:effectLst/>
                    <a:uLnTx/>
                    <a:uFillTx/>
                    <a:latin typeface="Calibri"/>
                    <a:ea typeface="+mn-ea"/>
                    <a:cs typeface="+mn-cs"/>
                  </a:rPr>
                  <a:t>ASSC</a:t>
                </a:r>
              </a:p>
            </p:txBody>
          </p:sp>
          <p:cxnSp>
            <p:nvCxnSpPr>
              <p:cNvPr id="109" name="Elbow Connector 34">
                <a:extLst>
                  <a:ext uri="{FF2B5EF4-FFF2-40B4-BE49-F238E27FC236}">
                    <a16:creationId xmlns:a16="http://schemas.microsoft.com/office/drawing/2014/main" id="{283C1F17-0EC2-9CE8-8F45-E0C8A5238843}"/>
                  </a:ext>
                </a:extLst>
              </p:cNvPr>
              <p:cNvCxnSpPr>
                <a:cxnSpLocks/>
                <a:stCxn id="108" idx="3"/>
                <a:endCxn id="107" idx="0"/>
              </p:cNvCxnSpPr>
              <p:nvPr/>
            </p:nvCxnSpPr>
            <p:spPr>
              <a:xfrm rot="5400000">
                <a:off x="7692447" y="1568406"/>
                <a:ext cx="191881" cy="715740"/>
              </a:xfrm>
              <a:prstGeom prst="bentConnector3">
                <a:avLst>
                  <a:gd name="adj1" fmla="val 50000"/>
                </a:avLst>
              </a:prstGeom>
              <a:noFill/>
              <a:ln w="9525" cap="flat" cmpd="sng" algn="ctr">
                <a:solidFill>
                  <a:srgbClr val="F39200"/>
                </a:solidFill>
                <a:prstDash val="solid"/>
              </a:ln>
              <a:effectLst/>
            </p:spPr>
          </p:cxnSp>
          <p:cxnSp>
            <p:nvCxnSpPr>
              <p:cNvPr id="110" name="Elbow Connector 35">
                <a:extLst>
                  <a:ext uri="{FF2B5EF4-FFF2-40B4-BE49-F238E27FC236}">
                    <a16:creationId xmlns:a16="http://schemas.microsoft.com/office/drawing/2014/main" id="{4C58A2D4-4B2D-BD85-B70D-F68CB53327BA}"/>
                  </a:ext>
                </a:extLst>
              </p:cNvPr>
              <p:cNvCxnSpPr>
                <a:cxnSpLocks/>
                <a:stCxn id="108" idx="3"/>
              </p:cNvCxnSpPr>
              <p:nvPr/>
            </p:nvCxnSpPr>
            <p:spPr>
              <a:xfrm rot="5400000">
                <a:off x="7844367" y="1791360"/>
                <a:ext cx="262915" cy="340866"/>
              </a:xfrm>
              <a:prstGeom prst="bentConnector3">
                <a:avLst>
                  <a:gd name="adj1" fmla="val 36414"/>
                </a:avLst>
              </a:prstGeom>
              <a:noFill/>
              <a:ln w="9525" cap="flat" cmpd="sng" algn="ctr">
                <a:solidFill>
                  <a:srgbClr val="F39200"/>
                </a:solidFill>
                <a:prstDash val="solid"/>
              </a:ln>
              <a:effectLst/>
            </p:spPr>
          </p:cxnSp>
          <p:cxnSp>
            <p:nvCxnSpPr>
              <p:cNvPr id="111" name="Elbow Connector 36">
                <a:extLst>
                  <a:ext uri="{FF2B5EF4-FFF2-40B4-BE49-F238E27FC236}">
                    <a16:creationId xmlns:a16="http://schemas.microsoft.com/office/drawing/2014/main" id="{CEF4057F-F11F-29B7-5747-0393761CE6E7}"/>
                  </a:ext>
                </a:extLst>
              </p:cNvPr>
              <p:cNvCxnSpPr>
                <a:cxnSpLocks/>
                <a:stCxn id="108" idx="3"/>
              </p:cNvCxnSpPr>
              <p:nvPr/>
            </p:nvCxnSpPr>
            <p:spPr>
              <a:xfrm rot="5400000">
                <a:off x="8013570" y="1963024"/>
                <a:ext cx="265374" cy="1"/>
              </a:xfrm>
              <a:prstGeom prst="bentConnector3">
                <a:avLst>
                  <a:gd name="adj1" fmla="val 50000"/>
                </a:avLst>
              </a:prstGeom>
              <a:noFill/>
              <a:ln w="9525" cap="flat" cmpd="sng" algn="ctr">
                <a:solidFill>
                  <a:srgbClr val="F39200"/>
                </a:solidFill>
                <a:prstDash val="solid"/>
              </a:ln>
              <a:effectLst/>
            </p:spPr>
          </p:cxnSp>
          <p:cxnSp>
            <p:nvCxnSpPr>
              <p:cNvPr id="112" name="Elbow Connector 37">
                <a:extLst>
                  <a:ext uri="{FF2B5EF4-FFF2-40B4-BE49-F238E27FC236}">
                    <a16:creationId xmlns:a16="http://schemas.microsoft.com/office/drawing/2014/main" id="{472418CD-83B2-83E0-2764-702A91FE2275}"/>
                  </a:ext>
                </a:extLst>
              </p:cNvPr>
              <p:cNvCxnSpPr>
                <a:cxnSpLocks/>
                <a:stCxn id="108" idx="3"/>
              </p:cNvCxnSpPr>
              <p:nvPr/>
            </p:nvCxnSpPr>
            <p:spPr>
              <a:xfrm rot="16200000" flipH="1">
                <a:off x="8185232" y="1791361"/>
                <a:ext cx="262915" cy="340864"/>
              </a:xfrm>
              <a:prstGeom prst="bentConnector3">
                <a:avLst>
                  <a:gd name="adj1" fmla="val 36414"/>
                </a:avLst>
              </a:prstGeom>
              <a:noFill/>
              <a:ln w="9525" cap="flat" cmpd="sng" algn="ctr">
                <a:solidFill>
                  <a:srgbClr val="F39200"/>
                </a:solidFill>
                <a:prstDash val="solid"/>
              </a:ln>
              <a:effectLst/>
            </p:spPr>
          </p:cxnSp>
          <p:sp>
            <p:nvSpPr>
              <p:cNvPr id="113" name="Rectangle 112">
                <a:extLst>
                  <a:ext uri="{FF2B5EF4-FFF2-40B4-BE49-F238E27FC236}">
                    <a16:creationId xmlns:a16="http://schemas.microsoft.com/office/drawing/2014/main" id="{1BED8178-8932-DE21-A30F-932C91C512BE}"/>
                  </a:ext>
                </a:extLst>
              </p:cNvPr>
              <p:cNvSpPr/>
              <p:nvPr/>
            </p:nvSpPr>
            <p:spPr>
              <a:xfrm>
                <a:off x="6452761" y="4791874"/>
                <a:ext cx="596079" cy="507969"/>
              </a:xfrm>
              <a:prstGeom prst="rect">
                <a:avLst/>
              </a:prstGeom>
              <a:solidFill>
                <a:srgbClr val="FFFFFF"/>
              </a:solidFill>
              <a:ln w="25400" cap="flat" cmpd="sng" algn="ctr">
                <a:solidFill>
                  <a:srgbClr val="BE5104"/>
                </a:solidFill>
                <a:prstDash val="solid"/>
              </a:ln>
              <a:effectLst/>
            </p:spPr>
            <p:txBody>
              <a:bodyPr vert="horz" rtlCol="0" anchor="ctr"/>
              <a:lstStyle/>
              <a:p>
                <a:pPr marL="0" marR="0" lvl="0" indent="0" algn="ctr" defTabSz="685795" eaLnBrk="1" fontAlgn="auto" latinLnBrk="0" hangingPunct="1">
                  <a:lnSpc>
                    <a:spcPct val="100000"/>
                  </a:lnSpc>
                  <a:spcBef>
                    <a:spcPts val="0"/>
                  </a:spcBef>
                  <a:spcAft>
                    <a:spcPts val="0"/>
                  </a:spcAft>
                  <a:buClrTx/>
                  <a:buSzTx/>
                  <a:buFontTx/>
                  <a:buNone/>
                  <a:tabLst/>
                  <a:defRPr/>
                </a:pPr>
                <a:r>
                  <a:rPr kumimoji="0" lang="en-US" sz="787" b="0" i="0" u="none" strike="noStrike" kern="0" cap="none" spc="0" normalizeH="0" baseline="0" noProof="0">
                    <a:ln>
                      <a:noFill/>
                    </a:ln>
                    <a:solidFill>
                      <a:prstClr val="black"/>
                    </a:solidFill>
                    <a:effectLst/>
                    <a:uLnTx/>
                    <a:uFillTx/>
                    <a:latin typeface="Calibri"/>
                    <a:ea typeface="+mn-ea"/>
                    <a:cs typeface="+mn-cs"/>
                  </a:rPr>
                  <a:t>Supporting DH ALARP Claims</a:t>
                </a:r>
              </a:p>
            </p:txBody>
          </p:sp>
          <p:sp>
            <p:nvSpPr>
              <p:cNvPr id="114" name="Rectangle 113">
                <a:extLst>
                  <a:ext uri="{FF2B5EF4-FFF2-40B4-BE49-F238E27FC236}">
                    <a16:creationId xmlns:a16="http://schemas.microsoft.com/office/drawing/2014/main" id="{8A03D391-371A-8365-870E-119BA950A4F8}"/>
                  </a:ext>
                </a:extLst>
              </p:cNvPr>
              <p:cNvSpPr/>
              <p:nvPr/>
            </p:nvSpPr>
            <p:spPr>
              <a:xfrm>
                <a:off x="671832" y="4862270"/>
                <a:ext cx="845089" cy="421592"/>
              </a:xfrm>
              <a:prstGeom prst="rect">
                <a:avLst/>
              </a:prstGeom>
              <a:solidFill>
                <a:srgbClr val="FFFFFF"/>
              </a:solidFill>
              <a:ln w="25400" cap="flat" cmpd="sng" algn="ctr">
                <a:solidFill>
                  <a:srgbClr val="B1AC7C"/>
                </a:solidFill>
                <a:prstDash val="solid"/>
              </a:ln>
              <a:effectLst/>
            </p:spPr>
            <p:txBody>
              <a:bodyPr vert="horz" rtlCol="0" anchor="ctr"/>
              <a:lstStyle/>
              <a:p>
                <a:pPr marL="0" marR="0" lvl="0" indent="0" algn="ctr" defTabSz="685795" eaLnBrk="1" fontAlgn="auto" latinLnBrk="0" hangingPunct="1">
                  <a:lnSpc>
                    <a:spcPct val="100000"/>
                  </a:lnSpc>
                  <a:spcBef>
                    <a:spcPts val="0"/>
                  </a:spcBef>
                  <a:spcAft>
                    <a:spcPts val="0"/>
                  </a:spcAft>
                  <a:buClrTx/>
                  <a:buSzTx/>
                  <a:buFontTx/>
                  <a:buNone/>
                  <a:tabLst/>
                  <a:defRPr/>
                </a:pPr>
                <a:r>
                  <a:rPr kumimoji="0" lang="en-US" sz="787" b="0" i="0" u="none" strike="noStrike" kern="0" cap="none" spc="0" normalizeH="0" baseline="0" noProof="0">
                    <a:ln>
                      <a:noFill/>
                    </a:ln>
                    <a:solidFill>
                      <a:prstClr val="black"/>
                    </a:solidFill>
                    <a:effectLst/>
                    <a:uLnTx/>
                    <a:uFillTx/>
                    <a:latin typeface="Calibri"/>
                    <a:ea typeface="+mn-ea"/>
                    <a:cs typeface="+mn-cs"/>
                  </a:rPr>
                  <a:t>Threat Ident Activities</a:t>
                </a:r>
              </a:p>
              <a:p>
                <a:pPr marL="0" marR="0" lvl="0" indent="0" algn="ctr" defTabSz="685795" eaLnBrk="1" fontAlgn="auto" latinLnBrk="0" hangingPunct="1">
                  <a:lnSpc>
                    <a:spcPct val="100000"/>
                  </a:lnSpc>
                  <a:spcBef>
                    <a:spcPts val="0"/>
                  </a:spcBef>
                  <a:spcAft>
                    <a:spcPts val="0"/>
                  </a:spcAft>
                  <a:buClrTx/>
                  <a:buSzTx/>
                  <a:buFontTx/>
                  <a:buNone/>
                  <a:tabLst/>
                  <a:defRPr/>
                </a:pPr>
                <a:r>
                  <a:rPr kumimoji="0" lang="en-US" sz="787" b="0" i="0" u="none" strike="noStrike" kern="0" cap="none" spc="0" normalizeH="0" baseline="0" noProof="0">
                    <a:ln>
                      <a:noFill/>
                    </a:ln>
                    <a:solidFill>
                      <a:prstClr val="black"/>
                    </a:solidFill>
                    <a:effectLst/>
                    <a:uLnTx/>
                    <a:uFillTx/>
                    <a:latin typeface="Calibri"/>
                    <a:ea typeface="+mn-ea"/>
                    <a:cs typeface="+mn-cs"/>
                  </a:rPr>
                  <a:t>eg C-ECID</a:t>
                </a:r>
              </a:p>
            </p:txBody>
          </p:sp>
          <p:sp>
            <p:nvSpPr>
              <p:cNvPr id="115" name="Rectangle 114">
                <a:extLst>
                  <a:ext uri="{FF2B5EF4-FFF2-40B4-BE49-F238E27FC236}">
                    <a16:creationId xmlns:a16="http://schemas.microsoft.com/office/drawing/2014/main" id="{04E2338B-3636-B6CD-E2AF-AFA5EC92AAC4}"/>
                  </a:ext>
                </a:extLst>
              </p:cNvPr>
              <p:cNvSpPr/>
              <p:nvPr/>
            </p:nvSpPr>
            <p:spPr>
              <a:xfrm>
                <a:off x="680759" y="4287081"/>
                <a:ext cx="845089" cy="412249"/>
              </a:xfrm>
              <a:prstGeom prst="rect">
                <a:avLst/>
              </a:prstGeom>
              <a:solidFill>
                <a:srgbClr val="FFFFFF"/>
              </a:solidFill>
              <a:ln w="25400" cap="flat" cmpd="sng" algn="ctr">
                <a:solidFill>
                  <a:srgbClr val="B1AC7C"/>
                </a:solidFill>
                <a:prstDash val="solid"/>
              </a:ln>
              <a:effectLst/>
            </p:spPr>
            <p:txBody>
              <a:bodyPr vert="horz" rtlCol="0" anchor="ctr"/>
              <a:lstStyle/>
              <a:p>
                <a:pPr marL="0" marR="0" lvl="0" indent="0" algn="ctr" defTabSz="685795" eaLnBrk="1" fontAlgn="auto" latinLnBrk="0" hangingPunct="1">
                  <a:lnSpc>
                    <a:spcPct val="100000"/>
                  </a:lnSpc>
                  <a:spcBef>
                    <a:spcPts val="0"/>
                  </a:spcBef>
                  <a:spcAft>
                    <a:spcPts val="0"/>
                  </a:spcAft>
                  <a:buClrTx/>
                  <a:buSzTx/>
                  <a:buFontTx/>
                  <a:buNone/>
                  <a:tabLst/>
                  <a:defRPr/>
                </a:pPr>
                <a:r>
                  <a:rPr kumimoji="0" lang="en-US" sz="787" b="0" i="0" u="none" strike="noStrike" kern="0" cap="none" spc="0" normalizeH="0" baseline="0" noProof="0">
                    <a:ln>
                      <a:noFill/>
                    </a:ln>
                    <a:solidFill>
                      <a:prstClr val="black"/>
                    </a:solidFill>
                    <a:effectLst/>
                    <a:uLnTx/>
                    <a:uFillTx/>
                    <a:latin typeface="Calibri"/>
                    <a:ea typeface="+mn-ea"/>
                    <a:cs typeface="+mn-cs"/>
                  </a:rPr>
                  <a:t>Service Experience</a:t>
                </a:r>
              </a:p>
            </p:txBody>
          </p:sp>
          <p:sp>
            <p:nvSpPr>
              <p:cNvPr id="116" name="Rounded Rectangle 46">
                <a:extLst>
                  <a:ext uri="{FF2B5EF4-FFF2-40B4-BE49-F238E27FC236}">
                    <a16:creationId xmlns:a16="http://schemas.microsoft.com/office/drawing/2014/main" id="{7E9FD327-F706-B58A-1A02-BFB428CAF675}"/>
                  </a:ext>
                </a:extLst>
              </p:cNvPr>
              <p:cNvSpPr/>
              <p:nvPr/>
            </p:nvSpPr>
            <p:spPr>
              <a:xfrm>
                <a:off x="429135" y="1500764"/>
                <a:ext cx="1345174" cy="4307456"/>
              </a:xfrm>
              <a:prstGeom prst="roundRect">
                <a:avLst/>
              </a:prstGeom>
              <a:noFill/>
              <a:ln w="12700" cap="flat" cmpd="sng" algn="ctr">
                <a:solidFill>
                  <a:srgbClr val="82CFF5">
                    <a:shade val="50000"/>
                  </a:srgbClr>
                </a:solidFill>
                <a:prstDash val="sysDot"/>
              </a:ln>
              <a:effectLst/>
            </p:spPr>
            <p:txBody>
              <a:bodyPr rtlCol="0" anchor="b"/>
              <a:lstStyle/>
              <a:p>
                <a:pPr marL="0" marR="0" lvl="0" indent="0" algn="ctr" defTabSz="685795" eaLnBrk="1" fontAlgn="auto" latinLnBrk="0" hangingPunct="1">
                  <a:lnSpc>
                    <a:spcPct val="100000"/>
                  </a:lnSpc>
                  <a:spcBef>
                    <a:spcPts val="0"/>
                  </a:spcBef>
                  <a:spcAft>
                    <a:spcPts val="0"/>
                  </a:spcAft>
                  <a:buClrTx/>
                  <a:buSzTx/>
                  <a:buFontTx/>
                  <a:buNone/>
                  <a:tabLst/>
                  <a:defRPr/>
                </a:pPr>
                <a:r>
                  <a:rPr kumimoji="0" lang="en-US" sz="675" b="0" i="0" u="none" strike="noStrike" kern="0" cap="none" spc="0" normalizeH="0" baseline="0" noProof="0">
                    <a:ln>
                      <a:noFill/>
                    </a:ln>
                    <a:solidFill>
                      <a:prstClr val="black"/>
                    </a:solidFill>
                    <a:effectLst/>
                    <a:uLnTx/>
                    <a:uFillTx/>
                    <a:latin typeface="Calibri"/>
                    <a:ea typeface="+mn-ea"/>
                    <a:cs typeface="+mn-cs"/>
                  </a:rPr>
                  <a:t>Activities External to </a:t>
                </a:r>
              </a:p>
              <a:p>
                <a:pPr marL="0" marR="0" lvl="0" indent="0" algn="ctr" defTabSz="685795" eaLnBrk="1" fontAlgn="auto" latinLnBrk="0" hangingPunct="1">
                  <a:lnSpc>
                    <a:spcPct val="100000"/>
                  </a:lnSpc>
                  <a:spcBef>
                    <a:spcPts val="0"/>
                  </a:spcBef>
                  <a:spcAft>
                    <a:spcPts val="0"/>
                  </a:spcAft>
                  <a:buClrTx/>
                  <a:buSzTx/>
                  <a:buFontTx/>
                  <a:buNone/>
                  <a:tabLst/>
                  <a:defRPr/>
                </a:pPr>
                <a:r>
                  <a:rPr kumimoji="0" lang="en-US" sz="675" b="0" i="0" u="none" strike="noStrike" kern="0" cap="none" spc="0" normalizeH="0" baseline="0" noProof="0">
                    <a:ln>
                      <a:noFill/>
                    </a:ln>
                    <a:solidFill>
                      <a:prstClr val="black"/>
                    </a:solidFill>
                    <a:effectLst/>
                    <a:uLnTx/>
                    <a:uFillTx/>
                    <a:latin typeface="Calibri"/>
                    <a:ea typeface="+mn-ea"/>
                    <a:cs typeface="+mn-cs"/>
                  </a:rPr>
                  <a:t>Air System TAA</a:t>
                </a:r>
                <a:endParaRPr kumimoji="0" lang="en-US" sz="825" b="0" i="0" u="none" strike="noStrike" kern="0" cap="none" spc="0" normalizeH="0" baseline="0" noProof="0">
                  <a:ln>
                    <a:noFill/>
                  </a:ln>
                  <a:solidFill>
                    <a:prstClr val="black"/>
                  </a:solidFill>
                  <a:effectLst/>
                  <a:uLnTx/>
                  <a:uFillTx/>
                  <a:latin typeface="Calibri"/>
                  <a:ea typeface="+mn-ea"/>
                  <a:cs typeface="+mn-cs"/>
                </a:endParaRPr>
              </a:p>
            </p:txBody>
          </p:sp>
          <p:sp>
            <p:nvSpPr>
              <p:cNvPr id="117" name="Rounded Rectangle 47">
                <a:extLst>
                  <a:ext uri="{FF2B5EF4-FFF2-40B4-BE49-F238E27FC236}">
                    <a16:creationId xmlns:a16="http://schemas.microsoft.com/office/drawing/2014/main" id="{D787F871-1C7F-C7AA-EE0C-74640C936578}"/>
                  </a:ext>
                </a:extLst>
              </p:cNvPr>
              <p:cNvSpPr/>
              <p:nvPr/>
            </p:nvSpPr>
            <p:spPr>
              <a:xfrm>
                <a:off x="1808078" y="1500764"/>
                <a:ext cx="4511761" cy="4307456"/>
              </a:xfrm>
              <a:prstGeom prst="roundRect">
                <a:avLst>
                  <a:gd name="adj" fmla="val 4647"/>
                </a:avLst>
              </a:prstGeom>
              <a:noFill/>
              <a:ln w="12700" cap="flat" cmpd="sng" algn="ctr">
                <a:solidFill>
                  <a:srgbClr val="82CFF5">
                    <a:shade val="50000"/>
                  </a:srgbClr>
                </a:solidFill>
                <a:prstDash val="sysDot"/>
              </a:ln>
              <a:effectLst/>
            </p:spPr>
            <p:txBody>
              <a:bodyPr rtlCol="0" anchor="b"/>
              <a:lstStyle/>
              <a:p>
                <a:pPr marL="0" marR="0" lvl="0" indent="0" algn="ctr" defTabSz="685795" eaLnBrk="1" fontAlgn="auto" latinLnBrk="0" hangingPunct="1">
                  <a:lnSpc>
                    <a:spcPct val="100000"/>
                  </a:lnSpc>
                  <a:spcBef>
                    <a:spcPts val="0"/>
                  </a:spcBef>
                  <a:spcAft>
                    <a:spcPts val="0"/>
                  </a:spcAft>
                  <a:buClrTx/>
                  <a:buSzTx/>
                  <a:buFontTx/>
                  <a:buNone/>
                  <a:tabLst/>
                  <a:defRPr/>
                </a:pPr>
                <a:r>
                  <a:rPr kumimoji="0" lang="en-US" sz="675" b="0" i="0" u="none" strike="noStrike" kern="0" cap="none" spc="0" normalizeH="0" baseline="0" noProof="0">
                    <a:ln>
                      <a:noFill/>
                    </a:ln>
                    <a:solidFill>
                      <a:prstClr val="black"/>
                    </a:solidFill>
                    <a:effectLst/>
                    <a:uLnTx/>
                    <a:uFillTx/>
                    <a:latin typeface="Calibri"/>
                    <a:ea typeface="+mn-ea"/>
                    <a:cs typeface="+mn-cs"/>
                  </a:rPr>
                  <a:t>TAA Activities</a:t>
                </a:r>
                <a:endParaRPr kumimoji="0" lang="en-US" sz="825" b="0" i="0" u="none" strike="noStrike" kern="0" cap="none" spc="0" normalizeH="0" baseline="0" noProof="0">
                  <a:ln>
                    <a:noFill/>
                  </a:ln>
                  <a:solidFill>
                    <a:prstClr val="black"/>
                  </a:solidFill>
                  <a:effectLst/>
                  <a:uLnTx/>
                  <a:uFillTx/>
                  <a:latin typeface="Calibri"/>
                  <a:ea typeface="+mn-ea"/>
                  <a:cs typeface="+mn-cs"/>
                </a:endParaRPr>
              </a:p>
            </p:txBody>
          </p:sp>
          <p:sp>
            <p:nvSpPr>
              <p:cNvPr id="118" name="Rounded Rectangle 48">
                <a:extLst>
                  <a:ext uri="{FF2B5EF4-FFF2-40B4-BE49-F238E27FC236}">
                    <a16:creationId xmlns:a16="http://schemas.microsoft.com/office/drawing/2014/main" id="{87FD3F2E-F090-07B9-F365-614EFD00EE0F}"/>
                  </a:ext>
                </a:extLst>
              </p:cNvPr>
              <p:cNvSpPr/>
              <p:nvPr/>
            </p:nvSpPr>
            <p:spPr>
              <a:xfrm>
                <a:off x="6357938" y="1500764"/>
                <a:ext cx="785813" cy="4307456"/>
              </a:xfrm>
              <a:prstGeom prst="roundRect">
                <a:avLst>
                  <a:gd name="adj" fmla="val 20405"/>
                </a:avLst>
              </a:prstGeom>
              <a:noFill/>
              <a:ln w="12700" cap="flat" cmpd="sng" algn="ctr">
                <a:solidFill>
                  <a:srgbClr val="82CFF5">
                    <a:shade val="50000"/>
                  </a:srgbClr>
                </a:solidFill>
                <a:prstDash val="sysDot"/>
              </a:ln>
              <a:effectLst/>
            </p:spPr>
            <p:txBody>
              <a:bodyPr rtlCol="0" anchor="b"/>
              <a:lstStyle/>
              <a:p>
                <a:pPr marL="0" marR="0" lvl="0" indent="0" algn="ctr" defTabSz="685795" eaLnBrk="1" fontAlgn="auto" latinLnBrk="0" hangingPunct="1">
                  <a:lnSpc>
                    <a:spcPct val="100000"/>
                  </a:lnSpc>
                  <a:spcBef>
                    <a:spcPts val="0"/>
                  </a:spcBef>
                  <a:spcAft>
                    <a:spcPts val="0"/>
                  </a:spcAft>
                  <a:buClrTx/>
                  <a:buSzTx/>
                  <a:buFontTx/>
                  <a:buNone/>
                  <a:tabLst/>
                  <a:defRPr/>
                </a:pPr>
                <a:r>
                  <a:rPr kumimoji="0" lang="en-US" sz="675" b="0" i="0" u="none" strike="noStrike" kern="0" cap="none" spc="0" normalizeH="0" baseline="0" noProof="0">
                    <a:ln>
                      <a:noFill/>
                    </a:ln>
                    <a:solidFill>
                      <a:prstClr val="black"/>
                    </a:solidFill>
                    <a:effectLst/>
                    <a:uLnTx/>
                    <a:uFillTx/>
                    <a:latin typeface="Calibri"/>
                    <a:ea typeface="+mn-ea"/>
                    <a:cs typeface="+mn-cs"/>
                  </a:rPr>
                  <a:t>TAA/ADH Interface</a:t>
                </a:r>
                <a:endParaRPr kumimoji="0" lang="en-US" sz="825" b="0" i="0" u="none" strike="noStrike" kern="0" cap="none" spc="0" normalizeH="0" baseline="0" noProof="0">
                  <a:ln>
                    <a:noFill/>
                  </a:ln>
                  <a:solidFill>
                    <a:prstClr val="black"/>
                  </a:solidFill>
                  <a:effectLst/>
                  <a:uLnTx/>
                  <a:uFillTx/>
                  <a:latin typeface="Calibri"/>
                  <a:ea typeface="+mn-ea"/>
                  <a:cs typeface="+mn-cs"/>
                </a:endParaRPr>
              </a:p>
            </p:txBody>
          </p:sp>
          <p:sp>
            <p:nvSpPr>
              <p:cNvPr id="119" name="Rounded Rectangle 49">
                <a:extLst>
                  <a:ext uri="{FF2B5EF4-FFF2-40B4-BE49-F238E27FC236}">
                    <a16:creationId xmlns:a16="http://schemas.microsoft.com/office/drawing/2014/main" id="{F6C5B4D4-05F3-5CAE-CCA4-969BF0C85C84}"/>
                  </a:ext>
                </a:extLst>
              </p:cNvPr>
              <p:cNvSpPr/>
              <p:nvPr/>
            </p:nvSpPr>
            <p:spPr>
              <a:xfrm>
                <a:off x="7186613" y="1500763"/>
                <a:ext cx="1919288" cy="4307456"/>
              </a:xfrm>
              <a:prstGeom prst="roundRect">
                <a:avLst>
                  <a:gd name="adj" fmla="val 8991"/>
                </a:avLst>
              </a:prstGeom>
              <a:noFill/>
              <a:ln w="12700" cap="flat" cmpd="sng" algn="ctr">
                <a:solidFill>
                  <a:srgbClr val="82CFF5">
                    <a:shade val="50000"/>
                  </a:srgbClr>
                </a:solidFill>
                <a:prstDash val="sysDot"/>
              </a:ln>
              <a:effectLst/>
            </p:spPr>
            <p:txBody>
              <a:bodyPr rtlCol="0" anchor="b"/>
              <a:lstStyle/>
              <a:p>
                <a:pPr marL="0" marR="0" lvl="0" indent="0" algn="ctr" defTabSz="685795" eaLnBrk="1" fontAlgn="auto" latinLnBrk="0" hangingPunct="1">
                  <a:lnSpc>
                    <a:spcPct val="100000"/>
                  </a:lnSpc>
                  <a:spcBef>
                    <a:spcPts val="0"/>
                  </a:spcBef>
                  <a:spcAft>
                    <a:spcPts val="0"/>
                  </a:spcAft>
                  <a:buClrTx/>
                  <a:buSzTx/>
                  <a:buFontTx/>
                  <a:buNone/>
                  <a:tabLst/>
                  <a:defRPr/>
                </a:pPr>
                <a:r>
                  <a:rPr kumimoji="0" lang="en-US" sz="675" b="0" i="0" u="none" strike="noStrike" kern="0" cap="none" spc="0" normalizeH="0" baseline="0" noProof="0">
                    <a:ln>
                      <a:noFill/>
                    </a:ln>
                    <a:solidFill>
                      <a:prstClr val="black"/>
                    </a:solidFill>
                    <a:effectLst/>
                    <a:uLnTx/>
                    <a:uFillTx/>
                    <a:latin typeface="Calibri"/>
                    <a:ea typeface="+mn-ea"/>
                    <a:cs typeface="+mn-cs"/>
                  </a:rPr>
                  <a:t>ADH Activities</a:t>
                </a:r>
                <a:endParaRPr kumimoji="0" lang="en-US" sz="825" b="0" i="0" u="none" strike="noStrike" kern="0" cap="none" spc="0" normalizeH="0" baseline="0" noProof="0">
                  <a:ln>
                    <a:noFill/>
                  </a:ln>
                  <a:solidFill>
                    <a:prstClr val="black"/>
                  </a:solidFill>
                  <a:effectLst/>
                  <a:uLnTx/>
                  <a:uFillTx/>
                  <a:latin typeface="Calibri"/>
                  <a:ea typeface="+mn-ea"/>
                  <a:cs typeface="+mn-cs"/>
                </a:endParaRPr>
              </a:p>
            </p:txBody>
          </p:sp>
          <p:cxnSp>
            <p:nvCxnSpPr>
              <p:cNvPr id="120" name="Straight Arrow Connector 119">
                <a:extLst>
                  <a:ext uri="{FF2B5EF4-FFF2-40B4-BE49-F238E27FC236}">
                    <a16:creationId xmlns:a16="http://schemas.microsoft.com/office/drawing/2014/main" id="{63030C00-704A-79F4-1436-CEF6C38D612D}"/>
                  </a:ext>
                </a:extLst>
              </p:cNvPr>
              <p:cNvCxnSpPr>
                <a:cxnSpLocks/>
                <a:stCxn id="191" idx="3"/>
              </p:cNvCxnSpPr>
              <p:nvPr/>
            </p:nvCxnSpPr>
            <p:spPr>
              <a:xfrm>
                <a:off x="3475006" y="3589474"/>
                <a:ext cx="0" cy="369169"/>
              </a:xfrm>
              <a:prstGeom prst="straightConnector1">
                <a:avLst/>
              </a:prstGeom>
              <a:noFill/>
              <a:ln w="9525" cap="flat" cmpd="sng" algn="ctr">
                <a:solidFill>
                  <a:srgbClr val="FF0000"/>
                </a:solidFill>
                <a:prstDash val="solid"/>
                <a:headEnd type="none"/>
                <a:tailEnd type="triangle"/>
              </a:ln>
              <a:effectLst/>
            </p:spPr>
          </p:cxnSp>
          <p:cxnSp>
            <p:nvCxnSpPr>
              <p:cNvPr id="121" name="Elbow Connector 102">
                <a:extLst>
                  <a:ext uri="{FF2B5EF4-FFF2-40B4-BE49-F238E27FC236}">
                    <a16:creationId xmlns:a16="http://schemas.microsoft.com/office/drawing/2014/main" id="{CAE0E3D9-3F49-2B0D-CF74-183AE81DAB3E}"/>
                  </a:ext>
                </a:extLst>
              </p:cNvPr>
              <p:cNvCxnSpPr>
                <a:cxnSpLocks/>
                <a:endCxn id="113" idx="1"/>
              </p:cNvCxnSpPr>
              <p:nvPr/>
            </p:nvCxnSpPr>
            <p:spPr>
              <a:xfrm>
                <a:off x="4614292" y="5045858"/>
                <a:ext cx="1838469" cy="0"/>
              </a:xfrm>
              <a:prstGeom prst="straightConnector1">
                <a:avLst/>
              </a:prstGeom>
              <a:noFill/>
              <a:ln w="9525" cap="flat" cmpd="sng" algn="ctr">
                <a:solidFill>
                  <a:srgbClr val="FF0000"/>
                </a:solidFill>
                <a:prstDash val="solid"/>
                <a:headEnd type="none"/>
                <a:tailEnd type="triangle"/>
              </a:ln>
              <a:effectLst/>
            </p:spPr>
          </p:cxnSp>
          <p:sp>
            <p:nvSpPr>
              <p:cNvPr id="122" name="Rectangle 121">
                <a:extLst>
                  <a:ext uri="{FF2B5EF4-FFF2-40B4-BE49-F238E27FC236}">
                    <a16:creationId xmlns:a16="http://schemas.microsoft.com/office/drawing/2014/main" id="{6932826F-6E12-9F67-149D-B9929F7415CD}"/>
                  </a:ext>
                </a:extLst>
              </p:cNvPr>
              <p:cNvSpPr/>
              <p:nvPr/>
            </p:nvSpPr>
            <p:spPr>
              <a:xfrm>
                <a:off x="624797" y="1658502"/>
                <a:ext cx="985107" cy="1030118"/>
              </a:xfrm>
              <a:prstGeom prst="rect">
                <a:avLst/>
              </a:prstGeom>
              <a:solidFill>
                <a:srgbClr val="FFFFFF"/>
              </a:solidFill>
              <a:ln w="25400" cap="flat" cmpd="sng" algn="ctr">
                <a:solidFill>
                  <a:srgbClr val="B1AC7C"/>
                </a:solidFill>
                <a:prstDash val="solid"/>
              </a:ln>
              <a:effectLst/>
            </p:spPr>
            <p:txBody>
              <a:bodyPr vert="horz" rtlCol="0" anchor="ctr"/>
              <a:lstStyle/>
              <a:p>
                <a:pPr marL="0" marR="0" lvl="0" indent="0" algn="ctr" defTabSz="685795" eaLnBrk="1" fontAlgn="auto" latinLnBrk="0" hangingPunct="1">
                  <a:lnSpc>
                    <a:spcPct val="100000"/>
                  </a:lnSpc>
                  <a:spcBef>
                    <a:spcPts val="0"/>
                  </a:spcBef>
                  <a:spcAft>
                    <a:spcPts val="0"/>
                  </a:spcAft>
                  <a:buClrTx/>
                  <a:buSzTx/>
                  <a:buFontTx/>
                  <a:buNone/>
                  <a:tabLst/>
                  <a:defRPr/>
                </a:pPr>
                <a:r>
                  <a:rPr kumimoji="0" lang="en-US" sz="787" b="0" i="0" u="none" strike="noStrike" kern="0" cap="none" spc="0" normalizeH="0" baseline="0" noProof="0">
                    <a:ln>
                      <a:noFill/>
                    </a:ln>
                    <a:solidFill>
                      <a:prstClr val="black"/>
                    </a:solidFill>
                    <a:effectLst/>
                    <a:uLnTx/>
                    <a:uFillTx/>
                    <a:latin typeface="Calibri"/>
                    <a:ea typeface="+mn-ea"/>
                    <a:cs typeface="+mn-cs"/>
                  </a:rPr>
                  <a:t>Inputs as required by Air System Boundary and TASA scope</a:t>
                </a:r>
              </a:p>
            </p:txBody>
          </p:sp>
          <p:sp>
            <p:nvSpPr>
              <p:cNvPr id="123" name="Rectangle 122">
                <a:extLst>
                  <a:ext uri="{FF2B5EF4-FFF2-40B4-BE49-F238E27FC236}">
                    <a16:creationId xmlns:a16="http://schemas.microsoft.com/office/drawing/2014/main" id="{427698D3-291B-0A3F-B795-539523065564}"/>
                  </a:ext>
                </a:extLst>
              </p:cNvPr>
              <p:cNvSpPr/>
              <p:nvPr/>
            </p:nvSpPr>
            <p:spPr>
              <a:xfrm>
                <a:off x="7264130" y="3855660"/>
                <a:ext cx="746395" cy="725145"/>
              </a:xfrm>
              <a:prstGeom prst="rect">
                <a:avLst/>
              </a:prstGeom>
              <a:solidFill>
                <a:srgbClr val="FFFFFF"/>
              </a:solidFill>
              <a:ln w="25400" cap="flat" cmpd="sng" algn="ctr">
                <a:solidFill>
                  <a:srgbClr val="F39200"/>
                </a:solidFill>
                <a:prstDash val="solid"/>
              </a:ln>
              <a:effectLst/>
            </p:spPr>
            <p:txBody>
              <a:bodyPr vert="horz" rtlCol="0" anchor="t"/>
              <a:lstStyle/>
              <a:p>
                <a:pPr marL="0" marR="0" lvl="0" indent="0" algn="ctr" defTabSz="685795" eaLnBrk="1" fontAlgn="auto" latinLnBrk="0" hangingPunct="1">
                  <a:lnSpc>
                    <a:spcPct val="100000"/>
                  </a:lnSpc>
                  <a:spcBef>
                    <a:spcPts val="0"/>
                  </a:spcBef>
                  <a:spcAft>
                    <a:spcPts val="0"/>
                  </a:spcAft>
                  <a:buClrTx/>
                  <a:buSzTx/>
                  <a:buFontTx/>
                  <a:buNone/>
                  <a:tabLst/>
                  <a:defRPr/>
                </a:pPr>
                <a:r>
                  <a:rPr kumimoji="0" lang="en-US" sz="787" b="0" i="0" u="none" strike="noStrike" kern="0" cap="none" spc="0" normalizeH="0" baseline="0" noProof="0">
                    <a:ln>
                      <a:noFill/>
                    </a:ln>
                    <a:solidFill>
                      <a:prstClr val="black"/>
                    </a:solidFill>
                    <a:effectLst/>
                    <a:uLnTx/>
                    <a:uFillTx/>
                    <a:latin typeface="Calibri"/>
                    <a:ea typeface="+mn-ea"/>
                    <a:cs typeface="+mn-cs"/>
                  </a:rPr>
                  <a:t>ADH Bowties</a:t>
                </a:r>
              </a:p>
            </p:txBody>
          </p:sp>
          <p:sp>
            <p:nvSpPr>
              <p:cNvPr id="124" name="Rectangle 123">
                <a:extLst>
                  <a:ext uri="{FF2B5EF4-FFF2-40B4-BE49-F238E27FC236}">
                    <a16:creationId xmlns:a16="http://schemas.microsoft.com/office/drawing/2014/main" id="{379406BE-083F-14A4-B999-782D8573D98A}"/>
                  </a:ext>
                </a:extLst>
              </p:cNvPr>
              <p:cNvSpPr/>
              <p:nvPr/>
            </p:nvSpPr>
            <p:spPr>
              <a:xfrm>
                <a:off x="467440" y="3811360"/>
                <a:ext cx="1249209" cy="351000"/>
              </a:xfrm>
              <a:prstGeom prst="rect">
                <a:avLst/>
              </a:prstGeom>
              <a:solidFill>
                <a:srgbClr val="FFFFFF"/>
              </a:solidFill>
              <a:ln w="25400" cap="flat" cmpd="sng" algn="ctr">
                <a:solidFill>
                  <a:srgbClr val="B1AC7C"/>
                </a:solidFill>
                <a:prstDash val="solid"/>
              </a:ln>
              <a:effectLst/>
            </p:spPr>
            <p:txBody>
              <a:bodyPr vert="horz" rtlCol="0" anchor="ctr"/>
              <a:lstStyle/>
              <a:p>
                <a:pPr marL="0" marR="0" lvl="0" indent="0" algn="ctr" defTabSz="685795"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prstClr val="black"/>
                    </a:solidFill>
                    <a:effectLst/>
                    <a:uLnTx/>
                    <a:uFillTx/>
                    <a:latin typeface="Calibri"/>
                    <a:ea typeface="+mn-ea"/>
                    <a:cs typeface="+mn-cs"/>
                  </a:rPr>
                  <a:t>Deficiencies in the intrinsic design when functioning correctly (i.e. Type Cert)</a:t>
                </a:r>
              </a:p>
            </p:txBody>
          </p:sp>
          <p:sp>
            <p:nvSpPr>
              <p:cNvPr id="125" name="Rectangle 124">
                <a:extLst>
                  <a:ext uri="{FF2B5EF4-FFF2-40B4-BE49-F238E27FC236}">
                    <a16:creationId xmlns:a16="http://schemas.microsoft.com/office/drawing/2014/main" id="{695BD4DE-A7D8-4A3F-BDF0-26E4E5E3DBDA}"/>
                  </a:ext>
                </a:extLst>
              </p:cNvPr>
              <p:cNvSpPr/>
              <p:nvPr/>
            </p:nvSpPr>
            <p:spPr>
              <a:xfrm>
                <a:off x="8268078" y="3855660"/>
                <a:ext cx="746395" cy="730637"/>
              </a:xfrm>
              <a:prstGeom prst="rect">
                <a:avLst/>
              </a:prstGeom>
              <a:solidFill>
                <a:srgbClr val="FFFFFF"/>
              </a:solidFill>
              <a:ln w="25400" cap="flat" cmpd="sng" algn="ctr">
                <a:solidFill>
                  <a:srgbClr val="F39200"/>
                </a:solidFill>
                <a:prstDash val="solid"/>
              </a:ln>
              <a:effectLst/>
            </p:spPr>
            <p:txBody>
              <a:bodyPr vert="horz" rtlCol="0" anchor="t"/>
              <a:lstStyle/>
              <a:p>
                <a:pPr marL="0" marR="0" lvl="0" indent="0" algn="ctr" defTabSz="685795" eaLnBrk="1" fontAlgn="auto" latinLnBrk="0" hangingPunct="1">
                  <a:lnSpc>
                    <a:spcPct val="100000"/>
                  </a:lnSpc>
                  <a:spcBef>
                    <a:spcPts val="0"/>
                  </a:spcBef>
                  <a:spcAft>
                    <a:spcPts val="0"/>
                  </a:spcAft>
                  <a:buClrTx/>
                  <a:buSzTx/>
                  <a:buFontTx/>
                  <a:buNone/>
                  <a:tabLst/>
                  <a:defRPr/>
                </a:pPr>
                <a:r>
                  <a:rPr kumimoji="0" lang="en-US" sz="787" b="0" i="0" u="none" strike="noStrike" kern="0" cap="none" spc="0" normalizeH="0" baseline="0" noProof="0">
                    <a:ln>
                      <a:noFill/>
                    </a:ln>
                    <a:solidFill>
                      <a:prstClr val="black"/>
                    </a:solidFill>
                    <a:effectLst/>
                    <a:uLnTx/>
                    <a:uFillTx/>
                    <a:latin typeface="Calibri"/>
                    <a:ea typeface="+mn-ea"/>
                    <a:cs typeface="+mn-cs"/>
                  </a:rPr>
                  <a:t>DAHRM</a:t>
                </a:r>
              </a:p>
            </p:txBody>
          </p:sp>
          <p:sp>
            <p:nvSpPr>
              <p:cNvPr id="126" name="Rectangle 125">
                <a:extLst>
                  <a:ext uri="{FF2B5EF4-FFF2-40B4-BE49-F238E27FC236}">
                    <a16:creationId xmlns:a16="http://schemas.microsoft.com/office/drawing/2014/main" id="{23D888AB-41AD-33A6-B951-0793C2E080AA}"/>
                  </a:ext>
                </a:extLst>
              </p:cNvPr>
              <p:cNvSpPr/>
              <p:nvPr/>
            </p:nvSpPr>
            <p:spPr>
              <a:xfrm>
                <a:off x="577952" y="3147738"/>
                <a:ext cx="1078796" cy="266482"/>
              </a:xfrm>
              <a:prstGeom prst="rect">
                <a:avLst/>
              </a:prstGeom>
              <a:solidFill>
                <a:srgbClr val="FFFFFF"/>
              </a:solidFill>
              <a:ln w="25400" cap="flat" cmpd="sng" algn="ctr">
                <a:solidFill>
                  <a:srgbClr val="B1AC7C"/>
                </a:solidFill>
                <a:prstDash val="solid"/>
              </a:ln>
              <a:effectLst/>
            </p:spPr>
            <p:txBody>
              <a:bodyPr vert="horz" rtlCol="0" anchor="ctr"/>
              <a:lstStyle/>
              <a:p>
                <a:pPr marL="0" marR="0" lvl="0" indent="0" algn="ctr" defTabSz="685795" eaLnBrk="1" fontAlgn="auto" latinLnBrk="0" hangingPunct="1">
                  <a:lnSpc>
                    <a:spcPct val="100000"/>
                  </a:lnSpc>
                  <a:spcBef>
                    <a:spcPts val="0"/>
                  </a:spcBef>
                  <a:spcAft>
                    <a:spcPts val="0"/>
                  </a:spcAft>
                  <a:buClrTx/>
                  <a:buSzTx/>
                  <a:buFontTx/>
                  <a:buNone/>
                  <a:tabLst/>
                  <a:defRPr/>
                </a:pPr>
                <a:r>
                  <a:rPr kumimoji="0" lang="en-US" sz="787" b="0" i="0" u="none" strike="noStrike" kern="0" cap="none" spc="0" normalizeH="0" baseline="0" noProof="0">
                    <a:ln>
                      <a:noFill/>
                    </a:ln>
                    <a:solidFill>
                      <a:prstClr val="black"/>
                    </a:solidFill>
                    <a:effectLst/>
                    <a:uLnTx/>
                    <a:uFillTx/>
                    <a:latin typeface="Calibri"/>
                    <a:ea typeface="+mn-ea"/>
                    <a:cs typeface="+mn-cs"/>
                  </a:rPr>
                  <a:t>Air System Component Evidence</a:t>
                </a:r>
              </a:p>
            </p:txBody>
          </p:sp>
          <p:cxnSp>
            <p:nvCxnSpPr>
              <p:cNvPr id="127" name="Elbow Connector 15">
                <a:extLst>
                  <a:ext uri="{FF2B5EF4-FFF2-40B4-BE49-F238E27FC236}">
                    <a16:creationId xmlns:a16="http://schemas.microsoft.com/office/drawing/2014/main" id="{26E4C69D-D2D2-83CB-D251-81D514AD48F7}"/>
                  </a:ext>
                </a:extLst>
              </p:cNvPr>
              <p:cNvCxnSpPr>
                <a:cxnSpLocks/>
                <a:stCxn id="126" idx="3"/>
                <a:endCxn id="191" idx="1"/>
              </p:cNvCxnSpPr>
              <p:nvPr/>
            </p:nvCxnSpPr>
            <p:spPr>
              <a:xfrm>
                <a:off x="1656748" y="3280979"/>
                <a:ext cx="1546377" cy="1"/>
              </a:xfrm>
              <a:prstGeom prst="straightConnector1">
                <a:avLst/>
              </a:prstGeom>
              <a:noFill/>
              <a:ln w="9525" cap="flat" cmpd="sng" algn="ctr">
                <a:solidFill>
                  <a:srgbClr val="FF0000"/>
                </a:solidFill>
                <a:prstDash val="solid"/>
                <a:tailEnd type="triangle"/>
              </a:ln>
              <a:effectLst/>
            </p:spPr>
          </p:cxnSp>
          <p:cxnSp>
            <p:nvCxnSpPr>
              <p:cNvPr id="128" name="Elbow Connector 62">
                <a:extLst>
                  <a:ext uri="{FF2B5EF4-FFF2-40B4-BE49-F238E27FC236}">
                    <a16:creationId xmlns:a16="http://schemas.microsoft.com/office/drawing/2014/main" id="{C2815715-E023-9ED6-1892-31EFBF42888C}"/>
                  </a:ext>
                </a:extLst>
              </p:cNvPr>
              <p:cNvCxnSpPr>
                <a:cxnSpLocks/>
                <a:stCxn id="115" idx="3"/>
                <a:endCxn id="104" idx="1"/>
              </p:cNvCxnSpPr>
              <p:nvPr/>
            </p:nvCxnSpPr>
            <p:spPr>
              <a:xfrm>
                <a:off x="1525847" y="4493206"/>
                <a:ext cx="1539759" cy="151129"/>
              </a:xfrm>
              <a:prstGeom prst="bentConnector3">
                <a:avLst>
                  <a:gd name="adj1" fmla="val 50000"/>
                </a:avLst>
              </a:prstGeom>
              <a:noFill/>
              <a:ln w="9525" cap="flat" cmpd="sng" algn="ctr">
                <a:solidFill>
                  <a:srgbClr val="FF0000"/>
                </a:solidFill>
                <a:prstDash val="solid"/>
                <a:tailEnd type="triangle"/>
              </a:ln>
              <a:effectLst/>
            </p:spPr>
          </p:cxnSp>
          <p:cxnSp>
            <p:nvCxnSpPr>
              <p:cNvPr id="129" name="Elbow Connector 67">
                <a:extLst>
                  <a:ext uri="{FF2B5EF4-FFF2-40B4-BE49-F238E27FC236}">
                    <a16:creationId xmlns:a16="http://schemas.microsoft.com/office/drawing/2014/main" id="{0C64F072-C55A-9BBD-0491-E251CA924F9C}"/>
                  </a:ext>
                </a:extLst>
              </p:cNvPr>
              <p:cNvCxnSpPr>
                <a:cxnSpLocks/>
                <a:stCxn id="114" idx="3"/>
                <a:endCxn id="104" idx="1"/>
              </p:cNvCxnSpPr>
              <p:nvPr/>
            </p:nvCxnSpPr>
            <p:spPr>
              <a:xfrm flipV="1">
                <a:off x="1516920" y="4644333"/>
                <a:ext cx="1548686" cy="428733"/>
              </a:xfrm>
              <a:prstGeom prst="bentConnector3">
                <a:avLst>
                  <a:gd name="adj1" fmla="val 50403"/>
                </a:avLst>
              </a:prstGeom>
              <a:noFill/>
              <a:ln w="9525" cap="flat" cmpd="sng" algn="ctr">
                <a:solidFill>
                  <a:srgbClr val="FF0000"/>
                </a:solidFill>
                <a:prstDash val="solid"/>
                <a:tailEnd type="triangle"/>
              </a:ln>
              <a:effectLst/>
            </p:spPr>
          </p:cxnSp>
          <p:cxnSp>
            <p:nvCxnSpPr>
              <p:cNvPr id="130" name="Elbow Connector 72">
                <a:extLst>
                  <a:ext uri="{FF2B5EF4-FFF2-40B4-BE49-F238E27FC236}">
                    <a16:creationId xmlns:a16="http://schemas.microsoft.com/office/drawing/2014/main" id="{4AE4CD6C-3BE4-30A7-F725-8B8D081A6311}"/>
                  </a:ext>
                </a:extLst>
              </p:cNvPr>
              <p:cNvCxnSpPr>
                <a:cxnSpLocks/>
                <a:stCxn id="124" idx="3"/>
                <a:endCxn id="104" idx="1"/>
              </p:cNvCxnSpPr>
              <p:nvPr/>
            </p:nvCxnSpPr>
            <p:spPr>
              <a:xfrm>
                <a:off x="1716650" y="3986860"/>
                <a:ext cx="1348957" cy="657473"/>
              </a:xfrm>
              <a:prstGeom prst="bentConnector3">
                <a:avLst>
                  <a:gd name="adj1" fmla="val 43067"/>
                </a:avLst>
              </a:prstGeom>
              <a:noFill/>
              <a:ln w="9525" cap="flat" cmpd="sng" algn="ctr">
                <a:solidFill>
                  <a:srgbClr val="CF2F44">
                    <a:shade val="95000"/>
                    <a:satMod val="105000"/>
                  </a:srgbClr>
                </a:solidFill>
                <a:prstDash val="solid"/>
                <a:tailEnd type="triangle"/>
              </a:ln>
              <a:effectLst/>
            </p:spPr>
          </p:cxnSp>
          <p:pic>
            <p:nvPicPr>
              <p:cNvPr id="131" name="Picture 130">
                <a:extLst>
                  <a:ext uri="{FF2B5EF4-FFF2-40B4-BE49-F238E27FC236}">
                    <a16:creationId xmlns:a16="http://schemas.microsoft.com/office/drawing/2014/main" id="{911050B5-11F1-546F-157A-5F63F62A8ADE}"/>
                  </a:ext>
                </a:extLst>
              </p:cNvPr>
              <p:cNvPicPr>
                <a:picLocks noChangeAspect="1"/>
              </p:cNvPicPr>
              <p:nvPr/>
            </p:nvPicPr>
            <p:blipFill>
              <a:blip r:embed="rId3"/>
              <a:stretch>
                <a:fillRect/>
              </a:stretch>
            </p:blipFill>
            <p:spPr>
              <a:xfrm>
                <a:off x="8350588" y="4105239"/>
                <a:ext cx="581372" cy="392881"/>
              </a:xfrm>
              <a:prstGeom prst="rect">
                <a:avLst/>
              </a:prstGeom>
            </p:spPr>
          </p:pic>
          <p:cxnSp>
            <p:nvCxnSpPr>
              <p:cNvPr id="132" name="Straight Arrow Connector 131">
                <a:extLst>
                  <a:ext uri="{FF2B5EF4-FFF2-40B4-BE49-F238E27FC236}">
                    <a16:creationId xmlns:a16="http://schemas.microsoft.com/office/drawing/2014/main" id="{A4DCC41D-C11E-144F-E023-83341762C0B1}"/>
                  </a:ext>
                </a:extLst>
              </p:cNvPr>
              <p:cNvCxnSpPr>
                <a:cxnSpLocks/>
                <a:stCxn id="123" idx="3"/>
                <a:endCxn id="125" idx="1"/>
              </p:cNvCxnSpPr>
              <p:nvPr/>
            </p:nvCxnSpPr>
            <p:spPr>
              <a:xfrm>
                <a:off x="8010524" y="4218233"/>
                <a:ext cx="257553" cy="2745"/>
              </a:xfrm>
              <a:prstGeom prst="straightConnector1">
                <a:avLst/>
              </a:prstGeom>
              <a:noFill/>
              <a:ln w="9525" cap="flat" cmpd="sng" algn="ctr">
                <a:solidFill>
                  <a:srgbClr val="FF0000"/>
                </a:solidFill>
                <a:prstDash val="solid"/>
                <a:tailEnd type="triangle"/>
              </a:ln>
              <a:effectLst/>
            </p:spPr>
          </p:cxnSp>
          <p:pic>
            <p:nvPicPr>
              <p:cNvPr id="133" name="Picture 132">
                <a:extLst>
                  <a:ext uri="{FF2B5EF4-FFF2-40B4-BE49-F238E27FC236}">
                    <a16:creationId xmlns:a16="http://schemas.microsoft.com/office/drawing/2014/main" id="{D2DC34E0-8CDD-1F8C-9D5D-F71C986E4D98}"/>
                  </a:ext>
                </a:extLst>
              </p:cNvPr>
              <p:cNvPicPr>
                <a:picLocks noChangeAspect="1"/>
              </p:cNvPicPr>
              <p:nvPr/>
            </p:nvPicPr>
            <p:blipFill>
              <a:blip r:embed="rId4"/>
              <a:stretch>
                <a:fillRect/>
              </a:stretch>
            </p:blipFill>
            <p:spPr>
              <a:xfrm>
                <a:off x="7325329" y="4171549"/>
                <a:ext cx="633923" cy="252078"/>
              </a:xfrm>
              <a:prstGeom prst="rect">
                <a:avLst/>
              </a:prstGeom>
            </p:spPr>
          </p:pic>
          <p:sp>
            <p:nvSpPr>
              <p:cNvPr id="134" name="Rectangle 133">
                <a:extLst>
                  <a:ext uri="{FF2B5EF4-FFF2-40B4-BE49-F238E27FC236}">
                    <a16:creationId xmlns:a16="http://schemas.microsoft.com/office/drawing/2014/main" id="{67AC3448-9EA7-AAEA-CD9C-94B2332F0A52}"/>
                  </a:ext>
                </a:extLst>
              </p:cNvPr>
              <p:cNvSpPr/>
              <p:nvPr/>
            </p:nvSpPr>
            <p:spPr>
              <a:xfrm>
                <a:off x="3721697" y="2159404"/>
                <a:ext cx="243000" cy="540000"/>
              </a:xfrm>
              <a:prstGeom prst="rect">
                <a:avLst/>
              </a:prstGeom>
              <a:solidFill>
                <a:srgbClr val="FFFFFF"/>
              </a:solidFill>
              <a:ln w="25400" cap="flat" cmpd="sng" algn="ctr">
                <a:solidFill>
                  <a:srgbClr val="000000"/>
                </a:solidFill>
                <a:prstDash val="solid"/>
              </a:ln>
              <a:effectLst/>
            </p:spPr>
            <p:txBody>
              <a:bodyPr vert="vert270" rtlCol="0" anchor="ctr"/>
              <a:lstStyle/>
              <a:p>
                <a:pPr marL="0" marR="0" lvl="0" indent="0" algn="ctr" defTabSz="685795" eaLnBrk="1" fontAlgn="auto" latinLnBrk="0" hangingPunct="1">
                  <a:lnSpc>
                    <a:spcPct val="100000"/>
                  </a:lnSpc>
                  <a:spcBef>
                    <a:spcPts val="0"/>
                  </a:spcBef>
                  <a:spcAft>
                    <a:spcPts val="0"/>
                  </a:spcAft>
                  <a:buClrTx/>
                  <a:buSzTx/>
                  <a:buFontTx/>
                  <a:buNone/>
                  <a:tabLst/>
                  <a:defRPr/>
                </a:pPr>
                <a:r>
                  <a:rPr kumimoji="0" lang="en-US" sz="712" b="0" i="0" u="none" strike="noStrike" kern="0" cap="none" spc="0" normalizeH="0" baseline="0" noProof="0">
                    <a:ln>
                      <a:noFill/>
                    </a:ln>
                    <a:solidFill>
                      <a:prstClr val="black"/>
                    </a:solidFill>
                    <a:effectLst/>
                    <a:uLnTx/>
                    <a:uFillTx/>
                    <a:latin typeface="Calibri"/>
                    <a:ea typeface="+mn-ea"/>
                    <a:cs typeface="+mn-cs"/>
                  </a:rPr>
                  <a:t>Sub-Claim 1</a:t>
                </a:r>
              </a:p>
            </p:txBody>
          </p:sp>
          <p:sp>
            <p:nvSpPr>
              <p:cNvPr id="135" name="Rectangle 134">
                <a:extLst>
                  <a:ext uri="{FF2B5EF4-FFF2-40B4-BE49-F238E27FC236}">
                    <a16:creationId xmlns:a16="http://schemas.microsoft.com/office/drawing/2014/main" id="{2CFEF6B7-1F45-60EA-DC1B-5B55FDC2D023}"/>
                  </a:ext>
                </a:extLst>
              </p:cNvPr>
              <p:cNvSpPr/>
              <p:nvPr/>
            </p:nvSpPr>
            <p:spPr>
              <a:xfrm>
                <a:off x="4131448" y="2159404"/>
                <a:ext cx="243000" cy="540000"/>
              </a:xfrm>
              <a:prstGeom prst="rect">
                <a:avLst/>
              </a:prstGeom>
              <a:solidFill>
                <a:srgbClr val="FFFFFF"/>
              </a:solidFill>
              <a:ln w="25400" cap="flat" cmpd="sng" algn="ctr">
                <a:solidFill>
                  <a:srgbClr val="000000"/>
                </a:solidFill>
                <a:prstDash val="solid"/>
              </a:ln>
              <a:effectLst/>
            </p:spPr>
            <p:txBody>
              <a:bodyPr vert="vert270" rtlCol="0" anchor="ctr"/>
              <a:lstStyle/>
              <a:p>
                <a:pPr marL="0" marR="0" lvl="0" indent="0" algn="ctr" defTabSz="685795" eaLnBrk="1" fontAlgn="auto" latinLnBrk="0" hangingPunct="1">
                  <a:lnSpc>
                    <a:spcPct val="100000"/>
                  </a:lnSpc>
                  <a:spcBef>
                    <a:spcPts val="0"/>
                  </a:spcBef>
                  <a:spcAft>
                    <a:spcPts val="0"/>
                  </a:spcAft>
                  <a:buClrTx/>
                  <a:buSzTx/>
                  <a:buFontTx/>
                  <a:buNone/>
                  <a:tabLst/>
                  <a:defRPr/>
                </a:pPr>
                <a:r>
                  <a:rPr kumimoji="0" lang="en-US" sz="712" b="0" i="0" u="none" strike="noStrike" kern="0" cap="none" spc="0" normalizeH="0" baseline="0" noProof="0">
                    <a:ln>
                      <a:noFill/>
                    </a:ln>
                    <a:solidFill>
                      <a:prstClr val="black"/>
                    </a:solidFill>
                    <a:effectLst/>
                    <a:uLnTx/>
                    <a:uFillTx/>
                    <a:latin typeface="Calibri"/>
                    <a:ea typeface="+mn-ea"/>
                    <a:cs typeface="+mn-cs"/>
                  </a:rPr>
                  <a:t>Sub-Claim 2</a:t>
                </a:r>
              </a:p>
            </p:txBody>
          </p:sp>
          <p:sp>
            <p:nvSpPr>
              <p:cNvPr id="136" name="Rectangle 135">
                <a:extLst>
                  <a:ext uri="{FF2B5EF4-FFF2-40B4-BE49-F238E27FC236}">
                    <a16:creationId xmlns:a16="http://schemas.microsoft.com/office/drawing/2014/main" id="{46680186-236E-D582-4EF4-C6B4C42E2D73}"/>
                  </a:ext>
                </a:extLst>
              </p:cNvPr>
              <p:cNvSpPr/>
              <p:nvPr/>
            </p:nvSpPr>
            <p:spPr>
              <a:xfrm>
                <a:off x="4541199" y="2159404"/>
                <a:ext cx="243000" cy="540000"/>
              </a:xfrm>
              <a:prstGeom prst="rect">
                <a:avLst/>
              </a:prstGeom>
              <a:solidFill>
                <a:srgbClr val="FFFFFF"/>
              </a:solidFill>
              <a:ln w="25400" cap="flat" cmpd="sng" algn="ctr">
                <a:solidFill>
                  <a:srgbClr val="000000"/>
                </a:solidFill>
                <a:prstDash val="solid"/>
              </a:ln>
              <a:effectLst/>
            </p:spPr>
            <p:txBody>
              <a:bodyPr vert="vert270" rtlCol="0" anchor="ctr"/>
              <a:lstStyle/>
              <a:p>
                <a:pPr marL="0" marR="0" lvl="0" indent="0" algn="ctr" defTabSz="685795" eaLnBrk="1" fontAlgn="auto" latinLnBrk="0" hangingPunct="1">
                  <a:lnSpc>
                    <a:spcPct val="100000"/>
                  </a:lnSpc>
                  <a:spcBef>
                    <a:spcPts val="0"/>
                  </a:spcBef>
                  <a:spcAft>
                    <a:spcPts val="0"/>
                  </a:spcAft>
                  <a:buClrTx/>
                  <a:buSzTx/>
                  <a:buFontTx/>
                  <a:buNone/>
                  <a:tabLst/>
                  <a:defRPr/>
                </a:pPr>
                <a:r>
                  <a:rPr kumimoji="0" lang="en-US" sz="712" b="0" i="0" u="none" strike="noStrike" kern="0" cap="none" spc="0" normalizeH="0" baseline="0" noProof="0">
                    <a:ln>
                      <a:noFill/>
                    </a:ln>
                    <a:solidFill>
                      <a:prstClr val="black"/>
                    </a:solidFill>
                    <a:effectLst/>
                    <a:uLnTx/>
                    <a:uFillTx/>
                    <a:latin typeface="Calibri"/>
                    <a:ea typeface="+mn-ea"/>
                    <a:cs typeface="+mn-cs"/>
                  </a:rPr>
                  <a:t>Sub-Claim 3</a:t>
                </a:r>
              </a:p>
            </p:txBody>
          </p:sp>
          <p:sp>
            <p:nvSpPr>
              <p:cNvPr id="137" name="Rectangle 136">
                <a:extLst>
                  <a:ext uri="{FF2B5EF4-FFF2-40B4-BE49-F238E27FC236}">
                    <a16:creationId xmlns:a16="http://schemas.microsoft.com/office/drawing/2014/main" id="{36A7EA76-717A-BABC-4841-4C3A1AA28B65}"/>
                  </a:ext>
                </a:extLst>
              </p:cNvPr>
              <p:cNvSpPr/>
              <p:nvPr/>
            </p:nvSpPr>
            <p:spPr>
              <a:xfrm>
                <a:off x="4950952" y="2159404"/>
                <a:ext cx="243000" cy="540000"/>
              </a:xfrm>
              <a:prstGeom prst="rect">
                <a:avLst/>
              </a:prstGeom>
              <a:solidFill>
                <a:srgbClr val="FFFFFF"/>
              </a:solidFill>
              <a:ln w="25400" cap="flat" cmpd="sng" algn="ctr">
                <a:solidFill>
                  <a:srgbClr val="000000"/>
                </a:solidFill>
                <a:prstDash val="solid"/>
              </a:ln>
              <a:effectLst/>
            </p:spPr>
            <p:txBody>
              <a:bodyPr vert="vert270" rtlCol="0" anchor="ctr"/>
              <a:lstStyle/>
              <a:p>
                <a:pPr marL="0" marR="0" lvl="0" indent="0" algn="ctr" defTabSz="685795" eaLnBrk="1" fontAlgn="auto" latinLnBrk="0" hangingPunct="1">
                  <a:lnSpc>
                    <a:spcPct val="100000"/>
                  </a:lnSpc>
                  <a:spcBef>
                    <a:spcPts val="0"/>
                  </a:spcBef>
                  <a:spcAft>
                    <a:spcPts val="0"/>
                  </a:spcAft>
                  <a:buClrTx/>
                  <a:buSzTx/>
                  <a:buFontTx/>
                  <a:buNone/>
                  <a:tabLst/>
                  <a:defRPr/>
                </a:pPr>
                <a:r>
                  <a:rPr kumimoji="0" lang="en-US" sz="712" b="0" i="0" u="none" strike="noStrike" kern="0" cap="none" spc="0" normalizeH="0" baseline="0" noProof="0">
                    <a:ln>
                      <a:noFill/>
                    </a:ln>
                    <a:solidFill>
                      <a:prstClr val="black"/>
                    </a:solidFill>
                    <a:effectLst/>
                    <a:uLnTx/>
                    <a:uFillTx/>
                    <a:latin typeface="Calibri"/>
                    <a:ea typeface="+mn-ea"/>
                    <a:cs typeface="+mn-cs"/>
                  </a:rPr>
                  <a:t>Sub-Claim 4</a:t>
                </a:r>
              </a:p>
            </p:txBody>
          </p:sp>
          <p:sp>
            <p:nvSpPr>
              <p:cNvPr id="138" name="Rectangle 137">
                <a:extLst>
                  <a:ext uri="{FF2B5EF4-FFF2-40B4-BE49-F238E27FC236}">
                    <a16:creationId xmlns:a16="http://schemas.microsoft.com/office/drawing/2014/main" id="{C5603D11-62D7-E4B0-58B8-97EC1ABF0B02}"/>
                  </a:ext>
                </a:extLst>
              </p:cNvPr>
              <p:cNvSpPr/>
              <p:nvPr/>
            </p:nvSpPr>
            <p:spPr>
              <a:xfrm rot="5400000">
                <a:off x="4361724" y="1503425"/>
                <a:ext cx="243000" cy="540000"/>
              </a:xfrm>
              <a:prstGeom prst="rect">
                <a:avLst/>
              </a:prstGeom>
              <a:solidFill>
                <a:srgbClr val="FFFFFF"/>
              </a:solidFill>
              <a:ln w="25400" cap="flat" cmpd="sng" algn="ctr">
                <a:solidFill>
                  <a:srgbClr val="000000"/>
                </a:solidFill>
                <a:prstDash val="solid"/>
              </a:ln>
              <a:effectLst/>
            </p:spPr>
            <p:txBody>
              <a:bodyPr vert="vert270" rtlCol="0" anchor="ctr"/>
              <a:lstStyle/>
              <a:p>
                <a:pPr marL="0" marR="0" lvl="0" indent="0" algn="ctr" defTabSz="685795" eaLnBrk="1" fontAlgn="auto" latinLnBrk="0" hangingPunct="1">
                  <a:lnSpc>
                    <a:spcPct val="100000"/>
                  </a:lnSpc>
                  <a:spcBef>
                    <a:spcPts val="0"/>
                  </a:spcBef>
                  <a:spcAft>
                    <a:spcPts val="0"/>
                  </a:spcAft>
                  <a:buClrTx/>
                  <a:buSzTx/>
                  <a:buFontTx/>
                  <a:buNone/>
                  <a:tabLst/>
                  <a:defRPr/>
                </a:pPr>
                <a:r>
                  <a:rPr kumimoji="0" lang="en-US" sz="787" b="0" i="0" u="none" strike="noStrike" kern="0" cap="none" spc="0" normalizeH="0" baseline="0" noProof="0">
                    <a:ln>
                      <a:noFill/>
                    </a:ln>
                    <a:solidFill>
                      <a:prstClr val="black"/>
                    </a:solidFill>
                    <a:effectLst/>
                    <a:uLnTx/>
                    <a:uFillTx/>
                    <a:latin typeface="Calibri"/>
                    <a:ea typeface="+mn-ea"/>
                    <a:cs typeface="+mn-cs"/>
                  </a:rPr>
                  <a:t>TASA</a:t>
                </a:r>
              </a:p>
            </p:txBody>
          </p:sp>
          <p:cxnSp>
            <p:nvCxnSpPr>
              <p:cNvPr id="139" name="Elbow Connector 140">
                <a:extLst>
                  <a:ext uri="{FF2B5EF4-FFF2-40B4-BE49-F238E27FC236}">
                    <a16:creationId xmlns:a16="http://schemas.microsoft.com/office/drawing/2014/main" id="{698F6059-164B-2AF7-A26C-AA1E0606F7D2}"/>
                  </a:ext>
                </a:extLst>
              </p:cNvPr>
              <p:cNvCxnSpPr>
                <a:cxnSpLocks/>
                <a:stCxn id="138" idx="3"/>
              </p:cNvCxnSpPr>
              <p:nvPr/>
            </p:nvCxnSpPr>
            <p:spPr>
              <a:xfrm rot="5400000">
                <a:off x="4030972" y="1707150"/>
                <a:ext cx="264479" cy="640028"/>
              </a:xfrm>
              <a:prstGeom prst="bentConnector3">
                <a:avLst>
                  <a:gd name="adj1" fmla="val 50000"/>
                </a:avLst>
              </a:prstGeom>
              <a:noFill/>
              <a:ln w="9525" cap="flat" cmpd="sng" algn="ctr">
                <a:solidFill>
                  <a:srgbClr val="000000"/>
                </a:solidFill>
                <a:prstDash val="solid"/>
              </a:ln>
              <a:effectLst/>
            </p:spPr>
          </p:cxnSp>
          <p:cxnSp>
            <p:nvCxnSpPr>
              <p:cNvPr id="140" name="Elbow Connector 141">
                <a:extLst>
                  <a:ext uri="{FF2B5EF4-FFF2-40B4-BE49-F238E27FC236}">
                    <a16:creationId xmlns:a16="http://schemas.microsoft.com/office/drawing/2014/main" id="{09B8C6D2-33A6-8A29-44ED-E5735E5A52C8}"/>
                  </a:ext>
                </a:extLst>
              </p:cNvPr>
              <p:cNvCxnSpPr>
                <a:cxnSpLocks/>
                <a:stCxn id="138" idx="3"/>
              </p:cNvCxnSpPr>
              <p:nvPr/>
            </p:nvCxnSpPr>
            <p:spPr>
              <a:xfrm rot="5400000">
                <a:off x="4235848" y="1912028"/>
                <a:ext cx="264479" cy="230276"/>
              </a:xfrm>
              <a:prstGeom prst="bentConnector3">
                <a:avLst>
                  <a:gd name="adj1" fmla="val 50000"/>
                </a:avLst>
              </a:prstGeom>
              <a:noFill/>
              <a:ln w="9525" cap="flat" cmpd="sng" algn="ctr">
                <a:solidFill>
                  <a:srgbClr val="000000"/>
                </a:solidFill>
                <a:prstDash val="solid"/>
              </a:ln>
              <a:effectLst/>
            </p:spPr>
          </p:cxnSp>
          <p:cxnSp>
            <p:nvCxnSpPr>
              <p:cNvPr id="141" name="Elbow Connector 142">
                <a:extLst>
                  <a:ext uri="{FF2B5EF4-FFF2-40B4-BE49-F238E27FC236}">
                    <a16:creationId xmlns:a16="http://schemas.microsoft.com/office/drawing/2014/main" id="{1843FE47-E5B2-9255-9432-8EDFC8D6D0A7}"/>
                  </a:ext>
                </a:extLst>
              </p:cNvPr>
              <p:cNvCxnSpPr>
                <a:cxnSpLocks/>
                <a:stCxn id="138" idx="3"/>
              </p:cNvCxnSpPr>
              <p:nvPr/>
            </p:nvCxnSpPr>
            <p:spPr>
              <a:xfrm rot="16200000" flipH="1">
                <a:off x="4440724" y="1937427"/>
                <a:ext cx="264479" cy="179475"/>
              </a:xfrm>
              <a:prstGeom prst="bentConnector3">
                <a:avLst>
                  <a:gd name="adj1" fmla="val 50000"/>
                </a:avLst>
              </a:prstGeom>
              <a:noFill/>
              <a:ln w="9525" cap="flat" cmpd="sng" algn="ctr">
                <a:solidFill>
                  <a:srgbClr val="000000"/>
                </a:solidFill>
                <a:prstDash val="solid"/>
              </a:ln>
              <a:effectLst/>
            </p:spPr>
          </p:cxnSp>
          <p:cxnSp>
            <p:nvCxnSpPr>
              <p:cNvPr id="142" name="Elbow Connector 143">
                <a:extLst>
                  <a:ext uri="{FF2B5EF4-FFF2-40B4-BE49-F238E27FC236}">
                    <a16:creationId xmlns:a16="http://schemas.microsoft.com/office/drawing/2014/main" id="{2C1F3C16-AF4F-0DA2-D38E-602B40DB9A71}"/>
                  </a:ext>
                </a:extLst>
              </p:cNvPr>
              <p:cNvCxnSpPr>
                <a:cxnSpLocks/>
                <a:stCxn id="138" idx="3"/>
              </p:cNvCxnSpPr>
              <p:nvPr/>
            </p:nvCxnSpPr>
            <p:spPr>
              <a:xfrm rot="16200000" flipH="1">
                <a:off x="4645600" y="1732551"/>
                <a:ext cx="264479" cy="589227"/>
              </a:xfrm>
              <a:prstGeom prst="bentConnector3">
                <a:avLst>
                  <a:gd name="adj1" fmla="val 50000"/>
                </a:avLst>
              </a:prstGeom>
              <a:noFill/>
              <a:ln w="9525" cap="flat" cmpd="sng" algn="ctr">
                <a:solidFill>
                  <a:srgbClr val="000000"/>
                </a:solidFill>
                <a:prstDash val="solid"/>
              </a:ln>
              <a:effectLst/>
            </p:spPr>
          </p:cxnSp>
          <p:cxnSp>
            <p:nvCxnSpPr>
              <p:cNvPr id="143" name="Elbow Connector 149">
                <a:extLst>
                  <a:ext uri="{FF2B5EF4-FFF2-40B4-BE49-F238E27FC236}">
                    <a16:creationId xmlns:a16="http://schemas.microsoft.com/office/drawing/2014/main" id="{42960FDB-5DF3-CC12-3DB4-BDD0C19709A0}"/>
                  </a:ext>
                </a:extLst>
              </p:cNvPr>
              <p:cNvCxnSpPr>
                <a:cxnSpLocks/>
                <a:stCxn id="155" idx="3"/>
              </p:cNvCxnSpPr>
              <p:nvPr/>
            </p:nvCxnSpPr>
            <p:spPr>
              <a:xfrm>
                <a:off x="7057582" y="1758286"/>
                <a:ext cx="180992" cy="447272"/>
              </a:xfrm>
              <a:prstGeom prst="bentConnector2">
                <a:avLst/>
              </a:prstGeom>
              <a:noFill/>
              <a:ln w="9525" cap="flat" cmpd="sng" algn="ctr">
                <a:solidFill>
                  <a:srgbClr val="FF0000"/>
                </a:solidFill>
                <a:prstDash val="solid"/>
                <a:tailEnd type="none"/>
              </a:ln>
              <a:effectLst/>
            </p:spPr>
          </p:cxnSp>
          <p:sp>
            <p:nvSpPr>
              <p:cNvPr id="144" name="Rectangle 143">
                <a:extLst>
                  <a:ext uri="{FF2B5EF4-FFF2-40B4-BE49-F238E27FC236}">
                    <a16:creationId xmlns:a16="http://schemas.microsoft.com/office/drawing/2014/main" id="{4BEB1DC4-5C41-549C-F4A4-2C562C7AD43C}"/>
                  </a:ext>
                </a:extLst>
              </p:cNvPr>
              <p:cNvSpPr/>
              <p:nvPr/>
            </p:nvSpPr>
            <p:spPr>
              <a:xfrm>
                <a:off x="3629026" y="1609662"/>
                <a:ext cx="1697849" cy="1182766"/>
              </a:xfrm>
              <a:prstGeom prst="rect">
                <a:avLst/>
              </a:prstGeom>
              <a:noFill/>
              <a:ln w="25400" cap="flat" cmpd="sng" algn="ctr">
                <a:solidFill>
                  <a:srgbClr val="82CFF5">
                    <a:shade val="50000"/>
                  </a:srgbClr>
                </a:solidFill>
                <a:prstDash val="sysDot"/>
              </a:ln>
              <a:effectLst/>
            </p:spPr>
            <p:txBody>
              <a:bodyPr rtlCol="0" anchor="ctr"/>
              <a:lstStyle/>
              <a:p>
                <a:pPr marL="0" marR="0" lvl="0" indent="0" algn="ctr" defTabSz="685795"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cxnSp>
            <p:nvCxnSpPr>
              <p:cNvPr id="145" name="Elbow Connector 81">
                <a:extLst>
                  <a:ext uri="{FF2B5EF4-FFF2-40B4-BE49-F238E27FC236}">
                    <a16:creationId xmlns:a16="http://schemas.microsoft.com/office/drawing/2014/main" id="{09EFDC22-91D4-4AC7-B4BF-2B1052605CA5}"/>
                  </a:ext>
                </a:extLst>
              </p:cNvPr>
              <p:cNvCxnSpPr>
                <a:cxnSpLocks/>
                <a:stCxn id="191" idx="0"/>
              </p:cNvCxnSpPr>
              <p:nvPr/>
            </p:nvCxnSpPr>
            <p:spPr>
              <a:xfrm rot="5400000" flipH="1" flipV="1">
                <a:off x="3288525" y="2639621"/>
                <a:ext cx="519347" cy="146384"/>
              </a:xfrm>
              <a:prstGeom prst="bentConnector3">
                <a:avLst>
                  <a:gd name="adj1" fmla="val 100019"/>
                </a:avLst>
              </a:prstGeom>
              <a:noFill/>
              <a:ln w="9525" cap="flat" cmpd="sng" algn="ctr">
                <a:solidFill>
                  <a:srgbClr val="FF0000"/>
                </a:solidFill>
                <a:prstDash val="solid"/>
                <a:tailEnd type="triangle"/>
              </a:ln>
              <a:effectLst/>
            </p:spPr>
          </p:cxnSp>
          <p:cxnSp>
            <p:nvCxnSpPr>
              <p:cNvPr id="146" name="Straight Arrow Connector 145">
                <a:extLst>
                  <a:ext uri="{FF2B5EF4-FFF2-40B4-BE49-F238E27FC236}">
                    <a16:creationId xmlns:a16="http://schemas.microsoft.com/office/drawing/2014/main" id="{8ACA8BA8-F7C6-10C1-4F50-67C5337E77FC}"/>
                  </a:ext>
                </a:extLst>
              </p:cNvPr>
              <p:cNvCxnSpPr>
                <a:cxnSpLocks/>
                <a:stCxn id="122" idx="3"/>
              </p:cNvCxnSpPr>
              <p:nvPr/>
            </p:nvCxnSpPr>
            <p:spPr>
              <a:xfrm>
                <a:off x="1609904" y="2173561"/>
                <a:ext cx="2011487" cy="0"/>
              </a:xfrm>
              <a:prstGeom prst="straightConnector1">
                <a:avLst/>
              </a:prstGeom>
              <a:noFill/>
              <a:ln w="9525" cap="flat" cmpd="sng" algn="ctr">
                <a:solidFill>
                  <a:srgbClr val="FF0000"/>
                </a:solidFill>
                <a:prstDash val="solid"/>
                <a:tailEnd type="triangle"/>
              </a:ln>
              <a:effectLst/>
            </p:spPr>
          </p:cxnSp>
          <p:cxnSp>
            <p:nvCxnSpPr>
              <p:cNvPr id="147" name="Connector: Elbow 146">
                <a:extLst>
                  <a:ext uri="{FF2B5EF4-FFF2-40B4-BE49-F238E27FC236}">
                    <a16:creationId xmlns:a16="http://schemas.microsoft.com/office/drawing/2014/main" id="{275DCEB0-C60D-0984-7C22-D5129AD0DE2D}"/>
                  </a:ext>
                </a:extLst>
              </p:cNvPr>
              <p:cNvCxnSpPr>
                <a:cxnSpLocks/>
                <a:stCxn id="125" idx="2"/>
                <a:endCxn id="106" idx="0"/>
              </p:cNvCxnSpPr>
              <p:nvPr/>
            </p:nvCxnSpPr>
            <p:spPr>
              <a:xfrm rot="5400000">
                <a:off x="8342595" y="4408349"/>
                <a:ext cx="120731" cy="476627"/>
              </a:xfrm>
              <a:prstGeom prst="bentConnector3">
                <a:avLst/>
              </a:prstGeom>
              <a:noFill/>
              <a:ln w="9525" cap="flat" cmpd="sng" algn="ctr">
                <a:solidFill>
                  <a:srgbClr val="FF0000"/>
                </a:solidFill>
                <a:prstDash val="solid"/>
                <a:tailEnd type="triangle"/>
              </a:ln>
              <a:effectLst/>
            </p:spPr>
          </p:cxnSp>
          <p:sp>
            <p:nvSpPr>
              <p:cNvPr id="148" name="Rectangle 147">
                <a:extLst>
                  <a:ext uri="{FF2B5EF4-FFF2-40B4-BE49-F238E27FC236}">
                    <a16:creationId xmlns:a16="http://schemas.microsoft.com/office/drawing/2014/main" id="{73B91A74-07D0-17FB-3B85-657C92CE743D}"/>
                  </a:ext>
                </a:extLst>
              </p:cNvPr>
              <p:cNvSpPr/>
              <p:nvPr/>
            </p:nvSpPr>
            <p:spPr>
              <a:xfrm>
                <a:off x="6452760" y="2014726"/>
                <a:ext cx="607706" cy="385714"/>
              </a:xfrm>
              <a:prstGeom prst="rect">
                <a:avLst/>
              </a:prstGeom>
              <a:solidFill>
                <a:srgbClr val="FFFFFF"/>
              </a:solidFill>
              <a:ln w="25400" cap="flat" cmpd="sng" algn="ctr">
                <a:solidFill>
                  <a:srgbClr val="BE5104"/>
                </a:solidFill>
                <a:prstDash val="solid"/>
              </a:ln>
              <a:effectLst/>
            </p:spPr>
            <p:txBody>
              <a:bodyPr vert="horz" rtlCol="0" anchor="ctr"/>
              <a:lstStyle/>
              <a:p>
                <a:pPr marL="0" marR="0" lvl="0" indent="0" algn="ctr" defTabSz="685795" eaLnBrk="1" fontAlgn="auto" latinLnBrk="0" hangingPunct="1">
                  <a:lnSpc>
                    <a:spcPct val="100000"/>
                  </a:lnSpc>
                  <a:spcBef>
                    <a:spcPts val="0"/>
                  </a:spcBef>
                  <a:spcAft>
                    <a:spcPts val="0"/>
                  </a:spcAft>
                  <a:buClrTx/>
                  <a:buSzTx/>
                  <a:buFontTx/>
                  <a:buNone/>
                  <a:tabLst/>
                  <a:defRPr/>
                </a:pPr>
                <a:r>
                  <a:rPr kumimoji="0" lang="en-US" sz="787" b="0" i="0" u="none" strike="noStrike" kern="0" cap="none" spc="0" normalizeH="0" baseline="0" noProof="0">
                    <a:ln>
                      <a:noFill/>
                    </a:ln>
                    <a:solidFill>
                      <a:prstClr val="black"/>
                    </a:solidFill>
                    <a:effectLst/>
                    <a:uLnTx/>
                    <a:uFillTx/>
                    <a:latin typeface="Calibri"/>
                    <a:ea typeface="+mn-ea"/>
                    <a:cs typeface="+mn-cs"/>
                  </a:rPr>
                  <a:t>TASAR Addm</a:t>
                </a:r>
              </a:p>
            </p:txBody>
          </p:sp>
          <p:cxnSp>
            <p:nvCxnSpPr>
              <p:cNvPr id="149" name="Elbow Connector 82">
                <a:extLst>
                  <a:ext uri="{FF2B5EF4-FFF2-40B4-BE49-F238E27FC236}">
                    <a16:creationId xmlns:a16="http://schemas.microsoft.com/office/drawing/2014/main" id="{A3E91D9D-9F41-7640-CC63-4FE9583B29C6}"/>
                  </a:ext>
                </a:extLst>
              </p:cNvPr>
              <p:cNvCxnSpPr>
                <a:cxnSpLocks/>
                <a:stCxn id="144" idx="3"/>
                <a:endCxn id="148" idx="1"/>
              </p:cNvCxnSpPr>
              <p:nvPr/>
            </p:nvCxnSpPr>
            <p:spPr>
              <a:xfrm>
                <a:off x="5326875" y="2201045"/>
                <a:ext cx="1125887" cy="6538"/>
              </a:xfrm>
              <a:prstGeom prst="bentConnector3">
                <a:avLst/>
              </a:prstGeom>
              <a:noFill/>
              <a:ln w="9525" cap="flat" cmpd="sng" algn="ctr">
                <a:solidFill>
                  <a:srgbClr val="FF0000"/>
                </a:solidFill>
                <a:prstDash val="solid"/>
                <a:tailEnd type="triangle"/>
              </a:ln>
              <a:effectLst/>
            </p:spPr>
          </p:cxnSp>
          <p:cxnSp>
            <p:nvCxnSpPr>
              <p:cNvPr id="150" name="Elbow Connector 83">
                <a:extLst>
                  <a:ext uri="{FF2B5EF4-FFF2-40B4-BE49-F238E27FC236}">
                    <a16:creationId xmlns:a16="http://schemas.microsoft.com/office/drawing/2014/main" id="{53C10BF7-1A9E-CE71-006D-D9A9539FDE25}"/>
                  </a:ext>
                </a:extLst>
              </p:cNvPr>
              <p:cNvCxnSpPr>
                <a:cxnSpLocks/>
                <a:stCxn id="148" idx="3"/>
              </p:cNvCxnSpPr>
              <p:nvPr/>
            </p:nvCxnSpPr>
            <p:spPr>
              <a:xfrm>
                <a:off x="7060467" y="2207583"/>
                <a:ext cx="177022" cy="451088"/>
              </a:xfrm>
              <a:prstGeom prst="bentConnector2">
                <a:avLst/>
              </a:prstGeom>
              <a:noFill/>
              <a:ln w="9525" cap="flat" cmpd="sng" algn="ctr">
                <a:solidFill>
                  <a:srgbClr val="FF0000"/>
                </a:solidFill>
                <a:prstDash val="solid"/>
                <a:tailEnd type="none"/>
              </a:ln>
              <a:effectLst/>
            </p:spPr>
          </p:cxnSp>
          <p:sp>
            <p:nvSpPr>
              <p:cNvPr id="151" name="Rectangle 150">
                <a:extLst>
                  <a:ext uri="{FF2B5EF4-FFF2-40B4-BE49-F238E27FC236}">
                    <a16:creationId xmlns:a16="http://schemas.microsoft.com/office/drawing/2014/main" id="{6A1CF326-911B-A7C3-8AE2-086DDBB1E523}"/>
                  </a:ext>
                </a:extLst>
              </p:cNvPr>
              <p:cNvSpPr/>
              <p:nvPr/>
            </p:nvSpPr>
            <p:spPr>
              <a:xfrm>
                <a:off x="7293768" y="1552029"/>
                <a:ext cx="1678782" cy="1255500"/>
              </a:xfrm>
              <a:prstGeom prst="rect">
                <a:avLst/>
              </a:prstGeom>
              <a:noFill/>
              <a:ln w="25400" cap="flat" cmpd="sng" algn="ctr">
                <a:solidFill>
                  <a:srgbClr val="82CFF5">
                    <a:shade val="50000"/>
                  </a:srgbClr>
                </a:solidFill>
                <a:prstDash val="sysDot"/>
              </a:ln>
              <a:effectLst/>
            </p:spPr>
            <p:txBody>
              <a:bodyPr rtlCol="0" anchor="ctr"/>
              <a:lstStyle/>
              <a:p>
                <a:pPr marL="0" marR="0" lvl="0" indent="0" algn="ctr" defTabSz="685795"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sp>
            <p:nvSpPr>
              <p:cNvPr id="152" name="Rectangle 151">
                <a:extLst>
                  <a:ext uri="{FF2B5EF4-FFF2-40B4-BE49-F238E27FC236}">
                    <a16:creationId xmlns:a16="http://schemas.microsoft.com/office/drawing/2014/main" id="{C519FB9D-1690-694A-A199-B5182295E3E8}"/>
                  </a:ext>
                </a:extLst>
              </p:cNvPr>
              <p:cNvSpPr/>
              <p:nvPr/>
            </p:nvSpPr>
            <p:spPr>
              <a:xfrm>
                <a:off x="7228317" y="3787860"/>
                <a:ext cx="1826312" cy="1483982"/>
              </a:xfrm>
              <a:prstGeom prst="rect">
                <a:avLst/>
              </a:prstGeom>
              <a:noFill/>
              <a:ln w="25400" cap="flat" cmpd="sng" algn="ctr">
                <a:solidFill>
                  <a:srgbClr val="82CFF5">
                    <a:shade val="50000"/>
                  </a:srgbClr>
                </a:solidFill>
                <a:prstDash val="sysDot"/>
              </a:ln>
              <a:effectLst/>
            </p:spPr>
            <p:txBody>
              <a:bodyPr rtlCol="0" anchor="ctr"/>
              <a:lstStyle/>
              <a:p>
                <a:pPr marL="0" marR="0" lvl="0" indent="0" algn="ctr" defTabSz="685795"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cxnSp>
            <p:nvCxnSpPr>
              <p:cNvPr id="153" name="Straight Arrow Connector 152">
                <a:extLst>
                  <a:ext uri="{FF2B5EF4-FFF2-40B4-BE49-F238E27FC236}">
                    <a16:creationId xmlns:a16="http://schemas.microsoft.com/office/drawing/2014/main" id="{1AF6CD72-5B7A-EF1C-64A4-73B3C04EA807}"/>
                  </a:ext>
                </a:extLst>
              </p:cNvPr>
              <p:cNvCxnSpPr>
                <a:cxnSpLocks/>
                <a:stCxn id="152" idx="0"/>
              </p:cNvCxnSpPr>
              <p:nvPr/>
            </p:nvCxnSpPr>
            <p:spPr>
              <a:xfrm flipV="1">
                <a:off x="8141473" y="2827263"/>
                <a:ext cx="0" cy="960598"/>
              </a:xfrm>
              <a:prstGeom prst="straightConnector1">
                <a:avLst/>
              </a:prstGeom>
              <a:noFill/>
              <a:ln w="9525" cap="flat" cmpd="sng" algn="ctr">
                <a:solidFill>
                  <a:srgbClr val="FF0000"/>
                </a:solidFill>
                <a:prstDash val="solid"/>
                <a:headEnd type="triangle"/>
                <a:tailEnd type="triangle"/>
              </a:ln>
              <a:effectLst/>
            </p:spPr>
          </p:cxnSp>
          <p:cxnSp>
            <p:nvCxnSpPr>
              <p:cNvPr id="154" name="Elbow Connector 84">
                <a:extLst>
                  <a:ext uri="{FF2B5EF4-FFF2-40B4-BE49-F238E27FC236}">
                    <a16:creationId xmlns:a16="http://schemas.microsoft.com/office/drawing/2014/main" id="{E6BBC258-5DEF-A225-2BCE-E7E9348F4FA1}"/>
                  </a:ext>
                </a:extLst>
              </p:cNvPr>
              <p:cNvCxnSpPr>
                <a:cxnSpLocks/>
                <a:stCxn id="144" idx="3"/>
                <a:endCxn id="155" idx="1"/>
              </p:cNvCxnSpPr>
              <p:nvPr/>
            </p:nvCxnSpPr>
            <p:spPr>
              <a:xfrm flipV="1">
                <a:off x="5326875" y="1758286"/>
                <a:ext cx="1128140" cy="442759"/>
              </a:xfrm>
              <a:prstGeom prst="bentConnector3">
                <a:avLst/>
              </a:prstGeom>
              <a:noFill/>
              <a:ln w="9525" cap="flat" cmpd="sng" algn="ctr">
                <a:solidFill>
                  <a:srgbClr val="FF0000"/>
                </a:solidFill>
                <a:prstDash val="solid"/>
                <a:tailEnd type="triangle"/>
              </a:ln>
              <a:effectLst/>
            </p:spPr>
          </p:cxnSp>
          <p:sp>
            <p:nvSpPr>
              <p:cNvPr id="155" name="Rectangle 154">
                <a:extLst>
                  <a:ext uri="{FF2B5EF4-FFF2-40B4-BE49-F238E27FC236}">
                    <a16:creationId xmlns:a16="http://schemas.microsoft.com/office/drawing/2014/main" id="{3DAE3DC0-FFD9-2ABE-5438-E789EC10A68E}"/>
                  </a:ext>
                </a:extLst>
              </p:cNvPr>
              <p:cNvSpPr/>
              <p:nvPr/>
            </p:nvSpPr>
            <p:spPr>
              <a:xfrm>
                <a:off x="6455015" y="1565429"/>
                <a:ext cx="602567" cy="385714"/>
              </a:xfrm>
              <a:prstGeom prst="rect">
                <a:avLst/>
              </a:prstGeom>
              <a:solidFill>
                <a:srgbClr val="FFFFFF"/>
              </a:solidFill>
              <a:ln w="25400" cap="flat" cmpd="sng" algn="ctr">
                <a:solidFill>
                  <a:srgbClr val="BE5104"/>
                </a:solidFill>
                <a:prstDash val="solid"/>
              </a:ln>
              <a:effectLst/>
            </p:spPr>
            <p:txBody>
              <a:bodyPr vert="horz" rtlCol="0" anchor="ctr"/>
              <a:lstStyle/>
              <a:p>
                <a:pPr marL="0" marR="0" lvl="0" indent="0" algn="ctr" defTabSz="685795" eaLnBrk="1" fontAlgn="auto" latinLnBrk="0" hangingPunct="1">
                  <a:lnSpc>
                    <a:spcPct val="100000"/>
                  </a:lnSpc>
                  <a:spcBef>
                    <a:spcPts val="0"/>
                  </a:spcBef>
                  <a:spcAft>
                    <a:spcPts val="0"/>
                  </a:spcAft>
                  <a:buClrTx/>
                  <a:buSzTx/>
                  <a:buFontTx/>
                  <a:buNone/>
                  <a:tabLst/>
                  <a:defRPr/>
                </a:pPr>
                <a:r>
                  <a:rPr kumimoji="0" lang="en-US" sz="787" b="0" i="0" u="none" strike="noStrike" kern="0" cap="none" spc="0" normalizeH="0" baseline="0" noProof="0">
                    <a:ln>
                      <a:noFill/>
                    </a:ln>
                    <a:solidFill>
                      <a:prstClr val="black"/>
                    </a:solidFill>
                    <a:effectLst/>
                    <a:uLnTx/>
                    <a:uFillTx/>
                    <a:latin typeface="Calibri"/>
                    <a:ea typeface="+mn-ea"/>
                    <a:cs typeface="+mn-cs"/>
                  </a:rPr>
                  <a:t>TASA</a:t>
                </a:r>
              </a:p>
              <a:p>
                <a:pPr marL="0" marR="0" lvl="0" indent="0" algn="ctr" defTabSz="685795" eaLnBrk="1" fontAlgn="auto" latinLnBrk="0" hangingPunct="1">
                  <a:lnSpc>
                    <a:spcPct val="100000"/>
                  </a:lnSpc>
                  <a:spcBef>
                    <a:spcPts val="0"/>
                  </a:spcBef>
                  <a:spcAft>
                    <a:spcPts val="0"/>
                  </a:spcAft>
                  <a:buClrTx/>
                  <a:buSzTx/>
                  <a:buFontTx/>
                  <a:buNone/>
                  <a:tabLst/>
                  <a:defRPr/>
                </a:pPr>
                <a:r>
                  <a:rPr kumimoji="0" lang="en-US" sz="787" b="0" i="0" u="none" strike="noStrike" kern="0" cap="none" spc="0" normalizeH="0" baseline="0" noProof="0">
                    <a:ln>
                      <a:noFill/>
                    </a:ln>
                    <a:solidFill>
                      <a:prstClr val="black"/>
                    </a:solidFill>
                    <a:effectLst/>
                    <a:uLnTx/>
                    <a:uFillTx/>
                    <a:latin typeface="Calibri"/>
                    <a:ea typeface="+mn-ea"/>
                    <a:cs typeface="+mn-cs"/>
                  </a:rPr>
                  <a:t>Report</a:t>
                </a:r>
              </a:p>
            </p:txBody>
          </p:sp>
          <p:sp>
            <p:nvSpPr>
              <p:cNvPr id="156" name="Rectangle 155">
                <a:extLst>
                  <a:ext uri="{FF2B5EF4-FFF2-40B4-BE49-F238E27FC236}">
                    <a16:creationId xmlns:a16="http://schemas.microsoft.com/office/drawing/2014/main" id="{EE5629DA-DCE1-B2C5-7D7A-1684E143F6DF}"/>
                  </a:ext>
                </a:extLst>
              </p:cNvPr>
              <p:cNvSpPr/>
              <p:nvPr/>
            </p:nvSpPr>
            <p:spPr>
              <a:xfrm>
                <a:off x="6452761" y="2464024"/>
                <a:ext cx="601268" cy="385714"/>
              </a:xfrm>
              <a:prstGeom prst="rect">
                <a:avLst/>
              </a:prstGeom>
              <a:solidFill>
                <a:srgbClr val="FFFFFF"/>
              </a:solidFill>
              <a:ln w="25400" cap="flat" cmpd="sng" algn="ctr">
                <a:solidFill>
                  <a:srgbClr val="BE5104"/>
                </a:solidFill>
                <a:prstDash val="solid"/>
              </a:ln>
              <a:effectLst/>
            </p:spPr>
            <p:txBody>
              <a:bodyPr vert="horz" rtlCol="0" anchor="ctr"/>
              <a:lstStyle/>
              <a:p>
                <a:pPr marL="0" marR="0" lvl="0" indent="0" algn="ctr" defTabSz="685795" eaLnBrk="1" fontAlgn="auto" latinLnBrk="0" hangingPunct="1">
                  <a:lnSpc>
                    <a:spcPct val="100000"/>
                  </a:lnSpc>
                  <a:spcBef>
                    <a:spcPts val="0"/>
                  </a:spcBef>
                  <a:spcAft>
                    <a:spcPts val="0"/>
                  </a:spcAft>
                  <a:buClrTx/>
                  <a:buSzTx/>
                  <a:buFontTx/>
                  <a:buNone/>
                  <a:tabLst/>
                  <a:defRPr/>
                </a:pPr>
                <a:r>
                  <a:rPr kumimoji="0" lang="en-US" sz="787" b="0" i="0" u="none" strike="noStrike" kern="0" cap="none" spc="0" normalizeH="0" baseline="0" noProof="0">
                    <a:ln>
                      <a:noFill/>
                    </a:ln>
                    <a:solidFill>
                      <a:prstClr val="black"/>
                    </a:solidFill>
                    <a:effectLst/>
                    <a:uLnTx/>
                    <a:uFillTx/>
                    <a:latin typeface="Calibri"/>
                    <a:ea typeface="+mn-ea"/>
                    <a:cs typeface="+mn-cs"/>
                  </a:rPr>
                  <a:t>TASA Status Report</a:t>
                </a:r>
              </a:p>
            </p:txBody>
          </p:sp>
          <p:cxnSp>
            <p:nvCxnSpPr>
              <p:cNvPr id="157" name="Elbow Connector 99">
                <a:extLst>
                  <a:ext uri="{FF2B5EF4-FFF2-40B4-BE49-F238E27FC236}">
                    <a16:creationId xmlns:a16="http://schemas.microsoft.com/office/drawing/2014/main" id="{0B8C1668-7AF3-1D3A-B0F2-C784F5BD06FC}"/>
                  </a:ext>
                </a:extLst>
              </p:cNvPr>
              <p:cNvCxnSpPr>
                <a:cxnSpLocks/>
                <a:stCxn id="144" idx="3"/>
                <a:endCxn id="156" idx="1"/>
              </p:cNvCxnSpPr>
              <p:nvPr/>
            </p:nvCxnSpPr>
            <p:spPr>
              <a:xfrm>
                <a:off x="5326875" y="2201046"/>
                <a:ext cx="1125887" cy="455836"/>
              </a:xfrm>
              <a:prstGeom prst="bentConnector3">
                <a:avLst>
                  <a:gd name="adj1" fmla="val 50000"/>
                </a:avLst>
              </a:prstGeom>
              <a:noFill/>
              <a:ln w="9525" cap="flat" cmpd="sng" algn="ctr">
                <a:solidFill>
                  <a:srgbClr val="FF0000"/>
                </a:solidFill>
                <a:prstDash val="solid"/>
                <a:tailEnd type="triangle"/>
              </a:ln>
              <a:effectLst/>
            </p:spPr>
          </p:cxnSp>
          <p:cxnSp>
            <p:nvCxnSpPr>
              <p:cNvPr id="158" name="Elbow Connector 101">
                <a:extLst>
                  <a:ext uri="{FF2B5EF4-FFF2-40B4-BE49-F238E27FC236}">
                    <a16:creationId xmlns:a16="http://schemas.microsoft.com/office/drawing/2014/main" id="{5F3136A9-9479-1345-8BA3-724B1E62975D}"/>
                  </a:ext>
                </a:extLst>
              </p:cNvPr>
              <p:cNvCxnSpPr>
                <a:cxnSpLocks/>
                <a:stCxn id="156" idx="3"/>
                <a:endCxn id="175" idx="2"/>
              </p:cNvCxnSpPr>
              <p:nvPr/>
            </p:nvCxnSpPr>
            <p:spPr>
              <a:xfrm>
                <a:off x="7054029" y="2656882"/>
                <a:ext cx="507165" cy="66302"/>
              </a:xfrm>
              <a:prstGeom prst="bentConnector4">
                <a:avLst>
                  <a:gd name="adj1" fmla="val 36210"/>
                  <a:gd name="adj2" fmla="val 277779"/>
                </a:avLst>
              </a:prstGeom>
              <a:noFill/>
              <a:ln w="9525" cap="flat" cmpd="sng" algn="ctr">
                <a:solidFill>
                  <a:srgbClr val="FF0000"/>
                </a:solidFill>
                <a:prstDash val="solid"/>
                <a:tailEnd type="triangle"/>
              </a:ln>
              <a:effectLst/>
            </p:spPr>
          </p:cxnSp>
          <p:cxnSp>
            <p:nvCxnSpPr>
              <p:cNvPr id="159" name="Straight Arrow Connector 158">
                <a:extLst>
                  <a:ext uri="{FF2B5EF4-FFF2-40B4-BE49-F238E27FC236}">
                    <a16:creationId xmlns:a16="http://schemas.microsoft.com/office/drawing/2014/main" id="{45282956-4456-50BF-1852-72627546E5B8}"/>
                  </a:ext>
                </a:extLst>
              </p:cNvPr>
              <p:cNvCxnSpPr>
                <a:cxnSpLocks/>
                <a:endCxn id="135" idx="2"/>
              </p:cNvCxnSpPr>
              <p:nvPr/>
            </p:nvCxnSpPr>
            <p:spPr>
              <a:xfrm flipV="1">
                <a:off x="4241613" y="2699404"/>
                <a:ext cx="11335" cy="1249068"/>
              </a:xfrm>
              <a:prstGeom prst="straightConnector1">
                <a:avLst/>
              </a:prstGeom>
              <a:noFill/>
              <a:ln w="9525" cap="flat" cmpd="sng" algn="ctr">
                <a:solidFill>
                  <a:srgbClr val="FF0000"/>
                </a:solidFill>
                <a:prstDash val="solid"/>
                <a:tailEnd type="triangle"/>
              </a:ln>
              <a:effectLst/>
            </p:spPr>
          </p:cxnSp>
          <p:grpSp>
            <p:nvGrpSpPr>
              <p:cNvPr id="160" name="Group 159">
                <a:extLst>
                  <a:ext uri="{FF2B5EF4-FFF2-40B4-BE49-F238E27FC236}">
                    <a16:creationId xmlns:a16="http://schemas.microsoft.com/office/drawing/2014/main" id="{A8097362-78D3-B99A-6662-CC67EBBF4B47}"/>
                  </a:ext>
                </a:extLst>
              </p:cNvPr>
              <p:cNvGrpSpPr/>
              <p:nvPr/>
            </p:nvGrpSpPr>
            <p:grpSpPr>
              <a:xfrm>
                <a:off x="2931244" y="2972484"/>
                <a:ext cx="1104285" cy="616990"/>
                <a:chOff x="4438527" y="2743469"/>
                <a:chExt cx="1472380" cy="822653"/>
              </a:xfrm>
            </p:grpSpPr>
            <p:sp>
              <p:nvSpPr>
                <p:cNvPr id="191" name="Triangle 5">
                  <a:extLst>
                    <a:ext uri="{FF2B5EF4-FFF2-40B4-BE49-F238E27FC236}">
                      <a16:creationId xmlns:a16="http://schemas.microsoft.com/office/drawing/2014/main" id="{F4FB08D5-64F1-7A48-EC5B-EC870156D5D0}"/>
                    </a:ext>
                  </a:extLst>
                </p:cNvPr>
                <p:cNvSpPr/>
                <p:nvPr/>
              </p:nvSpPr>
              <p:spPr>
                <a:xfrm>
                  <a:off x="4438527" y="2743469"/>
                  <a:ext cx="1472380" cy="822653"/>
                </a:xfrm>
                <a:prstGeom prst="triangle">
                  <a:avLst>
                    <a:gd name="adj" fmla="val 49241"/>
                  </a:avLst>
                </a:prstGeom>
                <a:solidFill>
                  <a:srgbClr val="FFFFFF"/>
                </a:solidFill>
                <a:ln w="25400" cap="flat" cmpd="sng" algn="ctr">
                  <a:solidFill>
                    <a:srgbClr val="000000"/>
                  </a:solidFill>
                  <a:prstDash val="solid"/>
                </a:ln>
                <a:effectLst/>
              </p:spPr>
              <p:txBody>
                <a:bodyPr rtlCol="0" anchor="ctr"/>
                <a:lstStyle/>
                <a:p>
                  <a:pPr marL="0" marR="0" lvl="0" indent="0" algn="ctr" defTabSz="685795" eaLnBrk="1" fontAlgn="auto" latinLnBrk="0" hangingPunct="1">
                    <a:lnSpc>
                      <a:spcPct val="100000"/>
                    </a:lnSpc>
                    <a:spcBef>
                      <a:spcPts val="0"/>
                    </a:spcBef>
                    <a:spcAft>
                      <a:spcPts val="0"/>
                    </a:spcAft>
                    <a:buClrTx/>
                    <a:buSzTx/>
                    <a:buFontTx/>
                    <a:buNone/>
                    <a:tabLst/>
                    <a:defRPr/>
                  </a:pPr>
                  <a:endParaRPr kumimoji="0" lang="en-US" sz="787" b="0" i="0" u="none" strike="noStrike" kern="0" cap="none" spc="0" normalizeH="0" baseline="0" noProof="0">
                    <a:ln>
                      <a:noFill/>
                    </a:ln>
                    <a:solidFill>
                      <a:prstClr val="black"/>
                    </a:solidFill>
                    <a:effectLst/>
                    <a:uLnTx/>
                    <a:uFillTx/>
                    <a:latin typeface="Calibri"/>
                    <a:ea typeface="+mn-ea"/>
                    <a:cs typeface="+mn-cs"/>
                  </a:endParaRPr>
                </a:p>
              </p:txBody>
            </p:sp>
            <p:sp>
              <p:nvSpPr>
                <p:cNvPr id="192" name="Rectangle 191">
                  <a:extLst>
                    <a:ext uri="{FF2B5EF4-FFF2-40B4-BE49-F238E27FC236}">
                      <a16:creationId xmlns:a16="http://schemas.microsoft.com/office/drawing/2014/main" id="{8AE64642-D3A6-F8FE-A516-D29E9D4B1F97}"/>
                    </a:ext>
                  </a:extLst>
                </p:cNvPr>
                <p:cNvSpPr/>
                <p:nvPr/>
              </p:nvSpPr>
              <p:spPr>
                <a:xfrm>
                  <a:off x="4740114" y="3059585"/>
                  <a:ext cx="822555" cy="367625"/>
                </a:xfrm>
                <a:prstGeom prst="rect">
                  <a:avLst/>
                </a:prstGeom>
                <a:noFill/>
                <a:ln w="25400" cap="flat" cmpd="sng" algn="ctr">
                  <a:noFill/>
                  <a:prstDash val="solid"/>
                </a:ln>
                <a:effectLst/>
              </p:spPr>
              <p:txBody>
                <a:bodyPr rtlCol="0" anchor="ctr"/>
                <a:lstStyle/>
                <a:p>
                  <a:pPr marL="0" marR="0" lvl="0" indent="0" algn="ctr" defTabSz="244927" eaLnBrk="0" fontAlgn="base" latinLnBrk="0" hangingPunct="0">
                    <a:lnSpc>
                      <a:spcPct val="100000"/>
                    </a:lnSpc>
                    <a:spcBef>
                      <a:spcPct val="0"/>
                    </a:spcBef>
                    <a:spcAft>
                      <a:spcPct val="0"/>
                    </a:spcAft>
                    <a:buClrTx/>
                    <a:buSzTx/>
                    <a:buFontTx/>
                    <a:buNone/>
                    <a:tabLst/>
                    <a:defRPr/>
                  </a:pPr>
                  <a:r>
                    <a:rPr kumimoji="0" lang="en-US" sz="787" b="0" i="0" u="none" strike="noStrike" kern="0" cap="none" spc="0" normalizeH="0" baseline="0" noProof="0">
                      <a:ln>
                        <a:noFill/>
                      </a:ln>
                      <a:solidFill>
                        <a:prstClr val="black"/>
                      </a:solidFill>
                      <a:effectLst/>
                      <a:uLnTx/>
                      <a:uFillTx/>
                      <a:latin typeface="Calibri"/>
                      <a:ea typeface="+mn-ea"/>
                      <a:cs typeface="+mn-cs"/>
                    </a:rPr>
                    <a:t>DST Compliance Evidence</a:t>
                  </a:r>
                </a:p>
              </p:txBody>
            </p:sp>
          </p:grpSp>
          <p:sp>
            <p:nvSpPr>
              <p:cNvPr id="161" name="Rectangle 160">
                <a:extLst>
                  <a:ext uri="{FF2B5EF4-FFF2-40B4-BE49-F238E27FC236}">
                    <a16:creationId xmlns:a16="http://schemas.microsoft.com/office/drawing/2014/main" id="{FD0F1487-3B08-FD2B-CFB6-35FEAE9163E6}"/>
                  </a:ext>
                </a:extLst>
              </p:cNvPr>
              <p:cNvSpPr/>
              <p:nvPr/>
            </p:nvSpPr>
            <p:spPr>
              <a:xfrm>
                <a:off x="6455015" y="4344519"/>
                <a:ext cx="596079" cy="352425"/>
              </a:xfrm>
              <a:prstGeom prst="rect">
                <a:avLst/>
              </a:prstGeom>
              <a:solidFill>
                <a:srgbClr val="FFFFFF"/>
              </a:solidFill>
              <a:ln w="25400" cap="flat" cmpd="sng" algn="ctr">
                <a:solidFill>
                  <a:srgbClr val="BE5104"/>
                </a:solidFill>
                <a:prstDash val="solid"/>
              </a:ln>
              <a:effectLst/>
            </p:spPr>
            <p:txBody>
              <a:bodyPr vert="horz" rtlCol="0" anchor="ctr"/>
              <a:lstStyle/>
              <a:p>
                <a:pPr marL="0" marR="0" lvl="0" indent="0" algn="ctr" defTabSz="685795" eaLnBrk="1" fontAlgn="auto" latinLnBrk="0" hangingPunct="1">
                  <a:lnSpc>
                    <a:spcPct val="100000"/>
                  </a:lnSpc>
                  <a:spcBef>
                    <a:spcPts val="0"/>
                  </a:spcBef>
                  <a:spcAft>
                    <a:spcPts val="0"/>
                  </a:spcAft>
                  <a:buClrTx/>
                  <a:buSzTx/>
                  <a:buFontTx/>
                  <a:buNone/>
                  <a:tabLst/>
                  <a:defRPr/>
                </a:pPr>
                <a:r>
                  <a:rPr kumimoji="0" lang="en-US" sz="787" b="0" i="0" u="none" strike="noStrike" kern="0" cap="none" spc="0" normalizeH="0" baseline="0" noProof="0">
                    <a:ln>
                      <a:noFill/>
                    </a:ln>
                    <a:solidFill>
                      <a:prstClr val="black"/>
                    </a:solidFill>
                    <a:effectLst/>
                    <a:uLnTx/>
                    <a:uFillTx/>
                    <a:latin typeface="Calibri"/>
                    <a:ea typeface="+mn-ea"/>
                    <a:cs typeface="+mn-cs"/>
                  </a:rPr>
                  <a:t>ECID</a:t>
                </a:r>
              </a:p>
            </p:txBody>
          </p:sp>
          <p:cxnSp>
            <p:nvCxnSpPr>
              <p:cNvPr id="162" name="Elbow Connector 96">
                <a:extLst>
                  <a:ext uri="{FF2B5EF4-FFF2-40B4-BE49-F238E27FC236}">
                    <a16:creationId xmlns:a16="http://schemas.microsoft.com/office/drawing/2014/main" id="{8305E475-91DD-B4CA-B0F7-8CBF81C10ECF}"/>
                  </a:ext>
                </a:extLst>
              </p:cNvPr>
              <p:cNvCxnSpPr>
                <a:cxnSpLocks/>
                <a:stCxn id="113" idx="3"/>
                <a:endCxn id="106" idx="1"/>
              </p:cNvCxnSpPr>
              <p:nvPr/>
            </p:nvCxnSpPr>
            <p:spPr>
              <a:xfrm flipV="1">
                <a:off x="7048840" y="4955621"/>
                <a:ext cx="742609" cy="90238"/>
              </a:xfrm>
              <a:prstGeom prst="bentConnector3">
                <a:avLst>
                  <a:gd name="adj1" fmla="val 50000"/>
                </a:avLst>
              </a:prstGeom>
              <a:noFill/>
              <a:ln w="9525" cap="flat" cmpd="sng" algn="ctr">
                <a:solidFill>
                  <a:srgbClr val="FF0000"/>
                </a:solidFill>
                <a:prstDash val="solid"/>
                <a:headEnd type="none"/>
                <a:tailEnd type="triangle"/>
              </a:ln>
              <a:effectLst/>
            </p:spPr>
          </p:cxnSp>
          <p:cxnSp>
            <p:nvCxnSpPr>
              <p:cNvPr id="163" name="Straight Arrow Connector 162">
                <a:extLst>
                  <a:ext uri="{FF2B5EF4-FFF2-40B4-BE49-F238E27FC236}">
                    <a16:creationId xmlns:a16="http://schemas.microsoft.com/office/drawing/2014/main" id="{5D17573D-DD16-5659-9B66-50E9493740C3}"/>
                  </a:ext>
                </a:extLst>
              </p:cNvPr>
              <p:cNvCxnSpPr>
                <a:cxnSpLocks/>
                <a:endCxn id="105" idx="1"/>
              </p:cNvCxnSpPr>
              <p:nvPr/>
            </p:nvCxnSpPr>
            <p:spPr>
              <a:xfrm>
                <a:off x="4600233" y="4092295"/>
                <a:ext cx="1857717" cy="0"/>
              </a:xfrm>
              <a:prstGeom prst="straightConnector1">
                <a:avLst/>
              </a:prstGeom>
              <a:noFill/>
              <a:ln w="9525" cap="flat" cmpd="sng" algn="ctr">
                <a:solidFill>
                  <a:srgbClr val="FF0000"/>
                </a:solidFill>
                <a:prstDash val="solid"/>
                <a:headEnd type="triangle"/>
                <a:tailEnd type="triangle"/>
              </a:ln>
              <a:effectLst/>
            </p:spPr>
          </p:cxnSp>
          <p:cxnSp>
            <p:nvCxnSpPr>
              <p:cNvPr id="164" name="Straight Arrow Connector 163">
                <a:extLst>
                  <a:ext uri="{FF2B5EF4-FFF2-40B4-BE49-F238E27FC236}">
                    <a16:creationId xmlns:a16="http://schemas.microsoft.com/office/drawing/2014/main" id="{698D2DFF-7BA5-A8EC-FD01-571A866E9E2F}"/>
                  </a:ext>
                </a:extLst>
              </p:cNvPr>
              <p:cNvCxnSpPr>
                <a:cxnSpLocks/>
                <a:stCxn id="105" idx="3"/>
              </p:cNvCxnSpPr>
              <p:nvPr/>
            </p:nvCxnSpPr>
            <p:spPr>
              <a:xfrm flipV="1">
                <a:off x="7051094" y="4090598"/>
                <a:ext cx="177223" cy="1697"/>
              </a:xfrm>
              <a:prstGeom prst="straightConnector1">
                <a:avLst/>
              </a:prstGeom>
              <a:noFill/>
              <a:ln w="9525" cap="flat" cmpd="sng" algn="ctr">
                <a:solidFill>
                  <a:srgbClr val="FF0000"/>
                </a:solidFill>
                <a:prstDash val="solid"/>
                <a:headEnd type="triangle"/>
                <a:tailEnd type="triangle"/>
              </a:ln>
              <a:effectLst/>
            </p:spPr>
          </p:cxnSp>
          <p:cxnSp>
            <p:nvCxnSpPr>
              <p:cNvPr id="165" name="Straight Arrow Connector 164">
                <a:extLst>
                  <a:ext uri="{FF2B5EF4-FFF2-40B4-BE49-F238E27FC236}">
                    <a16:creationId xmlns:a16="http://schemas.microsoft.com/office/drawing/2014/main" id="{EBBECE72-DEC8-96AA-950E-A23CDD48953E}"/>
                  </a:ext>
                </a:extLst>
              </p:cNvPr>
              <p:cNvCxnSpPr>
                <a:cxnSpLocks/>
                <a:stCxn id="167" idx="3"/>
                <a:endCxn id="161" idx="1"/>
              </p:cNvCxnSpPr>
              <p:nvPr/>
            </p:nvCxnSpPr>
            <p:spPr>
              <a:xfrm>
                <a:off x="5944582" y="4519646"/>
                <a:ext cx="510432" cy="1086"/>
              </a:xfrm>
              <a:prstGeom prst="straightConnector1">
                <a:avLst/>
              </a:prstGeom>
              <a:noFill/>
              <a:ln w="9525" cap="flat" cmpd="sng" algn="ctr">
                <a:solidFill>
                  <a:srgbClr val="FF0000"/>
                </a:solidFill>
                <a:prstDash val="solid"/>
                <a:headEnd type="none"/>
                <a:tailEnd type="triangle"/>
              </a:ln>
              <a:effectLst/>
            </p:spPr>
          </p:cxnSp>
          <p:cxnSp>
            <p:nvCxnSpPr>
              <p:cNvPr id="166" name="Straight Arrow Connector 165">
                <a:extLst>
                  <a:ext uri="{FF2B5EF4-FFF2-40B4-BE49-F238E27FC236}">
                    <a16:creationId xmlns:a16="http://schemas.microsoft.com/office/drawing/2014/main" id="{552ABA48-BB4E-2DF5-5FDE-26AD8466640E}"/>
                  </a:ext>
                </a:extLst>
              </p:cNvPr>
              <p:cNvCxnSpPr>
                <a:cxnSpLocks/>
                <a:stCxn id="161" idx="3"/>
              </p:cNvCxnSpPr>
              <p:nvPr/>
            </p:nvCxnSpPr>
            <p:spPr>
              <a:xfrm>
                <a:off x="7051094" y="4520732"/>
                <a:ext cx="177223" cy="1"/>
              </a:xfrm>
              <a:prstGeom prst="straightConnector1">
                <a:avLst/>
              </a:prstGeom>
              <a:noFill/>
              <a:ln w="9525" cap="flat" cmpd="sng" algn="ctr">
                <a:solidFill>
                  <a:srgbClr val="FF0000"/>
                </a:solidFill>
                <a:prstDash val="solid"/>
                <a:headEnd type="triangle"/>
                <a:tailEnd type="triangle"/>
              </a:ln>
              <a:effectLst/>
            </p:spPr>
          </p:cxnSp>
          <p:sp>
            <p:nvSpPr>
              <p:cNvPr id="167" name="Rectangle 166">
                <a:extLst>
                  <a:ext uri="{FF2B5EF4-FFF2-40B4-BE49-F238E27FC236}">
                    <a16:creationId xmlns:a16="http://schemas.microsoft.com/office/drawing/2014/main" id="{37BA55C5-D44F-F988-D2E8-76EE9C586B49}"/>
                  </a:ext>
                </a:extLst>
              </p:cNvPr>
              <p:cNvSpPr/>
              <p:nvPr/>
            </p:nvSpPr>
            <p:spPr>
              <a:xfrm>
                <a:off x="4984404" y="4272351"/>
                <a:ext cx="960179" cy="494589"/>
              </a:xfrm>
              <a:prstGeom prst="rect">
                <a:avLst/>
              </a:prstGeom>
              <a:solidFill>
                <a:srgbClr val="FFFFFF"/>
              </a:solidFill>
              <a:ln w="25400" cap="flat" cmpd="sng" algn="ctr">
                <a:solidFill>
                  <a:srgbClr val="000000"/>
                </a:solidFill>
                <a:prstDash val="solid"/>
              </a:ln>
              <a:effectLst/>
            </p:spPr>
            <p:txBody>
              <a:bodyPr rtlCol="0" anchor="ctr"/>
              <a:lstStyle/>
              <a:p>
                <a:pPr marL="0" marR="0" lvl="0" indent="0" algn="ctr" defTabSz="685795" eaLnBrk="1" fontAlgn="auto" latinLnBrk="0" hangingPunct="1">
                  <a:lnSpc>
                    <a:spcPct val="100000"/>
                  </a:lnSpc>
                  <a:spcBef>
                    <a:spcPts val="0"/>
                  </a:spcBef>
                  <a:spcAft>
                    <a:spcPts val="0"/>
                  </a:spcAft>
                  <a:buClrTx/>
                  <a:buSzTx/>
                  <a:buFontTx/>
                  <a:buNone/>
                  <a:tabLst/>
                  <a:defRPr/>
                </a:pPr>
                <a:r>
                  <a:rPr kumimoji="0" lang="en-US" sz="787" b="0" i="0" u="none" strike="noStrike" kern="0" cap="none" spc="0" normalizeH="0" baseline="0" noProof="0">
                    <a:ln>
                      <a:noFill/>
                    </a:ln>
                    <a:solidFill>
                      <a:prstClr val="black"/>
                    </a:solidFill>
                    <a:effectLst/>
                    <a:uLnTx/>
                    <a:uFillTx/>
                    <a:latin typeface="Calibri"/>
                    <a:ea typeface="+mn-ea"/>
                    <a:cs typeface="+mn-cs"/>
                  </a:rPr>
                  <a:t>Equipment Contribution Evaluation Report/s</a:t>
                </a:r>
              </a:p>
            </p:txBody>
          </p:sp>
          <p:cxnSp>
            <p:nvCxnSpPr>
              <p:cNvPr id="168" name="Straight Arrow Connector 167">
                <a:extLst>
                  <a:ext uri="{FF2B5EF4-FFF2-40B4-BE49-F238E27FC236}">
                    <a16:creationId xmlns:a16="http://schemas.microsoft.com/office/drawing/2014/main" id="{E1750D81-1CEA-3091-E3D1-8B0361224164}"/>
                  </a:ext>
                </a:extLst>
              </p:cNvPr>
              <p:cNvCxnSpPr>
                <a:cxnSpLocks/>
                <a:endCxn id="167" idx="1"/>
              </p:cNvCxnSpPr>
              <p:nvPr/>
            </p:nvCxnSpPr>
            <p:spPr>
              <a:xfrm>
                <a:off x="4594746" y="4519646"/>
                <a:ext cx="389658" cy="0"/>
              </a:xfrm>
              <a:prstGeom prst="straightConnector1">
                <a:avLst/>
              </a:prstGeom>
              <a:noFill/>
              <a:ln w="9525" cap="flat" cmpd="sng" algn="ctr">
                <a:solidFill>
                  <a:srgbClr val="FF0000"/>
                </a:solidFill>
                <a:prstDash val="solid"/>
                <a:headEnd type="none"/>
                <a:tailEnd type="triangle"/>
              </a:ln>
              <a:effectLst/>
            </p:spPr>
          </p:cxnSp>
          <p:sp>
            <p:nvSpPr>
              <p:cNvPr id="169" name="TextBox 168">
                <a:extLst>
                  <a:ext uri="{FF2B5EF4-FFF2-40B4-BE49-F238E27FC236}">
                    <a16:creationId xmlns:a16="http://schemas.microsoft.com/office/drawing/2014/main" id="{6167FF9D-BAC2-7D6F-5E52-504D97DC747A}"/>
                  </a:ext>
                </a:extLst>
              </p:cNvPr>
              <p:cNvSpPr txBox="1"/>
              <p:nvPr/>
            </p:nvSpPr>
            <p:spPr>
              <a:xfrm>
                <a:off x="8537844" y="4939525"/>
                <a:ext cx="516784" cy="334707"/>
              </a:xfrm>
              <a:prstGeom prst="rect">
                <a:avLst/>
              </a:prstGeom>
              <a:noFill/>
            </p:spPr>
            <p:txBody>
              <a:bodyPr wrap="square" rtlCol="0">
                <a:spAutoFit/>
              </a:bodyPr>
              <a:lstStyle/>
              <a:p>
                <a:pPr marL="0" marR="0" lvl="0" indent="0" algn="ctr" defTabSz="685782" eaLnBrk="1" fontAlgn="auto" latinLnBrk="0" hangingPunct="1">
                  <a:lnSpc>
                    <a:spcPct val="100000"/>
                  </a:lnSpc>
                  <a:spcBef>
                    <a:spcPts val="0"/>
                  </a:spcBef>
                  <a:spcAft>
                    <a:spcPts val="0"/>
                  </a:spcAft>
                  <a:buClrTx/>
                  <a:buSzTx/>
                  <a:buFontTx/>
                  <a:buNone/>
                  <a:tabLst/>
                  <a:defRPr/>
                </a:pPr>
                <a:r>
                  <a:rPr kumimoji="0" lang="en-GB" sz="525" b="0" i="0" u="none" strike="noStrike" kern="0" cap="none" spc="0" normalizeH="0" baseline="0" noProof="0">
                    <a:ln>
                      <a:noFill/>
                    </a:ln>
                    <a:solidFill>
                      <a:srgbClr val="000000"/>
                    </a:solidFill>
                    <a:effectLst/>
                    <a:uLnTx/>
                    <a:uFillTx/>
                    <a:latin typeface="Calibri"/>
                  </a:rPr>
                  <a:t>ADH Risk Management</a:t>
                </a:r>
              </a:p>
            </p:txBody>
          </p:sp>
          <p:cxnSp>
            <p:nvCxnSpPr>
              <p:cNvPr id="170" name="Elbow Connector 34">
                <a:extLst>
                  <a:ext uri="{FF2B5EF4-FFF2-40B4-BE49-F238E27FC236}">
                    <a16:creationId xmlns:a16="http://schemas.microsoft.com/office/drawing/2014/main" id="{8694C412-06E3-3480-71A8-008B958FC3EB}"/>
                  </a:ext>
                </a:extLst>
              </p:cNvPr>
              <p:cNvCxnSpPr>
                <a:cxnSpLocks/>
                <a:stCxn id="108" idx="3"/>
                <a:endCxn id="174" idx="0"/>
              </p:cNvCxnSpPr>
              <p:nvPr/>
            </p:nvCxnSpPr>
            <p:spPr>
              <a:xfrm rot="16200000" flipH="1">
                <a:off x="8385263" y="1591329"/>
                <a:ext cx="194462" cy="672476"/>
              </a:xfrm>
              <a:prstGeom prst="bentConnector3">
                <a:avLst>
                  <a:gd name="adj1" fmla="val 50000"/>
                </a:avLst>
              </a:prstGeom>
              <a:noFill/>
              <a:ln w="9525" cap="flat" cmpd="sng" algn="ctr">
                <a:solidFill>
                  <a:srgbClr val="F39200"/>
                </a:solidFill>
                <a:prstDash val="solid"/>
              </a:ln>
              <a:effectLst/>
            </p:spPr>
          </p:cxnSp>
          <p:sp>
            <p:nvSpPr>
              <p:cNvPr id="171" name="Rectangle 170">
                <a:extLst>
                  <a:ext uri="{FF2B5EF4-FFF2-40B4-BE49-F238E27FC236}">
                    <a16:creationId xmlns:a16="http://schemas.microsoft.com/office/drawing/2014/main" id="{2E51FE2A-11E1-7CD5-DC1B-2A0DDDD14517}"/>
                  </a:ext>
                </a:extLst>
              </p:cNvPr>
              <p:cNvSpPr/>
              <p:nvPr/>
            </p:nvSpPr>
            <p:spPr>
              <a:xfrm>
                <a:off x="7669586" y="2022218"/>
                <a:ext cx="257655" cy="284206"/>
              </a:xfrm>
              <a:prstGeom prst="rect">
                <a:avLst/>
              </a:prstGeom>
              <a:solidFill>
                <a:srgbClr val="FFFFFF"/>
              </a:solidFill>
              <a:ln w="25400" cap="flat" cmpd="sng" algn="ctr">
                <a:solidFill>
                  <a:srgbClr val="F39200"/>
                </a:solidFill>
                <a:prstDash val="solid"/>
              </a:ln>
              <a:effectLst/>
            </p:spPr>
            <p:txBody>
              <a:bodyPr vert="vert270" rtlCol="0" anchor="ctr"/>
              <a:lstStyle/>
              <a:p>
                <a:pPr marL="0" marR="0" lvl="0" indent="0" algn="ctr" defTabSz="685795" eaLnBrk="1" fontAlgn="auto" latinLnBrk="0" hangingPunct="1">
                  <a:lnSpc>
                    <a:spcPct val="100000"/>
                  </a:lnSpc>
                  <a:spcBef>
                    <a:spcPts val="0"/>
                  </a:spcBef>
                  <a:spcAft>
                    <a:spcPts val="0"/>
                  </a:spcAft>
                  <a:buClrTx/>
                  <a:buSzTx/>
                  <a:buFontTx/>
                  <a:buNone/>
                  <a:tabLst/>
                  <a:defRPr/>
                </a:pPr>
                <a:r>
                  <a:rPr kumimoji="0" lang="en-US" sz="787" b="0" i="0" u="none" strike="noStrike" kern="0" cap="none" spc="0" normalizeH="0" baseline="0" noProof="0">
                    <a:ln>
                      <a:noFill/>
                    </a:ln>
                    <a:solidFill>
                      <a:prstClr val="black"/>
                    </a:solidFill>
                    <a:effectLst/>
                    <a:uLnTx/>
                    <a:uFillTx/>
                    <a:latin typeface="Calibri"/>
                    <a:ea typeface="+mn-ea"/>
                    <a:cs typeface="+mn-cs"/>
                  </a:rPr>
                  <a:t>SC 2 </a:t>
                </a:r>
                <a:r>
                  <a:rPr kumimoji="0" lang="en-US" sz="600" b="0" i="0" u="none" strike="noStrike" kern="0" cap="none" spc="0" normalizeH="0" baseline="0" noProof="0">
                    <a:ln>
                      <a:noFill/>
                    </a:ln>
                    <a:solidFill>
                      <a:prstClr val="black"/>
                    </a:solidFill>
                    <a:effectLst/>
                    <a:uLnTx/>
                    <a:uFillTx/>
                    <a:latin typeface="Calibri"/>
                    <a:ea typeface="+mn-ea"/>
                    <a:cs typeface="+mn-cs"/>
                  </a:rPr>
                  <a:t>(TASA)</a:t>
                </a:r>
              </a:p>
            </p:txBody>
          </p:sp>
          <p:sp>
            <p:nvSpPr>
              <p:cNvPr id="172" name="Rectangle 171">
                <a:extLst>
                  <a:ext uri="{FF2B5EF4-FFF2-40B4-BE49-F238E27FC236}">
                    <a16:creationId xmlns:a16="http://schemas.microsoft.com/office/drawing/2014/main" id="{7A5F5321-2768-8196-CDDE-15342807F8D3}"/>
                  </a:ext>
                </a:extLst>
              </p:cNvPr>
              <p:cNvSpPr/>
              <p:nvPr/>
            </p:nvSpPr>
            <p:spPr>
              <a:xfrm>
                <a:off x="8043792" y="2026386"/>
                <a:ext cx="195077" cy="284206"/>
              </a:xfrm>
              <a:prstGeom prst="rect">
                <a:avLst/>
              </a:prstGeom>
              <a:solidFill>
                <a:srgbClr val="FFFFFF"/>
              </a:solidFill>
              <a:ln w="25400" cap="flat" cmpd="sng" algn="ctr">
                <a:solidFill>
                  <a:srgbClr val="F39200"/>
                </a:solidFill>
                <a:prstDash val="solid"/>
              </a:ln>
              <a:effectLst/>
            </p:spPr>
            <p:txBody>
              <a:bodyPr vert="vert270" rtlCol="0" anchor="ctr"/>
              <a:lstStyle/>
              <a:p>
                <a:pPr marL="0" marR="0" lvl="0" indent="0" algn="ctr" defTabSz="685795" eaLnBrk="1" fontAlgn="auto" latinLnBrk="0" hangingPunct="1">
                  <a:lnSpc>
                    <a:spcPct val="100000"/>
                  </a:lnSpc>
                  <a:spcBef>
                    <a:spcPts val="0"/>
                  </a:spcBef>
                  <a:spcAft>
                    <a:spcPts val="0"/>
                  </a:spcAft>
                  <a:buClrTx/>
                  <a:buSzTx/>
                  <a:buFontTx/>
                  <a:buNone/>
                  <a:tabLst/>
                  <a:defRPr/>
                </a:pPr>
                <a:r>
                  <a:rPr kumimoji="0" lang="en-US" sz="787" b="0" i="0" u="none" strike="noStrike" kern="0" cap="none" spc="0" normalizeH="0" baseline="0" noProof="0">
                    <a:ln>
                      <a:noFill/>
                    </a:ln>
                    <a:solidFill>
                      <a:prstClr val="black"/>
                    </a:solidFill>
                    <a:effectLst/>
                    <a:uLnTx/>
                    <a:uFillTx/>
                    <a:latin typeface="Calibri"/>
                    <a:ea typeface="+mn-ea"/>
                    <a:cs typeface="+mn-cs"/>
                  </a:rPr>
                  <a:t>SC 3</a:t>
                </a:r>
              </a:p>
            </p:txBody>
          </p:sp>
          <p:sp>
            <p:nvSpPr>
              <p:cNvPr id="173" name="Rectangle 172">
                <a:extLst>
                  <a:ext uri="{FF2B5EF4-FFF2-40B4-BE49-F238E27FC236}">
                    <a16:creationId xmlns:a16="http://schemas.microsoft.com/office/drawing/2014/main" id="{0D18FE18-0632-2B1C-C3B8-AEC3B57DBC8F}"/>
                  </a:ext>
                </a:extLst>
              </p:cNvPr>
              <p:cNvSpPr/>
              <p:nvPr/>
            </p:nvSpPr>
            <p:spPr>
              <a:xfrm>
                <a:off x="8380400" y="2026386"/>
                <a:ext cx="195077" cy="284206"/>
              </a:xfrm>
              <a:prstGeom prst="rect">
                <a:avLst/>
              </a:prstGeom>
              <a:solidFill>
                <a:srgbClr val="FFFFFF"/>
              </a:solidFill>
              <a:ln w="25400" cap="flat" cmpd="sng" algn="ctr">
                <a:solidFill>
                  <a:srgbClr val="F39200"/>
                </a:solidFill>
                <a:prstDash val="solid"/>
              </a:ln>
              <a:effectLst/>
            </p:spPr>
            <p:txBody>
              <a:bodyPr vert="vert270" rtlCol="0" anchor="ctr"/>
              <a:lstStyle/>
              <a:p>
                <a:pPr marL="0" marR="0" lvl="0" indent="0" algn="ctr" defTabSz="685795" eaLnBrk="1" fontAlgn="auto" latinLnBrk="0" hangingPunct="1">
                  <a:lnSpc>
                    <a:spcPct val="100000"/>
                  </a:lnSpc>
                  <a:spcBef>
                    <a:spcPts val="0"/>
                  </a:spcBef>
                  <a:spcAft>
                    <a:spcPts val="0"/>
                  </a:spcAft>
                  <a:buClrTx/>
                  <a:buSzTx/>
                  <a:buFontTx/>
                  <a:buNone/>
                  <a:tabLst/>
                  <a:defRPr/>
                </a:pPr>
                <a:r>
                  <a:rPr kumimoji="0" lang="en-US" sz="787" b="0" i="0" u="none" strike="noStrike" kern="0" cap="none" spc="0" normalizeH="0" baseline="0" noProof="0">
                    <a:ln>
                      <a:noFill/>
                    </a:ln>
                    <a:solidFill>
                      <a:prstClr val="black"/>
                    </a:solidFill>
                    <a:effectLst/>
                    <a:uLnTx/>
                    <a:uFillTx/>
                    <a:latin typeface="Calibri"/>
                    <a:ea typeface="+mn-ea"/>
                    <a:cs typeface="+mn-cs"/>
                  </a:rPr>
                  <a:t>SC 4</a:t>
                </a:r>
              </a:p>
            </p:txBody>
          </p:sp>
          <p:sp>
            <p:nvSpPr>
              <p:cNvPr id="174" name="Rectangle 173">
                <a:extLst>
                  <a:ext uri="{FF2B5EF4-FFF2-40B4-BE49-F238E27FC236}">
                    <a16:creationId xmlns:a16="http://schemas.microsoft.com/office/drawing/2014/main" id="{E9CBEEF0-F78D-C7BF-0A55-3102E581D7A2}"/>
                  </a:ext>
                </a:extLst>
              </p:cNvPr>
              <p:cNvSpPr/>
              <p:nvPr/>
            </p:nvSpPr>
            <p:spPr>
              <a:xfrm>
                <a:off x="8721193" y="2024798"/>
                <a:ext cx="195077" cy="284206"/>
              </a:xfrm>
              <a:prstGeom prst="rect">
                <a:avLst/>
              </a:prstGeom>
              <a:solidFill>
                <a:srgbClr val="FFFFFF"/>
              </a:solidFill>
              <a:ln w="25400" cap="flat" cmpd="sng" algn="ctr">
                <a:solidFill>
                  <a:srgbClr val="F39200"/>
                </a:solidFill>
                <a:prstDash val="solid"/>
              </a:ln>
              <a:effectLst/>
            </p:spPr>
            <p:txBody>
              <a:bodyPr vert="vert270" rtlCol="0" anchor="ctr"/>
              <a:lstStyle/>
              <a:p>
                <a:pPr marL="0" marR="0" lvl="0" indent="0" algn="ctr" defTabSz="685795" eaLnBrk="1" fontAlgn="auto" latinLnBrk="0" hangingPunct="1">
                  <a:lnSpc>
                    <a:spcPct val="100000"/>
                  </a:lnSpc>
                  <a:spcBef>
                    <a:spcPts val="0"/>
                  </a:spcBef>
                  <a:spcAft>
                    <a:spcPts val="0"/>
                  </a:spcAft>
                  <a:buClrTx/>
                  <a:buSzTx/>
                  <a:buFontTx/>
                  <a:buNone/>
                  <a:tabLst/>
                  <a:defRPr/>
                </a:pPr>
                <a:r>
                  <a:rPr kumimoji="0" lang="en-US" sz="787" b="0" i="0" u="none" strike="noStrike" kern="0" cap="none" spc="0" normalizeH="0" baseline="0" noProof="0">
                    <a:ln>
                      <a:noFill/>
                    </a:ln>
                    <a:solidFill>
                      <a:prstClr val="black"/>
                    </a:solidFill>
                    <a:effectLst/>
                    <a:uLnTx/>
                    <a:uFillTx/>
                    <a:latin typeface="Calibri"/>
                    <a:ea typeface="+mn-ea"/>
                    <a:cs typeface="+mn-cs"/>
                  </a:rPr>
                  <a:t>SC 5</a:t>
                </a:r>
              </a:p>
            </p:txBody>
          </p:sp>
          <p:sp>
            <p:nvSpPr>
              <p:cNvPr id="175" name="Rectangle 174">
                <a:extLst>
                  <a:ext uri="{FF2B5EF4-FFF2-40B4-BE49-F238E27FC236}">
                    <a16:creationId xmlns:a16="http://schemas.microsoft.com/office/drawing/2014/main" id="{88928FB5-710C-ED31-379E-66379D6A63C0}"/>
                  </a:ext>
                </a:extLst>
              </p:cNvPr>
              <p:cNvSpPr/>
              <p:nvPr/>
            </p:nvSpPr>
            <p:spPr>
              <a:xfrm>
                <a:off x="7497520" y="2459939"/>
                <a:ext cx="127349" cy="263245"/>
              </a:xfrm>
              <a:prstGeom prst="rect">
                <a:avLst/>
              </a:prstGeom>
              <a:solidFill>
                <a:srgbClr val="FFFFFF"/>
              </a:solidFill>
              <a:ln w="12700" cap="flat" cmpd="sng" algn="ctr">
                <a:solidFill>
                  <a:srgbClr val="F39200"/>
                </a:solidFill>
                <a:prstDash val="solid"/>
              </a:ln>
              <a:effectLst/>
            </p:spPr>
            <p:txBody>
              <a:bodyPr vert="vert270" rtlCol="0" anchor="ctr"/>
              <a:lstStyle/>
              <a:p>
                <a:pPr marL="0" marR="0" lvl="0" indent="0" algn="ctr" defTabSz="685795"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Calibri"/>
                    <a:ea typeface="+mn-ea"/>
                    <a:cs typeface="+mn-cs"/>
                  </a:rPr>
                  <a:t>SC 2.1</a:t>
                </a:r>
              </a:p>
            </p:txBody>
          </p:sp>
          <p:sp>
            <p:nvSpPr>
              <p:cNvPr id="176" name="Rectangle 175">
                <a:extLst>
                  <a:ext uri="{FF2B5EF4-FFF2-40B4-BE49-F238E27FC236}">
                    <a16:creationId xmlns:a16="http://schemas.microsoft.com/office/drawing/2014/main" id="{39D6939F-37EB-95F4-481E-B1FE221E6080}"/>
                  </a:ext>
                </a:extLst>
              </p:cNvPr>
              <p:cNvSpPr/>
              <p:nvPr/>
            </p:nvSpPr>
            <p:spPr>
              <a:xfrm>
                <a:off x="7652114" y="2459938"/>
                <a:ext cx="126877" cy="262916"/>
              </a:xfrm>
              <a:prstGeom prst="rect">
                <a:avLst/>
              </a:prstGeom>
              <a:solidFill>
                <a:srgbClr val="FFFFFF"/>
              </a:solidFill>
              <a:ln w="12700" cap="flat" cmpd="sng" algn="ctr">
                <a:solidFill>
                  <a:srgbClr val="F39200"/>
                </a:solidFill>
                <a:prstDash val="solid"/>
              </a:ln>
              <a:effectLst/>
            </p:spPr>
            <p:txBody>
              <a:bodyPr vert="vert270" rtlCol="0" anchor="ctr"/>
              <a:lstStyle/>
              <a:p>
                <a:pPr marL="0" marR="0" lvl="0" indent="0" algn="ctr" defTabSz="685795"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Calibri"/>
                    <a:ea typeface="+mn-ea"/>
                    <a:cs typeface="+mn-cs"/>
                  </a:rPr>
                  <a:t>SC 2.2</a:t>
                </a:r>
              </a:p>
            </p:txBody>
          </p:sp>
          <p:sp>
            <p:nvSpPr>
              <p:cNvPr id="177" name="Rectangle 176">
                <a:extLst>
                  <a:ext uri="{FF2B5EF4-FFF2-40B4-BE49-F238E27FC236}">
                    <a16:creationId xmlns:a16="http://schemas.microsoft.com/office/drawing/2014/main" id="{BBC93096-72A3-CDA5-3B4C-5A3C7E86AA94}"/>
                  </a:ext>
                </a:extLst>
              </p:cNvPr>
              <p:cNvSpPr/>
              <p:nvPr/>
            </p:nvSpPr>
            <p:spPr>
              <a:xfrm>
                <a:off x="7807019" y="2459938"/>
                <a:ext cx="127349" cy="262916"/>
              </a:xfrm>
              <a:prstGeom prst="rect">
                <a:avLst/>
              </a:prstGeom>
              <a:solidFill>
                <a:srgbClr val="FFFFFF"/>
              </a:solidFill>
              <a:ln w="12700" cap="flat" cmpd="sng" algn="ctr">
                <a:solidFill>
                  <a:srgbClr val="F39200"/>
                </a:solidFill>
                <a:prstDash val="solid"/>
              </a:ln>
              <a:effectLst/>
            </p:spPr>
            <p:txBody>
              <a:bodyPr vert="vert270" rtlCol="0" anchor="ctr"/>
              <a:lstStyle/>
              <a:p>
                <a:pPr marL="0" marR="0" lvl="0" indent="0" algn="ctr" defTabSz="685795"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Calibri"/>
                    <a:ea typeface="+mn-ea"/>
                    <a:cs typeface="+mn-cs"/>
                  </a:rPr>
                  <a:t>SC 2.3</a:t>
                </a:r>
              </a:p>
            </p:txBody>
          </p:sp>
          <p:sp>
            <p:nvSpPr>
              <p:cNvPr id="178" name="Rectangle 177">
                <a:extLst>
                  <a:ext uri="{FF2B5EF4-FFF2-40B4-BE49-F238E27FC236}">
                    <a16:creationId xmlns:a16="http://schemas.microsoft.com/office/drawing/2014/main" id="{3377F9BB-F3E5-D3FD-BCB4-EAFB88A78194}"/>
                  </a:ext>
                </a:extLst>
              </p:cNvPr>
              <p:cNvSpPr/>
              <p:nvPr/>
            </p:nvSpPr>
            <p:spPr>
              <a:xfrm>
                <a:off x="7960558" y="2462366"/>
                <a:ext cx="127349" cy="257724"/>
              </a:xfrm>
              <a:prstGeom prst="rect">
                <a:avLst/>
              </a:prstGeom>
              <a:solidFill>
                <a:srgbClr val="FFFFFF"/>
              </a:solidFill>
              <a:ln w="12700" cap="flat" cmpd="sng" algn="ctr">
                <a:solidFill>
                  <a:srgbClr val="F39200"/>
                </a:solidFill>
                <a:prstDash val="solid"/>
              </a:ln>
              <a:effectLst/>
            </p:spPr>
            <p:txBody>
              <a:bodyPr vert="vert270" rtlCol="0" anchor="ctr"/>
              <a:lstStyle/>
              <a:p>
                <a:pPr marL="0" marR="0" lvl="0" indent="0" algn="ctr" defTabSz="685795"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Calibri"/>
                    <a:ea typeface="+mn-ea"/>
                    <a:cs typeface="+mn-cs"/>
                  </a:rPr>
                  <a:t>SC 2.4</a:t>
                </a:r>
              </a:p>
            </p:txBody>
          </p:sp>
          <p:cxnSp>
            <p:nvCxnSpPr>
              <p:cNvPr id="179" name="Elbow Connector 34">
                <a:extLst>
                  <a:ext uri="{FF2B5EF4-FFF2-40B4-BE49-F238E27FC236}">
                    <a16:creationId xmlns:a16="http://schemas.microsoft.com/office/drawing/2014/main" id="{D27F3E59-FC30-24A6-FDCF-CD9303EDFDF1}"/>
                  </a:ext>
                </a:extLst>
              </p:cNvPr>
              <p:cNvCxnSpPr>
                <a:cxnSpLocks/>
                <a:stCxn id="171" idx="2"/>
                <a:endCxn id="175" idx="0"/>
              </p:cNvCxnSpPr>
              <p:nvPr/>
            </p:nvCxnSpPr>
            <p:spPr>
              <a:xfrm rot="5400000">
                <a:off x="7603046" y="2264571"/>
                <a:ext cx="153516" cy="237220"/>
              </a:xfrm>
              <a:prstGeom prst="bentConnector3">
                <a:avLst>
                  <a:gd name="adj1" fmla="val 50000"/>
                </a:avLst>
              </a:prstGeom>
              <a:noFill/>
              <a:ln w="9525" cap="flat" cmpd="sng" algn="ctr">
                <a:solidFill>
                  <a:srgbClr val="F39200"/>
                </a:solidFill>
                <a:prstDash val="solid"/>
              </a:ln>
              <a:effectLst/>
            </p:spPr>
          </p:cxnSp>
          <p:cxnSp>
            <p:nvCxnSpPr>
              <p:cNvPr id="180" name="Elbow Connector 34">
                <a:extLst>
                  <a:ext uri="{FF2B5EF4-FFF2-40B4-BE49-F238E27FC236}">
                    <a16:creationId xmlns:a16="http://schemas.microsoft.com/office/drawing/2014/main" id="{6C4AC5E1-9F85-BE2E-EA42-68E8B731D881}"/>
                  </a:ext>
                </a:extLst>
              </p:cNvPr>
              <p:cNvCxnSpPr>
                <a:cxnSpLocks/>
                <a:stCxn id="171" idx="2"/>
                <a:endCxn id="178" idx="0"/>
              </p:cNvCxnSpPr>
              <p:nvPr/>
            </p:nvCxnSpPr>
            <p:spPr>
              <a:xfrm rot="16200000" flipH="1">
                <a:off x="7833352" y="2271485"/>
                <a:ext cx="155943" cy="225819"/>
              </a:xfrm>
              <a:prstGeom prst="bentConnector3">
                <a:avLst>
                  <a:gd name="adj1" fmla="val 50000"/>
                </a:avLst>
              </a:prstGeom>
              <a:noFill/>
              <a:ln w="9525" cap="flat" cmpd="sng" algn="ctr">
                <a:solidFill>
                  <a:srgbClr val="F39200"/>
                </a:solidFill>
                <a:prstDash val="solid"/>
              </a:ln>
              <a:effectLst/>
            </p:spPr>
          </p:cxnSp>
          <p:cxnSp>
            <p:nvCxnSpPr>
              <p:cNvPr id="181" name="Elbow Connector 34">
                <a:extLst>
                  <a:ext uri="{FF2B5EF4-FFF2-40B4-BE49-F238E27FC236}">
                    <a16:creationId xmlns:a16="http://schemas.microsoft.com/office/drawing/2014/main" id="{7E00AB8D-B52F-DBC9-D0DE-DAC0248DC948}"/>
                  </a:ext>
                </a:extLst>
              </p:cNvPr>
              <p:cNvCxnSpPr>
                <a:cxnSpLocks/>
                <a:stCxn id="171" idx="2"/>
                <a:endCxn id="177" idx="0"/>
              </p:cNvCxnSpPr>
              <p:nvPr/>
            </p:nvCxnSpPr>
            <p:spPr>
              <a:xfrm rot="16200000" flipH="1">
                <a:off x="7757796" y="2347041"/>
                <a:ext cx="153516" cy="72280"/>
              </a:xfrm>
              <a:prstGeom prst="bentConnector3">
                <a:avLst>
                  <a:gd name="adj1" fmla="val 50000"/>
                </a:avLst>
              </a:prstGeom>
              <a:noFill/>
              <a:ln w="9525" cap="flat" cmpd="sng" algn="ctr">
                <a:solidFill>
                  <a:srgbClr val="F39200"/>
                </a:solidFill>
                <a:prstDash val="solid"/>
              </a:ln>
              <a:effectLst/>
            </p:spPr>
          </p:cxnSp>
          <p:cxnSp>
            <p:nvCxnSpPr>
              <p:cNvPr id="182" name="Elbow Connector 34">
                <a:extLst>
                  <a:ext uri="{FF2B5EF4-FFF2-40B4-BE49-F238E27FC236}">
                    <a16:creationId xmlns:a16="http://schemas.microsoft.com/office/drawing/2014/main" id="{9AD14665-02CF-3409-FC8C-9D7359500B0E}"/>
                  </a:ext>
                </a:extLst>
              </p:cNvPr>
              <p:cNvCxnSpPr>
                <a:cxnSpLocks/>
                <a:stCxn id="171" idx="2"/>
                <a:endCxn id="176" idx="0"/>
              </p:cNvCxnSpPr>
              <p:nvPr/>
            </p:nvCxnSpPr>
            <p:spPr>
              <a:xfrm rot="5400000">
                <a:off x="7680225" y="2341750"/>
                <a:ext cx="153516" cy="82862"/>
              </a:xfrm>
              <a:prstGeom prst="bentConnector3">
                <a:avLst>
                  <a:gd name="adj1" fmla="val 50000"/>
                </a:avLst>
              </a:prstGeom>
              <a:noFill/>
              <a:ln w="9525" cap="flat" cmpd="sng" algn="ctr">
                <a:solidFill>
                  <a:srgbClr val="F39200"/>
                </a:solidFill>
                <a:prstDash val="solid"/>
              </a:ln>
              <a:effectLst/>
            </p:spPr>
          </p:cxnSp>
          <p:cxnSp>
            <p:nvCxnSpPr>
              <p:cNvPr id="183" name="Elbow Connector 101">
                <a:extLst>
                  <a:ext uri="{FF2B5EF4-FFF2-40B4-BE49-F238E27FC236}">
                    <a16:creationId xmlns:a16="http://schemas.microsoft.com/office/drawing/2014/main" id="{B5B912B3-8943-6ABB-44CF-A57811F16327}"/>
                  </a:ext>
                </a:extLst>
              </p:cNvPr>
              <p:cNvCxnSpPr>
                <a:cxnSpLocks/>
                <a:stCxn id="156" idx="3"/>
                <a:endCxn id="176" idx="2"/>
              </p:cNvCxnSpPr>
              <p:nvPr/>
            </p:nvCxnSpPr>
            <p:spPr>
              <a:xfrm>
                <a:off x="7054030" y="2656881"/>
                <a:ext cx="661523" cy="65973"/>
              </a:xfrm>
              <a:prstGeom prst="bentConnector4">
                <a:avLst>
                  <a:gd name="adj1" fmla="val 27567"/>
                  <a:gd name="adj2" fmla="val 278666"/>
                </a:avLst>
              </a:prstGeom>
              <a:noFill/>
              <a:ln w="9525" cap="flat" cmpd="sng" algn="ctr">
                <a:solidFill>
                  <a:srgbClr val="FF0000"/>
                </a:solidFill>
                <a:prstDash val="solid"/>
                <a:tailEnd type="triangle"/>
              </a:ln>
              <a:effectLst/>
            </p:spPr>
          </p:cxnSp>
          <p:cxnSp>
            <p:nvCxnSpPr>
              <p:cNvPr id="184" name="Elbow Connector 101">
                <a:extLst>
                  <a:ext uri="{FF2B5EF4-FFF2-40B4-BE49-F238E27FC236}">
                    <a16:creationId xmlns:a16="http://schemas.microsoft.com/office/drawing/2014/main" id="{BD52AA2A-B838-F833-089E-B5EE3599A660}"/>
                  </a:ext>
                </a:extLst>
              </p:cNvPr>
              <p:cNvCxnSpPr>
                <a:cxnSpLocks/>
                <a:stCxn id="156" idx="3"/>
                <a:endCxn id="177" idx="2"/>
              </p:cNvCxnSpPr>
              <p:nvPr/>
            </p:nvCxnSpPr>
            <p:spPr>
              <a:xfrm>
                <a:off x="7054029" y="2656881"/>
                <a:ext cx="816664" cy="65973"/>
              </a:xfrm>
              <a:prstGeom prst="bentConnector4">
                <a:avLst>
                  <a:gd name="adj1" fmla="val 22629"/>
                  <a:gd name="adj2" fmla="val 278666"/>
                </a:avLst>
              </a:prstGeom>
              <a:noFill/>
              <a:ln w="9525" cap="flat" cmpd="sng" algn="ctr">
                <a:solidFill>
                  <a:srgbClr val="FF0000"/>
                </a:solidFill>
                <a:prstDash val="solid"/>
                <a:tailEnd type="triangle"/>
              </a:ln>
              <a:effectLst/>
            </p:spPr>
          </p:cxnSp>
          <p:cxnSp>
            <p:nvCxnSpPr>
              <p:cNvPr id="185" name="Elbow Connector 101">
                <a:extLst>
                  <a:ext uri="{FF2B5EF4-FFF2-40B4-BE49-F238E27FC236}">
                    <a16:creationId xmlns:a16="http://schemas.microsoft.com/office/drawing/2014/main" id="{D5964E10-54A1-1516-0599-39DD5CC17B0D}"/>
                  </a:ext>
                </a:extLst>
              </p:cNvPr>
              <p:cNvCxnSpPr>
                <a:cxnSpLocks/>
                <a:stCxn id="156" idx="3"/>
                <a:endCxn id="178" idx="2"/>
              </p:cNvCxnSpPr>
              <p:nvPr/>
            </p:nvCxnSpPr>
            <p:spPr>
              <a:xfrm>
                <a:off x="7054030" y="2656881"/>
                <a:ext cx="970204" cy="63208"/>
              </a:xfrm>
              <a:prstGeom prst="bentConnector4">
                <a:avLst>
                  <a:gd name="adj1" fmla="val 18983"/>
                  <a:gd name="adj2" fmla="val 290249"/>
                </a:avLst>
              </a:prstGeom>
              <a:noFill/>
              <a:ln w="9525" cap="flat" cmpd="sng" algn="ctr">
                <a:solidFill>
                  <a:srgbClr val="FF0000"/>
                </a:solidFill>
                <a:prstDash val="solid"/>
                <a:tailEnd type="triangle"/>
              </a:ln>
              <a:effectLst/>
            </p:spPr>
          </p:cxnSp>
          <p:cxnSp>
            <p:nvCxnSpPr>
              <p:cNvPr id="186" name="Straight Arrow Connector 185">
                <a:extLst>
                  <a:ext uri="{FF2B5EF4-FFF2-40B4-BE49-F238E27FC236}">
                    <a16:creationId xmlns:a16="http://schemas.microsoft.com/office/drawing/2014/main" id="{28ADA6CA-2BC9-5E58-8197-683B3A6C0C4A}"/>
                  </a:ext>
                </a:extLst>
              </p:cNvPr>
              <p:cNvCxnSpPr>
                <a:cxnSpLocks/>
              </p:cNvCxnSpPr>
              <p:nvPr/>
            </p:nvCxnSpPr>
            <p:spPr>
              <a:xfrm flipH="1" flipV="1">
                <a:off x="5329309" y="2790535"/>
                <a:ext cx="274482" cy="322297"/>
              </a:xfrm>
              <a:prstGeom prst="straightConnector1">
                <a:avLst/>
              </a:prstGeom>
              <a:noFill/>
              <a:ln w="9525" cap="flat" cmpd="sng" algn="ctr">
                <a:solidFill>
                  <a:srgbClr val="000000">
                    <a:shade val="95000"/>
                    <a:satMod val="105000"/>
                  </a:srgbClr>
                </a:solidFill>
                <a:prstDash val="solid"/>
                <a:tailEnd type="triangle"/>
              </a:ln>
              <a:effectLst/>
            </p:spPr>
          </p:cxnSp>
          <p:cxnSp>
            <p:nvCxnSpPr>
              <p:cNvPr id="187" name="Straight Arrow Connector 186">
                <a:extLst>
                  <a:ext uri="{FF2B5EF4-FFF2-40B4-BE49-F238E27FC236}">
                    <a16:creationId xmlns:a16="http://schemas.microsoft.com/office/drawing/2014/main" id="{7C9FBAEE-68AA-4317-363F-0A093C1D8FFC}"/>
                  </a:ext>
                </a:extLst>
              </p:cNvPr>
              <p:cNvCxnSpPr>
                <a:cxnSpLocks/>
              </p:cNvCxnSpPr>
              <p:nvPr/>
            </p:nvCxnSpPr>
            <p:spPr>
              <a:xfrm flipH="1">
                <a:off x="4614291" y="3468514"/>
                <a:ext cx="474431" cy="489986"/>
              </a:xfrm>
              <a:prstGeom prst="straightConnector1">
                <a:avLst/>
              </a:prstGeom>
              <a:noFill/>
              <a:ln w="9525" cap="flat" cmpd="sng" algn="ctr">
                <a:solidFill>
                  <a:srgbClr val="000000">
                    <a:shade val="95000"/>
                    <a:satMod val="105000"/>
                  </a:srgbClr>
                </a:solidFill>
                <a:prstDash val="solid"/>
                <a:tailEnd type="triangle"/>
              </a:ln>
              <a:effectLst/>
            </p:spPr>
          </p:cxnSp>
          <p:sp>
            <p:nvSpPr>
              <p:cNvPr id="188" name="Rectangle 187">
                <a:extLst>
                  <a:ext uri="{FF2B5EF4-FFF2-40B4-BE49-F238E27FC236}">
                    <a16:creationId xmlns:a16="http://schemas.microsoft.com/office/drawing/2014/main" id="{AA5026EA-BA31-589F-8660-B890DAD2EC09}"/>
                  </a:ext>
                </a:extLst>
              </p:cNvPr>
              <p:cNvSpPr/>
              <p:nvPr/>
            </p:nvSpPr>
            <p:spPr>
              <a:xfrm>
                <a:off x="4529864" y="3112832"/>
                <a:ext cx="3363375" cy="355682"/>
              </a:xfrm>
              <a:prstGeom prst="rect">
                <a:avLst/>
              </a:prstGeom>
              <a:solidFill>
                <a:srgbClr val="FFFFFF"/>
              </a:solidFill>
              <a:ln w="25400" cap="flat" cmpd="sng" algn="ctr">
                <a:solidFill>
                  <a:srgbClr val="BE5104"/>
                </a:solidFill>
                <a:prstDash val="solid"/>
              </a:ln>
              <a:effectLst/>
            </p:spPr>
            <p:txBody>
              <a:bodyPr vert="horz" rtlCol="0" anchor="ctr"/>
              <a:lstStyle/>
              <a:p>
                <a:pPr marL="0" marR="0" lvl="0" indent="0" algn="ctr" defTabSz="685795" eaLnBrk="1" fontAlgn="auto" latinLnBrk="0" hangingPunct="1">
                  <a:lnSpc>
                    <a:spcPct val="100000"/>
                  </a:lnSpc>
                  <a:spcBef>
                    <a:spcPts val="0"/>
                  </a:spcBef>
                  <a:spcAft>
                    <a:spcPts val="0"/>
                  </a:spcAft>
                  <a:buClrTx/>
                  <a:buSzTx/>
                  <a:buFontTx/>
                  <a:buNone/>
                  <a:tabLst/>
                  <a:defRPr/>
                </a:pPr>
                <a:r>
                  <a:rPr kumimoji="0" lang="en-US" sz="787" b="0" i="0" u="none" strike="noStrike" kern="0" cap="none" spc="0" normalizeH="0" baseline="0" noProof="0">
                    <a:ln>
                      <a:noFill/>
                    </a:ln>
                    <a:solidFill>
                      <a:prstClr val="black"/>
                    </a:solidFill>
                    <a:effectLst/>
                    <a:uLnTx/>
                    <a:uFillTx/>
                    <a:latin typeface="Calibri"/>
                    <a:ea typeface="+mn-ea"/>
                    <a:cs typeface="+mn-cs"/>
                  </a:rPr>
                  <a:t>Joint Safety Assumptions Log </a:t>
                </a:r>
                <a:r>
                  <a:rPr kumimoji="0" lang="en-US" sz="600" b="0" i="0" u="none" strike="noStrike" kern="0" cap="none" spc="0" normalizeH="0" baseline="0" noProof="0">
                    <a:ln>
                      <a:noFill/>
                    </a:ln>
                    <a:solidFill>
                      <a:prstClr val="black"/>
                    </a:solidFill>
                    <a:effectLst/>
                    <a:uLnTx/>
                    <a:uFillTx/>
                    <a:latin typeface="Calibri"/>
                    <a:ea typeface="+mn-ea"/>
                    <a:cs typeface="+mn-cs"/>
                  </a:rPr>
                  <a:t>(AET Tool 16K)</a:t>
                </a:r>
              </a:p>
              <a:p>
                <a:pPr marL="0" marR="0" lvl="0" indent="0" algn="ctr" defTabSz="685795"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Calibri"/>
                    <a:ea typeface="+mn-ea"/>
                    <a:cs typeface="+mn-cs"/>
                  </a:rPr>
                  <a:t>(including ADH SQEP-raised assumptions influencing the Equipment Contribution</a:t>
                </a:r>
                <a:r>
                  <a:rPr kumimoji="0" lang="en-US" sz="675" b="0" i="0" u="none" strike="noStrike" kern="0" cap="none" spc="0" normalizeH="0" baseline="0" noProof="0">
                    <a:ln>
                      <a:noFill/>
                    </a:ln>
                    <a:solidFill>
                      <a:prstClr val="black"/>
                    </a:solidFill>
                    <a:effectLst/>
                    <a:uLnTx/>
                    <a:uFillTx/>
                    <a:latin typeface="Calibri"/>
                    <a:ea typeface="+mn-ea"/>
                    <a:cs typeface="+mn-cs"/>
                  </a:rPr>
                  <a:t>)</a:t>
                </a:r>
              </a:p>
            </p:txBody>
          </p:sp>
          <p:cxnSp>
            <p:nvCxnSpPr>
              <p:cNvPr id="189" name="Straight Arrow Connector 188">
                <a:extLst>
                  <a:ext uri="{FF2B5EF4-FFF2-40B4-BE49-F238E27FC236}">
                    <a16:creationId xmlns:a16="http://schemas.microsoft.com/office/drawing/2014/main" id="{69C07AD3-1245-579B-F6BC-FDFD87EF58D4}"/>
                  </a:ext>
                </a:extLst>
              </p:cNvPr>
              <p:cNvCxnSpPr>
                <a:cxnSpLocks/>
              </p:cNvCxnSpPr>
              <p:nvPr/>
            </p:nvCxnSpPr>
            <p:spPr>
              <a:xfrm flipV="1">
                <a:off x="6988925" y="2720090"/>
                <a:ext cx="370622" cy="392742"/>
              </a:xfrm>
              <a:prstGeom prst="straightConnector1">
                <a:avLst/>
              </a:prstGeom>
              <a:noFill/>
              <a:ln w="9525" cap="flat" cmpd="sng" algn="ctr">
                <a:solidFill>
                  <a:srgbClr val="000000">
                    <a:shade val="95000"/>
                    <a:satMod val="105000"/>
                  </a:srgbClr>
                </a:solidFill>
                <a:prstDash val="solid"/>
                <a:tailEnd type="triangle"/>
              </a:ln>
              <a:effectLst/>
            </p:spPr>
          </p:cxnSp>
          <p:cxnSp>
            <p:nvCxnSpPr>
              <p:cNvPr id="190" name="Straight Arrow Connector 189">
                <a:extLst>
                  <a:ext uri="{FF2B5EF4-FFF2-40B4-BE49-F238E27FC236}">
                    <a16:creationId xmlns:a16="http://schemas.microsoft.com/office/drawing/2014/main" id="{EC403F61-614A-25D6-763E-0A90A0C340FA}"/>
                  </a:ext>
                </a:extLst>
              </p:cNvPr>
              <p:cNvCxnSpPr>
                <a:cxnSpLocks/>
              </p:cNvCxnSpPr>
              <p:nvPr/>
            </p:nvCxnSpPr>
            <p:spPr>
              <a:xfrm>
                <a:off x="6986500" y="3468515"/>
                <a:ext cx="338828" cy="319256"/>
              </a:xfrm>
              <a:prstGeom prst="straightConnector1">
                <a:avLst/>
              </a:prstGeom>
              <a:noFill/>
              <a:ln w="9525" cap="flat" cmpd="sng" algn="ctr">
                <a:solidFill>
                  <a:srgbClr val="000000">
                    <a:shade val="95000"/>
                    <a:satMod val="105000"/>
                  </a:srgbClr>
                </a:solidFill>
                <a:prstDash val="solid"/>
                <a:tailEnd type="triangle"/>
              </a:ln>
              <a:effectLst/>
            </p:spPr>
          </p:cxnSp>
        </p:grpSp>
      </p:grpSp>
      <p:sp>
        <p:nvSpPr>
          <p:cNvPr id="193" name="Rectangle: Rounded Corners 192">
            <a:extLst>
              <a:ext uri="{FF2B5EF4-FFF2-40B4-BE49-F238E27FC236}">
                <a16:creationId xmlns:a16="http://schemas.microsoft.com/office/drawing/2014/main" id="{EFBECEBF-CCE3-E1DE-BF53-9065DACF27FF}"/>
              </a:ext>
            </a:extLst>
          </p:cNvPr>
          <p:cNvSpPr/>
          <p:nvPr/>
        </p:nvSpPr>
        <p:spPr bwMode="auto">
          <a:xfrm>
            <a:off x="5264672" y="1943038"/>
            <a:ext cx="1703231" cy="1169865"/>
          </a:xfrm>
          <a:prstGeom prst="roundRect">
            <a:avLst/>
          </a:prstGeom>
          <a:noFill/>
          <a:ln w="57150" cap="flat" cmpd="sng" algn="ctr">
            <a:solidFill>
              <a:srgbClr val="00FF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34" charset="-128"/>
            </a:endParaRPr>
          </a:p>
        </p:txBody>
      </p:sp>
      <p:sp>
        <p:nvSpPr>
          <p:cNvPr id="194" name="Rectangle: Rounded Corners 193">
            <a:extLst>
              <a:ext uri="{FF2B5EF4-FFF2-40B4-BE49-F238E27FC236}">
                <a16:creationId xmlns:a16="http://schemas.microsoft.com/office/drawing/2014/main" id="{F22CA814-86C0-0A25-E8D9-7BFC73DE09BD}"/>
              </a:ext>
            </a:extLst>
          </p:cNvPr>
          <p:cNvSpPr/>
          <p:nvPr/>
        </p:nvSpPr>
        <p:spPr bwMode="auto">
          <a:xfrm>
            <a:off x="8031477" y="1827026"/>
            <a:ext cx="761587" cy="1418116"/>
          </a:xfrm>
          <a:prstGeom prst="roundRect">
            <a:avLst/>
          </a:prstGeom>
          <a:noFill/>
          <a:ln w="57150" cap="flat" cmpd="sng" algn="ctr">
            <a:solidFill>
              <a:srgbClr val="00FF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28842458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animBg="1"/>
      <p:bldP spid="19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8AA04-7097-9DDB-CF65-EA7223E1B3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2BD94E-6E91-57FF-4DAD-F0779D031F9F}"/>
              </a:ext>
            </a:extLst>
          </p:cNvPr>
          <p:cNvSpPr>
            <a:spLocks noGrp="1"/>
          </p:cNvSpPr>
          <p:nvPr>
            <p:ph type="title"/>
          </p:nvPr>
        </p:nvSpPr>
        <p:spPr/>
        <p:txBody>
          <a:bodyPr>
            <a:normAutofit fontScale="90000"/>
          </a:bodyPr>
          <a:lstStyle/>
          <a:p>
            <a:endParaRPr lang="en-GB"/>
          </a:p>
        </p:txBody>
      </p:sp>
      <p:sp>
        <p:nvSpPr>
          <p:cNvPr id="5" name="Rectangle 4">
            <a:extLst>
              <a:ext uri="{FF2B5EF4-FFF2-40B4-BE49-F238E27FC236}">
                <a16:creationId xmlns:a16="http://schemas.microsoft.com/office/drawing/2014/main" id="{C0B3AA59-B4AB-9BB7-456D-AA8FF1004797}"/>
              </a:ext>
            </a:extLst>
          </p:cNvPr>
          <p:cNvSpPr/>
          <p:nvPr/>
        </p:nvSpPr>
        <p:spPr>
          <a:xfrm>
            <a:off x="45454" y="2967335"/>
            <a:ext cx="12072536" cy="923330"/>
          </a:xfrm>
          <a:prstGeom prst="rect">
            <a:avLst/>
          </a:prstGeom>
          <a:noFill/>
        </p:spPr>
        <p:txBody>
          <a:bodyPr wrap="none" lIns="91440" tIns="45720" rIns="91440" bIns="45720">
            <a:spAutoFit/>
          </a:bodyPr>
          <a:lstStyle/>
          <a:p>
            <a:pPr algn="ctr"/>
            <a:r>
              <a:rPr lang="en-US" sz="54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Safety ….What about the Hazard Log?</a:t>
            </a:r>
            <a:endParaRPr 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34811687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C9CC7-0FEC-8702-BF09-E99C03F5A0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956A8E-F302-5EBB-03A8-E112E071DA99}"/>
              </a:ext>
            </a:extLst>
          </p:cNvPr>
          <p:cNvSpPr>
            <a:spLocks noGrp="1"/>
          </p:cNvSpPr>
          <p:nvPr>
            <p:ph type="title"/>
          </p:nvPr>
        </p:nvSpPr>
        <p:spPr/>
        <p:txBody>
          <a:bodyPr>
            <a:normAutofit fontScale="90000"/>
          </a:bodyPr>
          <a:lstStyle/>
          <a:p>
            <a:r>
              <a:rPr lang="en-GB"/>
              <a:t>The General Hazard and Risk Assessment Process</a:t>
            </a:r>
          </a:p>
        </p:txBody>
      </p:sp>
      <p:sp>
        <p:nvSpPr>
          <p:cNvPr id="5" name="Rectangle 4">
            <a:extLst>
              <a:ext uri="{FF2B5EF4-FFF2-40B4-BE49-F238E27FC236}">
                <a16:creationId xmlns:a16="http://schemas.microsoft.com/office/drawing/2014/main" id="{C0F8E758-731F-031B-E56B-9BB2D04F3F03}"/>
              </a:ext>
            </a:extLst>
          </p:cNvPr>
          <p:cNvSpPr/>
          <p:nvPr/>
        </p:nvSpPr>
        <p:spPr>
          <a:xfrm>
            <a:off x="454201" y="1262502"/>
            <a:ext cx="1575128" cy="52322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a:t>Identify the Hazard</a:t>
            </a:r>
          </a:p>
        </p:txBody>
      </p:sp>
      <p:sp>
        <p:nvSpPr>
          <p:cNvPr id="6" name="Rectangle 5">
            <a:extLst>
              <a:ext uri="{FF2B5EF4-FFF2-40B4-BE49-F238E27FC236}">
                <a16:creationId xmlns:a16="http://schemas.microsoft.com/office/drawing/2014/main" id="{3E7CB1D1-0E25-D75C-C31C-827979D1C4A0}"/>
              </a:ext>
            </a:extLst>
          </p:cNvPr>
          <p:cNvSpPr/>
          <p:nvPr/>
        </p:nvSpPr>
        <p:spPr>
          <a:xfrm>
            <a:off x="454201" y="2239698"/>
            <a:ext cx="1575128" cy="523220"/>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a:t>Identify Causes</a:t>
            </a:r>
          </a:p>
        </p:txBody>
      </p:sp>
      <p:sp>
        <p:nvSpPr>
          <p:cNvPr id="7" name="Rectangle 6">
            <a:extLst>
              <a:ext uri="{FF2B5EF4-FFF2-40B4-BE49-F238E27FC236}">
                <a16:creationId xmlns:a16="http://schemas.microsoft.com/office/drawing/2014/main" id="{FAE1F8A3-FC9F-C25B-EA5D-4461A20899FD}"/>
              </a:ext>
            </a:extLst>
          </p:cNvPr>
          <p:cNvSpPr/>
          <p:nvPr/>
        </p:nvSpPr>
        <p:spPr>
          <a:xfrm>
            <a:off x="270788" y="3193304"/>
            <a:ext cx="1941954" cy="523220"/>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a:t>Assess available controls</a:t>
            </a:r>
          </a:p>
        </p:txBody>
      </p:sp>
      <p:pic>
        <p:nvPicPr>
          <p:cNvPr id="8" name="Picture 7">
            <a:extLst>
              <a:ext uri="{FF2B5EF4-FFF2-40B4-BE49-F238E27FC236}">
                <a16:creationId xmlns:a16="http://schemas.microsoft.com/office/drawing/2014/main" id="{09B05FDD-08BE-29E3-BAC7-D3C1ECDA5D4C}"/>
              </a:ext>
            </a:extLst>
          </p:cNvPr>
          <p:cNvPicPr>
            <a:picLocks noChangeAspect="1"/>
          </p:cNvPicPr>
          <p:nvPr/>
        </p:nvPicPr>
        <p:blipFill>
          <a:blip r:embed="rId3"/>
          <a:stretch>
            <a:fillRect/>
          </a:stretch>
        </p:blipFill>
        <p:spPr>
          <a:xfrm>
            <a:off x="3206728" y="2069080"/>
            <a:ext cx="3424988" cy="1749722"/>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50CA0395-E368-B880-561A-085BFCAE930B}"/>
              </a:ext>
            </a:extLst>
          </p:cNvPr>
          <p:cNvSpPr/>
          <p:nvPr/>
        </p:nvSpPr>
        <p:spPr>
          <a:xfrm>
            <a:off x="5155055" y="5298786"/>
            <a:ext cx="4026026" cy="627321"/>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a:t>Consider further Mitigation / Controls to improve Frequency and / Severity</a:t>
            </a:r>
          </a:p>
        </p:txBody>
      </p:sp>
      <p:sp>
        <p:nvSpPr>
          <p:cNvPr id="10" name="Rectangle 9">
            <a:extLst>
              <a:ext uri="{FF2B5EF4-FFF2-40B4-BE49-F238E27FC236}">
                <a16:creationId xmlns:a16="http://schemas.microsoft.com/office/drawing/2014/main" id="{B5A40620-AEF5-20E1-8914-0304A8F1F4B8}"/>
              </a:ext>
            </a:extLst>
          </p:cNvPr>
          <p:cNvSpPr/>
          <p:nvPr/>
        </p:nvSpPr>
        <p:spPr>
          <a:xfrm>
            <a:off x="9181081" y="4382995"/>
            <a:ext cx="2171621"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a:t>Update Risk –         Freq x Severity</a:t>
            </a:r>
          </a:p>
        </p:txBody>
      </p:sp>
      <p:sp>
        <p:nvSpPr>
          <p:cNvPr id="11" name="Rectangle 10">
            <a:extLst>
              <a:ext uri="{FF2B5EF4-FFF2-40B4-BE49-F238E27FC236}">
                <a16:creationId xmlns:a16="http://schemas.microsoft.com/office/drawing/2014/main" id="{77793D9C-BBC3-4707-9B5B-C749C3F9F9E8}"/>
              </a:ext>
            </a:extLst>
          </p:cNvPr>
          <p:cNvSpPr/>
          <p:nvPr/>
        </p:nvSpPr>
        <p:spPr>
          <a:xfrm>
            <a:off x="270788" y="4210538"/>
            <a:ext cx="1941954" cy="523220"/>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a:t>Assess Credible Accident</a:t>
            </a:r>
          </a:p>
        </p:txBody>
      </p:sp>
      <p:sp>
        <p:nvSpPr>
          <p:cNvPr id="12" name="Arrow: Bent-Up 11">
            <a:extLst>
              <a:ext uri="{FF2B5EF4-FFF2-40B4-BE49-F238E27FC236}">
                <a16:creationId xmlns:a16="http://schemas.microsoft.com/office/drawing/2014/main" id="{9C04E5BD-CA11-049B-7D9B-0307968994C8}"/>
              </a:ext>
            </a:extLst>
          </p:cNvPr>
          <p:cNvSpPr/>
          <p:nvPr/>
        </p:nvSpPr>
        <p:spPr>
          <a:xfrm>
            <a:off x="2539954" y="4068916"/>
            <a:ext cx="1692518" cy="435935"/>
          </a:xfrm>
          <a:prstGeom prst="bentUpArrow">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pic>
        <p:nvPicPr>
          <p:cNvPr id="13" name="Picture 12" descr="A screenshot of a computer&#10;&#10;AI-generated content may be incorrect.">
            <a:extLst>
              <a:ext uri="{FF2B5EF4-FFF2-40B4-BE49-F238E27FC236}">
                <a16:creationId xmlns:a16="http://schemas.microsoft.com/office/drawing/2014/main" id="{2042F479-D0C4-7963-205E-1D1B1D4C42DC}"/>
              </a:ext>
            </a:extLst>
          </p:cNvPr>
          <p:cNvPicPr>
            <a:picLocks noChangeAspect="1"/>
          </p:cNvPicPr>
          <p:nvPr/>
        </p:nvPicPr>
        <p:blipFill>
          <a:blip r:embed="rId4"/>
          <a:stretch>
            <a:fillRect/>
          </a:stretch>
        </p:blipFill>
        <p:spPr>
          <a:xfrm>
            <a:off x="7986014" y="2305085"/>
            <a:ext cx="2390135" cy="1343321"/>
          </a:xfrm>
          <a:prstGeom prst="rect">
            <a:avLst/>
          </a:prstGeom>
        </p:spPr>
      </p:pic>
      <p:sp>
        <p:nvSpPr>
          <p:cNvPr id="14" name="Rectangle 13">
            <a:extLst>
              <a:ext uri="{FF2B5EF4-FFF2-40B4-BE49-F238E27FC236}">
                <a16:creationId xmlns:a16="http://schemas.microsoft.com/office/drawing/2014/main" id="{903F384E-B460-3B9C-4361-152B51ED4976}"/>
              </a:ext>
            </a:extLst>
          </p:cNvPr>
          <p:cNvSpPr/>
          <p:nvPr/>
        </p:nvSpPr>
        <p:spPr>
          <a:xfrm rot="19836944">
            <a:off x="7809551" y="2666805"/>
            <a:ext cx="2589719" cy="584775"/>
          </a:xfrm>
          <a:prstGeom prst="rect">
            <a:avLst/>
          </a:prstGeom>
          <a:noFill/>
        </p:spPr>
        <p:txBody>
          <a:bodyPr wrap="square" lIns="91440" tIns="45720" rIns="91440" bIns="45720">
            <a:spAutoFit/>
          </a:bodyPr>
          <a:lstStyle/>
          <a:p>
            <a:pPr algn="ctr"/>
            <a:r>
              <a:rPr lang="en-US" sz="3200">
                <a:ln w="0"/>
                <a:effectLst>
                  <a:outerShdw blurRad="38100" dist="19050" dir="2700000" algn="tl" rotWithShape="0">
                    <a:schemeClr val="dk1">
                      <a:alpha val="40000"/>
                    </a:schemeClr>
                  </a:outerShdw>
                </a:effectLst>
              </a:rPr>
              <a:t>Hazard Log</a:t>
            </a:r>
          </a:p>
        </p:txBody>
      </p:sp>
      <p:sp>
        <p:nvSpPr>
          <p:cNvPr id="15" name="Arrow: Right 14">
            <a:extLst>
              <a:ext uri="{FF2B5EF4-FFF2-40B4-BE49-F238E27FC236}">
                <a16:creationId xmlns:a16="http://schemas.microsoft.com/office/drawing/2014/main" id="{536D2CCE-CAE0-3E42-27F3-6BA13EB3FC7B}"/>
              </a:ext>
            </a:extLst>
          </p:cNvPr>
          <p:cNvSpPr/>
          <p:nvPr/>
        </p:nvSpPr>
        <p:spPr>
          <a:xfrm>
            <a:off x="6931200" y="2887789"/>
            <a:ext cx="694502" cy="299202"/>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16" name="Arrow: Left-Up 15">
            <a:extLst>
              <a:ext uri="{FF2B5EF4-FFF2-40B4-BE49-F238E27FC236}">
                <a16:creationId xmlns:a16="http://schemas.microsoft.com/office/drawing/2014/main" id="{965B8866-5844-AA5F-945B-78DEC9D22C08}"/>
              </a:ext>
            </a:extLst>
          </p:cNvPr>
          <p:cNvSpPr/>
          <p:nvPr/>
        </p:nvSpPr>
        <p:spPr>
          <a:xfrm rot="1943164">
            <a:off x="6806859" y="4047724"/>
            <a:ext cx="1181663" cy="997125"/>
          </a:xfrm>
          <a:prstGeom prst="leftUpArrow">
            <a:avLst>
              <a:gd name="adj1" fmla="val 12156"/>
              <a:gd name="adj2" fmla="val 25000"/>
              <a:gd name="adj3" fmla="val 1472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17" name="Arrow: Bent-Up 16">
            <a:extLst>
              <a:ext uri="{FF2B5EF4-FFF2-40B4-BE49-F238E27FC236}">
                <a16:creationId xmlns:a16="http://schemas.microsoft.com/office/drawing/2014/main" id="{544C403D-9F34-654F-1043-54D95422B7E5}"/>
              </a:ext>
            </a:extLst>
          </p:cNvPr>
          <p:cNvSpPr/>
          <p:nvPr/>
        </p:nvSpPr>
        <p:spPr>
          <a:xfrm>
            <a:off x="9440484" y="5089226"/>
            <a:ext cx="786809" cy="523220"/>
          </a:xfrm>
          <a:prstGeom prst="bentUp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18" name="Arrow: Left 17">
            <a:extLst>
              <a:ext uri="{FF2B5EF4-FFF2-40B4-BE49-F238E27FC236}">
                <a16:creationId xmlns:a16="http://schemas.microsoft.com/office/drawing/2014/main" id="{D22AA9F3-942B-8331-49B5-DF163A8B7884}"/>
              </a:ext>
            </a:extLst>
          </p:cNvPr>
          <p:cNvSpPr/>
          <p:nvPr/>
        </p:nvSpPr>
        <p:spPr>
          <a:xfrm rot="2857333">
            <a:off x="9956984" y="3897445"/>
            <a:ext cx="540618" cy="269744"/>
          </a:xfrm>
          <a:prstGeom prst="lef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19" name="Arrow: Down 18">
            <a:extLst>
              <a:ext uri="{FF2B5EF4-FFF2-40B4-BE49-F238E27FC236}">
                <a16:creationId xmlns:a16="http://schemas.microsoft.com/office/drawing/2014/main" id="{C616158E-0111-F230-3D21-0DA3CE1DE0C0}"/>
              </a:ext>
            </a:extLst>
          </p:cNvPr>
          <p:cNvSpPr/>
          <p:nvPr/>
        </p:nvSpPr>
        <p:spPr>
          <a:xfrm>
            <a:off x="1104558" y="1868449"/>
            <a:ext cx="244549" cy="315760"/>
          </a:xfrm>
          <a:prstGeom prst="downArrow">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0" name="Arrow: Down 19">
            <a:extLst>
              <a:ext uri="{FF2B5EF4-FFF2-40B4-BE49-F238E27FC236}">
                <a16:creationId xmlns:a16="http://schemas.microsoft.com/office/drawing/2014/main" id="{E1C2FAED-4429-0CED-B764-B79F2CC6F6DF}"/>
              </a:ext>
            </a:extLst>
          </p:cNvPr>
          <p:cNvSpPr/>
          <p:nvPr/>
        </p:nvSpPr>
        <p:spPr>
          <a:xfrm>
            <a:off x="1102785" y="2830623"/>
            <a:ext cx="244549" cy="315760"/>
          </a:xfrm>
          <a:prstGeom prst="downArrow">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1" name="Arrow: Down 20">
            <a:extLst>
              <a:ext uri="{FF2B5EF4-FFF2-40B4-BE49-F238E27FC236}">
                <a16:creationId xmlns:a16="http://schemas.microsoft.com/office/drawing/2014/main" id="{DB7CE72C-B200-E0C9-17B7-D1C1A7A783A0}"/>
              </a:ext>
            </a:extLst>
          </p:cNvPr>
          <p:cNvSpPr/>
          <p:nvPr/>
        </p:nvSpPr>
        <p:spPr>
          <a:xfrm>
            <a:off x="1119490" y="3818802"/>
            <a:ext cx="244549" cy="315760"/>
          </a:xfrm>
          <a:prstGeom prst="downArrow">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2" name="Flowchart: Merge 21">
            <a:extLst>
              <a:ext uri="{FF2B5EF4-FFF2-40B4-BE49-F238E27FC236}">
                <a16:creationId xmlns:a16="http://schemas.microsoft.com/office/drawing/2014/main" id="{7BF49A39-C87F-4561-ED72-0ECFA44FB980}"/>
              </a:ext>
            </a:extLst>
          </p:cNvPr>
          <p:cNvSpPr/>
          <p:nvPr/>
        </p:nvSpPr>
        <p:spPr>
          <a:xfrm>
            <a:off x="5467453" y="2633974"/>
            <a:ext cx="223283" cy="393297"/>
          </a:xfrm>
          <a:prstGeom prst="flowChartMerge">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
        <p:nvSpPr>
          <p:cNvPr id="23" name="Flowchart: Merge 22">
            <a:extLst>
              <a:ext uri="{FF2B5EF4-FFF2-40B4-BE49-F238E27FC236}">
                <a16:creationId xmlns:a16="http://schemas.microsoft.com/office/drawing/2014/main" id="{9B141E72-1CB0-6851-4C5F-40B5AC30DC27}"/>
              </a:ext>
            </a:extLst>
          </p:cNvPr>
          <p:cNvSpPr/>
          <p:nvPr/>
        </p:nvSpPr>
        <p:spPr>
          <a:xfrm>
            <a:off x="5645579" y="2976745"/>
            <a:ext cx="223283" cy="393297"/>
          </a:xfrm>
          <a:prstGeom prst="flowChartMerge">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257530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up)">
                                      <p:cBhvr>
                                        <p:cTn id="20" dur="500"/>
                                        <p:tgtEl>
                                          <p:spTgt spid="20"/>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up)">
                                      <p:cBhvr>
                                        <p:cTn id="28" dur="500"/>
                                        <p:tgtEl>
                                          <p:spTgt spid="21"/>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par>
                                <p:cTn id="37" presetID="22" presetClass="entr" presetSubtype="8"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500"/>
                                        <p:tgtEl>
                                          <p:spTgt spid="15"/>
                                        </p:tgtEl>
                                      </p:cBhvr>
                                    </p:animEffect>
                                  </p:childTnLst>
                                </p:cTn>
                              </p:par>
                              <p:par>
                                <p:cTn id="45" presetID="22" presetClass="entr" presetSubtype="8"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left)">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45"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2000"/>
                                        <p:tgtEl>
                                          <p:spTgt spid="22"/>
                                        </p:tgtEl>
                                      </p:cBhvr>
                                    </p:animEffect>
                                    <p:anim calcmode="lin" valueType="num">
                                      <p:cBhvr>
                                        <p:cTn id="56" dur="2000" fill="hold"/>
                                        <p:tgtEl>
                                          <p:spTgt spid="22"/>
                                        </p:tgtEl>
                                        <p:attrNameLst>
                                          <p:attrName>ppt_w</p:attrName>
                                        </p:attrNameLst>
                                      </p:cBhvr>
                                      <p:tavLst>
                                        <p:tav tm="0" fmla="#ppt_w*sin(2.5*pi*$)">
                                          <p:val>
                                            <p:fltVal val="0"/>
                                          </p:val>
                                        </p:tav>
                                        <p:tav tm="100000">
                                          <p:val>
                                            <p:fltVal val="1"/>
                                          </p:val>
                                        </p:tav>
                                      </p:tavLst>
                                    </p:anim>
                                    <p:anim calcmode="lin" valueType="num">
                                      <p:cBhvr>
                                        <p:cTn id="57" dur="2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16"/>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down)">
                                      <p:cBhvr>
                                        <p:cTn id="70" dur="500"/>
                                        <p:tgtEl>
                                          <p:spTgt spid="17"/>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wipe(down)">
                                      <p:cBhvr>
                                        <p:cTn id="73" dur="500"/>
                                        <p:tgtEl>
                                          <p:spTgt spid="10"/>
                                        </p:tgtEl>
                                      </p:cBhvr>
                                    </p:animEffect>
                                  </p:childTnLst>
                                </p:cTn>
                              </p:par>
                            </p:childTnLst>
                          </p:cTn>
                        </p:par>
                      </p:childTnLst>
                    </p:cTn>
                  </p:par>
                  <p:par>
                    <p:cTn id="74" fill="hold">
                      <p:stCondLst>
                        <p:cond delay="indefinite"/>
                      </p:stCondLst>
                      <p:childTnLst>
                        <p:par>
                          <p:cTn id="75" fill="hold">
                            <p:stCondLst>
                              <p:cond delay="0"/>
                            </p:stCondLst>
                            <p:childTnLst>
                              <p:par>
                                <p:cTn id="76" presetID="45" presetClass="entr" presetSubtype="0" fill="hold" grpId="0" nodeType="click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fade">
                                      <p:cBhvr>
                                        <p:cTn id="78" dur="2000"/>
                                        <p:tgtEl>
                                          <p:spTgt spid="23"/>
                                        </p:tgtEl>
                                      </p:cBhvr>
                                    </p:animEffect>
                                    <p:anim calcmode="lin" valueType="num">
                                      <p:cBhvr>
                                        <p:cTn id="79" dur="2000" fill="hold"/>
                                        <p:tgtEl>
                                          <p:spTgt spid="23"/>
                                        </p:tgtEl>
                                        <p:attrNameLst>
                                          <p:attrName>ppt_w</p:attrName>
                                        </p:attrNameLst>
                                      </p:cBhvr>
                                      <p:tavLst>
                                        <p:tav tm="0" fmla="#ppt_w*sin(2.5*pi*$)">
                                          <p:val>
                                            <p:fltVal val="0"/>
                                          </p:val>
                                        </p:tav>
                                        <p:tav tm="100000">
                                          <p:val>
                                            <p:fltVal val="1"/>
                                          </p:val>
                                        </p:tav>
                                      </p:tavLst>
                                    </p:anim>
                                    <p:anim calcmode="lin" valueType="num">
                                      <p:cBhvr>
                                        <p:cTn id="80" dur="2000" fill="hold"/>
                                        <p:tgtEl>
                                          <p:spTgt spid="23"/>
                                        </p:tgtEl>
                                        <p:attrNameLst>
                                          <p:attrName>ppt_h</p:attrName>
                                        </p:attrNameLst>
                                      </p:cBhvr>
                                      <p:tavLst>
                                        <p:tav tm="0">
                                          <p:val>
                                            <p:strVal val="#ppt_h"/>
                                          </p:val>
                                        </p:tav>
                                        <p:tav tm="100000">
                                          <p:val>
                                            <p:strVal val="#ppt_h"/>
                                          </p:val>
                                        </p:tav>
                                      </p:tavLst>
                                    </p:anim>
                                  </p:childTnLst>
                                </p:cTn>
                              </p:par>
                              <p:par>
                                <p:cTn id="81" presetID="45" presetClass="exit" presetSubtype="0" fill="hold" grpId="1" nodeType="withEffect">
                                  <p:stCondLst>
                                    <p:cond delay="0"/>
                                  </p:stCondLst>
                                  <p:childTnLst>
                                    <p:animEffect transition="out" filter="fade">
                                      <p:cBhvr>
                                        <p:cTn id="82" dur="2000"/>
                                        <p:tgtEl>
                                          <p:spTgt spid="22"/>
                                        </p:tgtEl>
                                      </p:cBhvr>
                                    </p:animEffect>
                                    <p:anim calcmode="lin" valueType="num">
                                      <p:cBhvr>
                                        <p:cTn id="83" dur="2000"/>
                                        <p:tgtEl>
                                          <p:spTgt spid="2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4" dur="2000"/>
                                        <p:tgtEl>
                                          <p:spTgt spid="22"/>
                                        </p:tgtEl>
                                        <p:attrNameLst>
                                          <p:attrName>ppt_h</p:attrName>
                                        </p:attrNameLst>
                                      </p:cBhvr>
                                      <p:tavLst>
                                        <p:tav tm="0">
                                          <p:val>
                                            <p:strVal val="ppt_h"/>
                                          </p:val>
                                        </p:tav>
                                        <p:tav tm="100000">
                                          <p:val>
                                            <p:strVal val="ppt_h"/>
                                          </p:val>
                                        </p:tav>
                                      </p:tavLst>
                                    </p:anim>
                                    <p:set>
                                      <p:cBhvr>
                                        <p:cTn id="85" dur="1" fill="hold">
                                          <p:stCondLst>
                                            <p:cond delay="1999"/>
                                          </p:stCondLst>
                                        </p:cTn>
                                        <p:tgtEl>
                                          <p:spTgt spid="22"/>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18"/>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26" presetClass="emph" presetSubtype="0" fill="hold" nodeType="clickEffect">
                                  <p:stCondLst>
                                    <p:cond delay="0"/>
                                  </p:stCondLst>
                                  <p:childTnLst>
                                    <p:animEffect transition="out" filter="fade">
                                      <p:cBhvr>
                                        <p:cTn id="93" dur="500" tmFilter="0, 0; .2, .5; .8, .5; 1, 0"/>
                                        <p:tgtEl>
                                          <p:spTgt spid="13"/>
                                        </p:tgtEl>
                                      </p:cBhvr>
                                    </p:animEffect>
                                    <p:animScale>
                                      <p:cBhvr>
                                        <p:cTn id="94"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1" grpId="0" animBg="1"/>
      <p:bldP spid="12" grpId="0" animBg="1"/>
      <p:bldP spid="14" grpId="0"/>
      <p:bldP spid="15" grpId="0" animBg="1"/>
      <p:bldP spid="16" grpId="0" animBg="1"/>
      <p:bldP spid="17" grpId="0" animBg="1"/>
      <p:bldP spid="18" grpId="0" animBg="1"/>
      <p:bldP spid="19" grpId="0" animBg="1"/>
      <p:bldP spid="20" grpId="0" animBg="1"/>
      <p:bldP spid="21" grpId="0" animBg="1"/>
      <p:bldP spid="22" grpId="0" animBg="1"/>
      <p:bldP spid="22" grpId="1" animBg="1"/>
      <p:bldP spid="2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920BC-E8BE-23F7-A244-8D75AC1CC0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B33783-569D-29DF-D625-8B8FE345D43F}"/>
              </a:ext>
            </a:extLst>
          </p:cNvPr>
          <p:cNvSpPr>
            <a:spLocks noGrp="1"/>
          </p:cNvSpPr>
          <p:nvPr>
            <p:ph type="title"/>
          </p:nvPr>
        </p:nvSpPr>
        <p:spPr/>
        <p:txBody>
          <a:bodyPr>
            <a:normAutofit fontScale="90000"/>
          </a:bodyPr>
          <a:lstStyle/>
          <a:p>
            <a:r>
              <a:rPr lang="en-GB"/>
              <a:t>Hazard Log</a:t>
            </a:r>
          </a:p>
        </p:txBody>
      </p:sp>
      <p:cxnSp>
        <p:nvCxnSpPr>
          <p:cNvPr id="3" name="Straight Arrow Connector 2">
            <a:extLst>
              <a:ext uri="{FF2B5EF4-FFF2-40B4-BE49-F238E27FC236}">
                <a16:creationId xmlns:a16="http://schemas.microsoft.com/office/drawing/2014/main" id="{38C9544E-A5AA-407A-7AC9-01466141FD03}"/>
              </a:ext>
            </a:extLst>
          </p:cNvPr>
          <p:cNvCxnSpPr>
            <a:cxnSpLocks/>
          </p:cNvCxnSpPr>
          <p:nvPr/>
        </p:nvCxnSpPr>
        <p:spPr>
          <a:xfrm flipH="1" flipV="1">
            <a:off x="5094631" y="4162758"/>
            <a:ext cx="820673" cy="1881847"/>
          </a:xfrm>
          <a:prstGeom prst="straightConnector1">
            <a:avLst/>
          </a:prstGeom>
          <a:ln w="28575">
            <a:solidFill>
              <a:srgbClr val="0D55F7"/>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3FB5C8E1-CE53-CD7C-D318-0FB85FF90625}"/>
              </a:ext>
            </a:extLst>
          </p:cNvPr>
          <p:cNvCxnSpPr>
            <a:cxnSpLocks/>
          </p:cNvCxnSpPr>
          <p:nvPr/>
        </p:nvCxnSpPr>
        <p:spPr>
          <a:xfrm flipV="1">
            <a:off x="6834098" y="4162758"/>
            <a:ext cx="1825619" cy="1881847"/>
          </a:xfrm>
          <a:prstGeom prst="straightConnector1">
            <a:avLst/>
          </a:prstGeom>
          <a:ln w="28575">
            <a:solidFill>
              <a:srgbClr val="0D55F7"/>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A59C94F-F71C-CD97-A2FB-112FDE069733}"/>
              </a:ext>
            </a:extLst>
          </p:cNvPr>
          <p:cNvSpPr txBox="1"/>
          <p:nvPr/>
        </p:nvSpPr>
        <p:spPr>
          <a:xfrm>
            <a:off x="2090856" y="1426440"/>
            <a:ext cx="9346169" cy="923330"/>
          </a:xfrm>
          <a:prstGeom prst="rect">
            <a:avLst/>
          </a:prstGeom>
          <a:noFill/>
        </p:spPr>
        <p:txBody>
          <a:bodyPr wrap="square">
            <a:spAutoFit/>
          </a:bodyPr>
          <a:lstStyle/>
          <a:p>
            <a:pPr algn="just"/>
            <a:r>
              <a:rPr lang="en-US"/>
              <a:t>The continually updated record of the Hazards, accident sequences and accidents associated with a system. It includes information documenting risk management for each Hazard and Accident.</a:t>
            </a:r>
            <a:endParaRPr lang="en-GB"/>
          </a:p>
        </p:txBody>
      </p:sp>
      <p:sp>
        <p:nvSpPr>
          <p:cNvPr id="6" name="TextBox 5">
            <a:extLst>
              <a:ext uri="{FF2B5EF4-FFF2-40B4-BE49-F238E27FC236}">
                <a16:creationId xmlns:a16="http://schemas.microsoft.com/office/drawing/2014/main" id="{1ACAF69B-011E-6633-E464-AC6BDE912ADD}"/>
              </a:ext>
            </a:extLst>
          </p:cNvPr>
          <p:cNvSpPr txBox="1"/>
          <p:nvPr/>
        </p:nvSpPr>
        <p:spPr>
          <a:xfrm>
            <a:off x="566738" y="2525556"/>
            <a:ext cx="11001373" cy="646331"/>
          </a:xfrm>
          <a:prstGeom prst="rect">
            <a:avLst/>
          </a:prstGeom>
          <a:noFill/>
        </p:spPr>
        <p:txBody>
          <a:bodyPr wrap="square">
            <a:spAutoFit/>
          </a:bodyPr>
          <a:lstStyle/>
          <a:p>
            <a:r>
              <a:rPr lang="en-GB"/>
              <a:t>In some areas such as commodities DT risk assessment is typically recorded in a Hazard Log rather than in the ECtRtL Log in a way that captures and retells the accident sequence:</a:t>
            </a:r>
          </a:p>
        </p:txBody>
      </p:sp>
      <p:graphicFrame>
        <p:nvGraphicFramePr>
          <p:cNvPr id="7" name="Table 4">
            <a:extLst>
              <a:ext uri="{FF2B5EF4-FFF2-40B4-BE49-F238E27FC236}">
                <a16:creationId xmlns:a16="http://schemas.microsoft.com/office/drawing/2014/main" id="{EBA2BBE2-38A2-84E5-4B2A-658552B0A81D}"/>
              </a:ext>
            </a:extLst>
          </p:cNvPr>
          <p:cNvGraphicFramePr>
            <a:graphicFrameLocks noGrp="1"/>
          </p:cNvGraphicFramePr>
          <p:nvPr>
            <p:extLst>
              <p:ext uri="{D42A27DB-BD31-4B8C-83A1-F6EECF244321}">
                <p14:modId xmlns:p14="http://schemas.microsoft.com/office/powerpoint/2010/main" val="1507712449"/>
              </p:ext>
            </p:extLst>
          </p:nvPr>
        </p:nvGraphicFramePr>
        <p:xfrm>
          <a:off x="1746253" y="3329438"/>
          <a:ext cx="8642344" cy="741680"/>
        </p:xfrm>
        <a:graphic>
          <a:graphicData uri="http://schemas.openxmlformats.org/drawingml/2006/table">
            <a:tbl>
              <a:tblPr firstRow="1" bandRow="1">
                <a:tableStyleId>{073A0DAA-6AF3-43AB-8588-CEC1D06C72B9}</a:tableStyleId>
              </a:tblPr>
              <a:tblGrid>
                <a:gridCol w="576759">
                  <a:extLst>
                    <a:ext uri="{9D8B030D-6E8A-4147-A177-3AD203B41FA5}">
                      <a16:colId xmlns:a16="http://schemas.microsoft.com/office/drawing/2014/main" val="1975299782"/>
                    </a:ext>
                  </a:extLst>
                </a:gridCol>
                <a:gridCol w="936104">
                  <a:extLst>
                    <a:ext uri="{9D8B030D-6E8A-4147-A177-3AD203B41FA5}">
                      <a16:colId xmlns:a16="http://schemas.microsoft.com/office/drawing/2014/main" val="1294402429"/>
                    </a:ext>
                  </a:extLst>
                </a:gridCol>
                <a:gridCol w="1152128">
                  <a:extLst>
                    <a:ext uri="{9D8B030D-6E8A-4147-A177-3AD203B41FA5}">
                      <a16:colId xmlns:a16="http://schemas.microsoft.com/office/drawing/2014/main" val="2533559694"/>
                    </a:ext>
                  </a:extLst>
                </a:gridCol>
                <a:gridCol w="1296144">
                  <a:extLst>
                    <a:ext uri="{9D8B030D-6E8A-4147-A177-3AD203B41FA5}">
                      <a16:colId xmlns:a16="http://schemas.microsoft.com/office/drawing/2014/main" val="3298043619"/>
                    </a:ext>
                  </a:extLst>
                </a:gridCol>
                <a:gridCol w="1224136">
                  <a:extLst>
                    <a:ext uri="{9D8B030D-6E8A-4147-A177-3AD203B41FA5}">
                      <a16:colId xmlns:a16="http://schemas.microsoft.com/office/drawing/2014/main" val="2986215989"/>
                    </a:ext>
                  </a:extLst>
                </a:gridCol>
                <a:gridCol w="1080120">
                  <a:extLst>
                    <a:ext uri="{9D8B030D-6E8A-4147-A177-3AD203B41FA5}">
                      <a16:colId xmlns:a16="http://schemas.microsoft.com/office/drawing/2014/main" val="1582522922"/>
                    </a:ext>
                  </a:extLst>
                </a:gridCol>
                <a:gridCol w="1296660">
                  <a:extLst>
                    <a:ext uri="{9D8B030D-6E8A-4147-A177-3AD203B41FA5}">
                      <a16:colId xmlns:a16="http://schemas.microsoft.com/office/drawing/2014/main" val="1627339026"/>
                    </a:ext>
                  </a:extLst>
                </a:gridCol>
                <a:gridCol w="1080293">
                  <a:extLst>
                    <a:ext uri="{9D8B030D-6E8A-4147-A177-3AD203B41FA5}">
                      <a16:colId xmlns:a16="http://schemas.microsoft.com/office/drawing/2014/main" val="752355070"/>
                    </a:ext>
                  </a:extLst>
                </a:gridCol>
              </a:tblGrid>
              <a:tr h="370840">
                <a:tc>
                  <a:txBody>
                    <a:bodyPr/>
                    <a:lstStyle/>
                    <a:p>
                      <a:r>
                        <a:rPr lang="en-GB" sz="1600" b="0"/>
                        <a:t>Ref</a:t>
                      </a:r>
                    </a:p>
                  </a:txBody>
                  <a:tcPr/>
                </a:tc>
                <a:tc>
                  <a:txBody>
                    <a:bodyPr/>
                    <a:lstStyle/>
                    <a:p>
                      <a:r>
                        <a:rPr lang="en-GB" sz="1600" b="0"/>
                        <a:t>Hazard</a:t>
                      </a:r>
                    </a:p>
                  </a:txBody>
                  <a:tcPr/>
                </a:tc>
                <a:tc>
                  <a:txBody>
                    <a:bodyPr/>
                    <a:lstStyle/>
                    <a:p>
                      <a:r>
                        <a:rPr lang="en-GB" sz="1600" b="0"/>
                        <a:t>Causes</a:t>
                      </a:r>
                    </a:p>
                  </a:txBody>
                  <a:tcPr/>
                </a:tc>
                <a:tc>
                  <a:txBody>
                    <a:bodyPr/>
                    <a:lstStyle/>
                    <a:p>
                      <a:r>
                        <a:rPr lang="en-GB" sz="1600" b="0"/>
                        <a:t>Mitigation</a:t>
                      </a:r>
                    </a:p>
                  </a:txBody>
                  <a:tcPr/>
                </a:tc>
                <a:tc>
                  <a:txBody>
                    <a:bodyPr/>
                    <a:lstStyle/>
                    <a:p>
                      <a:r>
                        <a:rPr lang="en-GB" sz="1600" b="0"/>
                        <a:t>Outcome</a:t>
                      </a:r>
                    </a:p>
                  </a:txBody>
                  <a:tcPr/>
                </a:tc>
                <a:tc>
                  <a:txBody>
                    <a:bodyPr/>
                    <a:lstStyle/>
                    <a:p>
                      <a:r>
                        <a:rPr lang="en-GB" sz="1600" b="0"/>
                        <a:t>Severity</a:t>
                      </a:r>
                    </a:p>
                  </a:txBody>
                  <a:tcPr/>
                </a:tc>
                <a:tc>
                  <a:txBody>
                    <a:bodyPr/>
                    <a:lstStyle/>
                    <a:p>
                      <a:r>
                        <a:rPr lang="en-GB" sz="1600" b="0"/>
                        <a:t>Likelihood</a:t>
                      </a:r>
                    </a:p>
                  </a:txBody>
                  <a:tcPr/>
                </a:tc>
                <a:tc>
                  <a:txBody>
                    <a:bodyPr/>
                    <a:lstStyle/>
                    <a:p>
                      <a:r>
                        <a:rPr lang="en-GB" sz="1600" b="0"/>
                        <a:t>Risk</a:t>
                      </a:r>
                    </a:p>
                  </a:txBody>
                  <a:tcPr/>
                </a:tc>
                <a:extLst>
                  <a:ext uri="{0D108BD9-81ED-4DB2-BD59-A6C34878D82A}">
                    <a16:rowId xmlns:a16="http://schemas.microsoft.com/office/drawing/2014/main" val="2798648756"/>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875367705"/>
                  </a:ext>
                </a:extLst>
              </a:tr>
            </a:tbl>
          </a:graphicData>
        </a:graphic>
      </p:graphicFrame>
      <p:sp>
        <p:nvSpPr>
          <p:cNvPr id="8" name="Right Brace 7">
            <a:extLst>
              <a:ext uri="{FF2B5EF4-FFF2-40B4-BE49-F238E27FC236}">
                <a16:creationId xmlns:a16="http://schemas.microsoft.com/office/drawing/2014/main" id="{2BF8D5C0-63F0-B95D-590D-6C6C7CB1F0D0}"/>
              </a:ext>
            </a:extLst>
          </p:cNvPr>
          <p:cNvSpPr/>
          <p:nvPr/>
        </p:nvSpPr>
        <p:spPr>
          <a:xfrm rot="5400000">
            <a:off x="4316631" y="2133978"/>
            <a:ext cx="576064" cy="4608512"/>
          </a:xfrm>
          <a:prstGeom prst="rightBrace">
            <a:avLst>
              <a:gd name="adj1" fmla="val 8333"/>
              <a:gd name="adj2" fmla="val 80688"/>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800"/>
          </a:p>
        </p:txBody>
      </p:sp>
      <p:sp>
        <p:nvSpPr>
          <p:cNvPr id="9" name="Rectangle 8">
            <a:extLst>
              <a:ext uri="{FF2B5EF4-FFF2-40B4-BE49-F238E27FC236}">
                <a16:creationId xmlns:a16="http://schemas.microsoft.com/office/drawing/2014/main" id="{D4999A18-8506-1F70-79A2-21F57EFAE1AC}"/>
              </a:ext>
            </a:extLst>
          </p:cNvPr>
          <p:cNvSpPr/>
          <p:nvPr/>
        </p:nvSpPr>
        <p:spPr>
          <a:xfrm>
            <a:off x="2300407" y="4774422"/>
            <a:ext cx="2088232" cy="7416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solidFill>
                  <a:schemeClr val="bg1"/>
                </a:solidFill>
              </a:rPr>
              <a:t>Describes the accident sequence</a:t>
            </a:r>
          </a:p>
        </p:txBody>
      </p:sp>
      <p:sp>
        <p:nvSpPr>
          <p:cNvPr id="10" name="Right Brace 9">
            <a:extLst>
              <a:ext uri="{FF2B5EF4-FFF2-40B4-BE49-F238E27FC236}">
                <a16:creationId xmlns:a16="http://schemas.microsoft.com/office/drawing/2014/main" id="{22391845-EC32-FF25-221F-06C1ED0CD709}"/>
              </a:ext>
            </a:extLst>
          </p:cNvPr>
          <p:cNvSpPr/>
          <p:nvPr/>
        </p:nvSpPr>
        <p:spPr>
          <a:xfrm rot="5400000">
            <a:off x="8398136" y="2748362"/>
            <a:ext cx="576064" cy="3404857"/>
          </a:xfrm>
          <a:prstGeom prst="rightBrace">
            <a:avLst>
              <a:gd name="adj1" fmla="val 8333"/>
              <a:gd name="adj2" fmla="val 30915"/>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800"/>
          </a:p>
        </p:txBody>
      </p:sp>
      <p:sp>
        <p:nvSpPr>
          <p:cNvPr id="11" name="Rectangle 10">
            <a:extLst>
              <a:ext uri="{FF2B5EF4-FFF2-40B4-BE49-F238E27FC236}">
                <a16:creationId xmlns:a16="http://schemas.microsoft.com/office/drawing/2014/main" id="{E873F082-D036-C10A-2F80-79BC2C3FCBBE}"/>
              </a:ext>
            </a:extLst>
          </p:cNvPr>
          <p:cNvSpPr/>
          <p:nvPr/>
        </p:nvSpPr>
        <p:spPr>
          <a:xfrm>
            <a:off x="5300753" y="5302924"/>
            <a:ext cx="2232248" cy="1057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solidFill>
                  <a:schemeClr val="bg1"/>
                </a:solidFill>
              </a:rPr>
              <a:t>Provides the evidence to justify the risk likelihood</a:t>
            </a:r>
          </a:p>
        </p:txBody>
      </p:sp>
      <p:sp>
        <p:nvSpPr>
          <p:cNvPr id="12" name="Rectangle 11">
            <a:extLst>
              <a:ext uri="{FF2B5EF4-FFF2-40B4-BE49-F238E27FC236}">
                <a16:creationId xmlns:a16="http://schemas.microsoft.com/office/drawing/2014/main" id="{92073D36-3564-F81C-442A-BD6D72BE6B7E}"/>
              </a:ext>
            </a:extLst>
          </p:cNvPr>
          <p:cNvSpPr/>
          <p:nvPr/>
        </p:nvSpPr>
        <p:spPr>
          <a:xfrm>
            <a:off x="8300365" y="4823256"/>
            <a:ext cx="2088232" cy="7542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solidFill>
                  <a:schemeClr val="bg1"/>
                </a:solidFill>
              </a:rPr>
              <a:t>Categorises the risk</a:t>
            </a:r>
          </a:p>
        </p:txBody>
      </p:sp>
      <p:sp>
        <p:nvSpPr>
          <p:cNvPr id="13" name="Rectangle 12">
            <a:extLst>
              <a:ext uri="{FF2B5EF4-FFF2-40B4-BE49-F238E27FC236}">
                <a16:creationId xmlns:a16="http://schemas.microsoft.com/office/drawing/2014/main" id="{86E9090B-9CE1-F20E-3F11-FCAF06A85077}"/>
              </a:ext>
            </a:extLst>
          </p:cNvPr>
          <p:cNvSpPr/>
          <p:nvPr/>
        </p:nvSpPr>
        <p:spPr>
          <a:xfrm>
            <a:off x="697825" y="1483051"/>
            <a:ext cx="1261944" cy="87563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GB"/>
              <a:t>Def Stan 00-056</a:t>
            </a:r>
          </a:p>
        </p:txBody>
      </p:sp>
    </p:spTree>
    <p:extLst>
      <p:ext uri="{BB962C8B-B14F-4D97-AF65-F5344CB8AC3E}">
        <p14:creationId xmlns:p14="http://schemas.microsoft.com/office/powerpoint/2010/main" val="38491382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11" grpId="0" animBg="1"/>
      <p:bldP spid="1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CB6A4-D816-627E-7CF3-9477C29F14F2}"/>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CA58463F-C72F-0209-79B2-F15FD2F81CC7}"/>
              </a:ext>
            </a:extLst>
          </p:cNvPr>
          <p:cNvSpPr/>
          <p:nvPr/>
        </p:nvSpPr>
        <p:spPr>
          <a:xfrm>
            <a:off x="3867150" y="1885950"/>
            <a:ext cx="1981200" cy="2343150"/>
          </a:xfrm>
          <a:prstGeom prst="rect">
            <a:avLst/>
          </a:prstGeom>
          <a:solidFill>
            <a:srgbClr val="58A272"/>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GB" b="1"/>
              <a:t>Content</a:t>
            </a:r>
          </a:p>
        </p:txBody>
      </p:sp>
      <p:sp>
        <p:nvSpPr>
          <p:cNvPr id="3" name="Rectangle 2">
            <a:extLst>
              <a:ext uri="{FF2B5EF4-FFF2-40B4-BE49-F238E27FC236}">
                <a16:creationId xmlns:a16="http://schemas.microsoft.com/office/drawing/2014/main" id="{8AA8C873-E116-7BA7-A92F-0C0A979E8DCF}"/>
              </a:ext>
            </a:extLst>
          </p:cNvPr>
          <p:cNvSpPr/>
          <p:nvPr/>
        </p:nvSpPr>
        <p:spPr>
          <a:xfrm>
            <a:off x="1276351" y="1885950"/>
            <a:ext cx="1981200" cy="2343150"/>
          </a:xfrm>
          <a:prstGeom prst="rect">
            <a:avLst/>
          </a:prstGeom>
          <a:solidFill>
            <a:srgbClr val="3FA09C"/>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GB" b="1"/>
              <a:t>Purpose</a:t>
            </a:r>
          </a:p>
        </p:txBody>
      </p:sp>
      <p:sp>
        <p:nvSpPr>
          <p:cNvPr id="2" name="Title 1">
            <a:extLst>
              <a:ext uri="{FF2B5EF4-FFF2-40B4-BE49-F238E27FC236}">
                <a16:creationId xmlns:a16="http://schemas.microsoft.com/office/drawing/2014/main" id="{412F1406-A2CC-C902-90A4-AE2F1F350DCD}"/>
              </a:ext>
            </a:extLst>
          </p:cNvPr>
          <p:cNvSpPr>
            <a:spLocks noGrp="1"/>
          </p:cNvSpPr>
          <p:nvPr>
            <p:ph type="title"/>
          </p:nvPr>
        </p:nvSpPr>
        <p:spPr/>
        <p:txBody>
          <a:bodyPr>
            <a:normAutofit fontScale="90000"/>
          </a:bodyPr>
          <a:lstStyle/>
          <a:p>
            <a:r>
              <a:rPr lang="en-GB"/>
              <a:t>Hazard Log</a:t>
            </a:r>
          </a:p>
        </p:txBody>
      </p:sp>
      <p:pic>
        <p:nvPicPr>
          <p:cNvPr id="5" name="Graphic 4" descr="Clipboard Checked outline">
            <a:extLst>
              <a:ext uri="{FF2B5EF4-FFF2-40B4-BE49-F238E27FC236}">
                <a16:creationId xmlns:a16="http://schemas.microsoft.com/office/drawing/2014/main" id="{935F85D9-C1F1-6015-73A5-877425E058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45430" y="2152649"/>
            <a:ext cx="1571625" cy="1571625"/>
          </a:xfrm>
          <a:prstGeom prst="rect">
            <a:avLst/>
          </a:prstGeom>
        </p:spPr>
      </p:pic>
      <p:pic>
        <p:nvPicPr>
          <p:cNvPr id="12" name="Graphic 11" descr="Open folder outline">
            <a:extLst>
              <a:ext uri="{FF2B5EF4-FFF2-40B4-BE49-F238E27FC236}">
                <a16:creationId xmlns:a16="http://schemas.microsoft.com/office/drawing/2014/main" id="{FA865666-0880-DB6F-A387-B2AD96FEE6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93405" y="2526505"/>
            <a:ext cx="1062039" cy="1062039"/>
          </a:xfrm>
          <a:prstGeom prst="rect">
            <a:avLst/>
          </a:prstGeom>
        </p:spPr>
      </p:pic>
      <p:sp>
        <p:nvSpPr>
          <p:cNvPr id="13" name="Rectangle 12">
            <a:extLst>
              <a:ext uri="{FF2B5EF4-FFF2-40B4-BE49-F238E27FC236}">
                <a16:creationId xmlns:a16="http://schemas.microsoft.com/office/drawing/2014/main" id="{80EABA23-8327-9904-59A2-BD75C0CD20EE}"/>
              </a:ext>
            </a:extLst>
          </p:cNvPr>
          <p:cNvSpPr/>
          <p:nvPr/>
        </p:nvSpPr>
        <p:spPr>
          <a:xfrm>
            <a:off x="6457949" y="1885950"/>
            <a:ext cx="1981200" cy="2343150"/>
          </a:xfrm>
          <a:prstGeom prst="rect">
            <a:avLst/>
          </a:prstGeom>
          <a:solidFill>
            <a:srgbClr val="E49E3C"/>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GB" b="1"/>
              <a:t>Design</a:t>
            </a:r>
          </a:p>
        </p:txBody>
      </p:sp>
      <p:sp>
        <p:nvSpPr>
          <p:cNvPr id="14" name="Rectangle 13">
            <a:extLst>
              <a:ext uri="{FF2B5EF4-FFF2-40B4-BE49-F238E27FC236}">
                <a16:creationId xmlns:a16="http://schemas.microsoft.com/office/drawing/2014/main" id="{E35BAE7D-A8C5-8DA8-F41A-1D3D42BD8B9A}"/>
              </a:ext>
            </a:extLst>
          </p:cNvPr>
          <p:cNvSpPr/>
          <p:nvPr/>
        </p:nvSpPr>
        <p:spPr>
          <a:xfrm>
            <a:off x="8896349" y="1885950"/>
            <a:ext cx="1981200" cy="2343150"/>
          </a:xfrm>
          <a:prstGeom prst="rect">
            <a:avLst/>
          </a:prstGeom>
          <a:solidFill>
            <a:srgbClr val="3A7391"/>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GB" b="1"/>
              <a:t>Operation</a:t>
            </a:r>
          </a:p>
        </p:txBody>
      </p:sp>
      <p:pic>
        <p:nvPicPr>
          <p:cNvPr id="21" name="Graphic 20" descr="Blueprint outline">
            <a:extLst>
              <a:ext uri="{FF2B5EF4-FFF2-40B4-BE49-F238E27FC236}">
                <a16:creationId xmlns:a16="http://schemas.microsoft.com/office/drawing/2014/main" id="{4EB2F06F-F195-8DB6-D1E4-C83CBF3587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65141" y="2481261"/>
            <a:ext cx="1107283" cy="1107283"/>
          </a:xfrm>
          <a:prstGeom prst="rect">
            <a:avLst/>
          </a:prstGeom>
        </p:spPr>
      </p:pic>
      <p:pic>
        <p:nvPicPr>
          <p:cNvPr id="23" name="Graphic 22" descr="Arrow circle with solid fill">
            <a:extLst>
              <a:ext uri="{FF2B5EF4-FFF2-40B4-BE49-F238E27FC236}">
                <a16:creationId xmlns:a16="http://schemas.microsoft.com/office/drawing/2014/main" id="{D3819F49-A765-1A3C-6DF8-5DE4170C72E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64253" y="2343153"/>
            <a:ext cx="1245391" cy="1245391"/>
          </a:xfrm>
          <a:prstGeom prst="rect">
            <a:avLst/>
          </a:prstGeom>
        </p:spPr>
      </p:pic>
      <p:sp>
        <p:nvSpPr>
          <p:cNvPr id="24" name="Rectangle 23">
            <a:extLst>
              <a:ext uri="{FF2B5EF4-FFF2-40B4-BE49-F238E27FC236}">
                <a16:creationId xmlns:a16="http://schemas.microsoft.com/office/drawing/2014/main" id="{6A49607E-E1EE-3DA9-048B-FECB92E35C27}"/>
              </a:ext>
            </a:extLst>
          </p:cNvPr>
          <p:cNvSpPr/>
          <p:nvPr/>
        </p:nvSpPr>
        <p:spPr>
          <a:xfrm>
            <a:off x="1131671" y="1714501"/>
            <a:ext cx="2340000" cy="3781422"/>
          </a:xfrm>
          <a:prstGeom prst="rect">
            <a:avLst/>
          </a:prstGeom>
          <a:solidFill>
            <a:srgbClr val="3FA09C"/>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lnSpc>
                <a:spcPts val="2100"/>
              </a:lnSpc>
              <a:spcBef>
                <a:spcPts val="975"/>
              </a:spcBef>
              <a:spcAft>
                <a:spcPts val="225"/>
              </a:spcAft>
              <a:buNone/>
            </a:pPr>
            <a:r>
              <a:rPr lang="en-US" b="1" i="0">
                <a:effectLst/>
              </a:rPr>
              <a:t>Purpose</a:t>
            </a:r>
          </a:p>
          <a:p>
            <a:pPr algn="ctr">
              <a:lnSpc>
                <a:spcPts val="2100"/>
              </a:lnSpc>
              <a:spcBef>
                <a:spcPts val="975"/>
              </a:spcBef>
              <a:spcAft>
                <a:spcPts val="225"/>
              </a:spcAft>
              <a:buNone/>
            </a:pPr>
            <a:endParaRPr lang="en-US" b="1"/>
          </a:p>
          <a:p>
            <a:pPr algn="l">
              <a:spcBef>
                <a:spcPts val="300"/>
              </a:spcBef>
              <a:spcAft>
                <a:spcPts val="300"/>
              </a:spcAft>
              <a:buFont typeface="Arial" panose="020B0604020202020204" pitchFamily="34" charset="0"/>
              <a:buChar char="•"/>
            </a:pPr>
            <a:r>
              <a:rPr lang="en-US" b="0" i="0">
                <a:solidFill>
                  <a:schemeClr val="bg1"/>
                </a:solidFill>
                <a:effectLst/>
              </a:rPr>
              <a:t>Live document through CADMID/T lifecycle</a:t>
            </a:r>
          </a:p>
          <a:p>
            <a:pPr algn="l">
              <a:spcBef>
                <a:spcPts val="300"/>
              </a:spcBef>
              <a:spcAft>
                <a:spcPts val="300"/>
              </a:spcAft>
              <a:buFont typeface="Arial" panose="020B0604020202020204" pitchFamily="34" charset="0"/>
              <a:buChar char="•"/>
            </a:pPr>
            <a:r>
              <a:rPr lang="en-US" b="0" i="0">
                <a:solidFill>
                  <a:schemeClr val="bg1"/>
                </a:solidFill>
                <a:effectLst/>
              </a:rPr>
              <a:t>Records safety assessments &amp; risk mitigations</a:t>
            </a:r>
          </a:p>
          <a:p>
            <a:pPr algn="l">
              <a:spcBef>
                <a:spcPts val="300"/>
              </a:spcBef>
              <a:spcAft>
                <a:spcPts val="300"/>
              </a:spcAft>
              <a:buFont typeface="Arial" panose="020B0604020202020204" pitchFamily="34" charset="0"/>
              <a:buChar char="•"/>
            </a:pPr>
            <a:r>
              <a:rPr lang="en-US" b="0" i="0">
                <a:solidFill>
                  <a:schemeClr val="bg1"/>
                </a:solidFill>
                <a:effectLst/>
              </a:rPr>
              <a:t>Provides traceable, auditable decisions</a:t>
            </a:r>
          </a:p>
          <a:p>
            <a:pPr>
              <a:lnSpc>
                <a:spcPts val="2100"/>
              </a:lnSpc>
              <a:spcBef>
                <a:spcPts val="975"/>
              </a:spcBef>
              <a:spcAft>
                <a:spcPts val="225"/>
              </a:spcAft>
              <a:buNone/>
            </a:pPr>
            <a:endParaRPr lang="en-US" b="1" i="0">
              <a:effectLst/>
            </a:endParaRPr>
          </a:p>
        </p:txBody>
      </p:sp>
      <p:sp>
        <p:nvSpPr>
          <p:cNvPr id="25" name="Rectangle 24">
            <a:extLst>
              <a:ext uri="{FF2B5EF4-FFF2-40B4-BE49-F238E27FC236}">
                <a16:creationId xmlns:a16="http://schemas.microsoft.com/office/drawing/2014/main" id="{27198069-BEF4-1391-3A5C-C9B9E35BB26A}"/>
              </a:ext>
            </a:extLst>
          </p:cNvPr>
          <p:cNvSpPr/>
          <p:nvPr/>
        </p:nvSpPr>
        <p:spPr>
          <a:xfrm>
            <a:off x="3685791" y="1714500"/>
            <a:ext cx="2430067" cy="3781423"/>
          </a:xfrm>
          <a:prstGeom prst="rect">
            <a:avLst/>
          </a:prstGeom>
          <a:solidFill>
            <a:srgbClr val="58A272"/>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b="1"/>
              <a:t>Content</a:t>
            </a:r>
          </a:p>
          <a:p>
            <a:pPr algn="ctr"/>
            <a:endParaRPr lang="en-GB" b="1"/>
          </a:p>
          <a:p>
            <a:pPr marL="285750" indent="-285750">
              <a:buFont typeface="Arial" panose="020B0604020202020204" pitchFamily="34" charset="0"/>
              <a:buChar char="•"/>
            </a:pPr>
            <a:r>
              <a:rPr lang="en-US">
                <a:solidFill>
                  <a:schemeClr val="bg1"/>
                </a:solidFill>
              </a:rPr>
              <a:t>System scope &amp; safety requirements</a:t>
            </a:r>
          </a:p>
          <a:p>
            <a:pPr marL="285750" indent="-285750">
              <a:buFont typeface="Arial" panose="020B0604020202020204" pitchFamily="34" charset="0"/>
              <a:buChar char="•"/>
            </a:pPr>
            <a:r>
              <a:rPr lang="en-US">
                <a:solidFill>
                  <a:schemeClr val="bg1"/>
                </a:solidFill>
              </a:rPr>
              <a:t>Tracks:</a:t>
            </a:r>
          </a:p>
          <a:p>
            <a:pPr marL="742950" lvl="1" indent="-285750">
              <a:buFont typeface="Arial" panose="020B0604020202020204" pitchFamily="34" charset="0"/>
              <a:buChar char="•"/>
            </a:pPr>
            <a:r>
              <a:rPr lang="en-US">
                <a:solidFill>
                  <a:schemeClr val="bg1"/>
                </a:solidFill>
              </a:rPr>
              <a:t>Hazards &amp; risks</a:t>
            </a:r>
          </a:p>
          <a:p>
            <a:pPr marL="742950" lvl="1" indent="-285750">
              <a:buFont typeface="Arial" panose="020B0604020202020204" pitchFamily="34" charset="0"/>
              <a:buChar char="•"/>
            </a:pPr>
            <a:r>
              <a:rPr lang="en-US">
                <a:solidFill>
                  <a:schemeClr val="bg1"/>
                </a:solidFill>
              </a:rPr>
              <a:t>ALARP justifications</a:t>
            </a:r>
          </a:p>
          <a:p>
            <a:pPr marL="742950" lvl="1" indent="-285750">
              <a:buFont typeface="Arial" panose="020B0604020202020204" pitchFamily="34" charset="0"/>
              <a:buChar char="•"/>
            </a:pPr>
            <a:r>
              <a:rPr lang="en-US">
                <a:solidFill>
                  <a:schemeClr val="bg1"/>
                </a:solidFill>
              </a:rPr>
              <a:t>Status &amp; actions</a:t>
            </a:r>
          </a:p>
          <a:p>
            <a:pPr algn="ctr"/>
            <a:endParaRPr lang="en-GB" b="1"/>
          </a:p>
        </p:txBody>
      </p:sp>
      <p:sp>
        <p:nvSpPr>
          <p:cNvPr id="26" name="Rectangle 25">
            <a:extLst>
              <a:ext uri="{FF2B5EF4-FFF2-40B4-BE49-F238E27FC236}">
                <a16:creationId xmlns:a16="http://schemas.microsoft.com/office/drawing/2014/main" id="{B45DD77A-9EC0-D3EA-3F92-B1B78FFBAC3A}"/>
              </a:ext>
            </a:extLst>
          </p:cNvPr>
          <p:cNvSpPr/>
          <p:nvPr/>
        </p:nvSpPr>
        <p:spPr>
          <a:xfrm>
            <a:off x="6329978" y="1714500"/>
            <a:ext cx="2340000" cy="3781424"/>
          </a:xfrm>
          <a:prstGeom prst="rect">
            <a:avLst/>
          </a:prstGeom>
          <a:solidFill>
            <a:srgbClr val="E49E3C"/>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b="1"/>
              <a:t>Design</a:t>
            </a:r>
          </a:p>
          <a:p>
            <a:pPr algn="ctr"/>
            <a:endParaRPr lang="en-GB" b="1"/>
          </a:p>
          <a:p>
            <a:pPr marL="285750" indent="-285750">
              <a:buFont typeface="Arial" panose="020B0604020202020204" pitchFamily="34" charset="0"/>
              <a:buChar char="•"/>
            </a:pPr>
            <a:r>
              <a:rPr lang="en-US"/>
              <a:t>Choose format (paper/electronic)</a:t>
            </a:r>
          </a:p>
          <a:p>
            <a:pPr marL="285750" indent="-285750">
              <a:buFont typeface="Arial" panose="020B0604020202020204" pitchFamily="34" charset="0"/>
              <a:buChar char="•"/>
            </a:pPr>
            <a:r>
              <a:rPr lang="en-US"/>
              <a:t>Assign Hazard Log Administrator</a:t>
            </a:r>
          </a:p>
          <a:p>
            <a:pPr marL="285750" indent="-285750">
              <a:buFont typeface="Arial" panose="020B0604020202020204" pitchFamily="34" charset="0"/>
              <a:buChar char="•"/>
            </a:pPr>
            <a:r>
              <a:rPr lang="en-US"/>
              <a:t>Define risk classes &amp; hazard categories</a:t>
            </a:r>
          </a:p>
          <a:p>
            <a:pPr algn="ctr"/>
            <a:endParaRPr lang="en-GB" b="1"/>
          </a:p>
        </p:txBody>
      </p:sp>
      <p:sp>
        <p:nvSpPr>
          <p:cNvPr id="27" name="Rectangle 26">
            <a:extLst>
              <a:ext uri="{FF2B5EF4-FFF2-40B4-BE49-F238E27FC236}">
                <a16:creationId xmlns:a16="http://schemas.microsoft.com/office/drawing/2014/main" id="{424FBC9D-FD5D-AF35-2C28-1D9FC7DB21B5}"/>
              </a:ext>
            </a:extLst>
          </p:cNvPr>
          <p:cNvSpPr/>
          <p:nvPr/>
        </p:nvSpPr>
        <p:spPr>
          <a:xfrm>
            <a:off x="8846341" y="1714499"/>
            <a:ext cx="2478884" cy="3781425"/>
          </a:xfrm>
          <a:prstGeom prst="rect">
            <a:avLst/>
          </a:prstGeom>
          <a:solidFill>
            <a:srgbClr val="3A7391"/>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GB" b="1"/>
          </a:p>
          <a:p>
            <a:pPr algn="ctr"/>
            <a:endParaRPr lang="en-GB" b="1"/>
          </a:p>
          <a:p>
            <a:pPr algn="ctr"/>
            <a:r>
              <a:rPr lang="en-GB" b="1"/>
              <a:t>Operation</a:t>
            </a:r>
          </a:p>
          <a:p>
            <a:pPr algn="ctr"/>
            <a:endParaRPr lang="en-GB" b="1"/>
          </a:p>
          <a:p>
            <a:pPr marL="285750" indent="-285750">
              <a:buFont typeface="Arial" panose="020B0604020202020204" pitchFamily="34" charset="0"/>
              <a:buChar char="•"/>
            </a:pPr>
            <a:r>
              <a:rPr lang="en-US"/>
              <a:t>Initiated with hazard identification</a:t>
            </a:r>
          </a:p>
          <a:p>
            <a:pPr marL="285750" indent="-285750">
              <a:buFont typeface="Arial" panose="020B0604020202020204" pitchFamily="34" charset="0"/>
              <a:buChar char="•"/>
            </a:pPr>
            <a:r>
              <a:rPr lang="en-US"/>
              <a:t>Maintains configuration control</a:t>
            </a:r>
          </a:p>
          <a:p>
            <a:pPr marL="285750" indent="-285750">
              <a:buFont typeface="Arial" panose="020B0604020202020204" pitchFamily="34" charset="0"/>
              <a:buChar char="•"/>
            </a:pPr>
            <a:r>
              <a:rPr lang="en-US"/>
              <a:t>Hazards are closed, not deleted</a:t>
            </a:r>
          </a:p>
          <a:p>
            <a:pPr marL="285750" indent="-285750">
              <a:buFont typeface="Arial" panose="020B0604020202020204" pitchFamily="34" charset="0"/>
              <a:buChar char="•"/>
            </a:pPr>
            <a:r>
              <a:rPr lang="en-US"/>
              <a:t>Regularly reviewed &amp; updated</a:t>
            </a:r>
          </a:p>
          <a:p>
            <a:pPr algn="ctr"/>
            <a:endParaRPr lang="en-GB" b="1"/>
          </a:p>
        </p:txBody>
      </p:sp>
    </p:spTree>
    <p:extLst>
      <p:ext uri="{BB962C8B-B14F-4D97-AF65-F5344CB8AC3E}">
        <p14:creationId xmlns:p14="http://schemas.microsoft.com/office/powerpoint/2010/main" val="5968908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ED73B-032A-5B1C-F5ED-D18E64C63E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782D5E-A52E-8416-6AC2-D6660358AEEB}"/>
              </a:ext>
            </a:extLst>
          </p:cNvPr>
          <p:cNvSpPr>
            <a:spLocks noGrp="1"/>
          </p:cNvSpPr>
          <p:nvPr>
            <p:ph type="title"/>
          </p:nvPr>
        </p:nvSpPr>
        <p:spPr/>
        <p:txBody>
          <a:bodyPr>
            <a:normAutofit fontScale="90000"/>
          </a:bodyPr>
          <a:lstStyle/>
          <a:p>
            <a:r>
              <a:rPr lang="en-GB"/>
              <a:t>Hazard Log</a:t>
            </a:r>
          </a:p>
        </p:txBody>
      </p:sp>
      <p:pic>
        <p:nvPicPr>
          <p:cNvPr id="3" name="Picture 2">
            <a:extLst>
              <a:ext uri="{FF2B5EF4-FFF2-40B4-BE49-F238E27FC236}">
                <a16:creationId xmlns:a16="http://schemas.microsoft.com/office/drawing/2014/main" id="{F03C1BE6-C599-C022-96FB-DAA1827D2ED7}"/>
              </a:ext>
            </a:extLst>
          </p:cNvPr>
          <p:cNvPicPr>
            <a:picLocks noChangeAspect="1"/>
          </p:cNvPicPr>
          <p:nvPr/>
        </p:nvPicPr>
        <p:blipFill>
          <a:blip r:embed="rId3"/>
          <a:stretch>
            <a:fillRect/>
          </a:stretch>
        </p:blipFill>
        <p:spPr>
          <a:xfrm>
            <a:off x="1436354" y="1104531"/>
            <a:ext cx="9373908" cy="5277587"/>
          </a:xfrm>
          <a:prstGeom prst="rect">
            <a:avLst/>
          </a:prstGeom>
        </p:spPr>
      </p:pic>
    </p:spTree>
    <p:extLst>
      <p:ext uri="{BB962C8B-B14F-4D97-AF65-F5344CB8AC3E}">
        <p14:creationId xmlns:p14="http://schemas.microsoft.com/office/powerpoint/2010/main" val="1942692048"/>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75E9A-1D6A-CABD-7AA2-FD84493750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A9D523-1B5F-ED71-3EF5-4381249CBC98}"/>
              </a:ext>
            </a:extLst>
          </p:cNvPr>
          <p:cNvSpPr>
            <a:spLocks noGrp="1"/>
          </p:cNvSpPr>
          <p:nvPr>
            <p:ph type="title"/>
          </p:nvPr>
        </p:nvSpPr>
        <p:spPr/>
        <p:txBody>
          <a:bodyPr>
            <a:normAutofit fontScale="90000"/>
          </a:bodyPr>
          <a:lstStyle/>
          <a:p>
            <a:endParaRPr lang="en-GB"/>
          </a:p>
        </p:txBody>
      </p:sp>
      <p:pic>
        <p:nvPicPr>
          <p:cNvPr id="3" name="Picture 2">
            <a:extLst>
              <a:ext uri="{FF2B5EF4-FFF2-40B4-BE49-F238E27FC236}">
                <a16:creationId xmlns:a16="http://schemas.microsoft.com/office/drawing/2014/main" id="{4C697070-B4EC-344E-3CB5-9E6B9C438BEB}"/>
              </a:ext>
            </a:extLst>
          </p:cNvPr>
          <p:cNvPicPr>
            <a:picLocks noChangeAspect="1"/>
          </p:cNvPicPr>
          <p:nvPr/>
        </p:nvPicPr>
        <p:blipFill>
          <a:blip r:embed="rId3"/>
          <a:stretch>
            <a:fillRect/>
          </a:stretch>
        </p:blipFill>
        <p:spPr>
          <a:xfrm>
            <a:off x="2144505" y="1407772"/>
            <a:ext cx="8067610" cy="4533146"/>
          </a:xfrm>
          <a:prstGeom prst="rect">
            <a:avLst/>
          </a:prstGeom>
        </p:spPr>
      </p:pic>
      <p:pic>
        <p:nvPicPr>
          <p:cNvPr id="4" name="Picture 3">
            <a:extLst>
              <a:ext uri="{FF2B5EF4-FFF2-40B4-BE49-F238E27FC236}">
                <a16:creationId xmlns:a16="http://schemas.microsoft.com/office/drawing/2014/main" id="{83FFDEA7-98DC-3398-95CA-B684A0B91831}"/>
              </a:ext>
            </a:extLst>
          </p:cNvPr>
          <p:cNvPicPr>
            <a:picLocks noChangeAspect="1"/>
          </p:cNvPicPr>
          <p:nvPr/>
        </p:nvPicPr>
        <p:blipFill>
          <a:blip r:embed="rId4"/>
          <a:stretch>
            <a:fillRect/>
          </a:stretch>
        </p:blipFill>
        <p:spPr>
          <a:xfrm>
            <a:off x="3790311" y="918294"/>
            <a:ext cx="4715514" cy="5714196"/>
          </a:xfrm>
          <a:prstGeom prst="rect">
            <a:avLst/>
          </a:prstGeom>
        </p:spPr>
      </p:pic>
    </p:spTree>
    <p:extLst>
      <p:ext uri="{BB962C8B-B14F-4D97-AF65-F5344CB8AC3E}">
        <p14:creationId xmlns:p14="http://schemas.microsoft.com/office/powerpoint/2010/main" val="32365065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F8CE9-7F5E-0A8E-6EA8-9975BFFA38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D62847-9D6D-40A6-FD22-FD9BAE87B49B}"/>
              </a:ext>
            </a:extLst>
          </p:cNvPr>
          <p:cNvSpPr>
            <a:spLocks noGrp="1"/>
          </p:cNvSpPr>
          <p:nvPr>
            <p:ph type="title"/>
          </p:nvPr>
        </p:nvSpPr>
        <p:spPr/>
        <p:txBody>
          <a:bodyPr>
            <a:normAutofit fontScale="90000"/>
          </a:bodyPr>
          <a:lstStyle/>
          <a:p>
            <a:endParaRPr lang="en-GB"/>
          </a:p>
        </p:txBody>
      </p:sp>
      <p:pic>
        <p:nvPicPr>
          <p:cNvPr id="3" name="Picture 2">
            <a:extLst>
              <a:ext uri="{FF2B5EF4-FFF2-40B4-BE49-F238E27FC236}">
                <a16:creationId xmlns:a16="http://schemas.microsoft.com/office/drawing/2014/main" id="{C6836DC8-572B-3106-6FB9-8914E9E70DC5}"/>
              </a:ext>
            </a:extLst>
          </p:cNvPr>
          <p:cNvPicPr>
            <a:picLocks noChangeAspect="1"/>
          </p:cNvPicPr>
          <p:nvPr/>
        </p:nvPicPr>
        <p:blipFill>
          <a:blip r:embed="rId3"/>
          <a:stretch>
            <a:fillRect/>
          </a:stretch>
        </p:blipFill>
        <p:spPr>
          <a:xfrm>
            <a:off x="1861546" y="1037891"/>
            <a:ext cx="8468907" cy="4782217"/>
          </a:xfrm>
          <a:prstGeom prst="rect">
            <a:avLst/>
          </a:prstGeom>
        </p:spPr>
      </p:pic>
    </p:spTree>
    <p:extLst>
      <p:ext uri="{BB962C8B-B14F-4D97-AF65-F5344CB8AC3E}">
        <p14:creationId xmlns:p14="http://schemas.microsoft.com/office/powerpoint/2010/main" val="3134161124"/>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1BA2F-CFCD-61A6-66CC-D6892319FC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9C9AFE-D234-6A89-6D53-F724F8A0B7DF}"/>
              </a:ext>
            </a:extLst>
          </p:cNvPr>
          <p:cNvSpPr>
            <a:spLocks noGrp="1"/>
          </p:cNvSpPr>
          <p:nvPr>
            <p:ph type="title"/>
          </p:nvPr>
        </p:nvSpPr>
        <p:spPr/>
        <p:txBody>
          <a:bodyPr>
            <a:normAutofit fontScale="90000"/>
          </a:bodyPr>
          <a:lstStyle/>
          <a:p>
            <a:endParaRPr lang="en-GB"/>
          </a:p>
        </p:txBody>
      </p:sp>
      <p:sp>
        <p:nvSpPr>
          <p:cNvPr id="5" name="Rectangle 4">
            <a:extLst>
              <a:ext uri="{FF2B5EF4-FFF2-40B4-BE49-F238E27FC236}">
                <a16:creationId xmlns:a16="http://schemas.microsoft.com/office/drawing/2014/main" id="{098492DA-2373-A132-8630-1964681C52ED}"/>
              </a:ext>
            </a:extLst>
          </p:cNvPr>
          <p:cNvSpPr/>
          <p:nvPr/>
        </p:nvSpPr>
        <p:spPr>
          <a:xfrm>
            <a:off x="2457225" y="2967335"/>
            <a:ext cx="7020383" cy="923330"/>
          </a:xfrm>
          <a:prstGeom prst="rect">
            <a:avLst/>
          </a:prstGeom>
          <a:noFill/>
        </p:spPr>
        <p:txBody>
          <a:bodyPr wrap="none" lIns="91440" tIns="45720" rIns="91440" bIns="45720">
            <a:spAutoFit/>
          </a:bodyPr>
          <a:lstStyle/>
          <a:p>
            <a:pPr algn="ctr"/>
            <a:r>
              <a:rPr lang="en-US" sz="54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Safety ….What Tools?</a:t>
            </a:r>
            <a:endParaRPr 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7255379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D28A9-C9B0-9EC8-108A-9F075BF657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AF0E5B-9B96-3A6F-815F-F402002DC176}"/>
              </a:ext>
            </a:extLst>
          </p:cNvPr>
          <p:cNvSpPr>
            <a:spLocks noGrp="1"/>
          </p:cNvSpPr>
          <p:nvPr>
            <p:ph type="title"/>
          </p:nvPr>
        </p:nvSpPr>
        <p:spPr/>
        <p:txBody>
          <a:bodyPr>
            <a:normAutofit fontScale="90000"/>
          </a:bodyPr>
          <a:lstStyle/>
          <a:p>
            <a:endParaRPr lang="en-GB"/>
          </a:p>
        </p:txBody>
      </p:sp>
      <p:grpSp>
        <p:nvGrpSpPr>
          <p:cNvPr id="9" name="Group 8">
            <a:extLst>
              <a:ext uri="{FF2B5EF4-FFF2-40B4-BE49-F238E27FC236}">
                <a16:creationId xmlns:a16="http://schemas.microsoft.com/office/drawing/2014/main" id="{557498A8-BB18-3D16-BD2D-3D494A4275DA}"/>
              </a:ext>
            </a:extLst>
          </p:cNvPr>
          <p:cNvGrpSpPr/>
          <p:nvPr/>
        </p:nvGrpSpPr>
        <p:grpSpPr>
          <a:xfrm>
            <a:off x="0" y="0"/>
            <a:ext cx="12192000" cy="6857999"/>
            <a:chOff x="-20912" y="0"/>
            <a:chExt cx="12149514" cy="6858000"/>
          </a:xfrm>
        </p:grpSpPr>
        <p:pic>
          <p:nvPicPr>
            <p:cNvPr id="3" name="Picture 2" descr="A toolbox with tools in it&#10;&#10;AI-generated content may be incorrect.">
              <a:extLst>
                <a:ext uri="{FF2B5EF4-FFF2-40B4-BE49-F238E27FC236}">
                  <a16:creationId xmlns:a16="http://schemas.microsoft.com/office/drawing/2014/main" id="{C15C0896-F43E-EDE1-22E5-8021C94BF9BD}"/>
                </a:ext>
              </a:extLst>
            </p:cNvPr>
            <p:cNvPicPr>
              <a:picLocks noChangeAspect="1"/>
            </p:cNvPicPr>
            <p:nvPr/>
          </p:nvPicPr>
          <p:blipFill>
            <a:blip r:embed="rId3"/>
            <a:stretch>
              <a:fillRect/>
            </a:stretch>
          </p:blipFill>
          <p:spPr>
            <a:xfrm>
              <a:off x="-20912" y="0"/>
              <a:ext cx="12149514" cy="6858000"/>
            </a:xfrm>
            <a:prstGeom prst="rect">
              <a:avLst/>
            </a:prstGeom>
          </p:spPr>
        </p:pic>
        <p:sp>
          <p:nvSpPr>
            <p:cNvPr id="5" name="TextBox 4">
              <a:extLst>
                <a:ext uri="{FF2B5EF4-FFF2-40B4-BE49-F238E27FC236}">
                  <a16:creationId xmlns:a16="http://schemas.microsoft.com/office/drawing/2014/main" id="{5B1D5CC2-474B-1149-3D69-AFB1F5B0234A}"/>
                </a:ext>
              </a:extLst>
            </p:cNvPr>
            <p:cNvSpPr txBox="1"/>
            <p:nvPr/>
          </p:nvSpPr>
          <p:spPr>
            <a:xfrm>
              <a:off x="5192242" y="1080939"/>
              <a:ext cx="170511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t>Bowtie Methodology</a:t>
              </a:r>
            </a:p>
          </p:txBody>
        </p:sp>
        <p:sp>
          <p:nvSpPr>
            <p:cNvPr id="6" name="Rectangle: Beveled 5">
              <a:extLst>
                <a:ext uri="{FF2B5EF4-FFF2-40B4-BE49-F238E27FC236}">
                  <a16:creationId xmlns:a16="http://schemas.microsoft.com/office/drawing/2014/main" id="{F2B793DB-90E2-880A-FD37-3F3DD1F4ABAB}"/>
                </a:ext>
              </a:extLst>
            </p:cNvPr>
            <p:cNvSpPr/>
            <p:nvPr/>
          </p:nvSpPr>
          <p:spPr>
            <a:xfrm>
              <a:off x="3993075" y="1681366"/>
              <a:ext cx="3815644" cy="3692145"/>
            </a:xfrm>
            <a:prstGeom prst="beve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hlinkClick r:id="rId4"/>
              <a:extLst>
                <a:ext uri="{FF2B5EF4-FFF2-40B4-BE49-F238E27FC236}">
                  <a16:creationId xmlns:a16="http://schemas.microsoft.com/office/drawing/2014/main" id="{096203B8-6D14-3B25-610B-D99ACC1CA3AA}"/>
                </a:ext>
              </a:extLst>
            </p:cNvPr>
            <p:cNvPicPr>
              <a:picLocks noChangeAspect="1"/>
            </p:cNvPicPr>
            <p:nvPr/>
          </p:nvPicPr>
          <p:blipFill>
            <a:blip r:embed="rId5"/>
            <a:stretch>
              <a:fillRect/>
            </a:stretch>
          </p:blipFill>
          <p:spPr>
            <a:xfrm>
              <a:off x="4473745" y="2141885"/>
              <a:ext cx="2855721" cy="2780071"/>
            </a:xfrm>
            <a:prstGeom prst="rect">
              <a:avLst/>
            </a:prstGeom>
          </p:spPr>
        </p:pic>
      </p:grpSp>
      <p:pic>
        <p:nvPicPr>
          <p:cNvPr id="11" name="Picture 10">
            <a:extLst>
              <a:ext uri="{FF2B5EF4-FFF2-40B4-BE49-F238E27FC236}">
                <a16:creationId xmlns:a16="http://schemas.microsoft.com/office/drawing/2014/main" id="{E7D44A61-29B9-B92B-71D1-12D08FAE80B5}"/>
              </a:ext>
            </a:extLst>
          </p:cNvPr>
          <p:cNvPicPr>
            <a:picLocks noChangeAspect="1"/>
          </p:cNvPicPr>
          <p:nvPr/>
        </p:nvPicPr>
        <p:blipFill>
          <a:blip r:embed="rId6"/>
          <a:stretch>
            <a:fillRect/>
          </a:stretch>
        </p:blipFill>
        <p:spPr>
          <a:xfrm>
            <a:off x="5086978" y="186129"/>
            <a:ext cx="1711077" cy="795900"/>
          </a:xfrm>
          <a:prstGeom prst="rect">
            <a:avLst/>
          </a:prstGeom>
          <a:solidFill>
            <a:srgbClr val="CBDBF5"/>
          </a:solidFill>
        </p:spPr>
      </p:pic>
    </p:spTree>
    <p:extLst>
      <p:ext uri="{BB962C8B-B14F-4D97-AF65-F5344CB8AC3E}">
        <p14:creationId xmlns:p14="http://schemas.microsoft.com/office/powerpoint/2010/main" val="31791049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7FC80-DBD0-1A77-CA68-8836F237AE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8B9A19-C6B3-C8D8-6069-80951A449075}"/>
              </a:ext>
            </a:extLst>
          </p:cNvPr>
          <p:cNvSpPr>
            <a:spLocks noGrp="1"/>
          </p:cNvSpPr>
          <p:nvPr>
            <p:ph type="title"/>
          </p:nvPr>
        </p:nvSpPr>
        <p:spPr/>
        <p:txBody>
          <a:bodyPr>
            <a:normAutofit fontScale="90000"/>
          </a:bodyPr>
          <a:lstStyle/>
          <a:p>
            <a:endParaRPr lang="en-GB"/>
          </a:p>
        </p:txBody>
      </p:sp>
      <p:sp>
        <p:nvSpPr>
          <p:cNvPr id="7" name="Rectangle 6">
            <a:extLst>
              <a:ext uri="{FF2B5EF4-FFF2-40B4-BE49-F238E27FC236}">
                <a16:creationId xmlns:a16="http://schemas.microsoft.com/office/drawing/2014/main" id="{837393EF-C2F8-B92B-9322-1B32B5DE66CC}"/>
              </a:ext>
            </a:extLst>
          </p:cNvPr>
          <p:cNvSpPr/>
          <p:nvPr/>
        </p:nvSpPr>
        <p:spPr>
          <a:xfrm>
            <a:off x="0" y="-13942"/>
            <a:ext cx="12192000" cy="6871942"/>
          </a:xfrm>
          <a:prstGeom prst="rect">
            <a:avLst/>
          </a:prstGeom>
          <a:solidFill>
            <a:srgbClr val="CBD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6A4DF98D-13E6-1EA8-E825-BF954042A7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010"/>
          <a:stretch/>
        </p:blipFill>
        <p:spPr bwMode="auto">
          <a:xfrm>
            <a:off x="270788" y="2515008"/>
            <a:ext cx="7255111" cy="305117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379C5BC-EBBF-05A6-3920-78EBD1E6EE4B}"/>
              </a:ext>
            </a:extLst>
          </p:cNvPr>
          <p:cNvSpPr txBox="1"/>
          <p:nvPr/>
        </p:nvSpPr>
        <p:spPr>
          <a:xfrm>
            <a:off x="270788" y="702990"/>
            <a:ext cx="4991711" cy="369332"/>
          </a:xfrm>
          <a:prstGeom prst="rect">
            <a:avLst/>
          </a:prstGeom>
          <a:noFill/>
        </p:spPr>
        <p:txBody>
          <a:bodyPr wrap="square" rtlCol="0">
            <a:spAutoFit/>
          </a:bodyPr>
          <a:lstStyle/>
          <a:p>
            <a:pPr>
              <a:lnSpc>
                <a:spcPct val="90000"/>
              </a:lnSpc>
              <a:spcBef>
                <a:spcPts val="1000"/>
              </a:spcBef>
            </a:pPr>
            <a:r>
              <a:rPr lang="en-GB" sz="2000" b="1">
                <a:solidFill>
                  <a:srgbClr val="56227D"/>
                </a:solidFill>
              </a:rPr>
              <a:t>Air Engineers Toolkit - Safety</a:t>
            </a:r>
          </a:p>
        </p:txBody>
      </p:sp>
      <p:sp>
        <p:nvSpPr>
          <p:cNvPr id="6" name="Rectangle: Beveled 5">
            <a:extLst>
              <a:ext uri="{FF2B5EF4-FFF2-40B4-BE49-F238E27FC236}">
                <a16:creationId xmlns:a16="http://schemas.microsoft.com/office/drawing/2014/main" id="{F5B5559E-420A-B510-A7B8-548F6B8A61AD}"/>
              </a:ext>
            </a:extLst>
          </p:cNvPr>
          <p:cNvSpPr/>
          <p:nvPr/>
        </p:nvSpPr>
        <p:spPr>
          <a:xfrm>
            <a:off x="7236178" y="1482198"/>
            <a:ext cx="4226876" cy="2648675"/>
          </a:xfrm>
          <a:prstGeom prst="beve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AET Process 16                              Safety Assessment</a:t>
            </a:r>
          </a:p>
        </p:txBody>
      </p:sp>
      <p:sp>
        <p:nvSpPr>
          <p:cNvPr id="12" name="Rectangle: Beveled 11">
            <a:hlinkClick r:id="rId4"/>
            <a:extLst>
              <a:ext uri="{FF2B5EF4-FFF2-40B4-BE49-F238E27FC236}">
                <a16:creationId xmlns:a16="http://schemas.microsoft.com/office/drawing/2014/main" id="{65366144-BA5E-4A4D-7759-94B30DBBDFA5}"/>
              </a:ext>
            </a:extLst>
          </p:cNvPr>
          <p:cNvSpPr/>
          <p:nvPr/>
        </p:nvSpPr>
        <p:spPr>
          <a:xfrm>
            <a:off x="7236178" y="4434244"/>
            <a:ext cx="4226876" cy="1864956"/>
          </a:xfrm>
          <a:prstGeom prst="bevel">
            <a:avLst/>
          </a:prstGeom>
          <a:solidFill>
            <a:srgbClr val="192D3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AET Process 17 </a:t>
            </a:r>
          </a:p>
          <a:p>
            <a:pPr algn="ctr"/>
            <a:r>
              <a:rPr lang="en-GB"/>
              <a:t>Managing the ECtRtL</a:t>
            </a:r>
          </a:p>
        </p:txBody>
      </p:sp>
      <p:sp>
        <p:nvSpPr>
          <p:cNvPr id="13" name="Rectangle: Rounded Corners 12">
            <a:extLst>
              <a:ext uri="{FF2B5EF4-FFF2-40B4-BE49-F238E27FC236}">
                <a16:creationId xmlns:a16="http://schemas.microsoft.com/office/drawing/2014/main" id="{52175C07-6530-E113-CB79-DD53508B4075}"/>
              </a:ext>
            </a:extLst>
          </p:cNvPr>
          <p:cNvSpPr/>
          <p:nvPr/>
        </p:nvSpPr>
        <p:spPr>
          <a:xfrm>
            <a:off x="4233332" y="2749641"/>
            <a:ext cx="903111" cy="69064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700"/>
              <a:t>Safety Assessment</a:t>
            </a:r>
          </a:p>
        </p:txBody>
      </p:sp>
      <p:pic>
        <p:nvPicPr>
          <p:cNvPr id="1026" name="Picture 2">
            <a:extLst>
              <a:ext uri="{FF2B5EF4-FFF2-40B4-BE49-F238E27FC236}">
                <a16:creationId xmlns:a16="http://schemas.microsoft.com/office/drawing/2014/main" id="{B3668983-7C6B-DBBE-38D1-82878053E1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88" y="1577130"/>
            <a:ext cx="3035120" cy="25094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A diagram of a hazard equipment&#10;&#10;AI-generated content may be incorrect.">
            <a:hlinkClick r:id="rId4"/>
            <a:extLst>
              <a:ext uri="{FF2B5EF4-FFF2-40B4-BE49-F238E27FC236}">
                <a16:creationId xmlns:a16="http://schemas.microsoft.com/office/drawing/2014/main" id="{67AFBCB0-3200-DD75-EF6A-FBB923F1A0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1957" y="4664892"/>
            <a:ext cx="3791776" cy="14353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screenshot of a computer&#10;&#10;AI-generated content may be incorrect.">
            <a:hlinkClick r:id="rId7"/>
            <a:extLst>
              <a:ext uri="{FF2B5EF4-FFF2-40B4-BE49-F238E27FC236}">
                <a16:creationId xmlns:a16="http://schemas.microsoft.com/office/drawing/2014/main" id="{36BDF647-8FB7-0161-DD81-C6CE04AEB5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3558" y="1804179"/>
            <a:ext cx="3600614" cy="2009873"/>
          </a:xfrm>
          <a:prstGeom prst="rect">
            <a:avLst/>
          </a:prstGeom>
          <a:noFill/>
          <a:extLst>
            <a:ext uri="{909E8E84-426E-40DD-AFC4-6F175D3DCCD1}">
              <a14:hiddenFill xmlns:a14="http://schemas.microsoft.com/office/drawing/2010/main">
                <a:solidFill>
                  <a:srgbClr val="FFFFFF"/>
                </a:solidFill>
              </a14:hiddenFill>
            </a:ext>
          </a:extLst>
        </p:spPr>
      </p:pic>
      <p:sp>
        <p:nvSpPr>
          <p:cNvPr id="16" name="Arrow: Right 15">
            <a:extLst>
              <a:ext uri="{FF2B5EF4-FFF2-40B4-BE49-F238E27FC236}">
                <a16:creationId xmlns:a16="http://schemas.microsoft.com/office/drawing/2014/main" id="{B5BF9E48-35E9-158B-7A04-CC2117803646}"/>
              </a:ext>
            </a:extLst>
          </p:cNvPr>
          <p:cNvSpPr/>
          <p:nvPr/>
        </p:nvSpPr>
        <p:spPr>
          <a:xfrm>
            <a:off x="5213300" y="2749641"/>
            <a:ext cx="1946020" cy="6906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E32BC5BC-6B36-4D26-BB5D-42EF1AC19C26}"/>
              </a:ext>
            </a:extLst>
          </p:cNvPr>
          <p:cNvSpPr txBox="1"/>
          <p:nvPr/>
        </p:nvSpPr>
        <p:spPr>
          <a:xfrm>
            <a:off x="5262499" y="2910299"/>
            <a:ext cx="1847622" cy="369332"/>
          </a:xfrm>
          <a:prstGeom prst="rect">
            <a:avLst/>
          </a:prstGeom>
          <a:noFill/>
        </p:spPr>
        <p:txBody>
          <a:bodyPr wrap="none" rtlCol="0">
            <a:spAutoFit/>
          </a:bodyPr>
          <a:lstStyle/>
          <a:p>
            <a:r>
              <a:rPr lang="en-GB">
                <a:solidFill>
                  <a:schemeClr val="bg1"/>
                </a:solidFill>
              </a:rPr>
              <a:t>AET Process 16</a:t>
            </a:r>
          </a:p>
        </p:txBody>
      </p:sp>
      <p:sp>
        <p:nvSpPr>
          <p:cNvPr id="17" name="Arrow: Bent 16">
            <a:extLst>
              <a:ext uri="{FF2B5EF4-FFF2-40B4-BE49-F238E27FC236}">
                <a16:creationId xmlns:a16="http://schemas.microsoft.com/office/drawing/2014/main" id="{2E7074E5-C7B7-2983-47AC-CAC1A3222E32}"/>
              </a:ext>
            </a:extLst>
          </p:cNvPr>
          <p:cNvSpPr/>
          <p:nvPr/>
        </p:nvSpPr>
        <p:spPr>
          <a:xfrm flipV="1">
            <a:off x="4558830" y="5320420"/>
            <a:ext cx="2600490" cy="877180"/>
          </a:xfrm>
          <a:prstGeom prst="bentArrow">
            <a:avLst>
              <a:gd name="adj1" fmla="val 40443"/>
              <a:gd name="adj2" fmla="val 39249"/>
              <a:gd name="adj3" fmla="val 24047"/>
              <a:gd name="adj4" fmla="val 38985"/>
            </a:avLst>
          </a:prstGeom>
          <a:solidFill>
            <a:srgbClr val="192D3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5" name="TextBox 14">
            <a:extLst>
              <a:ext uri="{FF2B5EF4-FFF2-40B4-BE49-F238E27FC236}">
                <a16:creationId xmlns:a16="http://schemas.microsoft.com/office/drawing/2014/main" id="{87BEB6DE-9ED5-F3BC-24D3-BB2E3416C65E}"/>
              </a:ext>
            </a:extLst>
          </p:cNvPr>
          <p:cNvSpPr txBox="1"/>
          <p:nvPr/>
        </p:nvSpPr>
        <p:spPr>
          <a:xfrm>
            <a:off x="5087521" y="5660309"/>
            <a:ext cx="1847622" cy="369332"/>
          </a:xfrm>
          <a:prstGeom prst="rect">
            <a:avLst/>
          </a:prstGeom>
          <a:noFill/>
        </p:spPr>
        <p:txBody>
          <a:bodyPr wrap="none" rtlCol="0">
            <a:spAutoFit/>
          </a:bodyPr>
          <a:lstStyle/>
          <a:p>
            <a:r>
              <a:rPr lang="en-GB">
                <a:solidFill>
                  <a:schemeClr val="bg1"/>
                </a:solidFill>
              </a:rPr>
              <a:t>AET Process 17</a:t>
            </a:r>
          </a:p>
        </p:txBody>
      </p:sp>
    </p:spTree>
    <p:extLst>
      <p:ext uri="{BB962C8B-B14F-4D97-AF65-F5344CB8AC3E}">
        <p14:creationId xmlns:p14="http://schemas.microsoft.com/office/powerpoint/2010/main" val="20924423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038E5-14F1-ADCC-FD5B-C31B6B4F8294}"/>
            </a:ext>
          </a:extLst>
        </p:cNvPr>
        <p:cNvGrpSpPr/>
        <p:nvPr/>
      </p:nvGrpSpPr>
      <p:grpSpPr>
        <a:xfrm>
          <a:off x="0" y="0"/>
          <a:ext cx="0" cy="0"/>
          <a:chOff x="0" y="0"/>
          <a:chExt cx="0" cy="0"/>
        </a:xfrm>
      </p:grpSpPr>
      <p:pic>
        <p:nvPicPr>
          <p:cNvPr id="4" name="Picture 4" descr="Multibillion-pound RAF fighter jet Tempest unveiled ahead of strategic  defence review | The Independent">
            <a:extLst>
              <a:ext uri="{FF2B5EF4-FFF2-40B4-BE49-F238E27FC236}">
                <a16:creationId xmlns:a16="http://schemas.microsoft.com/office/drawing/2014/main" id="{B6EBD7C4-84B5-1B5F-2F33-1BAA5BAE31B0}"/>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0E14ED6-A916-CB77-2B0F-504D269378FF}"/>
              </a:ext>
            </a:extLst>
          </p:cNvPr>
          <p:cNvSpPr>
            <a:spLocks noGrp="1"/>
          </p:cNvSpPr>
          <p:nvPr>
            <p:ph type="ctrTitle"/>
          </p:nvPr>
        </p:nvSpPr>
        <p:spPr>
          <a:xfrm>
            <a:off x="860840" y="3037846"/>
            <a:ext cx="10470319" cy="879113"/>
          </a:xfrm>
        </p:spPr>
        <p:txBody>
          <a:bodyPr>
            <a:normAutofit fontScale="90000"/>
          </a:bodyPr>
          <a:lstStyle/>
          <a:p>
            <a:pPr algn="ctr"/>
            <a:r>
              <a:rPr lang="en-GB">
                <a:latin typeface="+mn-lt"/>
              </a:rPr>
              <a:t>Any Questions?</a:t>
            </a:r>
          </a:p>
        </p:txBody>
      </p:sp>
    </p:spTree>
    <p:extLst>
      <p:ext uri="{BB962C8B-B14F-4D97-AF65-F5344CB8AC3E}">
        <p14:creationId xmlns:p14="http://schemas.microsoft.com/office/powerpoint/2010/main" val="35704587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805BA-11DE-70E0-B2DF-FB9D3C92F8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AFFEBF-36B1-53C5-545B-0562B33F5EE7}"/>
              </a:ext>
            </a:extLst>
          </p:cNvPr>
          <p:cNvSpPr>
            <a:spLocks noGrp="1"/>
          </p:cNvSpPr>
          <p:nvPr>
            <p:ph type="title"/>
          </p:nvPr>
        </p:nvSpPr>
        <p:spPr/>
        <p:txBody>
          <a:bodyPr>
            <a:normAutofit fontScale="90000"/>
          </a:bodyPr>
          <a:lstStyle/>
          <a:p>
            <a:r>
              <a:rPr lang="en-GB"/>
              <a:t>Why do Risk Assessment?</a:t>
            </a:r>
          </a:p>
        </p:txBody>
      </p:sp>
      <p:sp>
        <p:nvSpPr>
          <p:cNvPr id="5" name="Rectangle 3">
            <a:extLst>
              <a:ext uri="{FF2B5EF4-FFF2-40B4-BE49-F238E27FC236}">
                <a16:creationId xmlns:a16="http://schemas.microsoft.com/office/drawing/2014/main" id="{D87075BB-9C81-7963-DDBF-E081BF7E9081}"/>
              </a:ext>
            </a:extLst>
          </p:cNvPr>
          <p:cNvSpPr txBox="1">
            <a:spLocks noChangeArrowheads="1"/>
          </p:cNvSpPr>
          <p:nvPr/>
        </p:nvSpPr>
        <p:spPr>
          <a:xfrm>
            <a:off x="391146" y="1128850"/>
            <a:ext cx="7332863" cy="46003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a:solidFill>
                <a:srgbClr val="FF3300"/>
              </a:solidFill>
            </a:endParaRPr>
          </a:p>
          <a:p>
            <a:r>
              <a:rPr lang="en-GB" sz="2400"/>
              <a:t>By measuring Risk by its severity and likelihood, Risk can be classified</a:t>
            </a:r>
          </a:p>
          <a:p>
            <a:pPr lvl="1"/>
            <a:r>
              <a:rPr lang="en-US"/>
              <a:t>Unacceptable, tolerable, acceptable</a:t>
            </a:r>
          </a:p>
          <a:p>
            <a:pPr lvl="1"/>
            <a:r>
              <a:rPr lang="en-US"/>
              <a:t>Suggest if a change is to be made</a:t>
            </a:r>
          </a:p>
          <a:p>
            <a:pPr lvl="1"/>
            <a:r>
              <a:rPr lang="en-US"/>
              <a:t>Suggest if further study is required</a:t>
            </a:r>
          </a:p>
          <a:p>
            <a:pPr lvl="1"/>
            <a:r>
              <a:rPr lang="en-GB"/>
              <a:t>Allows risks to be compared with each other</a:t>
            </a:r>
          </a:p>
          <a:p>
            <a:endParaRPr lang="en-GB" sz="2400"/>
          </a:p>
          <a:p>
            <a:r>
              <a:rPr lang="en-GB" sz="2400"/>
              <a:t>This “Risk Classification” can then be ranked in order to </a:t>
            </a:r>
            <a:r>
              <a:rPr lang="en-GB" sz="2400" b="1"/>
              <a:t>prioritise</a:t>
            </a:r>
            <a:r>
              <a:rPr lang="en-GB" sz="2400"/>
              <a:t> where most effort (e.g. resources, funding) should be used to reduce the identified risks.</a:t>
            </a:r>
            <a:endParaRPr lang="en-US" sz="2400"/>
          </a:p>
        </p:txBody>
      </p:sp>
      <p:sp>
        <p:nvSpPr>
          <p:cNvPr id="6" name="Isosceles Triangle 5">
            <a:extLst>
              <a:ext uri="{FF2B5EF4-FFF2-40B4-BE49-F238E27FC236}">
                <a16:creationId xmlns:a16="http://schemas.microsoft.com/office/drawing/2014/main" id="{B94479D7-F273-0267-1868-B03B1F5DEF49}"/>
              </a:ext>
            </a:extLst>
          </p:cNvPr>
          <p:cNvSpPr/>
          <p:nvPr/>
        </p:nvSpPr>
        <p:spPr>
          <a:xfrm rot="10800000">
            <a:off x="9557657" y="2625663"/>
            <a:ext cx="1601941" cy="2574537"/>
          </a:xfrm>
          <a:prstGeom prst="triangle">
            <a:avLst/>
          </a:prstGeom>
          <a:gradFill>
            <a:gsLst>
              <a:gs pos="19000">
                <a:srgbClr val="33CC33"/>
              </a:gs>
              <a:gs pos="57000">
                <a:srgbClr val="EE9F12"/>
              </a:gs>
              <a:gs pos="76000">
                <a:srgbClr val="F07010"/>
              </a:gs>
              <a:gs pos="36000">
                <a:srgbClr val="F2ED13"/>
              </a:gs>
              <a:gs pos="90000">
                <a:srgbClr val="FF0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350"/>
          </a:p>
        </p:txBody>
      </p:sp>
      <p:cxnSp>
        <p:nvCxnSpPr>
          <p:cNvPr id="7" name="Straight Connector 6">
            <a:extLst>
              <a:ext uri="{FF2B5EF4-FFF2-40B4-BE49-F238E27FC236}">
                <a16:creationId xmlns:a16="http://schemas.microsoft.com/office/drawing/2014/main" id="{2CF54093-617D-DE5C-430C-8C2942099974}"/>
              </a:ext>
            </a:extLst>
          </p:cNvPr>
          <p:cNvCxnSpPr>
            <a:cxnSpLocks/>
          </p:cNvCxnSpPr>
          <p:nvPr/>
        </p:nvCxnSpPr>
        <p:spPr>
          <a:xfrm>
            <a:off x="9280861" y="4385773"/>
            <a:ext cx="1756774"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8" name="TextBox 47">
            <a:extLst>
              <a:ext uri="{FF2B5EF4-FFF2-40B4-BE49-F238E27FC236}">
                <a16:creationId xmlns:a16="http://schemas.microsoft.com/office/drawing/2014/main" id="{14CA37E3-66F8-2F13-1B29-B4DD1AD35FF4}"/>
              </a:ext>
            </a:extLst>
          </p:cNvPr>
          <p:cNvSpPr txBox="1"/>
          <p:nvPr/>
        </p:nvSpPr>
        <p:spPr>
          <a:xfrm>
            <a:off x="7845972" y="2374844"/>
            <a:ext cx="1434889" cy="5539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500" b="1">
                <a:solidFill>
                  <a:schemeClr val="accent6">
                    <a:lumMod val="50000"/>
                  </a:schemeClr>
                </a:solidFill>
              </a:rPr>
              <a:t>Unacceptable  / Intolerable </a:t>
            </a:r>
          </a:p>
        </p:txBody>
      </p:sp>
      <p:sp>
        <p:nvSpPr>
          <p:cNvPr id="9" name="TextBox 48">
            <a:extLst>
              <a:ext uri="{FF2B5EF4-FFF2-40B4-BE49-F238E27FC236}">
                <a16:creationId xmlns:a16="http://schemas.microsoft.com/office/drawing/2014/main" id="{455EACC3-FA52-DF99-7930-F83346B2AE30}"/>
              </a:ext>
            </a:extLst>
          </p:cNvPr>
          <p:cNvSpPr txBox="1"/>
          <p:nvPr/>
        </p:nvSpPr>
        <p:spPr>
          <a:xfrm>
            <a:off x="7857515" y="3211285"/>
            <a:ext cx="1870824" cy="101566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500" b="1">
                <a:solidFill>
                  <a:schemeClr val="accent6">
                    <a:lumMod val="50000"/>
                  </a:schemeClr>
                </a:solidFill>
              </a:rPr>
              <a:t>Tolerable </a:t>
            </a:r>
          </a:p>
          <a:p>
            <a:pPr algn="ctr"/>
            <a:r>
              <a:rPr lang="en-GB" sz="1500">
                <a:solidFill>
                  <a:schemeClr val="accent6">
                    <a:lumMod val="50000"/>
                  </a:schemeClr>
                </a:solidFill>
              </a:rPr>
              <a:t>Risk is undertaken only if the benefit is desirable</a:t>
            </a:r>
          </a:p>
        </p:txBody>
      </p:sp>
      <p:sp>
        <p:nvSpPr>
          <p:cNvPr id="10" name="TextBox 49">
            <a:extLst>
              <a:ext uri="{FF2B5EF4-FFF2-40B4-BE49-F238E27FC236}">
                <a16:creationId xmlns:a16="http://schemas.microsoft.com/office/drawing/2014/main" id="{FD740428-C8C3-9F9E-646E-D573292FCC61}"/>
              </a:ext>
            </a:extLst>
          </p:cNvPr>
          <p:cNvSpPr txBox="1"/>
          <p:nvPr/>
        </p:nvSpPr>
        <p:spPr>
          <a:xfrm>
            <a:off x="7959170" y="4627070"/>
            <a:ext cx="1736123" cy="5539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500" b="1">
                <a:solidFill>
                  <a:schemeClr val="accent6">
                    <a:lumMod val="50000"/>
                  </a:schemeClr>
                </a:solidFill>
              </a:rPr>
              <a:t>Broadly Acceptable Region</a:t>
            </a:r>
          </a:p>
        </p:txBody>
      </p:sp>
      <p:cxnSp>
        <p:nvCxnSpPr>
          <p:cNvPr id="11" name="Straight Connector 10">
            <a:extLst>
              <a:ext uri="{FF2B5EF4-FFF2-40B4-BE49-F238E27FC236}">
                <a16:creationId xmlns:a16="http://schemas.microsoft.com/office/drawing/2014/main" id="{6DE16493-82F3-93DD-D3EE-1CFE83BCF28D}"/>
              </a:ext>
            </a:extLst>
          </p:cNvPr>
          <p:cNvCxnSpPr>
            <a:cxnSpLocks/>
          </p:cNvCxnSpPr>
          <p:nvPr/>
        </p:nvCxnSpPr>
        <p:spPr>
          <a:xfrm flipV="1">
            <a:off x="8743470" y="2973178"/>
            <a:ext cx="2441961" cy="16014"/>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12" name="TextBox 54">
            <a:extLst>
              <a:ext uri="{FF2B5EF4-FFF2-40B4-BE49-F238E27FC236}">
                <a16:creationId xmlns:a16="http://schemas.microsoft.com/office/drawing/2014/main" id="{28717E21-F547-98EE-278F-502F747A74FD}"/>
              </a:ext>
            </a:extLst>
          </p:cNvPr>
          <p:cNvSpPr txBox="1"/>
          <p:nvPr/>
        </p:nvSpPr>
        <p:spPr>
          <a:xfrm>
            <a:off x="9480034" y="2353466"/>
            <a:ext cx="1870824" cy="3231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500" b="1">
                <a:solidFill>
                  <a:schemeClr val="accent6">
                    <a:lumMod val="50000"/>
                  </a:schemeClr>
                </a:solidFill>
              </a:rPr>
              <a:t>Risk Tolerability</a:t>
            </a:r>
            <a:endParaRPr lang="en-GB" sz="1500">
              <a:solidFill>
                <a:schemeClr val="accent6">
                  <a:lumMod val="50000"/>
                </a:schemeClr>
              </a:solidFill>
            </a:endParaRPr>
          </a:p>
        </p:txBody>
      </p:sp>
    </p:spTree>
    <p:extLst>
      <p:ext uri="{BB962C8B-B14F-4D97-AF65-F5344CB8AC3E}">
        <p14:creationId xmlns:p14="http://schemas.microsoft.com/office/powerpoint/2010/main" val="25900767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additive="base">
                                        <p:cTn id="11"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 calcmode="lin" valueType="num">
                                      <p:cBhvr additive="base">
                                        <p:cTn id="15"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5">
                                            <p:txEl>
                                              <p:pRg st="3" end="3"/>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 calcmode="lin" valueType="num">
                                      <p:cBhvr additive="base">
                                        <p:cTn id="23" dur="500" fill="hold"/>
                                        <p:tgtEl>
                                          <p:spTgt spid="5">
                                            <p:txEl>
                                              <p:pRg st="5" end="5"/>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5">
                                            <p:txEl>
                                              <p:pRg st="7" end="7"/>
                                            </p:txEl>
                                          </p:spTgt>
                                        </p:tgtEl>
                                        <p:attrNameLst>
                                          <p:attrName>style.visibility</p:attrName>
                                        </p:attrNameLst>
                                      </p:cBhvr>
                                      <p:to>
                                        <p:strVal val="visible"/>
                                      </p:to>
                                    </p:set>
                                    <p:anim calcmode="lin" valueType="num">
                                      <p:cBhvr additive="base">
                                        <p:cTn id="45" dur="500" fill="hold"/>
                                        <p:tgtEl>
                                          <p:spTgt spid="5">
                                            <p:txEl>
                                              <p:pRg st="7" end="7"/>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5">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68964-391A-C94E-4686-4BAE553E6B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E7B1C9-0ED1-D247-60CE-3E5F72BB613F}"/>
              </a:ext>
            </a:extLst>
          </p:cNvPr>
          <p:cNvSpPr>
            <a:spLocks noGrp="1"/>
          </p:cNvSpPr>
          <p:nvPr>
            <p:ph type="title"/>
          </p:nvPr>
        </p:nvSpPr>
        <p:spPr/>
        <p:txBody>
          <a:bodyPr>
            <a:normAutofit fontScale="90000"/>
          </a:bodyPr>
          <a:lstStyle/>
          <a:p>
            <a:r>
              <a:rPr lang="en-GB"/>
              <a:t>Risk Continuum</a:t>
            </a:r>
          </a:p>
        </p:txBody>
      </p:sp>
      <p:sp>
        <p:nvSpPr>
          <p:cNvPr id="6" name="Rectangle 5">
            <a:extLst>
              <a:ext uri="{FF2B5EF4-FFF2-40B4-BE49-F238E27FC236}">
                <a16:creationId xmlns:a16="http://schemas.microsoft.com/office/drawing/2014/main" id="{CD854CD3-D703-4D31-6EA7-48C5F9F4A6AF}"/>
              </a:ext>
            </a:extLst>
          </p:cNvPr>
          <p:cNvSpPr>
            <a:spLocks noChangeArrowheads="1"/>
          </p:cNvSpPr>
          <p:nvPr/>
        </p:nvSpPr>
        <p:spPr bwMode="auto">
          <a:xfrm>
            <a:off x="2696031" y="1731678"/>
            <a:ext cx="6593859" cy="3425514"/>
          </a:xfrm>
          <a:prstGeom prst="rect">
            <a:avLst/>
          </a:prstGeom>
          <a:gradFill rotWithShape="0">
            <a:gsLst>
              <a:gs pos="0">
                <a:srgbClr val="009900"/>
              </a:gs>
              <a:gs pos="82000">
                <a:srgbClr val="FF0000"/>
              </a:gs>
            </a:gsLst>
            <a:lin ang="18000000" scaled="0"/>
          </a:gradFill>
          <a:ln w="12700">
            <a:noFill/>
            <a:miter lim="800000"/>
            <a:headEnd/>
            <a:tailEnd/>
          </a:ln>
        </p:spPr>
        <p:txBody>
          <a:bodyPr wrap="none" anchor="ctr"/>
          <a:lstStyle/>
          <a:p>
            <a:pPr fontAlgn="base">
              <a:spcBef>
                <a:spcPct val="0"/>
              </a:spcBef>
              <a:spcAft>
                <a:spcPct val="0"/>
              </a:spcAft>
            </a:pPr>
            <a:endParaRPr lang="en-US" sz="1800">
              <a:solidFill>
                <a:srgbClr val="000000"/>
              </a:solidFill>
            </a:endParaRPr>
          </a:p>
        </p:txBody>
      </p:sp>
      <p:sp>
        <p:nvSpPr>
          <p:cNvPr id="7" name="Line 6">
            <a:extLst>
              <a:ext uri="{FF2B5EF4-FFF2-40B4-BE49-F238E27FC236}">
                <a16:creationId xmlns:a16="http://schemas.microsoft.com/office/drawing/2014/main" id="{93E3ED94-CF77-541E-B6CF-6BF3AA04D815}"/>
              </a:ext>
            </a:extLst>
          </p:cNvPr>
          <p:cNvSpPr>
            <a:spLocks noChangeShapeType="1"/>
          </p:cNvSpPr>
          <p:nvPr/>
        </p:nvSpPr>
        <p:spPr bwMode="auto">
          <a:xfrm rot="16200000">
            <a:off x="799765" y="3236737"/>
            <a:ext cx="3792533" cy="0"/>
          </a:xfrm>
          <a:prstGeom prst="line">
            <a:avLst/>
          </a:prstGeom>
          <a:noFill/>
          <a:ln w="38100">
            <a:solidFill>
              <a:schemeClr val="tx1"/>
            </a:solidFill>
            <a:round/>
            <a:headEnd/>
            <a:tailEnd type="triangle" w="med" len="med"/>
          </a:ln>
        </p:spPr>
        <p:txBody>
          <a:bodyPr wrap="none" anchor="ctr"/>
          <a:lstStyle/>
          <a:p>
            <a:pPr fontAlgn="base">
              <a:spcBef>
                <a:spcPct val="0"/>
              </a:spcBef>
              <a:spcAft>
                <a:spcPct val="0"/>
              </a:spcAft>
            </a:pPr>
            <a:endParaRPr lang="en-GB" sz="1800">
              <a:solidFill>
                <a:srgbClr val="000000"/>
              </a:solidFill>
            </a:endParaRPr>
          </a:p>
        </p:txBody>
      </p:sp>
      <p:sp>
        <p:nvSpPr>
          <p:cNvPr id="8" name="Text Box 7">
            <a:extLst>
              <a:ext uri="{FF2B5EF4-FFF2-40B4-BE49-F238E27FC236}">
                <a16:creationId xmlns:a16="http://schemas.microsoft.com/office/drawing/2014/main" id="{9CA19977-78BE-270C-6283-C1C135984F93}"/>
              </a:ext>
            </a:extLst>
          </p:cNvPr>
          <p:cNvSpPr txBox="1">
            <a:spLocks noChangeArrowheads="1"/>
          </p:cNvSpPr>
          <p:nvPr/>
        </p:nvSpPr>
        <p:spPr bwMode="auto">
          <a:xfrm rot="16200000">
            <a:off x="1668618" y="3165906"/>
            <a:ext cx="1561107" cy="339188"/>
          </a:xfrm>
          <a:prstGeom prst="rect">
            <a:avLst/>
          </a:prstGeom>
          <a:noFill/>
          <a:ln w="12700">
            <a:noFill/>
            <a:miter lim="800000"/>
            <a:headEnd/>
            <a:tailEnd/>
          </a:ln>
        </p:spPr>
        <p:txBody>
          <a:bodyPr wrap="none"/>
          <a:lstStyle/>
          <a:p>
            <a:pPr algn="ctr" eaLnBrk="0" fontAlgn="base" hangingPunct="0">
              <a:spcBef>
                <a:spcPct val="50000"/>
              </a:spcBef>
              <a:spcAft>
                <a:spcPct val="0"/>
              </a:spcAft>
            </a:pPr>
            <a:r>
              <a:rPr lang="en-GB" sz="1800" b="1">
                <a:solidFill>
                  <a:srgbClr val="156570"/>
                </a:solidFill>
                <a:ea typeface="ＭＳ Ｐゴシック" pitchFamily="34" charset="-128"/>
              </a:rPr>
              <a:t>Probability</a:t>
            </a:r>
            <a:endParaRPr lang="en-GB" sz="1800">
              <a:solidFill>
                <a:srgbClr val="156570"/>
              </a:solidFill>
              <a:ea typeface="ＭＳ Ｐゴシック" pitchFamily="34" charset="-128"/>
            </a:endParaRPr>
          </a:p>
        </p:txBody>
      </p:sp>
      <p:sp>
        <p:nvSpPr>
          <p:cNvPr id="9" name="Line 9">
            <a:extLst>
              <a:ext uri="{FF2B5EF4-FFF2-40B4-BE49-F238E27FC236}">
                <a16:creationId xmlns:a16="http://schemas.microsoft.com/office/drawing/2014/main" id="{A620341E-E19F-1E01-1087-1DAC276B6ECE}"/>
              </a:ext>
            </a:extLst>
          </p:cNvPr>
          <p:cNvSpPr>
            <a:spLocks noChangeShapeType="1"/>
          </p:cNvSpPr>
          <p:nvPr/>
        </p:nvSpPr>
        <p:spPr bwMode="auto">
          <a:xfrm>
            <a:off x="2696031" y="5133003"/>
            <a:ext cx="6713033" cy="0"/>
          </a:xfrm>
          <a:prstGeom prst="line">
            <a:avLst/>
          </a:prstGeom>
          <a:noFill/>
          <a:ln w="38100">
            <a:solidFill>
              <a:schemeClr val="tx1"/>
            </a:solidFill>
            <a:round/>
            <a:headEnd/>
            <a:tailEnd type="triangle" w="med" len="med"/>
          </a:ln>
        </p:spPr>
        <p:txBody>
          <a:bodyPr wrap="none" anchor="ctr"/>
          <a:lstStyle/>
          <a:p>
            <a:pPr fontAlgn="base">
              <a:spcBef>
                <a:spcPct val="0"/>
              </a:spcBef>
              <a:spcAft>
                <a:spcPct val="0"/>
              </a:spcAft>
            </a:pPr>
            <a:endParaRPr lang="en-GB" sz="1800">
              <a:solidFill>
                <a:srgbClr val="000000"/>
              </a:solidFill>
            </a:endParaRPr>
          </a:p>
        </p:txBody>
      </p:sp>
      <p:sp>
        <p:nvSpPr>
          <p:cNvPr id="10" name="Text Box 10">
            <a:extLst>
              <a:ext uri="{FF2B5EF4-FFF2-40B4-BE49-F238E27FC236}">
                <a16:creationId xmlns:a16="http://schemas.microsoft.com/office/drawing/2014/main" id="{0FE466BD-3C57-D371-4258-A13D12DE62F5}"/>
              </a:ext>
            </a:extLst>
          </p:cNvPr>
          <p:cNvSpPr txBox="1">
            <a:spLocks noChangeArrowheads="1"/>
          </p:cNvSpPr>
          <p:nvPr/>
        </p:nvSpPr>
        <p:spPr bwMode="auto">
          <a:xfrm>
            <a:off x="2696031" y="5150844"/>
            <a:ext cx="6713033" cy="369332"/>
          </a:xfrm>
          <a:prstGeom prst="rect">
            <a:avLst/>
          </a:prstGeom>
          <a:noFill/>
          <a:ln w="12700">
            <a:noFill/>
            <a:miter lim="800000"/>
            <a:headEnd/>
            <a:tailEnd/>
          </a:ln>
        </p:spPr>
        <p:txBody>
          <a:bodyPr wrap="square">
            <a:spAutoFit/>
          </a:bodyPr>
          <a:lstStyle/>
          <a:p>
            <a:pPr algn="ctr" eaLnBrk="0" fontAlgn="base" hangingPunct="0">
              <a:spcBef>
                <a:spcPct val="50000"/>
              </a:spcBef>
              <a:spcAft>
                <a:spcPct val="0"/>
              </a:spcAft>
            </a:pPr>
            <a:r>
              <a:rPr lang="en-GB" sz="1800" b="1">
                <a:solidFill>
                  <a:srgbClr val="156570"/>
                </a:solidFill>
                <a:ea typeface="ＭＳ Ｐゴシック" pitchFamily="34" charset="-128"/>
              </a:rPr>
              <a:t>Harm</a:t>
            </a:r>
            <a:endParaRPr lang="en-GB" sz="1800">
              <a:solidFill>
                <a:srgbClr val="156570"/>
              </a:solidFill>
              <a:latin typeface="Times New Roman" pitchFamily="18" charset="0"/>
              <a:ea typeface="ＭＳ Ｐゴシック" pitchFamily="34" charset="-128"/>
            </a:endParaRPr>
          </a:p>
        </p:txBody>
      </p:sp>
      <p:sp>
        <p:nvSpPr>
          <p:cNvPr id="11" name="Line 11">
            <a:extLst>
              <a:ext uri="{FF2B5EF4-FFF2-40B4-BE49-F238E27FC236}">
                <a16:creationId xmlns:a16="http://schemas.microsoft.com/office/drawing/2014/main" id="{B8782B71-B8F6-EC70-980D-367738431E22}"/>
              </a:ext>
            </a:extLst>
          </p:cNvPr>
          <p:cNvSpPr>
            <a:spLocks noChangeShapeType="1"/>
          </p:cNvSpPr>
          <p:nvPr/>
        </p:nvSpPr>
        <p:spPr bwMode="auto">
          <a:xfrm>
            <a:off x="4727849" y="1772816"/>
            <a:ext cx="3507809" cy="3339797"/>
          </a:xfrm>
          <a:prstGeom prst="line">
            <a:avLst/>
          </a:prstGeom>
          <a:noFill/>
          <a:ln w="57150" cap="rnd">
            <a:solidFill>
              <a:schemeClr val="bg1">
                <a:lumMod val="75000"/>
              </a:schemeClr>
            </a:solidFill>
            <a:prstDash val="sysDot"/>
            <a:round/>
            <a:headEnd/>
            <a:tailEnd/>
          </a:ln>
        </p:spPr>
        <p:txBody>
          <a:bodyPr wrap="none" anchor="ctr"/>
          <a:lstStyle/>
          <a:p>
            <a:pPr fontAlgn="base">
              <a:spcBef>
                <a:spcPct val="0"/>
              </a:spcBef>
              <a:spcAft>
                <a:spcPct val="0"/>
              </a:spcAft>
            </a:pPr>
            <a:endParaRPr lang="en-GB" sz="1800">
              <a:solidFill>
                <a:srgbClr val="000000"/>
              </a:solidFill>
            </a:endParaRPr>
          </a:p>
        </p:txBody>
      </p:sp>
      <p:sp>
        <p:nvSpPr>
          <p:cNvPr id="12" name="Line 12">
            <a:extLst>
              <a:ext uri="{FF2B5EF4-FFF2-40B4-BE49-F238E27FC236}">
                <a16:creationId xmlns:a16="http://schemas.microsoft.com/office/drawing/2014/main" id="{ECB5ECCE-6E00-6EC5-6EE0-286C4E785367}"/>
              </a:ext>
            </a:extLst>
          </p:cNvPr>
          <p:cNvSpPr>
            <a:spLocks noChangeShapeType="1"/>
          </p:cNvSpPr>
          <p:nvPr/>
        </p:nvSpPr>
        <p:spPr bwMode="auto">
          <a:xfrm>
            <a:off x="2783633" y="4077072"/>
            <a:ext cx="1106757" cy="1024070"/>
          </a:xfrm>
          <a:prstGeom prst="line">
            <a:avLst/>
          </a:prstGeom>
          <a:noFill/>
          <a:ln w="57150" cap="rnd">
            <a:solidFill>
              <a:schemeClr val="bg1">
                <a:lumMod val="75000"/>
              </a:schemeClr>
            </a:solidFill>
            <a:prstDash val="sysDot"/>
            <a:round/>
            <a:headEnd/>
            <a:tailEnd/>
          </a:ln>
        </p:spPr>
        <p:txBody>
          <a:bodyPr wrap="none" anchor="ctr"/>
          <a:lstStyle/>
          <a:p>
            <a:pPr fontAlgn="base">
              <a:spcBef>
                <a:spcPct val="0"/>
              </a:spcBef>
              <a:spcAft>
                <a:spcPct val="0"/>
              </a:spcAft>
            </a:pPr>
            <a:endParaRPr lang="en-GB" sz="1800">
              <a:solidFill>
                <a:srgbClr val="000000"/>
              </a:solidFill>
            </a:endParaRPr>
          </a:p>
        </p:txBody>
      </p:sp>
      <p:sp>
        <p:nvSpPr>
          <p:cNvPr id="13" name="Rectangle 16">
            <a:extLst>
              <a:ext uri="{FF2B5EF4-FFF2-40B4-BE49-F238E27FC236}">
                <a16:creationId xmlns:a16="http://schemas.microsoft.com/office/drawing/2014/main" id="{7BF38FF0-555D-87E2-76E8-E4729FB3EBE7}"/>
              </a:ext>
            </a:extLst>
          </p:cNvPr>
          <p:cNvSpPr>
            <a:spLocks noChangeArrowheads="1"/>
          </p:cNvSpPr>
          <p:nvPr/>
        </p:nvSpPr>
        <p:spPr bwMode="auto">
          <a:xfrm>
            <a:off x="7320136" y="1916833"/>
            <a:ext cx="1870642" cy="276999"/>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en-GB" sz="1200" b="1">
                <a:solidFill>
                  <a:srgbClr val="FFFFFF"/>
                </a:solidFill>
                <a:ea typeface="ＭＳ Ｐゴシック" pitchFamily="34" charset="-128"/>
              </a:rPr>
              <a:t>UNACCEPTABLE</a:t>
            </a:r>
            <a:endParaRPr lang="en-GB" sz="1200" b="1">
              <a:solidFill>
                <a:srgbClr val="FFFFFF"/>
              </a:solidFill>
              <a:latin typeface="Times New Roman" pitchFamily="18" charset="0"/>
              <a:ea typeface="ＭＳ Ｐゴシック" pitchFamily="34" charset="-128"/>
            </a:endParaRPr>
          </a:p>
        </p:txBody>
      </p:sp>
      <p:sp>
        <p:nvSpPr>
          <p:cNvPr id="14" name="Text Box 17">
            <a:extLst>
              <a:ext uri="{FF2B5EF4-FFF2-40B4-BE49-F238E27FC236}">
                <a16:creationId xmlns:a16="http://schemas.microsoft.com/office/drawing/2014/main" id="{2D59A8B3-FAFC-4DCE-EF23-61774DA7BBB0}"/>
              </a:ext>
            </a:extLst>
          </p:cNvPr>
          <p:cNvSpPr txBox="1">
            <a:spLocks noChangeArrowheads="1"/>
          </p:cNvSpPr>
          <p:nvPr/>
        </p:nvSpPr>
        <p:spPr bwMode="auto">
          <a:xfrm>
            <a:off x="4655840" y="4581129"/>
            <a:ext cx="2232248" cy="276999"/>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lang="en-GB" sz="1200" b="1">
                <a:solidFill>
                  <a:srgbClr val="FFFFFF"/>
                </a:solidFill>
                <a:ea typeface="ＭＳ Ｐゴシック" pitchFamily="34" charset="-128"/>
              </a:rPr>
              <a:t>May be Tolerable if ALARP</a:t>
            </a:r>
            <a:endParaRPr lang="en-GB" sz="1200">
              <a:solidFill>
                <a:srgbClr val="FFFFFF"/>
              </a:solidFill>
              <a:latin typeface="Times New Roman" pitchFamily="18" charset="0"/>
              <a:ea typeface="ＭＳ Ｐゴシック" pitchFamily="34" charset="-128"/>
            </a:endParaRPr>
          </a:p>
        </p:txBody>
      </p:sp>
      <p:sp>
        <p:nvSpPr>
          <p:cNvPr id="15" name="Text Box 18">
            <a:extLst>
              <a:ext uri="{FF2B5EF4-FFF2-40B4-BE49-F238E27FC236}">
                <a16:creationId xmlns:a16="http://schemas.microsoft.com/office/drawing/2014/main" id="{2A2A9D6A-58E8-7AD5-C1F2-D2285DB87F39}"/>
              </a:ext>
            </a:extLst>
          </p:cNvPr>
          <p:cNvSpPr txBox="1">
            <a:spLocks noChangeArrowheads="1"/>
          </p:cNvSpPr>
          <p:nvPr/>
        </p:nvSpPr>
        <p:spPr bwMode="auto">
          <a:xfrm>
            <a:off x="2651100" y="4695528"/>
            <a:ext cx="1068637" cy="461665"/>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en-GB" sz="1200" b="1">
                <a:solidFill>
                  <a:srgbClr val="FFFFFF"/>
                </a:solidFill>
                <a:ea typeface="ＭＳ Ｐゴシック" pitchFamily="34" charset="-128"/>
              </a:rPr>
              <a:t>Broadly Acceptable</a:t>
            </a:r>
            <a:r>
              <a:rPr lang="en-GB" sz="1200">
                <a:solidFill>
                  <a:srgbClr val="FFFFFF"/>
                </a:solidFill>
                <a:latin typeface="Times New Roman" pitchFamily="18" charset="0"/>
                <a:ea typeface="ＭＳ Ｐゴシック" pitchFamily="34" charset="-128"/>
              </a:rPr>
              <a:t> </a:t>
            </a:r>
          </a:p>
        </p:txBody>
      </p:sp>
      <p:grpSp>
        <p:nvGrpSpPr>
          <p:cNvPr id="3" name="Group 2">
            <a:extLst>
              <a:ext uri="{FF2B5EF4-FFF2-40B4-BE49-F238E27FC236}">
                <a16:creationId xmlns:a16="http://schemas.microsoft.com/office/drawing/2014/main" id="{D0F305FD-42C3-75A1-927B-7DEA4C7F1262}"/>
              </a:ext>
            </a:extLst>
          </p:cNvPr>
          <p:cNvGrpSpPr/>
          <p:nvPr/>
        </p:nvGrpSpPr>
        <p:grpSpPr>
          <a:xfrm>
            <a:off x="3500738" y="2952455"/>
            <a:ext cx="3370291" cy="1008112"/>
            <a:chOff x="3500738" y="2952455"/>
            <a:chExt cx="3370291" cy="1008112"/>
          </a:xfrm>
        </p:grpSpPr>
        <p:sp>
          <p:nvSpPr>
            <p:cNvPr id="16" name="Right Arrow 17">
              <a:extLst>
                <a:ext uri="{FF2B5EF4-FFF2-40B4-BE49-F238E27FC236}">
                  <a16:creationId xmlns:a16="http://schemas.microsoft.com/office/drawing/2014/main" id="{6C21BC52-E99C-884A-38A9-B43E83ED19BA}"/>
                </a:ext>
              </a:extLst>
            </p:cNvPr>
            <p:cNvSpPr/>
            <p:nvPr/>
          </p:nvSpPr>
          <p:spPr>
            <a:xfrm rot="19004455">
              <a:off x="3500738" y="2952455"/>
              <a:ext cx="3370291" cy="1008112"/>
            </a:xfrm>
            <a:prstGeom prst="rightArrow">
              <a:avLst>
                <a:gd name="adj1" fmla="val 50000"/>
                <a:gd name="adj2" fmla="val 63925"/>
              </a:avLst>
            </a:prstGeom>
            <a:solidFill>
              <a:srgbClr val="B2B2B2">
                <a:alpha val="38824"/>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7" name="Text Box 15">
              <a:extLst>
                <a:ext uri="{FF2B5EF4-FFF2-40B4-BE49-F238E27FC236}">
                  <a16:creationId xmlns:a16="http://schemas.microsoft.com/office/drawing/2014/main" id="{CFEC9BF2-A98E-924B-C07F-B84D100FE30A}"/>
                </a:ext>
              </a:extLst>
            </p:cNvPr>
            <p:cNvSpPr txBox="1">
              <a:spLocks noChangeArrowheads="1"/>
            </p:cNvSpPr>
            <p:nvPr/>
          </p:nvSpPr>
          <p:spPr bwMode="auto">
            <a:xfrm rot="18986502">
              <a:off x="3946810" y="3525383"/>
              <a:ext cx="1890261" cy="369332"/>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lang="en-GB" sz="1800" b="1">
                  <a:solidFill>
                    <a:schemeClr val="bg1"/>
                  </a:solidFill>
                  <a:ea typeface="ＭＳ Ｐゴシック" pitchFamily="34" charset="-128"/>
                </a:rPr>
                <a:t>Increasing Risk</a:t>
              </a:r>
              <a:endParaRPr lang="en-GB" sz="1800">
                <a:solidFill>
                  <a:schemeClr val="bg1"/>
                </a:solidFill>
                <a:latin typeface="Times New Roman" pitchFamily="18" charset="0"/>
                <a:ea typeface="ＭＳ Ｐゴシック" pitchFamily="34" charset="-128"/>
              </a:endParaRPr>
            </a:p>
          </p:txBody>
        </p:sp>
      </p:grpSp>
    </p:spTree>
    <p:extLst>
      <p:ext uri="{BB962C8B-B14F-4D97-AF65-F5344CB8AC3E}">
        <p14:creationId xmlns:p14="http://schemas.microsoft.com/office/powerpoint/2010/main" val="24164848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4"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E1DCC593FFEEC458A67D1811929B19C" ma:contentTypeVersion="8" ma:contentTypeDescription="Create a new document." ma:contentTypeScope="" ma:versionID="e9992b4338e9414777d8c0936ac14ed5">
  <xsd:schema xmlns:xsd="http://www.w3.org/2001/XMLSchema" xmlns:xs="http://www.w3.org/2001/XMLSchema" xmlns:p="http://schemas.microsoft.com/office/2006/metadata/properties" xmlns:ns2="a0c7739c-1424-463b-b443-572130599851" targetNamespace="http://schemas.microsoft.com/office/2006/metadata/properties" ma:root="true" ma:fieldsID="8eccf77bb594ed35decf7aa96621af3f" ns2:_="">
    <xsd:import namespace="a0c7739c-1424-463b-b443-57213059985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c7739c-1424-463b-b443-5721305998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BillingMetadata" ma:index="1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WrappedLabelHistory xmlns:xsd="http://www.w3.org/2001/XMLSchema" xmlns:xsi="http://www.w3.org/2001/XMLSchema-instance" xmlns="http://www.boldonjames.com/2016/02/Classifier/internal/wrappedLabelHistory">
  <Value>PD94bWwgdmVyc2lvbj0iMS4wIiBlbmNvZGluZz0idXMtYXNjaWkiPz48bGFiZWxIaXN0b3J5IHhtbG5zOnhzZD0iaHR0cDovL3d3dy53My5vcmcvMjAwMS9YTUxTY2hlbWEiIHhtbG5zOnhzaT0iaHR0cDovL3d3dy53My5vcmcvMjAwMS9YTUxTY2hlbWEtaW5zdGFuY2UiIHhtbG5zPSJodHRwOi8vd3d3LmJvbGRvbmphbWVzLmNvbS8yMDE2LzAyL0NsYXNzaWZpZXIvaW50ZXJuYWwvbGFiZWxIaXN0b3J5Ij48aXRlbT48c2lzbCBzaXNsVmVyc2lvbj0iMCIgcG9saWN5PSJjMjFhYzgyYi1hYWE3LTRjOTUtOTg4Zi1jYjNhNTY0MzQyMDQiIG9yaWdpbj0idXNlclNlbGVjdGVkIiAvPjxVc2VyTmFtZT5SLUFDRVxCUk9INDIxNy1SPC9Vc2VyTmFtZT48RGF0ZVRpbWU+MTEvMDYvMjAyNSAwOToyNDowODwvRGF0ZVRpbWU+PExhYmVsU3RyaW5nPlRoaXMgaXRlbSBoYXMgbm8gY2xhc3NpZmljYXRpb248L0xhYmVsU3RyaW5nPjwvaXRlbT48L2xhYmVsSGlzdG9yeT4=</Value>
</WrappedLabelHistory>
</file>

<file path=customXml/item3.xml><?xml version="1.0" encoding="utf-8"?>
<sisl xmlns:xsd="http://www.w3.org/2001/XMLSchema" xmlns:xsi="http://www.w3.org/2001/XMLSchema-instance" xmlns="http://www.boldonjames.com/2008/01/sie/internal/label" sislVersion="0" policy="c21ac82b-aaa7-4c95-988f-cb3a56434204" origin="userSelected"/>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EBC0E42-0786-4E52-8022-EE19C7C31245}">
  <ds:schemaRefs>
    <ds:schemaRef ds:uri="a0c7739c-1424-463b-b443-57213059985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25B06C7-80B7-43DC-8308-B1E383337995}">
  <ds:schemaRefs>
    <ds:schemaRef ds:uri="http://www.boldonjames.com/2016/02/Classifier/internal/wrappedLabelHistory"/>
    <ds:schemaRef ds:uri="http://www.w3.org/2001/XMLSchema"/>
  </ds:schemaRefs>
</ds:datastoreItem>
</file>

<file path=customXml/itemProps3.xml><?xml version="1.0" encoding="utf-8"?>
<ds:datastoreItem xmlns:ds="http://schemas.openxmlformats.org/officeDocument/2006/customXml" ds:itemID="{B0E05BB9-478C-43AC-A4E3-8210F2B0FDBC}">
  <ds:schemaRefs>
    <ds:schemaRef ds:uri="http://www.boldonjames.com/2008/01/sie/internal/label"/>
    <ds:schemaRef ds:uri="http://www.w3.org/2001/XMLSchema"/>
  </ds:schemaRefs>
</ds:datastoreItem>
</file>

<file path=customXml/itemProps4.xml><?xml version="1.0" encoding="utf-8"?>
<ds:datastoreItem xmlns:ds="http://schemas.openxmlformats.org/officeDocument/2006/customXml" ds:itemID="{B47AFDEF-50BD-4EE3-B817-2E070B76D0FE}">
  <ds:schemaRefs>
    <ds:schemaRef ds:uri="http://schemas.microsoft.com/sharepoint/v3/contenttype/forms"/>
  </ds:schemaRefs>
</ds:datastoreItem>
</file>

<file path=customXml/itemProps5.xml><?xml version="1.0" encoding="utf-8"?>
<ds:datastoreItem xmlns:ds="http://schemas.openxmlformats.org/officeDocument/2006/customXml" ds:itemID="{FF7FF399-D17B-4002-B34B-6DEB8CDB01C7}">
  <ds:schemaRefs>
    <ds:schemaRef ds:uri="http://purl.org/dc/terms/"/>
    <ds:schemaRef ds:uri="a0c7739c-1424-463b-b443-572130599851"/>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docMetadata/LabelInfo.xml><?xml version="1.0" encoding="utf-8"?>
<clbl:labelList xmlns:clbl="http://schemas.microsoft.com/office/2020/mipLabelMetadata">
  <clbl:label id="{188fc77e-108d-431d-8e04-fc2b6be69382}" enabled="1" method="Privileged" siteId="{87d70b0f-5efc-4991-a065-e205bc3db308}" removed="0"/>
  <clbl:label id="{a6efeab1-3a3e-4eab-a613-3756d6c820b6}" enabled="1" method="Privileged" siteId="{cb13b692-6801-4b7b-bc4b-db4c833ee369}" removed="0"/>
</clbl:labelList>
</file>

<file path=docProps/app.xml><?xml version="1.0" encoding="utf-8"?>
<Properties xmlns="http://schemas.openxmlformats.org/officeDocument/2006/extended-properties" xmlns:vt="http://schemas.openxmlformats.org/officeDocument/2006/docPropsVTypes">
  <TotalTime>0</TotalTime>
  <Words>8248</Words>
  <Application>Microsoft Office PowerPoint</Application>
  <PresentationFormat>Widescreen</PresentationFormat>
  <Paragraphs>1042</Paragraphs>
  <Slides>78</Slides>
  <Notes>78</Notes>
  <HiddenSlides>0</HiddenSlides>
  <MMClips>0</MMClips>
  <ScaleCrop>false</ScaleCrop>
  <HeadingPairs>
    <vt:vector size="4" baseType="variant">
      <vt:variant>
        <vt:lpstr>Theme</vt:lpstr>
      </vt:variant>
      <vt:variant>
        <vt:i4>1</vt:i4>
      </vt:variant>
      <vt:variant>
        <vt:lpstr>Slide Titles</vt:lpstr>
      </vt:variant>
      <vt:variant>
        <vt:i4>78</vt:i4>
      </vt:variant>
    </vt:vector>
  </HeadingPairs>
  <TitlesOfParts>
    <vt:vector size="79" baseType="lpstr">
      <vt:lpstr>Office Theme</vt:lpstr>
      <vt:lpstr>Safety and Environmental Management</vt:lpstr>
      <vt:lpstr>Safety and Environmental Management</vt:lpstr>
      <vt:lpstr>PowerPoint Presentation</vt:lpstr>
      <vt:lpstr>What is Safety?</vt:lpstr>
      <vt:lpstr>What are the elements of Safety?</vt:lpstr>
      <vt:lpstr>The Accident Sequence</vt:lpstr>
      <vt:lpstr>The General Hazard and Risk Assessment Process</vt:lpstr>
      <vt:lpstr>Why do Risk Assessment?</vt:lpstr>
      <vt:lpstr>Risk Continuum</vt:lpstr>
      <vt:lpstr>OK for Commodity DTs but what about Airworthiness?</vt:lpstr>
      <vt:lpstr>Who Owns and Conducts the Risk Assessment?</vt:lpstr>
      <vt:lpstr>ALARP &amp; Tolerable</vt:lpstr>
      <vt:lpstr>How do Aviation DTs fit in?</vt:lpstr>
      <vt:lpstr>Two Approaches</vt:lpstr>
      <vt:lpstr>Assessment of the Equipment Contribution</vt:lpstr>
      <vt:lpstr>ASPIRE – Joint Operating Model for the Equipment Contribution to Air System Safety </vt:lpstr>
      <vt:lpstr>Reporting of ECtRtL</vt:lpstr>
      <vt:lpstr>Acceptance of DO/TCH Responsibilities</vt:lpstr>
      <vt:lpstr>ECtRtL</vt:lpstr>
      <vt:lpstr>ASPIRE – Joint Operating Model for the Equipment Contribution to Air System Safety</vt:lpstr>
      <vt:lpstr>AET Process 17 – Level 0</vt:lpstr>
      <vt:lpstr>Defining ECtRtL</vt:lpstr>
      <vt:lpstr>ASPIRE – DT Focus</vt:lpstr>
      <vt:lpstr>ASPIRE – Barrier Theory</vt:lpstr>
      <vt:lpstr>ASPIRE – Assurance Barrier Taxonomy</vt:lpstr>
      <vt:lpstr>ASPIRE – Barrier Effectiveness Taxonomy</vt:lpstr>
      <vt:lpstr>Scope of Equipment Contribution Log</vt:lpstr>
      <vt:lpstr>PowerPoint Presentation</vt:lpstr>
      <vt:lpstr>PowerPoint Presentation</vt:lpstr>
      <vt:lpstr>Why Manage Safety?</vt:lpstr>
      <vt:lpstr>Who is Responsible for Safety?</vt:lpstr>
      <vt:lpstr>When Do We Manage Safety?</vt:lpstr>
      <vt:lpstr>What is a Safety Management System?</vt:lpstr>
      <vt:lpstr>Interfacing SMS’s in Air</vt:lpstr>
      <vt:lpstr>The 4 Key Pillars of ASMS</vt:lpstr>
      <vt:lpstr>Structure of ASMS</vt:lpstr>
      <vt:lpstr>PowerPoint Presentation</vt:lpstr>
      <vt:lpstr>PowerPoint Presentation</vt:lpstr>
      <vt:lpstr>Safety Policy &amp; Objectives</vt:lpstr>
      <vt:lpstr>DT Personnel Requirements</vt:lpstr>
      <vt:lpstr>AE SMS – DT Safety Governance Meetings</vt:lpstr>
      <vt:lpstr>Taw SMS – Safety Policy &amp; Objectives</vt:lpstr>
      <vt:lpstr>PowerPoint Presentation</vt:lpstr>
      <vt:lpstr>Structure of ASMS</vt:lpstr>
      <vt:lpstr>PowerPoint Presentation</vt:lpstr>
      <vt:lpstr>For Commodities </vt:lpstr>
      <vt:lpstr>For Airworthiness</vt:lpstr>
      <vt:lpstr>PowerPoint Presentation</vt:lpstr>
      <vt:lpstr>PowerPoint Presentation</vt:lpstr>
      <vt:lpstr>Structure of ASMS</vt:lpstr>
      <vt:lpstr>PowerPoint Presentation</vt:lpstr>
      <vt:lpstr>Safety Assurance</vt:lpstr>
      <vt:lpstr>PowerPoint Presentation</vt:lpstr>
      <vt:lpstr>Structure of ASMS</vt:lpstr>
      <vt:lpstr>PowerPoint Presentation</vt:lpstr>
      <vt:lpstr>TAw SMS - Promotion</vt:lpstr>
      <vt:lpstr>PowerPoint Presentation</vt:lpstr>
      <vt:lpstr>Structure of ASMS</vt:lpstr>
      <vt:lpstr>Change is Coming Though….</vt:lpstr>
      <vt:lpstr>PowerPoint Presentation</vt:lpstr>
      <vt:lpstr>The Air System Safety Case (ASSC)</vt:lpstr>
      <vt:lpstr>The Air System Safety Case (ASSC)</vt:lpstr>
      <vt:lpstr>The Type Airworthiness Safety Assessment</vt:lpstr>
      <vt:lpstr>What is a Safety Case?</vt:lpstr>
      <vt:lpstr>PowerPoint Presentation</vt:lpstr>
      <vt:lpstr>The Type Airworthiness Safety Assessment</vt:lpstr>
      <vt:lpstr>The Type Airworthiness Safety Assessment - Evidence</vt:lpstr>
      <vt:lpstr>ASPIRE – Joint Operating Model for TASAs</vt:lpstr>
      <vt:lpstr>PowerPoint Presentation</vt:lpstr>
      <vt:lpstr>Hazard Log</vt:lpstr>
      <vt:lpstr>Hazard Log</vt:lpstr>
      <vt:lpstr>Hazard Log</vt:lpstr>
      <vt:lpstr>PowerPoint Presentation</vt:lpstr>
      <vt:lpstr>PowerPoint Presentation</vt:lpstr>
      <vt:lpstr>PowerPoint Presentation</vt:lpstr>
      <vt:lpstr>PowerPoint Presentation</vt:lpstr>
      <vt:lpstr>PowerPoint Presentation</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Fincham, Mark Mr (DES CEO-CorpComms-Strat Comms 1)</dc:creator>
  <cp:lastModifiedBy>Brohi, Sharjeel Nawaz</cp:lastModifiedBy>
  <cp:revision>5</cp:revision>
  <dcterms:created xsi:type="dcterms:W3CDTF">2024-09-30T12:37:46Z</dcterms:created>
  <dcterms:modified xsi:type="dcterms:W3CDTF">2025-10-01T18:10:23Z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0x0101008E1DCC593FFEEC458A67D1811929B19C</vt:lpwstr>
  </property>
  <property fmtid="{D5CDD505-2E9C-101B-9397-08002B2CF9AE}" pid="3" name="MSIP_Label_d8a60473-494b-4586-a1bb-b0e663054676_Enabled">
    <vt:lpwstr>true</vt:lpwstr>
  </property>
  <property fmtid="{D5CDD505-2E9C-101B-9397-08002B2CF9AE}" pid="4" name="MSIP_Label_d8a60473-494b-4586-a1bb-b0e663054676_SetDate">
    <vt:lpwstr>2024-09-30T12:41:11Z</vt:lpwstr>
  </property>
  <property fmtid="{D5CDD505-2E9C-101B-9397-08002B2CF9AE}" pid="5" name="MSIP_Label_d8a60473-494b-4586-a1bb-b0e663054676_Method">
    <vt:lpwstr>Privileged</vt:lpwstr>
  </property>
  <property fmtid="{D5CDD505-2E9C-101B-9397-08002B2CF9AE}" pid="6" name="MSIP_Label_d8a60473-494b-4586-a1bb-b0e663054676_Name">
    <vt:lpwstr>MOD-1-O-‘UNMARKED’</vt:lpwstr>
  </property>
  <property fmtid="{D5CDD505-2E9C-101B-9397-08002B2CF9AE}" pid="7" name="MSIP_Label_d8a60473-494b-4586-a1bb-b0e663054676_SiteId">
    <vt:lpwstr>be7760ed-5953-484b-ae95-d0a16dfa09e5</vt:lpwstr>
  </property>
  <property fmtid="{D5CDD505-2E9C-101B-9397-08002B2CF9AE}" pid="8" name="MSIP_Label_d8a60473-494b-4586-a1bb-b0e663054676_ActionId">
    <vt:lpwstr>cafbc125-a7f9-45d7-bea3-19bfd97e2411</vt:lpwstr>
  </property>
  <property fmtid="{D5CDD505-2E9C-101B-9397-08002B2CF9AE}" pid="9" name="MSIP_Label_d8a60473-494b-4586-a1bb-b0e663054676_ContentBits">
    <vt:lpwstr>0</vt:lpwstr>
  </property>
  <property fmtid="{D5CDD505-2E9C-101B-9397-08002B2CF9AE}" pid="10" name="MediaServiceImageTags">
    <vt:lpwstr/>
  </property>
  <property fmtid="{D5CDD505-2E9C-101B-9397-08002B2CF9AE}" pid="11" name="_dlc_DocIdItemGuid">
    <vt:lpwstr>ba54725a-30e4-425c-8259-a3f64b012d98</vt:lpwstr>
  </property>
  <property fmtid="{D5CDD505-2E9C-101B-9397-08002B2CF9AE}" pid="12" name="docIndexRef">
    <vt:lpwstr>00521418-0f2b-4303-a7ff-8670271f7866</vt:lpwstr>
  </property>
  <property fmtid="{D5CDD505-2E9C-101B-9397-08002B2CF9AE}" pid="13" name="bjDocumentSecurityLabel">
    <vt:lpwstr>This item has no classification</vt:lpwstr>
  </property>
  <property fmtid="{D5CDD505-2E9C-101B-9397-08002B2CF9AE}" pid="14" name="bjClsUserRVM">
    <vt:lpwstr>[]</vt:lpwstr>
  </property>
  <property fmtid="{D5CDD505-2E9C-101B-9397-08002B2CF9AE}" pid="15" name="bjSaver">
    <vt:lpwstr>JyEdXMnOtDhbIUtghMmY27HJcF+AHmRA</vt:lpwstr>
  </property>
  <property fmtid="{D5CDD505-2E9C-101B-9397-08002B2CF9AE}" pid="16" name="bjLabelHistoryID">
    <vt:lpwstr>{725B06C7-80B7-43DC-8308-B1E383337995}</vt:lpwstr>
  </property>
  <property fmtid="{D5CDD505-2E9C-101B-9397-08002B2CF9AE}" pid="17" name="PrsCurSensLabelID">
    <vt:lpwstr>188fc77e-108d-431d-8e04-fc2b6be69382</vt:lpwstr>
  </property>
  <property fmtid="{D5CDD505-2E9C-101B-9397-08002B2CF9AE}" pid="18" name="DocRiskLevel">
    <vt:lpwstr/>
  </property>
  <property fmtid="{D5CDD505-2E9C-101B-9397-08002B2CF9AE}" pid="19" name="DocRiskLevelWizardText">
    <vt:lpwstr>Public (no marking)</vt:lpwstr>
  </property>
  <property fmtid="{D5CDD505-2E9C-101B-9397-08002B2CF9AE}" pid="20" name="DocRiskLevelWizardMarker">
    <vt:lpwstr/>
  </property>
</Properties>
</file>