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6_B930B8B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2"/>
  </p:notesMasterIdLst>
  <p:sldIdLst>
    <p:sldId id="256" r:id="rId7"/>
    <p:sldId id="258" r:id="rId8"/>
    <p:sldId id="259" r:id="rId9"/>
    <p:sldId id="260" r:id="rId10"/>
    <p:sldId id="261" r:id="rId11"/>
    <p:sldId id="2147475921" r:id="rId12"/>
    <p:sldId id="264" r:id="rId13"/>
    <p:sldId id="2147475922" r:id="rId14"/>
    <p:sldId id="270" r:id="rId15"/>
    <p:sldId id="262" r:id="rId16"/>
    <p:sldId id="265" r:id="rId17"/>
    <p:sldId id="2147475923" r:id="rId18"/>
    <p:sldId id="274" r:id="rId19"/>
    <p:sldId id="2147475925" r:id="rId20"/>
    <p:sldId id="277" r:id="rId21"/>
    <p:sldId id="275" r:id="rId22"/>
    <p:sldId id="276" r:id="rId23"/>
    <p:sldId id="266" r:id="rId24"/>
    <p:sldId id="278" r:id="rId25"/>
    <p:sldId id="271" r:id="rId26"/>
    <p:sldId id="272" r:id="rId27"/>
    <p:sldId id="267" r:id="rId28"/>
    <p:sldId id="268" r:id="rId29"/>
    <p:sldId id="279" r:id="rId30"/>
    <p:sldId id="21474759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19043F-1163-4B2F-8020-74C98063CD53}">
          <p14:sldIdLst>
            <p14:sldId id="256"/>
            <p14:sldId id="258"/>
          </p14:sldIdLst>
        </p14:section>
        <p14:section name="Terms / Definitions" id="{4AC35CCB-D029-4BD0-B288-076E71C9B13D}">
          <p14:sldIdLst>
            <p14:sldId id="259"/>
          </p14:sldIdLst>
        </p14:section>
        <p14:section name="Organisation" id="{F36CAEBB-C75A-405B-A76E-0B3DC8BE4652}">
          <p14:sldIdLst>
            <p14:sldId id="260"/>
            <p14:sldId id="261"/>
            <p14:sldId id="2147475921"/>
            <p14:sldId id="264"/>
            <p14:sldId id="2147475922"/>
            <p14:sldId id="270"/>
            <p14:sldId id="262"/>
            <p14:sldId id="265"/>
            <p14:sldId id="2147475923"/>
            <p14:sldId id="274"/>
            <p14:sldId id="2147475925"/>
            <p14:sldId id="277"/>
            <p14:sldId id="275"/>
            <p14:sldId id="276"/>
            <p14:sldId id="266"/>
            <p14:sldId id="278"/>
          </p14:sldIdLst>
        </p14:section>
        <p14:section name="Defence Air Environment Operating Framework" id="{E0826BE5-A691-4E44-9916-FD9CBB595718}">
          <p14:sldIdLst>
            <p14:sldId id="271"/>
            <p14:sldId id="272"/>
            <p14:sldId id="267"/>
          </p14:sldIdLst>
        </p14:section>
        <p14:section name="AET Overview" id="{B997BCFF-E5A2-448D-B857-A941676A8681}">
          <p14:sldIdLst>
            <p14:sldId id="268"/>
            <p14:sldId id="279"/>
            <p14:sldId id="21474759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56241-8EC8-E8EE-EF54-AA506325B05B}" name="Brohi, Sharjeel Nawaz" initials="SB" userId="S::SharjeelNawaz.Brohi@atkinsrealis.com::c17f4eba-0ef6-416f-a5bd-a46c434d083b" providerId="AD"/>
  <p188:author id="{2D350CD2-0F2F-23ED-B7DC-5D332B98F969}" name="Stainthorpe, Martin" initials="MS" userId="S::Martin.Stainthorpe@ATKINSREALIS.UK::8ea35394-13ee-458e-8bca-7958a89dc8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6358E"/>
    <a:srgbClr val="54358C"/>
    <a:srgbClr val="C9DCF4"/>
    <a:srgbClr val="E3DFED"/>
    <a:srgbClr val="53348B"/>
    <a:srgbClr val="CBDBF5"/>
    <a:srgbClr val="FFFFFF"/>
    <a:srgbClr val="50738A"/>
    <a:srgbClr val="56227D"/>
    <a:srgbClr val="0AB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6E41F-A990-2F25-1CE3-E74A549F0165}" v="2" dt="2025-10-01T18:23:54.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inthorpe, Martin" userId="S::martin.stainthorpe@atkinsrealis.com::b6220e26-60f1-47fb-895a-d9e9ec9aa531" providerId="AD" clId="Web-{6F534AD2-A96A-7091-5F64-A6CBD0781654}"/>
    <pc:docChg chg="modSld">
      <pc:chgData name="Stainthorpe, Martin" userId="S::martin.stainthorpe@atkinsrealis.com::b6220e26-60f1-47fb-895a-d9e9ec9aa531" providerId="AD" clId="Web-{6F534AD2-A96A-7091-5F64-A6CBD0781654}" dt="2025-09-10T14:55:02.591" v="1" actId="20577"/>
      <pc:docMkLst>
        <pc:docMk/>
      </pc:docMkLst>
      <pc:sldChg chg="modSp">
        <pc:chgData name="Stainthorpe, Martin" userId="S::martin.stainthorpe@atkinsrealis.com::b6220e26-60f1-47fb-895a-d9e9ec9aa531" providerId="AD" clId="Web-{6F534AD2-A96A-7091-5F64-A6CBD0781654}" dt="2025-09-10T14:55:02.591" v="1" actId="20577"/>
        <pc:sldMkLst>
          <pc:docMk/>
          <pc:sldMk cId="265242422" sldId="279"/>
        </pc:sldMkLst>
        <pc:spChg chg="mod">
          <ac:chgData name="Stainthorpe, Martin" userId="S::martin.stainthorpe@atkinsrealis.com::b6220e26-60f1-47fb-895a-d9e9ec9aa531" providerId="AD" clId="Web-{6F534AD2-A96A-7091-5F64-A6CBD0781654}" dt="2025-09-10T14:55:02.591" v="1" actId="20577"/>
          <ac:spMkLst>
            <pc:docMk/>
            <pc:sldMk cId="265242422" sldId="279"/>
            <ac:spMk id="4" creationId="{9327E6E8-1E13-F4A3-4A85-08FF917E266F}"/>
          </ac:spMkLst>
        </pc:spChg>
      </pc:sldChg>
    </pc:docChg>
  </pc:docChgLst>
  <pc:docChgLst>
    <pc:chgData name="Stainthorpe, Martin" userId="S::martin.stainthorpe@atkinsrealis.com::b6220e26-60f1-47fb-895a-d9e9ec9aa531" providerId="AD" clId="Web-{10C69B47-D426-F8AA-5820-AB6A2BC4950A}"/>
    <pc:docChg chg="modSld">
      <pc:chgData name="Stainthorpe, Martin" userId="S::martin.stainthorpe@atkinsrealis.com::b6220e26-60f1-47fb-895a-d9e9ec9aa531" providerId="AD" clId="Web-{10C69B47-D426-F8AA-5820-AB6A2BC4950A}" dt="2025-10-02T15:31:30.303" v="167"/>
      <pc:docMkLst>
        <pc:docMk/>
      </pc:docMkLst>
      <pc:sldChg chg="modNotes">
        <pc:chgData name="Stainthorpe, Martin" userId="S::martin.stainthorpe@atkinsrealis.com::b6220e26-60f1-47fb-895a-d9e9ec9aa531" providerId="AD" clId="Web-{10C69B47-D426-F8AA-5820-AB6A2BC4950A}" dt="2025-10-02T15:31:30.303" v="167"/>
        <pc:sldMkLst>
          <pc:docMk/>
          <pc:sldMk cId="656377001" sldId="270"/>
        </pc:sldMkLst>
      </pc:sldChg>
    </pc:docChg>
  </pc:docChgLst>
  <pc:docChgLst>
    <pc:chgData name="Stainthorpe, Martin" userId="S::martin.stainthorpe@atkinsrealis.com::b6220e26-60f1-47fb-895a-d9e9ec9aa531" providerId="AD" clId="Web-{D6815AED-5AE4-78AF-3FAF-EA00EAA77F73}"/>
    <pc:docChg chg="modSld">
      <pc:chgData name="Stainthorpe, Martin" userId="S::martin.stainthorpe@atkinsrealis.com::b6220e26-60f1-47fb-895a-d9e9ec9aa531" providerId="AD" clId="Web-{D6815AED-5AE4-78AF-3FAF-EA00EAA77F73}" dt="2025-09-11T14:18:37.183" v="25"/>
      <pc:docMkLst>
        <pc:docMk/>
      </pc:docMkLst>
      <pc:sldChg chg="delSp">
        <pc:chgData name="Stainthorpe, Martin" userId="S::martin.stainthorpe@atkinsrealis.com::b6220e26-60f1-47fb-895a-d9e9ec9aa531" providerId="AD" clId="Web-{D6815AED-5AE4-78AF-3FAF-EA00EAA77F73}" dt="2025-09-11T14:17:04.377" v="0"/>
        <pc:sldMkLst>
          <pc:docMk/>
          <pc:sldMk cId="601437673" sldId="256"/>
        </pc:sldMkLst>
      </pc:sldChg>
      <pc:sldChg chg="delSp">
        <pc:chgData name="Stainthorpe, Martin" userId="S::martin.stainthorpe@atkinsrealis.com::b6220e26-60f1-47fb-895a-d9e9ec9aa531" providerId="AD" clId="Web-{D6815AED-5AE4-78AF-3FAF-EA00EAA77F73}" dt="2025-09-11T14:17:08.346" v="1"/>
        <pc:sldMkLst>
          <pc:docMk/>
          <pc:sldMk cId="1375295260" sldId="258"/>
        </pc:sldMkLst>
      </pc:sldChg>
      <pc:sldChg chg="delSp">
        <pc:chgData name="Stainthorpe, Martin" userId="S::martin.stainthorpe@atkinsrealis.com::b6220e26-60f1-47fb-895a-d9e9ec9aa531" providerId="AD" clId="Web-{D6815AED-5AE4-78AF-3FAF-EA00EAA77F73}" dt="2025-09-11T14:17:11.893" v="2"/>
        <pc:sldMkLst>
          <pc:docMk/>
          <pc:sldMk cId="758692646" sldId="259"/>
        </pc:sldMkLst>
      </pc:sldChg>
      <pc:sldChg chg="delSp">
        <pc:chgData name="Stainthorpe, Martin" userId="S::martin.stainthorpe@atkinsrealis.com::b6220e26-60f1-47fb-895a-d9e9ec9aa531" providerId="AD" clId="Web-{D6815AED-5AE4-78AF-3FAF-EA00EAA77F73}" dt="2025-09-11T14:17:19.658" v="4"/>
        <pc:sldMkLst>
          <pc:docMk/>
          <pc:sldMk cId="118501410" sldId="261"/>
        </pc:sldMkLst>
      </pc:sldChg>
      <pc:sldChg chg="delSp modSp">
        <pc:chgData name="Stainthorpe, Martin" userId="S::martin.stainthorpe@atkinsrealis.com::b6220e26-60f1-47fb-895a-d9e9ec9aa531" providerId="AD" clId="Web-{D6815AED-5AE4-78AF-3FAF-EA00EAA77F73}" dt="2025-09-11T14:17:36.909" v="9"/>
        <pc:sldMkLst>
          <pc:docMk/>
          <pc:sldMk cId="3106977979" sldId="262"/>
        </pc:sldMkLst>
      </pc:sldChg>
      <pc:sldChg chg="delSp">
        <pc:chgData name="Stainthorpe, Martin" userId="S::martin.stainthorpe@atkinsrealis.com::b6220e26-60f1-47fb-895a-d9e9ec9aa531" providerId="AD" clId="Web-{D6815AED-5AE4-78AF-3FAF-EA00EAA77F73}" dt="2025-09-11T14:17:26.955" v="6"/>
        <pc:sldMkLst>
          <pc:docMk/>
          <pc:sldMk cId="3873998167" sldId="264"/>
        </pc:sldMkLst>
      </pc:sldChg>
      <pc:sldChg chg="delSp">
        <pc:chgData name="Stainthorpe, Martin" userId="S::martin.stainthorpe@atkinsrealis.com::b6220e26-60f1-47fb-895a-d9e9ec9aa531" providerId="AD" clId="Web-{D6815AED-5AE4-78AF-3FAF-EA00EAA77F73}" dt="2025-09-11T14:17:40.721" v="10"/>
        <pc:sldMkLst>
          <pc:docMk/>
          <pc:sldMk cId="994663179" sldId="265"/>
        </pc:sldMkLst>
      </pc:sldChg>
      <pc:sldChg chg="delSp">
        <pc:chgData name="Stainthorpe, Martin" userId="S::martin.stainthorpe@atkinsrealis.com::b6220e26-60f1-47fb-895a-d9e9ec9aa531" providerId="AD" clId="Web-{D6815AED-5AE4-78AF-3FAF-EA00EAA77F73}" dt="2025-09-11T14:18:04.583" v="17"/>
        <pc:sldMkLst>
          <pc:docMk/>
          <pc:sldMk cId="1554493962" sldId="266"/>
        </pc:sldMkLst>
      </pc:sldChg>
      <pc:sldChg chg="delSp">
        <pc:chgData name="Stainthorpe, Martin" userId="S::martin.stainthorpe@atkinsrealis.com::b6220e26-60f1-47fb-895a-d9e9ec9aa531" providerId="AD" clId="Web-{D6815AED-5AE4-78AF-3FAF-EA00EAA77F73}" dt="2025-09-11T14:18:22.696" v="21"/>
        <pc:sldMkLst>
          <pc:docMk/>
          <pc:sldMk cId="2699571262" sldId="267"/>
        </pc:sldMkLst>
      </pc:sldChg>
      <pc:sldChg chg="delSp">
        <pc:chgData name="Stainthorpe, Martin" userId="S::martin.stainthorpe@atkinsrealis.com::b6220e26-60f1-47fb-895a-d9e9ec9aa531" providerId="AD" clId="Web-{D6815AED-5AE4-78AF-3FAF-EA00EAA77F73}" dt="2025-09-11T14:18:25.306" v="23"/>
        <pc:sldMkLst>
          <pc:docMk/>
          <pc:sldMk cId="2362746850" sldId="268"/>
        </pc:sldMkLst>
      </pc:sldChg>
      <pc:sldChg chg="delSp">
        <pc:chgData name="Stainthorpe, Martin" userId="S::martin.stainthorpe@atkinsrealis.com::b6220e26-60f1-47fb-895a-d9e9ec9aa531" providerId="AD" clId="Web-{D6815AED-5AE4-78AF-3FAF-EA00EAA77F73}" dt="2025-09-11T14:18:12.600" v="19"/>
        <pc:sldMkLst>
          <pc:docMk/>
          <pc:sldMk cId="2161228648" sldId="271"/>
        </pc:sldMkLst>
      </pc:sldChg>
      <pc:sldChg chg="delSp">
        <pc:chgData name="Stainthorpe, Martin" userId="S::martin.stainthorpe@atkinsrealis.com::b6220e26-60f1-47fb-895a-d9e9ec9aa531" providerId="AD" clId="Web-{D6815AED-5AE4-78AF-3FAF-EA00EAA77F73}" dt="2025-09-11T14:18:16.929" v="20"/>
        <pc:sldMkLst>
          <pc:docMk/>
          <pc:sldMk cId="1080206134" sldId="272"/>
        </pc:sldMkLst>
      </pc:sldChg>
      <pc:sldChg chg="delSp">
        <pc:chgData name="Stainthorpe, Martin" userId="S::martin.stainthorpe@atkinsrealis.com::b6220e26-60f1-47fb-895a-d9e9ec9aa531" providerId="AD" clId="Web-{D6815AED-5AE4-78AF-3FAF-EA00EAA77F73}" dt="2025-09-11T14:17:47.362" v="12"/>
        <pc:sldMkLst>
          <pc:docMk/>
          <pc:sldMk cId="306954782" sldId="274"/>
        </pc:sldMkLst>
      </pc:sldChg>
      <pc:sldChg chg="delSp">
        <pc:chgData name="Stainthorpe, Martin" userId="S::martin.stainthorpe@atkinsrealis.com::b6220e26-60f1-47fb-895a-d9e9ec9aa531" providerId="AD" clId="Web-{D6815AED-5AE4-78AF-3FAF-EA00EAA77F73}" dt="2025-09-11T14:17:56.222" v="15"/>
        <pc:sldMkLst>
          <pc:docMk/>
          <pc:sldMk cId="4076748502" sldId="275"/>
        </pc:sldMkLst>
      </pc:sldChg>
      <pc:sldChg chg="delSp">
        <pc:chgData name="Stainthorpe, Martin" userId="S::martin.stainthorpe@atkinsrealis.com::b6220e26-60f1-47fb-895a-d9e9ec9aa531" providerId="AD" clId="Web-{D6815AED-5AE4-78AF-3FAF-EA00EAA77F73}" dt="2025-09-11T14:18:00.770" v="16"/>
        <pc:sldMkLst>
          <pc:docMk/>
          <pc:sldMk cId="2179806602" sldId="276"/>
        </pc:sldMkLst>
      </pc:sldChg>
      <pc:sldChg chg="delSp">
        <pc:chgData name="Stainthorpe, Martin" userId="S::martin.stainthorpe@atkinsrealis.com::b6220e26-60f1-47fb-895a-d9e9ec9aa531" providerId="AD" clId="Web-{D6815AED-5AE4-78AF-3FAF-EA00EAA77F73}" dt="2025-09-11T14:17:50.237" v="13"/>
        <pc:sldMkLst>
          <pc:docMk/>
          <pc:sldMk cId="3971950217" sldId="277"/>
        </pc:sldMkLst>
      </pc:sldChg>
      <pc:sldChg chg="delSp">
        <pc:chgData name="Stainthorpe, Martin" userId="S::martin.stainthorpe@atkinsrealis.com::b6220e26-60f1-47fb-895a-d9e9ec9aa531" providerId="AD" clId="Web-{D6815AED-5AE4-78AF-3FAF-EA00EAA77F73}" dt="2025-09-11T14:18:07.459" v="18"/>
        <pc:sldMkLst>
          <pc:docMk/>
          <pc:sldMk cId="3540702629" sldId="278"/>
        </pc:sldMkLst>
      </pc:sldChg>
      <pc:sldChg chg="delSp">
        <pc:chgData name="Stainthorpe, Martin" userId="S::martin.stainthorpe@atkinsrealis.com::b6220e26-60f1-47fb-895a-d9e9ec9aa531" providerId="AD" clId="Web-{D6815AED-5AE4-78AF-3FAF-EA00EAA77F73}" dt="2025-09-11T14:18:32.463" v="24"/>
        <pc:sldMkLst>
          <pc:docMk/>
          <pc:sldMk cId="265242422" sldId="279"/>
        </pc:sldMkLst>
      </pc:sldChg>
      <pc:sldChg chg="delSp">
        <pc:chgData name="Stainthorpe, Martin" userId="S::martin.stainthorpe@atkinsrealis.com::b6220e26-60f1-47fb-895a-d9e9ec9aa531" providerId="AD" clId="Web-{D6815AED-5AE4-78AF-3FAF-EA00EAA77F73}" dt="2025-09-11T14:17:24.096" v="5"/>
        <pc:sldMkLst>
          <pc:docMk/>
          <pc:sldMk cId="869064870" sldId="2147475921"/>
        </pc:sldMkLst>
      </pc:sldChg>
      <pc:sldChg chg="delSp">
        <pc:chgData name="Stainthorpe, Martin" userId="S::martin.stainthorpe@atkinsrealis.com::b6220e26-60f1-47fb-895a-d9e9ec9aa531" providerId="AD" clId="Web-{D6815AED-5AE4-78AF-3FAF-EA00EAA77F73}" dt="2025-09-11T14:17:30.674" v="7"/>
        <pc:sldMkLst>
          <pc:docMk/>
          <pc:sldMk cId="887883538" sldId="2147475922"/>
        </pc:sldMkLst>
      </pc:sldChg>
      <pc:sldChg chg="delSp">
        <pc:chgData name="Stainthorpe, Martin" userId="S::martin.stainthorpe@atkinsrealis.com::b6220e26-60f1-47fb-895a-d9e9ec9aa531" providerId="AD" clId="Web-{D6815AED-5AE4-78AF-3FAF-EA00EAA77F73}" dt="2025-09-11T14:17:43.534" v="11"/>
        <pc:sldMkLst>
          <pc:docMk/>
          <pc:sldMk cId="4048787345" sldId="2147475923"/>
        </pc:sldMkLst>
      </pc:sldChg>
      <pc:sldChg chg="delSp">
        <pc:chgData name="Stainthorpe, Martin" userId="S::martin.stainthorpe@atkinsrealis.com::b6220e26-60f1-47fb-895a-d9e9ec9aa531" providerId="AD" clId="Web-{D6815AED-5AE4-78AF-3FAF-EA00EAA77F73}" dt="2025-09-11T14:18:37.183" v="25"/>
        <pc:sldMkLst>
          <pc:docMk/>
          <pc:sldMk cId="767581955" sldId="2147475924"/>
        </pc:sldMkLst>
      </pc:sldChg>
      <pc:sldChg chg="delSp">
        <pc:chgData name="Stainthorpe, Martin" userId="S::martin.stainthorpe@atkinsrealis.com::b6220e26-60f1-47fb-895a-d9e9ec9aa531" providerId="AD" clId="Web-{D6815AED-5AE4-78AF-3FAF-EA00EAA77F73}" dt="2025-09-11T14:17:53.018" v="14"/>
        <pc:sldMkLst>
          <pc:docMk/>
          <pc:sldMk cId="1816181136" sldId="2147475925"/>
        </pc:sldMkLst>
      </pc:sldChg>
    </pc:docChg>
  </pc:docChgLst>
  <pc:docChgLst>
    <pc:chgData name="Horbury, Emily" userId="2de34309-3185-463f-9282-e7085f22f7c2" providerId="ADAL" clId="{674F701A-4F87-4AC3-8A6A-3DD2EA16135D}"/>
    <pc:docChg chg="modSld modMainMaster">
      <pc:chgData name="Horbury, Emily" userId="2de34309-3185-463f-9282-e7085f22f7c2" providerId="ADAL" clId="{674F701A-4F87-4AC3-8A6A-3DD2EA16135D}" dt="2025-09-11T09:52:20.884" v="78"/>
      <pc:docMkLst>
        <pc:docMk/>
      </pc:docMkLst>
      <pc:sldChg chg="addSp modSp">
        <pc:chgData name="Horbury, Emily" userId="2de34309-3185-463f-9282-e7085f22f7c2" providerId="ADAL" clId="{674F701A-4F87-4AC3-8A6A-3DD2EA16135D}" dt="2025-09-11T09:52:20.854" v="54"/>
        <pc:sldMkLst>
          <pc:docMk/>
          <pc:sldMk cId="601437673" sldId="256"/>
        </pc:sldMkLst>
      </pc:sldChg>
      <pc:sldChg chg="addSp modSp">
        <pc:chgData name="Horbury, Emily" userId="2de34309-3185-463f-9282-e7085f22f7c2" providerId="ADAL" clId="{674F701A-4F87-4AC3-8A6A-3DD2EA16135D}" dt="2025-09-11T09:52:20.868" v="55"/>
        <pc:sldMkLst>
          <pc:docMk/>
          <pc:sldMk cId="1375295260" sldId="258"/>
        </pc:sldMkLst>
      </pc:sldChg>
      <pc:sldChg chg="addSp modSp">
        <pc:chgData name="Horbury, Emily" userId="2de34309-3185-463f-9282-e7085f22f7c2" providerId="ADAL" clId="{674F701A-4F87-4AC3-8A6A-3DD2EA16135D}" dt="2025-09-11T09:52:20.870" v="56"/>
        <pc:sldMkLst>
          <pc:docMk/>
          <pc:sldMk cId="758692646" sldId="259"/>
        </pc:sldMkLst>
      </pc:sldChg>
      <pc:sldChg chg="addSp modSp">
        <pc:chgData name="Horbury, Emily" userId="2de34309-3185-463f-9282-e7085f22f7c2" providerId="ADAL" clId="{674F701A-4F87-4AC3-8A6A-3DD2EA16135D}" dt="2025-09-11T09:52:20.870" v="58"/>
        <pc:sldMkLst>
          <pc:docMk/>
          <pc:sldMk cId="118501410" sldId="261"/>
        </pc:sldMkLst>
      </pc:sldChg>
      <pc:sldChg chg="addSp modSp">
        <pc:chgData name="Horbury, Emily" userId="2de34309-3185-463f-9282-e7085f22f7c2" providerId="ADAL" clId="{674F701A-4F87-4AC3-8A6A-3DD2EA16135D}" dt="2025-09-11T09:52:20.870" v="63"/>
        <pc:sldMkLst>
          <pc:docMk/>
          <pc:sldMk cId="3106977979" sldId="262"/>
        </pc:sldMkLst>
      </pc:sldChg>
      <pc:sldChg chg="addSp modSp">
        <pc:chgData name="Horbury, Emily" userId="2de34309-3185-463f-9282-e7085f22f7c2" providerId="ADAL" clId="{674F701A-4F87-4AC3-8A6A-3DD2EA16135D}" dt="2025-09-11T09:52:20.870" v="60"/>
        <pc:sldMkLst>
          <pc:docMk/>
          <pc:sldMk cId="3873998167" sldId="264"/>
        </pc:sldMkLst>
      </pc:sldChg>
      <pc:sldChg chg="addSp modSp">
        <pc:chgData name="Horbury, Emily" userId="2de34309-3185-463f-9282-e7085f22f7c2" providerId="ADAL" clId="{674F701A-4F87-4AC3-8A6A-3DD2EA16135D}" dt="2025-09-11T09:52:20.870" v="64"/>
        <pc:sldMkLst>
          <pc:docMk/>
          <pc:sldMk cId="994663179" sldId="265"/>
        </pc:sldMkLst>
      </pc:sldChg>
      <pc:sldChg chg="addSp modSp">
        <pc:chgData name="Horbury, Emily" userId="2de34309-3185-463f-9282-e7085f22f7c2" providerId="ADAL" clId="{674F701A-4F87-4AC3-8A6A-3DD2EA16135D}" dt="2025-09-11T09:52:20.884" v="71"/>
        <pc:sldMkLst>
          <pc:docMk/>
          <pc:sldMk cId="1554493962" sldId="266"/>
        </pc:sldMkLst>
      </pc:sldChg>
      <pc:sldChg chg="addSp modSp">
        <pc:chgData name="Horbury, Emily" userId="2de34309-3185-463f-9282-e7085f22f7c2" providerId="ADAL" clId="{674F701A-4F87-4AC3-8A6A-3DD2EA16135D}" dt="2025-09-11T09:52:20.884" v="75"/>
        <pc:sldMkLst>
          <pc:docMk/>
          <pc:sldMk cId="2699571262" sldId="267"/>
        </pc:sldMkLst>
      </pc:sldChg>
      <pc:sldChg chg="addSp modSp">
        <pc:chgData name="Horbury, Emily" userId="2de34309-3185-463f-9282-e7085f22f7c2" providerId="ADAL" clId="{674F701A-4F87-4AC3-8A6A-3DD2EA16135D}" dt="2025-09-11T09:52:20.884" v="76"/>
        <pc:sldMkLst>
          <pc:docMk/>
          <pc:sldMk cId="2362746850" sldId="268"/>
        </pc:sldMkLst>
      </pc:sldChg>
      <pc:sldChg chg="addSp modSp">
        <pc:chgData name="Horbury, Emily" userId="2de34309-3185-463f-9282-e7085f22f7c2" providerId="ADAL" clId="{674F701A-4F87-4AC3-8A6A-3DD2EA16135D}" dt="2025-09-11T09:52:20.870" v="62"/>
        <pc:sldMkLst>
          <pc:docMk/>
          <pc:sldMk cId="656377001" sldId="270"/>
        </pc:sldMkLst>
        <pc:spChg chg="add mod">
          <ac:chgData name="Horbury, Emily" userId="2de34309-3185-463f-9282-e7085f22f7c2" providerId="ADAL" clId="{674F701A-4F87-4AC3-8A6A-3DD2EA16135D}" dt="2025-09-11T09:52:20.870" v="62"/>
          <ac:spMkLst>
            <pc:docMk/>
            <pc:sldMk cId="656377001" sldId="270"/>
            <ac:spMk id="3" creationId="{733FBB5E-52FC-8D85-59E6-9637F9B9B720}"/>
          </ac:spMkLst>
        </pc:spChg>
      </pc:sldChg>
      <pc:sldChg chg="addSp modSp">
        <pc:chgData name="Horbury, Emily" userId="2de34309-3185-463f-9282-e7085f22f7c2" providerId="ADAL" clId="{674F701A-4F87-4AC3-8A6A-3DD2EA16135D}" dt="2025-09-11T09:52:20.884" v="73"/>
        <pc:sldMkLst>
          <pc:docMk/>
          <pc:sldMk cId="2161228648" sldId="271"/>
        </pc:sldMkLst>
      </pc:sldChg>
      <pc:sldChg chg="addSp modSp">
        <pc:chgData name="Horbury, Emily" userId="2de34309-3185-463f-9282-e7085f22f7c2" providerId="ADAL" clId="{674F701A-4F87-4AC3-8A6A-3DD2EA16135D}" dt="2025-09-11T09:52:20.884" v="74"/>
        <pc:sldMkLst>
          <pc:docMk/>
          <pc:sldMk cId="1080206134" sldId="272"/>
        </pc:sldMkLst>
      </pc:sldChg>
      <pc:sldChg chg="addSp modSp">
        <pc:chgData name="Horbury, Emily" userId="2de34309-3185-463f-9282-e7085f22f7c2" providerId="ADAL" clId="{674F701A-4F87-4AC3-8A6A-3DD2EA16135D}" dt="2025-09-11T09:52:20.870" v="66"/>
        <pc:sldMkLst>
          <pc:docMk/>
          <pc:sldMk cId="306954782" sldId="274"/>
        </pc:sldMkLst>
      </pc:sldChg>
      <pc:sldChg chg="addSp modSp">
        <pc:chgData name="Horbury, Emily" userId="2de34309-3185-463f-9282-e7085f22f7c2" providerId="ADAL" clId="{674F701A-4F87-4AC3-8A6A-3DD2EA16135D}" dt="2025-09-11T09:52:20.884" v="69"/>
        <pc:sldMkLst>
          <pc:docMk/>
          <pc:sldMk cId="4076748502" sldId="275"/>
        </pc:sldMkLst>
      </pc:sldChg>
      <pc:sldChg chg="addSp modSp">
        <pc:chgData name="Horbury, Emily" userId="2de34309-3185-463f-9282-e7085f22f7c2" providerId="ADAL" clId="{674F701A-4F87-4AC3-8A6A-3DD2EA16135D}" dt="2025-09-11T09:52:20.884" v="70"/>
        <pc:sldMkLst>
          <pc:docMk/>
          <pc:sldMk cId="2179806602" sldId="276"/>
        </pc:sldMkLst>
      </pc:sldChg>
      <pc:sldChg chg="addSp modSp">
        <pc:chgData name="Horbury, Emily" userId="2de34309-3185-463f-9282-e7085f22f7c2" providerId="ADAL" clId="{674F701A-4F87-4AC3-8A6A-3DD2EA16135D}" dt="2025-09-11T09:52:20.870" v="68"/>
        <pc:sldMkLst>
          <pc:docMk/>
          <pc:sldMk cId="3971950217" sldId="277"/>
        </pc:sldMkLst>
      </pc:sldChg>
      <pc:sldChg chg="addSp modSp">
        <pc:chgData name="Horbury, Emily" userId="2de34309-3185-463f-9282-e7085f22f7c2" providerId="ADAL" clId="{674F701A-4F87-4AC3-8A6A-3DD2EA16135D}" dt="2025-09-11T09:52:20.884" v="72"/>
        <pc:sldMkLst>
          <pc:docMk/>
          <pc:sldMk cId="3540702629" sldId="278"/>
        </pc:sldMkLst>
      </pc:sldChg>
      <pc:sldChg chg="addSp modSp">
        <pc:chgData name="Horbury, Emily" userId="2de34309-3185-463f-9282-e7085f22f7c2" providerId="ADAL" clId="{674F701A-4F87-4AC3-8A6A-3DD2EA16135D}" dt="2025-09-11T09:52:20.870" v="59"/>
        <pc:sldMkLst>
          <pc:docMk/>
          <pc:sldMk cId="869064870" sldId="2147475921"/>
        </pc:sldMkLst>
      </pc:sldChg>
      <pc:sldChg chg="addSp modSp">
        <pc:chgData name="Horbury, Emily" userId="2de34309-3185-463f-9282-e7085f22f7c2" providerId="ADAL" clId="{674F701A-4F87-4AC3-8A6A-3DD2EA16135D}" dt="2025-09-11T09:52:20.870" v="61"/>
        <pc:sldMkLst>
          <pc:docMk/>
          <pc:sldMk cId="887883538" sldId="2147475922"/>
        </pc:sldMkLst>
      </pc:sldChg>
      <pc:sldChg chg="addSp modSp">
        <pc:chgData name="Horbury, Emily" userId="2de34309-3185-463f-9282-e7085f22f7c2" providerId="ADAL" clId="{674F701A-4F87-4AC3-8A6A-3DD2EA16135D}" dt="2025-09-11T09:52:20.870" v="65"/>
        <pc:sldMkLst>
          <pc:docMk/>
          <pc:sldMk cId="4048787345" sldId="2147475923"/>
        </pc:sldMkLst>
      </pc:sldChg>
      <pc:sldChg chg="addSp modSp">
        <pc:chgData name="Horbury, Emily" userId="2de34309-3185-463f-9282-e7085f22f7c2" providerId="ADAL" clId="{674F701A-4F87-4AC3-8A6A-3DD2EA16135D}" dt="2025-09-11T09:52:20.884" v="78"/>
        <pc:sldMkLst>
          <pc:docMk/>
          <pc:sldMk cId="767581955" sldId="2147475924"/>
        </pc:sldMkLst>
      </pc:sldChg>
      <pc:sldChg chg="addSp modSp">
        <pc:chgData name="Horbury, Emily" userId="2de34309-3185-463f-9282-e7085f22f7c2" providerId="ADAL" clId="{674F701A-4F87-4AC3-8A6A-3DD2EA16135D}" dt="2025-09-11T09:52:20.870" v="67"/>
        <pc:sldMkLst>
          <pc:docMk/>
          <pc:sldMk cId="1816181136" sldId="2147475925"/>
        </pc:sldMkLst>
      </pc:sldChg>
      <pc:sldMasterChg chg="addSp modSp modSldLayout">
        <pc:chgData name="Horbury, Emily" userId="2de34309-3185-463f-9282-e7085f22f7c2" providerId="ADAL" clId="{674F701A-4F87-4AC3-8A6A-3DD2EA16135D}" dt="2025-09-11T09:52:20.837" v="53"/>
        <pc:sldMasterMkLst>
          <pc:docMk/>
          <pc:sldMasterMk cId="807410912" sldId="2147483648"/>
        </pc:sldMasterMkLst>
        <pc:spChg chg="add mod">
          <ac:chgData name="Horbury, Emily" userId="2de34309-3185-463f-9282-e7085f22f7c2" providerId="ADAL" clId="{674F701A-4F87-4AC3-8A6A-3DD2EA16135D}" dt="2025-09-11T09:52:20.760" v="0"/>
          <ac:spMkLst>
            <pc:docMk/>
            <pc:sldMasterMk cId="807410912" sldId="2147483648"/>
            <ac:spMk id="4" creationId="{C971244C-4A5D-06C1-0754-72B0AF09AB9D}"/>
          </ac:spMkLst>
        </pc:spChg>
        <pc:sldLayoutChg chg="addSp modSp">
          <pc:chgData name="Horbury, Emily" userId="2de34309-3185-463f-9282-e7085f22f7c2" providerId="ADAL" clId="{674F701A-4F87-4AC3-8A6A-3DD2EA16135D}" dt="2025-09-11T09:52:20.784" v="1"/>
          <pc:sldLayoutMkLst>
            <pc:docMk/>
            <pc:sldMasterMk cId="807410912" sldId="2147483648"/>
            <pc:sldLayoutMk cId="1452906249" sldId="2147483649"/>
          </pc:sldLayoutMkLst>
          <pc:spChg chg="add mod">
            <ac:chgData name="Horbury, Emily" userId="2de34309-3185-463f-9282-e7085f22f7c2" providerId="ADAL" clId="{674F701A-4F87-4AC3-8A6A-3DD2EA16135D}" dt="2025-09-11T09:52:20.784" v="1"/>
            <ac:spMkLst>
              <pc:docMk/>
              <pc:sldMasterMk cId="807410912" sldId="2147483648"/>
              <pc:sldLayoutMk cId="1452906249" sldId="2147483649"/>
              <ac:spMk id="4" creationId="{3BE319F5-03C0-1F44-8A4A-5549527F75AC}"/>
            </ac:spMkLst>
          </pc:spChg>
        </pc:sldLayoutChg>
        <pc:sldLayoutChg chg="addSp modSp">
          <pc:chgData name="Horbury, Emily" userId="2de34309-3185-463f-9282-e7085f22f7c2" providerId="ADAL" clId="{674F701A-4F87-4AC3-8A6A-3DD2EA16135D}" dt="2025-09-11T09:52:20.789" v="4"/>
          <pc:sldLayoutMkLst>
            <pc:docMk/>
            <pc:sldMasterMk cId="807410912" sldId="2147483648"/>
            <pc:sldLayoutMk cId="3237576031" sldId="2147483652"/>
          </pc:sldLayoutMkLst>
          <pc:spChg chg="add mod">
            <ac:chgData name="Horbury, Emily" userId="2de34309-3185-463f-9282-e7085f22f7c2" providerId="ADAL" clId="{674F701A-4F87-4AC3-8A6A-3DD2EA16135D}" dt="2025-09-11T09:52:20.789" v="4"/>
            <ac:spMkLst>
              <pc:docMk/>
              <pc:sldMasterMk cId="807410912" sldId="2147483648"/>
              <pc:sldLayoutMk cId="3237576031" sldId="2147483652"/>
              <ac:spMk id="4" creationId="{ECF84877-DDD2-BD11-4979-E92F90DC2F1B}"/>
            </ac:spMkLst>
          </pc:spChg>
        </pc:sldLayoutChg>
        <pc:sldLayoutChg chg="addSp modSp">
          <pc:chgData name="Horbury, Emily" userId="2de34309-3185-463f-9282-e7085f22f7c2" providerId="ADAL" clId="{674F701A-4F87-4AC3-8A6A-3DD2EA16135D}" dt="2025-09-11T09:52:20.837" v="46"/>
          <pc:sldLayoutMkLst>
            <pc:docMk/>
            <pc:sldMasterMk cId="807410912" sldId="2147483648"/>
            <pc:sldLayoutMk cId="3854473736" sldId="2147483653"/>
          </pc:sldLayoutMkLst>
          <pc:spChg chg="add mod">
            <ac:chgData name="Horbury, Emily" userId="2de34309-3185-463f-9282-e7085f22f7c2" providerId="ADAL" clId="{674F701A-4F87-4AC3-8A6A-3DD2EA16135D}" dt="2025-09-11T09:52:20.837" v="46"/>
            <ac:spMkLst>
              <pc:docMk/>
              <pc:sldMasterMk cId="807410912" sldId="2147483648"/>
              <pc:sldLayoutMk cId="3854473736" sldId="2147483653"/>
              <ac:spMk id="8" creationId="{79A5422F-A75C-7586-B4DA-4537002E1589}"/>
            </ac:spMkLst>
          </pc:spChg>
        </pc:sldLayoutChg>
        <pc:sldLayoutChg chg="addSp modSp">
          <pc:chgData name="Horbury, Emily" userId="2de34309-3185-463f-9282-e7085f22f7c2" providerId="ADAL" clId="{674F701A-4F87-4AC3-8A6A-3DD2EA16135D}" dt="2025-09-11T09:52:20.837" v="47"/>
          <pc:sldLayoutMkLst>
            <pc:docMk/>
            <pc:sldMasterMk cId="807410912" sldId="2147483648"/>
            <pc:sldLayoutMk cId="1250921003" sldId="2147483654"/>
          </pc:sldLayoutMkLst>
          <pc:spChg chg="add mod">
            <ac:chgData name="Horbury, Emily" userId="2de34309-3185-463f-9282-e7085f22f7c2" providerId="ADAL" clId="{674F701A-4F87-4AC3-8A6A-3DD2EA16135D}" dt="2025-09-11T09:52:20.837" v="47"/>
            <ac:spMkLst>
              <pc:docMk/>
              <pc:sldMasterMk cId="807410912" sldId="2147483648"/>
              <pc:sldLayoutMk cId="1250921003" sldId="2147483654"/>
              <ac:spMk id="3" creationId="{02C4F171-C3BF-F28A-2C66-7B9BAF40B6A2}"/>
            </ac:spMkLst>
          </pc:spChg>
        </pc:sldLayoutChg>
        <pc:sldLayoutChg chg="addSp modSp">
          <pc:chgData name="Horbury, Emily" userId="2de34309-3185-463f-9282-e7085f22f7c2" providerId="ADAL" clId="{674F701A-4F87-4AC3-8A6A-3DD2EA16135D}" dt="2025-09-11T09:52:20.837" v="48"/>
          <pc:sldLayoutMkLst>
            <pc:docMk/>
            <pc:sldMasterMk cId="807410912" sldId="2147483648"/>
            <pc:sldLayoutMk cId="105550832" sldId="2147483655"/>
          </pc:sldLayoutMkLst>
          <pc:spChg chg="add mod">
            <ac:chgData name="Horbury, Emily" userId="2de34309-3185-463f-9282-e7085f22f7c2" providerId="ADAL" clId="{674F701A-4F87-4AC3-8A6A-3DD2EA16135D}" dt="2025-09-11T09:52:20.837" v="48"/>
            <ac:spMkLst>
              <pc:docMk/>
              <pc:sldMasterMk cId="807410912" sldId="2147483648"/>
              <pc:sldLayoutMk cId="105550832" sldId="2147483655"/>
              <ac:spMk id="3" creationId="{061AD21A-D34F-12CF-D586-BDBA0DF42FCB}"/>
            </ac:spMkLst>
          </pc:spChg>
        </pc:sldLayoutChg>
        <pc:sldLayoutChg chg="addSp modSp">
          <pc:chgData name="Horbury, Emily" userId="2de34309-3185-463f-9282-e7085f22f7c2" providerId="ADAL" clId="{674F701A-4F87-4AC3-8A6A-3DD2EA16135D}" dt="2025-09-11T09:52:20.786" v="3"/>
          <pc:sldLayoutMkLst>
            <pc:docMk/>
            <pc:sldMasterMk cId="807410912" sldId="2147483648"/>
            <pc:sldLayoutMk cId="64869840" sldId="2147483660"/>
          </pc:sldLayoutMkLst>
          <pc:spChg chg="add mod">
            <ac:chgData name="Horbury, Emily" userId="2de34309-3185-463f-9282-e7085f22f7c2" providerId="ADAL" clId="{674F701A-4F87-4AC3-8A6A-3DD2EA16135D}" dt="2025-09-11T09:52:20.786" v="3"/>
            <ac:spMkLst>
              <pc:docMk/>
              <pc:sldMasterMk cId="807410912" sldId="2147483648"/>
              <pc:sldLayoutMk cId="64869840" sldId="2147483660"/>
              <ac:spMk id="4" creationId="{C5168132-BC76-B2E6-8E20-0C7C949F1339}"/>
            </ac:spMkLst>
          </pc:spChg>
        </pc:sldLayoutChg>
        <pc:sldLayoutChg chg="addSp modSp">
          <pc:chgData name="Horbury, Emily" userId="2de34309-3185-463f-9282-e7085f22f7c2" providerId="ADAL" clId="{674F701A-4F87-4AC3-8A6A-3DD2EA16135D}" dt="2025-09-11T09:52:20.785" v="2"/>
          <pc:sldLayoutMkLst>
            <pc:docMk/>
            <pc:sldMasterMk cId="807410912" sldId="2147483648"/>
            <pc:sldLayoutMk cId="805251557" sldId="2147483661"/>
          </pc:sldLayoutMkLst>
          <pc:spChg chg="add mod">
            <ac:chgData name="Horbury, Emily" userId="2de34309-3185-463f-9282-e7085f22f7c2" providerId="ADAL" clId="{674F701A-4F87-4AC3-8A6A-3DD2EA16135D}" dt="2025-09-11T09:52:20.785" v="2"/>
            <ac:spMkLst>
              <pc:docMk/>
              <pc:sldMasterMk cId="807410912" sldId="2147483648"/>
              <pc:sldLayoutMk cId="805251557" sldId="2147483661"/>
              <ac:spMk id="2" creationId="{3D06E5D9-2859-1B97-42CB-D55526E649E9}"/>
            </ac:spMkLst>
          </pc:spChg>
        </pc:sldLayoutChg>
        <pc:sldLayoutChg chg="addSp modSp">
          <pc:chgData name="Horbury, Emily" userId="2de34309-3185-463f-9282-e7085f22f7c2" providerId="ADAL" clId="{674F701A-4F87-4AC3-8A6A-3DD2EA16135D}" dt="2025-09-11T09:52:20.792" v="7"/>
          <pc:sldLayoutMkLst>
            <pc:docMk/>
            <pc:sldMasterMk cId="807410912" sldId="2147483648"/>
            <pc:sldLayoutMk cId="2200366293" sldId="2147483662"/>
          </pc:sldLayoutMkLst>
          <pc:spChg chg="add mod">
            <ac:chgData name="Horbury, Emily" userId="2de34309-3185-463f-9282-e7085f22f7c2" providerId="ADAL" clId="{674F701A-4F87-4AC3-8A6A-3DD2EA16135D}" dt="2025-09-11T09:52:20.792" v="7"/>
            <ac:spMkLst>
              <pc:docMk/>
              <pc:sldMasterMk cId="807410912" sldId="2147483648"/>
              <pc:sldLayoutMk cId="2200366293" sldId="2147483662"/>
              <ac:spMk id="6" creationId="{E784D855-31ED-6BA4-2D00-FE36057EA92D}"/>
            </ac:spMkLst>
          </pc:spChg>
        </pc:sldLayoutChg>
        <pc:sldLayoutChg chg="addSp modSp">
          <pc:chgData name="Horbury, Emily" userId="2de34309-3185-463f-9282-e7085f22f7c2" providerId="ADAL" clId="{674F701A-4F87-4AC3-8A6A-3DD2EA16135D}" dt="2025-09-11T09:52:20.792" v="10"/>
          <pc:sldLayoutMkLst>
            <pc:docMk/>
            <pc:sldMasterMk cId="807410912" sldId="2147483648"/>
            <pc:sldLayoutMk cId="516300681" sldId="2147483663"/>
          </pc:sldLayoutMkLst>
          <pc:spChg chg="add mod">
            <ac:chgData name="Horbury, Emily" userId="2de34309-3185-463f-9282-e7085f22f7c2" providerId="ADAL" clId="{674F701A-4F87-4AC3-8A6A-3DD2EA16135D}" dt="2025-09-11T09:52:20.792" v="10"/>
            <ac:spMkLst>
              <pc:docMk/>
              <pc:sldMasterMk cId="807410912" sldId="2147483648"/>
              <pc:sldLayoutMk cId="516300681" sldId="2147483663"/>
              <ac:spMk id="6" creationId="{0A34BB06-DB67-DF11-2CE6-3A7FE39C3E8F}"/>
            </ac:spMkLst>
          </pc:spChg>
        </pc:sldLayoutChg>
        <pc:sldLayoutChg chg="addSp modSp">
          <pc:chgData name="Horbury, Emily" userId="2de34309-3185-463f-9282-e7085f22f7c2" providerId="ADAL" clId="{674F701A-4F87-4AC3-8A6A-3DD2EA16135D}" dt="2025-09-11T09:52:20.792" v="13"/>
          <pc:sldLayoutMkLst>
            <pc:docMk/>
            <pc:sldMasterMk cId="807410912" sldId="2147483648"/>
            <pc:sldLayoutMk cId="466652906" sldId="2147483664"/>
          </pc:sldLayoutMkLst>
          <pc:spChg chg="add mod">
            <ac:chgData name="Horbury, Emily" userId="2de34309-3185-463f-9282-e7085f22f7c2" providerId="ADAL" clId="{674F701A-4F87-4AC3-8A6A-3DD2EA16135D}" dt="2025-09-11T09:52:20.792" v="13"/>
            <ac:spMkLst>
              <pc:docMk/>
              <pc:sldMasterMk cId="807410912" sldId="2147483648"/>
              <pc:sldLayoutMk cId="466652906" sldId="2147483664"/>
              <ac:spMk id="6" creationId="{E8DC02B2-AAAF-BE1B-A5D0-B01097FBAA55}"/>
            </ac:spMkLst>
          </pc:spChg>
        </pc:sldLayoutChg>
        <pc:sldLayoutChg chg="addSp modSp">
          <pc:chgData name="Horbury, Emily" userId="2de34309-3185-463f-9282-e7085f22f7c2" providerId="ADAL" clId="{674F701A-4F87-4AC3-8A6A-3DD2EA16135D}" dt="2025-09-11T09:52:20.805" v="16"/>
          <pc:sldLayoutMkLst>
            <pc:docMk/>
            <pc:sldMasterMk cId="807410912" sldId="2147483648"/>
            <pc:sldLayoutMk cId="1248481232" sldId="2147483665"/>
          </pc:sldLayoutMkLst>
          <pc:spChg chg="add mod">
            <ac:chgData name="Horbury, Emily" userId="2de34309-3185-463f-9282-e7085f22f7c2" providerId="ADAL" clId="{674F701A-4F87-4AC3-8A6A-3DD2EA16135D}" dt="2025-09-11T09:52:20.805" v="16"/>
            <ac:spMkLst>
              <pc:docMk/>
              <pc:sldMasterMk cId="807410912" sldId="2147483648"/>
              <pc:sldLayoutMk cId="1248481232" sldId="2147483665"/>
              <ac:spMk id="6" creationId="{0B960E52-C120-7A4B-8C28-C17C104B5627}"/>
            </ac:spMkLst>
          </pc:spChg>
        </pc:sldLayoutChg>
        <pc:sldLayoutChg chg="addSp modSp">
          <pc:chgData name="Horbury, Emily" userId="2de34309-3185-463f-9282-e7085f22f7c2" providerId="ADAL" clId="{674F701A-4F87-4AC3-8A6A-3DD2EA16135D}" dt="2025-09-11T09:52:20.789" v="5"/>
          <pc:sldLayoutMkLst>
            <pc:docMk/>
            <pc:sldMasterMk cId="807410912" sldId="2147483648"/>
            <pc:sldLayoutMk cId="2731579024" sldId="2147483666"/>
          </pc:sldLayoutMkLst>
          <pc:spChg chg="add mod">
            <ac:chgData name="Horbury, Emily" userId="2de34309-3185-463f-9282-e7085f22f7c2" providerId="ADAL" clId="{674F701A-4F87-4AC3-8A6A-3DD2EA16135D}" dt="2025-09-11T09:52:20.789" v="5"/>
            <ac:spMkLst>
              <pc:docMk/>
              <pc:sldMasterMk cId="807410912" sldId="2147483648"/>
              <pc:sldLayoutMk cId="2731579024" sldId="2147483666"/>
              <ac:spMk id="6" creationId="{8AC2E83F-D80B-D286-6087-D44DBBC3643D}"/>
            </ac:spMkLst>
          </pc:spChg>
        </pc:sldLayoutChg>
        <pc:sldLayoutChg chg="addSp modSp">
          <pc:chgData name="Horbury, Emily" userId="2de34309-3185-463f-9282-e7085f22f7c2" providerId="ADAL" clId="{674F701A-4F87-4AC3-8A6A-3DD2EA16135D}" dt="2025-09-11T09:52:20.792" v="8"/>
          <pc:sldLayoutMkLst>
            <pc:docMk/>
            <pc:sldMasterMk cId="807410912" sldId="2147483648"/>
            <pc:sldLayoutMk cId="3021152611" sldId="2147483667"/>
          </pc:sldLayoutMkLst>
          <pc:spChg chg="add mod">
            <ac:chgData name="Horbury, Emily" userId="2de34309-3185-463f-9282-e7085f22f7c2" providerId="ADAL" clId="{674F701A-4F87-4AC3-8A6A-3DD2EA16135D}" dt="2025-09-11T09:52:20.792" v="8"/>
            <ac:spMkLst>
              <pc:docMk/>
              <pc:sldMasterMk cId="807410912" sldId="2147483648"/>
              <pc:sldLayoutMk cId="3021152611" sldId="2147483667"/>
              <ac:spMk id="7" creationId="{D1938426-80BF-E828-4D74-7423408A8112}"/>
            </ac:spMkLst>
          </pc:spChg>
        </pc:sldLayoutChg>
        <pc:sldLayoutChg chg="addSp modSp">
          <pc:chgData name="Horbury, Emily" userId="2de34309-3185-463f-9282-e7085f22f7c2" providerId="ADAL" clId="{674F701A-4F87-4AC3-8A6A-3DD2EA16135D}" dt="2025-09-11T09:52:20.792" v="11"/>
          <pc:sldLayoutMkLst>
            <pc:docMk/>
            <pc:sldMasterMk cId="807410912" sldId="2147483648"/>
            <pc:sldLayoutMk cId="2686936652" sldId="2147483668"/>
          </pc:sldLayoutMkLst>
          <pc:spChg chg="add mod">
            <ac:chgData name="Horbury, Emily" userId="2de34309-3185-463f-9282-e7085f22f7c2" providerId="ADAL" clId="{674F701A-4F87-4AC3-8A6A-3DD2EA16135D}" dt="2025-09-11T09:52:20.792" v="11"/>
            <ac:spMkLst>
              <pc:docMk/>
              <pc:sldMasterMk cId="807410912" sldId="2147483648"/>
              <pc:sldLayoutMk cId="2686936652" sldId="2147483668"/>
              <ac:spMk id="7" creationId="{C4AE34CA-86DD-C0D5-80C9-ACC96B05E703}"/>
            </ac:spMkLst>
          </pc:spChg>
        </pc:sldLayoutChg>
        <pc:sldLayoutChg chg="addSp modSp">
          <pc:chgData name="Horbury, Emily" userId="2de34309-3185-463f-9282-e7085f22f7c2" providerId="ADAL" clId="{674F701A-4F87-4AC3-8A6A-3DD2EA16135D}" dt="2025-09-11T09:52:20.792" v="14"/>
          <pc:sldLayoutMkLst>
            <pc:docMk/>
            <pc:sldMasterMk cId="807410912" sldId="2147483648"/>
            <pc:sldLayoutMk cId="2179127567" sldId="2147483669"/>
          </pc:sldLayoutMkLst>
          <pc:spChg chg="add mod">
            <ac:chgData name="Horbury, Emily" userId="2de34309-3185-463f-9282-e7085f22f7c2" providerId="ADAL" clId="{674F701A-4F87-4AC3-8A6A-3DD2EA16135D}" dt="2025-09-11T09:52:20.792" v="14"/>
            <ac:spMkLst>
              <pc:docMk/>
              <pc:sldMasterMk cId="807410912" sldId="2147483648"/>
              <pc:sldLayoutMk cId="2179127567" sldId="2147483669"/>
              <ac:spMk id="7" creationId="{B4F28C5A-AFA6-09A6-92C7-4C2FB8F62800}"/>
            </ac:spMkLst>
          </pc:spChg>
        </pc:sldLayoutChg>
        <pc:sldLayoutChg chg="addSp modSp">
          <pc:chgData name="Horbury, Emily" userId="2de34309-3185-463f-9282-e7085f22f7c2" providerId="ADAL" clId="{674F701A-4F87-4AC3-8A6A-3DD2EA16135D}" dt="2025-09-11T09:52:20.805" v="17"/>
          <pc:sldLayoutMkLst>
            <pc:docMk/>
            <pc:sldMasterMk cId="807410912" sldId="2147483648"/>
            <pc:sldLayoutMk cId="2384915011" sldId="2147483670"/>
          </pc:sldLayoutMkLst>
          <pc:spChg chg="add mod">
            <ac:chgData name="Horbury, Emily" userId="2de34309-3185-463f-9282-e7085f22f7c2" providerId="ADAL" clId="{674F701A-4F87-4AC3-8A6A-3DD2EA16135D}" dt="2025-09-11T09:52:20.805" v="17"/>
            <ac:spMkLst>
              <pc:docMk/>
              <pc:sldMasterMk cId="807410912" sldId="2147483648"/>
              <pc:sldLayoutMk cId="2384915011" sldId="2147483670"/>
              <ac:spMk id="7" creationId="{95738B61-57CF-7A3C-89BB-1BFCA5453A6C}"/>
            </ac:spMkLst>
          </pc:spChg>
        </pc:sldLayoutChg>
        <pc:sldLayoutChg chg="addSp modSp">
          <pc:chgData name="Horbury, Emily" userId="2de34309-3185-463f-9282-e7085f22f7c2" providerId="ADAL" clId="{674F701A-4F87-4AC3-8A6A-3DD2EA16135D}" dt="2025-09-11T09:52:20.805" v="19"/>
          <pc:sldLayoutMkLst>
            <pc:docMk/>
            <pc:sldMasterMk cId="807410912" sldId="2147483648"/>
            <pc:sldLayoutMk cId="3462239545" sldId="2147483671"/>
          </pc:sldLayoutMkLst>
          <pc:spChg chg="add mod">
            <ac:chgData name="Horbury, Emily" userId="2de34309-3185-463f-9282-e7085f22f7c2" providerId="ADAL" clId="{674F701A-4F87-4AC3-8A6A-3DD2EA16135D}" dt="2025-09-11T09:52:20.805" v="19"/>
            <ac:spMkLst>
              <pc:docMk/>
              <pc:sldMasterMk cId="807410912" sldId="2147483648"/>
              <pc:sldLayoutMk cId="3462239545" sldId="2147483671"/>
              <ac:spMk id="5" creationId="{29AF99D5-2C36-9B09-4395-E5C3339B08D8}"/>
            </ac:spMkLst>
          </pc:spChg>
        </pc:sldLayoutChg>
        <pc:sldLayoutChg chg="addSp modSp">
          <pc:chgData name="Horbury, Emily" userId="2de34309-3185-463f-9282-e7085f22f7c2" providerId="ADAL" clId="{674F701A-4F87-4AC3-8A6A-3DD2EA16135D}" dt="2025-09-11T09:52:20.811" v="20"/>
          <pc:sldLayoutMkLst>
            <pc:docMk/>
            <pc:sldMasterMk cId="807410912" sldId="2147483648"/>
            <pc:sldLayoutMk cId="543885715" sldId="2147483672"/>
          </pc:sldLayoutMkLst>
          <pc:spChg chg="add mod">
            <ac:chgData name="Horbury, Emily" userId="2de34309-3185-463f-9282-e7085f22f7c2" providerId="ADAL" clId="{674F701A-4F87-4AC3-8A6A-3DD2EA16135D}" dt="2025-09-11T09:52:20.811" v="20"/>
            <ac:spMkLst>
              <pc:docMk/>
              <pc:sldMasterMk cId="807410912" sldId="2147483648"/>
              <pc:sldLayoutMk cId="543885715" sldId="2147483672"/>
              <ac:spMk id="6" creationId="{101FE273-EADA-65EB-7EF0-83D5376294E7}"/>
            </ac:spMkLst>
          </pc:spChg>
        </pc:sldLayoutChg>
        <pc:sldLayoutChg chg="addSp modSp">
          <pc:chgData name="Horbury, Emily" userId="2de34309-3185-463f-9282-e7085f22f7c2" providerId="ADAL" clId="{674F701A-4F87-4AC3-8A6A-3DD2EA16135D}" dt="2025-09-11T09:52:20.792" v="6"/>
          <pc:sldLayoutMkLst>
            <pc:docMk/>
            <pc:sldMasterMk cId="807410912" sldId="2147483648"/>
            <pc:sldLayoutMk cId="520141050" sldId="2147483673"/>
          </pc:sldLayoutMkLst>
          <pc:spChg chg="add mod">
            <ac:chgData name="Horbury, Emily" userId="2de34309-3185-463f-9282-e7085f22f7c2" providerId="ADAL" clId="{674F701A-4F87-4AC3-8A6A-3DD2EA16135D}" dt="2025-09-11T09:52:20.792" v="6"/>
            <ac:spMkLst>
              <pc:docMk/>
              <pc:sldMasterMk cId="807410912" sldId="2147483648"/>
              <pc:sldLayoutMk cId="520141050" sldId="2147483673"/>
              <ac:spMk id="4" creationId="{D4C2C088-9E8D-D8AA-9093-522547D00876}"/>
            </ac:spMkLst>
          </pc:spChg>
        </pc:sldLayoutChg>
        <pc:sldLayoutChg chg="addSp modSp">
          <pc:chgData name="Horbury, Emily" userId="2de34309-3185-463f-9282-e7085f22f7c2" providerId="ADAL" clId="{674F701A-4F87-4AC3-8A6A-3DD2EA16135D}" dt="2025-09-11T09:52:20.792" v="9"/>
          <pc:sldLayoutMkLst>
            <pc:docMk/>
            <pc:sldMasterMk cId="807410912" sldId="2147483648"/>
            <pc:sldLayoutMk cId="562309456" sldId="2147483674"/>
          </pc:sldLayoutMkLst>
          <pc:spChg chg="add mod">
            <ac:chgData name="Horbury, Emily" userId="2de34309-3185-463f-9282-e7085f22f7c2" providerId="ADAL" clId="{674F701A-4F87-4AC3-8A6A-3DD2EA16135D}" dt="2025-09-11T09:52:20.792" v="9"/>
            <ac:spMkLst>
              <pc:docMk/>
              <pc:sldMasterMk cId="807410912" sldId="2147483648"/>
              <pc:sldLayoutMk cId="562309456" sldId="2147483674"/>
              <ac:spMk id="6" creationId="{905E97BC-CD91-BDFE-5F86-B2D68C552C80}"/>
            </ac:spMkLst>
          </pc:spChg>
        </pc:sldLayoutChg>
        <pc:sldLayoutChg chg="addSp modSp">
          <pc:chgData name="Horbury, Emily" userId="2de34309-3185-463f-9282-e7085f22f7c2" providerId="ADAL" clId="{674F701A-4F87-4AC3-8A6A-3DD2EA16135D}" dt="2025-09-11T09:52:20.792" v="12"/>
          <pc:sldLayoutMkLst>
            <pc:docMk/>
            <pc:sldMasterMk cId="807410912" sldId="2147483648"/>
            <pc:sldLayoutMk cId="1519961009" sldId="2147483675"/>
          </pc:sldLayoutMkLst>
          <pc:spChg chg="add mod">
            <ac:chgData name="Horbury, Emily" userId="2de34309-3185-463f-9282-e7085f22f7c2" providerId="ADAL" clId="{674F701A-4F87-4AC3-8A6A-3DD2EA16135D}" dt="2025-09-11T09:52:20.792" v="12"/>
            <ac:spMkLst>
              <pc:docMk/>
              <pc:sldMasterMk cId="807410912" sldId="2147483648"/>
              <pc:sldLayoutMk cId="1519961009" sldId="2147483675"/>
              <ac:spMk id="6" creationId="{3CF83B41-779F-5370-B113-4A45C9E6963C}"/>
            </ac:spMkLst>
          </pc:spChg>
        </pc:sldLayoutChg>
        <pc:sldLayoutChg chg="addSp modSp">
          <pc:chgData name="Horbury, Emily" userId="2de34309-3185-463f-9282-e7085f22f7c2" providerId="ADAL" clId="{674F701A-4F87-4AC3-8A6A-3DD2EA16135D}" dt="2025-09-11T09:52:20.792" v="15"/>
          <pc:sldLayoutMkLst>
            <pc:docMk/>
            <pc:sldMasterMk cId="807410912" sldId="2147483648"/>
            <pc:sldLayoutMk cId="2984418624" sldId="2147483676"/>
          </pc:sldLayoutMkLst>
          <pc:spChg chg="add mod">
            <ac:chgData name="Horbury, Emily" userId="2de34309-3185-463f-9282-e7085f22f7c2" providerId="ADAL" clId="{674F701A-4F87-4AC3-8A6A-3DD2EA16135D}" dt="2025-09-11T09:52:20.792" v="15"/>
            <ac:spMkLst>
              <pc:docMk/>
              <pc:sldMasterMk cId="807410912" sldId="2147483648"/>
              <pc:sldLayoutMk cId="2984418624" sldId="2147483676"/>
              <ac:spMk id="6" creationId="{069DDFF3-F339-5A7F-97DE-006CFAB84AC6}"/>
            </ac:spMkLst>
          </pc:spChg>
        </pc:sldLayoutChg>
        <pc:sldLayoutChg chg="addSp modSp">
          <pc:chgData name="Horbury, Emily" userId="2de34309-3185-463f-9282-e7085f22f7c2" providerId="ADAL" clId="{674F701A-4F87-4AC3-8A6A-3DD2EA16135D}" dt="2025-09-11T09:52:20.805" v="18"/>
          <pc:sldLayoutMkLst>
            <pc:docMk/>
            <pc:sldMasterMk cId="807410912" sldId="2147483648"/>
            <pc:sldLayoutMk cId="1892013965" sldId="2147483677"/>
          </pc:sldLayoutMkLst>
          <pc:spChg chg="add mod">
            <ac:chgData name="Horbury, Emily" userId="2de34309-3185-463f-9282-e7085f22f7c2" providerId="ADAL" clId="{674F701A-4F87-4AC3-8A6A-3DD2EA16135D}" dt="2025-09-11T09:52:20.805" v="18"/>
            <ac:spMkLst>
              <pc:docMk/>
              <pc:sldMasterMk cId="807410912" sldId="2147483648"/>
              <pc:sldLayoutMk cId="1892013965" sldId="2147483677"/>
              <ac:spMk id="6" creationId="{9A273416-F0A5-9A89-6E32-DACFA7F55BFD}"/>
            </ac:spMkLst>
          </pc:spChg>
        </pc:sldLayoutChg>
        <pc:sldLayoutChg chg="addSp modSp">
          <pc:chgData name="Horbury, Emily" userId="2de34309-3185-463f-9282-e7085f22f7c2" providerId="ADAL" clId="{674F701A-4F87-4AC3-8A6A-3DD2EA16135D}" dt="2025-09-11T09:52:20.837" v="45"/>
          <pc:sldLayoutMkLst>
            <pc:docMk/>
            <pc:sldMasterMk cId="807410912" sldId="2147483648"/>
            <pc:sldLayoutMk cId="1678966379" sldId="2147483678"/>
          </pc:sldLayoutMkLst>
          <pc:spChg chg="add mod">
            <ac:chgData name="Horbury, Emily" userId="2de34309-3185-463f-9282-e7085f22f7c2" providerId="ADAL" clId="{674F701A-4F87-4AC3-8A6A-3DD2EA16135D}" dt="2025-09-11T09:52:20.837" v="45"/>
            <ac:spMkLst>
              <pc:docMk/>
              <pc:sldMasterMk cId="807410912" sldId="2147483648"/>
              <pc:sldLayoutMk cId="1678966379" sldId="2147483678"/>
              <ac:spMk id="4" creationId="{AE05F232-D4B1-6863-9899-C851433DB756}"/>
            </ac:spMkLst>
          </pc:spChg>
        </pc:sldLayoutChg>
        <pc:sldLayoutChg chg="addSp modSp">
          <pc:chgData name="Horbury, Emily" userId="2de34309-3185-463f-9282-e7085f22f7c2" providerId="ADAL" clId="{674F701A-4F87-4AC3-8A6A-3DD2EA16135D}" dt="2025-09-11T09:52:20.811" v="21"/>
          <pc:sldLayoutMkLst>
            <pc:docMk/>
            <pc:sldMasterMk cId="807410912" sldId="2147483648"/>
            <pc:sldLayoutMk cId="249473426" sldId="2147483679"/>
          </pc:sldLayoutMkLst>
          <pc:spChg chg="add mod">
            <ac:chgData name="Horbury, Emily" userId="2de34309-3185-463f-9282-e7085f22f7c2" providerId="ADAL" clId="{674F701A-4F87-4AC3-8A6A-3DD2EA16135D}" dt="2025-09-11T09:52:20.811" v="21"/>
            <ac:spMkLst>
              <pc:docMk/>
              <pc:sldMasterMk cId="807410912" sldId="2147483648"/>
              <pc:sldLayoutMk cId="249473426" sldId="2147483679"/>
              <ac:spMk id="4" creationId="{493F7480-FD27-6532-1863-7A7B0E76651A}"/>
            </ac:spMkLst>
          </pc:spChg>
        </pc:sldLayoutChg>
        <pc:sldLayoutChg chg="addSp modSp">
          <pc:chgData name="Horbury, Emily" userId="2de34309-3185-463f-9282-e7085f22f7c2" providerId="ADAL" clId="{674F701A-4F87-4AC3-8A6A-3DD2EA16135D}" dt="2025-09-11T09:52:20.811" v="22"/>
          <pc:sldLayoutMkLst>
            <pc:docMk/>
            <pc:sldMasterMk cId="807410912" sldId="2147483648"/>
            <pc:sldLayoutMk cId="2365148434" sldId="2147483680"/>
          </pc:sldLayoutMkLst>
          <pc:spChg chg="add mod">
            <ac:chgData name="Horbury, Emily" userId="2de34309-3185-463f-9282-e7085f22f7c2" providerId="ADAL" clId="{674F701A-4F87-4AC3-8A6A-3DD2EA16135D}" dt="2025-09-11T09:52:20.811" v="22"/>
            <ac:spMkLst>
              <pc:docMk/>
              <pc:sldMasterMk cId="807410912" sldId="2147483648"/>
              <pc:sldLayoutMk cId="2365148434" sldId="2147483680"/>
              <ac:spMk id="7" creationId="{7D29D8E7-56E7-7C4F-64AE-C380BFAD59BC}"/>
            </ac:spMkLst>
          </pc:spChg>
        </pc:sldLayoutChg>
        <pc:sldLayoutChg chg="addSp modSp">
          <pc:chgData name="Horbury, Emily" userId="2de34309-3185-463f-9282-e7085f22f7c2" providerId="ADAL" clId="{674F701A-4F87-4AC3-8A6A-3DD2EA16135D}" dt="2025-09-11T09:52:20.811" v="23"/>
          <pc:sldLayoutMkLst>
            <pc:docMk/>
            <pc:sldMasterMk cId="807410912" sldId="2147483648"/>
            <pc:sldLayoutMk cId="2829948486" sldId="2147483681"/>
          </pc:sldLayoutMkLst>
          <pc:spChg chg="add mod">
            <ac:chgData name="Horbury, Emily" userId="2de34309-3185-463f-9282-e7085f22f7c2" providerId="ADAL" clId="{674F701A-4F87-4AC3-8A6A-3DD2EA16135D}" dt="2025-09-11T09:52:20.811" v="23"/>
            <ac:spMkLst>
              <pc:docMk/>
              <pc:sldMasterMk cId="807410912" sldId="2147483648"/>
              <pc:sldLayoutMk cId="2829948486" sldId="2147483681"/>
              <ac:spMk id="6" creationId="{31979DC3-799D-2FE0-D106-32EE92E595EE}"/>
            </ac:spMkLst>
          </pc:spChg>
        </pc:sldLayoutChg>
        <pc:sldLayoutChg chg="addSp modSp">
          <pc:chgData name="Horbury, Emily" userId="2de34309-3185-463f-9282-e7085f22f7c2" providerId="ADAL" clId="{674F701A-4F87-4AC3-8A6A-3DD2EA16135D}" dt="2025-09-11T09:52:20.811" v="24"/>
          <pc:sldLayoutMkLst>
            <pc:docMk/>
            <pc:sldMasterMk cId="807410912" sldId="2147483648"/>
            <pc:sldLayoutMk cId="4281592052" sldId="2147483682"/>
          </pc:sldLayoutMkLst>
          <pc:spChg chg="add mod">
            <ac:chgData name="Horbury, Emily" userId="2de34309-3185-463f-9282-e7085f22f7c2" providerId="ADAL" clId="{674F701A-4F87-4AC3-8A6A-3DD2EA16135D}" dt="2025-09-11T09:52:20.811" v="24"/>
            <ac:spMkLst>
              <pc:docMk/>
              <pc:sldMasterMk cId="807410912" sldId="2147483648"/>
              <pc:sldLayoutMk cId="4281592052" sldId="2147483682"/>
              <ac:spMk id="5" creationId="{C5A69EDE-7A65-028F-EB6B-4BC11BFEA136}"/>
            </ac:spMkLst>
          </pc:spChg>
        </pc:sldLayoutChg>
        <pc:sldLayoutChg chg="addSp modSp">
          <pc:chgData name="Horbury, Emily" userId="2de34309-3185-463f-9282-e7085f22f7c2" providerId="ADAL" clId="{674F701A-4F87-4AC3-8A6A-3DD2EA16135D}" dt="2025-09-11T09:52:20.811" v="25"/>
          <pc:sldLayoutMkLst>
            <pc:docMk/>
            <pc:sldMasterMk cId="807410912" sldId="2147483648"/>
            <pc:sldLayoutMk cId="3966154940" sldId="2147483683"/>
          </pc:sldLayoutMkLst>
          <pc:spChg chg="add mod">
            <ac:chgData name="Horbury, Emily" userId="2de34309-3185-463f-9282-e7085f22f7c2" providerId="ADAL" clId="{674F701A-4F87-4AC3-8A6A-3DD2EA16135D}" dt="2025-09-11T09:52:20.811" v="25"/>
            <ac:spMkLst>
              <pc:docMk/>
              <pc:sldMasterMk cId="807410912" sldId="2147483648"/>
              <pc:sldLayoutMk cId="3966154940" sldId="2147483683"/>
              <ac:spMk id="6" creationId="{FE9BF1E6-9CD7-F9E2-C2AF-2A8086CFB2E5}"/>
            </ac:spMkLst>
          </pc:spChg>
        </pc:sldLayoutChg>
        <pc:sldLayoutChg chg="addSp modSp">
          <pc:chgData name="Horbury, Emily" userId="2de34309-3185-463f-9282-e7085f22f7c2" providerId="ADAL" clId="{674F701A-4F87-4AC3-8A6A-3DD2EA16135D}" dt="2025-09-11T09:52:20.811" v="26"/>
          <pc:sldLayoutMkLst>
            <pc:docMk/>
            <pc:sldMasterMk cId="807410912" sldId="2147483648"/>
            <pc:sldLayoutMk cId="1288295941" sldId="2147483684"/>
          </pc:sldLayoutMkLst>
          <pc:spChg chg="add mod">
            <ac:chgData name="Horbury, Emily" userId="2de34309-3185-463f-9282-e7085f22f7c2" providerId="ADAL" clId="{674F701A-4F87-4AC3-8A6A-3DD2EA16135D}" dt="2025-09-11T09:52:20.811" v="26"/>
            <ac:spMkLst>
              <pc:docMk/>
              <pc:sldMasterMk cId="807410912" sldId="2147483648"/>
              <pc:sldLayoutMk cId="1288295941" sldId="2147483684"/>
              <ac:spMk id="4" creationId="{8F546743-1B25-9947-C889-224FFAB30774}"/>
            </ac:spMkLst>
          </pc:spChg>
        </pc:sldLayoutChg>
        <pc:sldLayoutChg chg="addSp modSp">
          <pc:chgData name="Horbury, Emily" userId="2de34309-3185-463f-9282-e7085f22f7c2" providerId="ADAL" clId="{674F701A-4F87-4AC3-8A6A-3DD2EA16135D}" dt="2025-09-11T09:52:20.811" v="27"/>
          <pc:sldLayoutMkLst>
            <pc:docMk/>
            <pc:sldMasterMk cId="807410912" sldId="2147483648"/>
            <pc:sldLayoutMk cId="4015474342" sldId="2147483685"/>
          </pc:sldLayoutMkLst>
          <pc:spChg chg="add mod">
            <ac:chgData name="Horbury, Emily" userId="2de34309-3185-463f-9282-e7085f22f7c2" providerId="ADAL" clId="{674F701A-4F87-4AC3-8A6A-3DD2EA16135D}" dt="2025-09-11T09:52:20.811" v="27"/>
            <ac:spMkLst>
              <pc:docMk/>
              <pc:sldMasterMk cId="807410912" sldId="2147483648"/>
              <pc:sldLayoutMk cId="4015474342" sldId="2147483685"/>
              <ac:spMk id="4" creationId="{6BD996D1-8DF4-9F03-C1C0-1A6E593FF19B}"/>
            </ac:spMkLst>
          </pc:spChg>
        </pc:sldLayoutChg>
        <pc:sldLayoutChg chg="addSp modSp">
          <pc:chgData name="Horbury, Emily" userId="2de34309-3185-463f-9282-e7085f22f7c2" providerId="ADAL" clId="{674F701A-4F87-4AC3-8A6A-3DD2EA16135D}" dt="2025-09-11T09:52:20.811" v="28"/>
          <pc:sldLayoutMkLst>
            <pc:docMk/>
            <pc:sldMasterMk cId="807410912" sldId="2147483648"/>
            <pc:sldLayoutMk cId="1983305460" sldId="2147483686"/>
          </pc:sldLayoutMkLst>
          <pc:spChg chg="add mod">
            <ac:chgData name="Horbury, Emily" userId="2de34309-3185-463f-9282-e7085f22f7c2" providerId="ADAL" clId="{674F701A-4F87-4AC3-8A6A-3DD2EA16135D}" dt="2025-09-11T09:52:20.811" v="28"/>
            <ac:spMkLst>
              <pc:docMk/>
              <pc:sldMasterMk cId="807410912" sldId="2147483648"/>
              <pc:sldLayoutMk cId="1983305460" sldId="2147483686"/>
              <ac:spMk id="7" creationId="{CDFD82CE-A4AF-23BA-9954-95FCE1D712D1}"/>
            </ac:spMkLst>
          </pc:spChg>
        </pc:sldLayoutChg>
        <pc:sldLayoutChg chg="addSp modSp">
          <pc:chgData name="Horbury, Emily" userId="2de34309-3185-463f-9282-e7085f22f7c2" providerId="ADAL" clId="{674F701A-4F87-4AC3-8A6A-3DD2EA16135D}" dt="2025-09-11T09:52:20.811" v="29"/>
          <pc:sldLayoutMkLst>
            <pc:docMk/>
            <pc:sldMasterMk cId="807410912" sldId="2147483648"/>
            <pc:sldLayoutMk cId="1316252114" sldId="2147483687"/>
          </pc:sldLayoutMkLst>
          <pc:spChg chg="add mod">
            <ac:chgData name="Horbury, Emily" userId="2de34309-3185-463f-9282-e7085f22f7c2" providerId="ADAL" clId="{674F701A-4F87-4AC3-8A6A-3DD2EA16135D}" dt="2025-09-11T09:52:20.811" v="29"/>
            <ac:spMkLst>
              <pc:docMk/>
              <pc:sldMasterMk cId="807410912" sldId="2147483648"/>
              <pc:sldLayoutMk cId="1316252114" sldId="2147483687"/>
              <ac:spMk id="6" creationId="{80EAAC45-44FB-86FE-3D65-CB767BC805F4}"/>
            </ac:spMkLst>
          </pc:spChg>
        </pc:sldLayoutChg>
        <pc:sldLayoutChg chg="addSp modSp">
          <pc:chgData name="Horbury, Emily" userId="2de34309-3185-463f-9282-e7085f22f7c2" providerId="ADAL" clId="{674F701A-4F87-4AC3-8A6A-3DD2EA16135D}" dt="2025-09-11T09:52:20.821" v="30"/>
          <pc:sldLayoutMkLst>
            <pc:docMk/>
            <pc:sldMasterMk cId="807410912" sldId="2147483648"/>
            <pc:sldLayoutMk cId="2028980108" sldId="2147483688"/>
          </pc:sldLayoutMkLst>
          <pc:spChg chg="add mod">
            <ac:chgData name="Horbury, Emily" userId="2de34309-3185-463f-9282-e7085f22f7c2" providerId="ADAL" clId="{674F701A-4F87-4AC3-8A6A-3DD2EA16135D}" dt="2025-09-11T09:52:20.821" v="30"/>
            <ac:spMkLst>
              <pc:docMk/>
              <pc:sldMasterMk cId="807410912" sldId="2147483648"/>
              <pc:sldLayoutMk cId="2028980108" sldId="2147483688"/>
              <ac:spMk id="5" creationId="{7F1A15CF-C5F4-FE45-A057-9FD84F3298AA}"/>
            </ac:spMkLst>
          </pc:spChg>
        </pc:sldLayoutChg>
        <pc:sldLayoutChg chg="addSp modSp">
          <pc:chgData name="Horbury, Emily" userId="2de34309-3185-463f-9282-e7085f22f7c2" providerId="ADAL" clId="{674F701A-4F87-4AC3-8A6A-3DD2EA16135D}" dt="2025-09-11T09:52:20.821" v="31"/>
          <pc:sldLayoutMkLst>
            <pc:docMk/>
            <pc:sldMasterMk cId="807410912" sldId="2147483648"/>
            <pc:sldLayoutMk cId="3465569426" sldId="2147483689"/>
          </pc:sldLayoutMkLst>
          <pc:spChg chg="add mod">
            <ac:chgData name="Horbury, Emily" userId="2de34309-3185-463f-9282-e7085f22f7c2" providerId="ADAL" clId="{674F701A-4F87-4AC3-8A6A-3DD2EA16135D}" dt="2025-09-11T09:52:20.821" v="31"/>
            <ac:spMkLst>
              <pc:docMk/>
              <pc:sldMasterMk cId="807410912" sldId="2147483648"/>
              <pc:sldLayoutMk cId="3465569426" sldId="2147483689"/>
              <ac:spMk id="6" creationId="{E6199788-B205-1988-D72B-7726961B1688}"/>
            </ac:spMkLst>
          </pc:spChg>
        </pc:sldLayoutChg>
        <pc:sldLayoutChg chg="addSp modSp">
          <pc:chgData name="Horbury, Emily" userId="2de34309-3185-463f-9282-e7085f22f7c2" providerId="ADAL" clId="{674F701A-4F87-4AC3-8A6A-3DD2EA16135D}" dt="2025-09-11T09:52:20.821" v="32"/>
          <pc:sldLayoutMkLst>
            <pc:docMk/>
            <pc:sldMasterMk cId="807410912" sldId="2147483648"/>
            <pc:sldLayoutMk cId="931434143" sldId="2147483690"/>
          </pc:sldLayoutMkLst>
          <pc:spChg chg="add mod">
            <ac:chgData name="Horbury, Emily" userId="2de34309-3185-463f-9282-e7085f22f7c2" providerId="ADAL" clId="{674F701A-4F87-4AC3-8A6A-3DD2EA16135D}" dt="2025-09-11T09:52:20.821" v="32"/>
            <ac:spMkLst>
              <pc:docMk/>
              <pc:sldMasterMk cId="807410912" sldId="2147483648"/>
              <pc:sldLayoutMk cId="931434143" sldId="2147483690"/>
              <ac:spMk id="4" creationId="{A73FD73A-5645-FBF6-10D4-C04023145895}"/>
            </ac:spMkLst>
          </pc:spChg>
        </pc:sldLayoutChg>
        <pc:sldLayoutChg chg="addSp modSp">
          <pc:chgData name="Horbury, Emily" userId="2de34309-3185-463f-9282-e7085f22f7c2" providerId="ADAL" clId="{674F701A-4F87-4AC3-8A6A-3DD2EA16135D}" dt="2025-09-11T09:52:20.821" v="33"/>
          <pc:sldLayoutMkLst>
            <pc:docMk/>
            <pc:sldMasterMk cId="807410912" sldId="2147483648"/>
            <pc:sldLayoutMk cId="621554165" sldId="2147483691"/>
          </pc:sldLayoutMkLst>
          <pc:spChg chg="add mod">
            <ac:chgData name="Horbury, Emily" userId="2de34309-3185-463f-9282-e7085f22f7c2" providerId="ADAL" clId="{674F701A-4F87-4AC3-8A6A-3DD2EA16135D}" dt="2025-09-11T09:52:20.821" v="33"/>
            <ac:spMkLst>
              <pc:docMk/>
              <pc:sldMasterMk cId="807410912" sldId="2147483648"/>
              <pc:sldLayoutMk cId="621554165" sldId="2147483691"/>
              <ac:spMk id="4" creationId="{1F2E673C-35E1-3634-8ABD-01A075EC4946}"/>
            </ac:spMkLst>
          </pc:spChg>
        </pc:sldLayoutChg>
        <pc:sldLayoutChg chg="addSp modSp">
          <pc:chgData name="Horbury, Emily" userId="2de34309-3185-463f-9282-e7085f22f7c2" providerId="ADAL" clId="{674F701A-4F87-4AC3-8A6A-3DD2EA16135D}" dt="2025-09-11T09:52:20.821" v="34"/>
          <pc:sldLayoutMkLst>
            <pc:docMk/>
            <pc:sldMasterMk cId="807410912" sldId="2147483648"/>
            <pc:sldLayoutMk cId="3657658891" sldId="2147483692"/>
          </pc:sldLayoutMkLst>
          <pc:spChg chg="add mod">
            <ac:chgData name="Horbury, Emily" userId="2de34309-3185-463f-9282-e7085f22f7c2" providerId="ADAL" clId="{674F701A-4F87-4AC3-8A6A-3DD2EA16135D}" dt="2025-09-11T09:52:20.821" v="34"/>
            <ac:spMkLst>
              <pc:docMk/>
              <pc:sldMasterMk cId="807410912" sldId="2147483648"/>
              <pc:sldLayoutMk cId="3657658891" sldId="2147483692"/>
              <ac:spMk id="7" creationId="{BB634B50-A9F0-D88B-C33C-9275D9E39977}"/>
            </ac:spMkLst>
          </pc:spChg>
        </pc:sldLayoutChg>
        <pc:sldLayoutChg chg="addSp modSp">
          <pc:chgData name="Horbury, Emily" userId="2de34309-3185-463f-9282-e7085f22f7c2" providerId="ADAL" clId="{674F701A-4F87-4AC3-8A6A-3DD2EA16135D}" dt="2025-09-11T09:52:20.821" v="35"/>
          <pc:sldLayoutMkLst>
            <pc:docMk/>
            <pc:sldMasterMk cId="807410912" sldId="2147483648"/>
            <pc:sldLayoutMk cId="1470363933" sldId="2147483693"/>
          </pc:sldLayoutMkLst>
          <pc:spChg chg="add mod">
            <ac:chgData name="Horbury, Emily" userId="2de34309-3185-463f-9282-e7085f22f7c2" providerId="ADAL" clId="{674F701A-4F87-4AC3-8A6A-3DD2EA16135D}" dt="2025-09-11T09:52:20.821" v="35"/>
            <ac:spMkLst>
              <pc:docMk/>
              <pc:sldMasterMk cId="807410912" sldId="2147483648"/>
              <pc:sldLayoutMk cId="1470363933" sldId="2147483693"/>
              <ac:spMk id="6" creationId="{FA318977-E4A7-36F5-9318-C589C65F1C44}"/>
            </ac:spMkLst>
          </pc:spChg>
        </pc:sldLayoutChg>
        <pc:sldLayoutChg chg="addSp modSp">
          <pc:chgData name="Horbury, Emily" userId="2de34309-3185-463f-9282-e7085f22f7c2" providerId="ADAL" clId="{674F701A-4F87-4AC3-8A6A-3DD2EA16135D}" dt="2025-09-11T09:52:20.821" v="36"/>
          <pc:sldLayoutMkLst>
            <pc:docMk/>
            <pc:sldMasterMk cId="807410912" sldId="2147483648"/>
            <pc:sldLayoutMk cId="3929741062" sldId="2147483694"/>
          </pc:sldLayoutMkLst>
          <pc:spChg chg="add mod">
            <ac:chgData name="Horbury, Emily" userId="2de34309-3185-463f-9282-e7085f22f7c2" providerId="ADAL" clId="{674F701A-4F87-4AC3-8A6A-3DD2EA16135D}" dt="2025-09-11T09:52:20.821" v="36"/>
            <ac:spMkLst>
              <pc:docMk/>
              <pc:sldMasterMk cId="807410912" sldId="2147483648"/>
              <pc:sldLayoutMk cId="3929741062" sldId="2147483694"/>
              <ac:spMk id="5" creationId="{F934288F-C9CC-B61A-00E5-C0D1326DC967}"/>
            </ac:spMkLst>
          </pc:spChg>
        </pc:sldLayoutChg>
        <pc:sldLayoutChg chg="addSp modSp">
          <pc:chgData name="Horbury, Emily" userId="2de34309-3185-463f-9282-e7085f22f7c2" providerId="ADAL" clId="{674F701A-4F87-4AC3-8A6A-3DD2EA16135D}" dt="2025-09-11T09:52:20.821" v="37"/>
          <pc:sldLayoutMkLst>
            <pc:docMk/>
            <pc:sldMasterMk cId="807410912" sldId="2147483648"/>
            <pc:sldLayoutMk cId="520505828" sldId="2147483695"/>
          </pc:sldLayoutMkLst>
          <pc:spChg chg="add mod">
            <ac:chgData name="Horbury, Emily" userId="2de34309-3185-463f-9282-e7085f22f7c2" providerId="ADAL" clId="{674F701A-4F87-4AC3-8A6A-3DD2EA16135D}" dt="2025-09-11T09:52:20.821" v="37"/>
            <ac:spMkLst>
              <pc:docMk/>
              <pc:sldMasterMk cId="807410912" sldId="2147483648"/>
              <pc:sldLayoutMk cId="520505828" sldId="2147483695"/>
              <ac:spMk id="6" creationId="{48A596D6-9F17-369D-C447-125CD632A398}"/>
            </ac:spMkLst>
          </pc:spChg>
        </pc:sldLayoutChg>
        <pc:sldLayoutChg chg="addSp modSp">
          <pc:chgData name="Horbury, Emily" userId="2de34309-3185-463f-9282-e7085f22f7c2" providerId="ADAL" clId="{674F701A-4F87-4AC3-8A6A-3DD2EA16135D}" dt="2025-09-11T09:52:20.821" v="38"/>
          <pc:sldLayoutMkLst>
            <pc:docMk/>
            <pc:sldMasterMk cId="807410912" sldId="2147483648"/>
            <pc:sldLayoutMk cId="2739209709" sldId="2147483696"/>
          </pc:sldLayoutMkLst>
          <pc:spChg chg="add mod">
            <ac:chgData name="Horbury, Emily" userId="2de34309-3185-463f-9282-e7085f22f7c2" providerId="ADAL" clId="{674F701A-4F87-4AC3-8A6A-3DD2EA16135D}" dt="2025-09-11T09:52:20.821" v="38"/>
            <ac:spMkLst>
              <pc:docMk/>
              <pc:sldMasterMk cId="807410912" sldId="2147483648"/>
              <pc:sldLayoutMk cId="2739209709" sldId="2147483696"/>
              <ac:spMk id="4" creationId="{7284C486-2C01-0216-72F5-4AF77DF1804F}"/>
            </ac:spMkLst>
          </pc:spChg>
        </pc:sldLayoutChg>
        <pc:sldLayoutChg chg="addSp modSp">
          <pc:chgData name="Horbury, Emily" userId="2de34309-3185-463f-9282-e7085f22f7c2" providerId="ADAL" clId="{674F701A-4F87-4AC3-8A6A-3DD2EA16135D}" dt="2025-09-11T09:52:20.821" v="39"/>
          <pc:sldLayoutMkLst>
            <pc:docMk/>
            <pc:sldMasterMk cId="807410912" sldId="2147483648"/>
            <pc:sldLayoutMk cId="501127456" sldId="2147483697"/>
          </pc:sldLayoutMkLst>
          <pc:spChg chg="add mod">
            <ac:chgData name="Horbury, Emily" userId="2de34309-3185-463f-9282-e7085f22f7c2" providerId="ADAL" clId="{674F701A-4F87-4AC3-8A6A-3DD2EA16135D}" dt="2025-09-11T09:52:20.821" v="39"/>
            <ac:spMkLst>
              <pc:docMk/>
              <pc:sldMasterMk cId="807410912" sldId="2147483648"/>
              <pc:sldLayoutMk cId="501127456" sldId="2147483697"/>
              <ac:spMk id="4" creationId="{8AEBDF30-3F4E-CCA5-4E7B-F9BEB092DC6E}"/>
            </ac:spMkLst>
          </pc:spChg>
        </pc:sldLayoutChg>
        <pc:sldLayoutChg chg="addSp modSp">
          <pc:chgData name="Horbury, Emily" userId="2de34309-3185-463f-9282-e7085f22f7c2" providerId="ADAL" clId="{674F701A-4F87-4AC3-8A6A-3DD2EA16135D}" dt="2025-09-11T09:52:20.821" v="40"/>
          <pc:sldLayoutMkLst>
            <pc:docMk/>
            <pc:sldMasterMk cId="807410912" sldId="2147483648"/>
            <pc:sldLayoutMk cId="1725140941" sldId="2147483698"/>
          </pc:sldLayoutMkLst>
          <pc:spChg chg="add mod">
            <ac:chgData name="Horbury, Emily" userId="2de34309-3185-463f-9282-e7085f22f7c2" providerId="ADAL" clId="{674F701A-4F87-4AC3-8A6A-3DD2EA16135D}" dt="2025-09-11T09:52:20.821" v="40"/>
            <ac:spMkLst>
              <pc:docMk/>
              <pc:sldMasterMk cId="807410912" sldId="2147483648"/>
              <pc:sldLayoutMk cId="1725140941" sldId="2147483698"/>
              <ac:spMk id="7" creationId="{45B690C4-D969-0831-BE7F-D104FF4E340D}"/>
            </ac:spMkLst>
          </pc:spChg>
        </pc:sldLayoutChg>
        <pc:sldLayoutChg chg="addSp modSp">
          <pc:chgData name="Horbury, Emily" userId="2de34309-3185-463f-9282-e7085f22f7c2" providerId="ADAL" clId="{674F701A-4F87-4AC3-8A6A-3DD2EA16135D}" dt="2025-09-11T09:52:20.821" v="41"/>
          <pc:sldLayoutMkLst>
            <pc:docMk/>
            <pc:sldMasterMk cId="807410912" sldId="2147483648"/>
            <pc:sldLayoutMk cId="70848626" sldId="2147483699"/>
          </pc:sldLayoutMkLst>
          <pc:spChg chg="add mod">
            <ac:chgData name="Horbury, Emily" userId="2de34309-3185-463f-9282-e7085f22f7c2" providerId="ADAL" clId="{674F701A-4F87-4AC3-8A6A-3DD2EA16135D}" dt="2025-09-11T09:52:20.821" v="41"/>
            <ac:spMkLst>
              <pc:docMk/>
              <pc:sldMasterMk cId="807410912" sldId="2147483648"/>
              <pc:sldLayoutMk cId="70848626" sldId="2147483699"/>
              <ac:spMk id="6" creationId="{78A456C5-9D65-FFBA-0B75-B453C09C8854}"/>
            </ac:spMkLst>
          </pc:spChg>
        </pc:sldLayoutChg>
        <pc:sldLayoutChg chg="addSp modSp">
          <pc:chgData name="Horbury, Emily" userId="2de34309-3185-463f-9282-e7085f22f7c2" providerId="ADAL" clId="{674F701A-4F87-4AC3-8A6A-3DD2EA16135D}" dt="2025-09-11T09:52:20.821" v="42"/>
          <pc:sldLayoutMkLst>
            <pc:docMk/>
            <pc:sldMasterMk cId="807410912" sldId="2147483648"/>
            <pc:sldLayoutMk cId="3215131992" sldId="2147483700"/>
          </pc:sldLayoutMkLst>
          <pc:spChg chg="add mod">
            <ac:chgData name="Horbury, Emily" userId="2de34309-3185-463f-9282-e7085f22f7c2" providerId="ADAL" clId="{674F701A-4F87-4AC3-8A6A-3DD2EA16135D}" dt="2025-09-11T09:52:20.821" v="42"/>
            <ac:spMkLst>
              <pc:docMk/>
              <pc:sldMasterMk cId="807410912" sldId="2147483648"/>
              <pc:sldLayoutMk cId="3215131992" sldId="2147483700"/>
              <ac:spMk id="5" creationId="{C994B8D4-9C85-7243-1D9D-5191CEB95DD3}"/>
            </ac:spMkLst>
          </pc:spChg>
        </pc:sldLayoutChg>
        <pc:sldLayoutChg chg="addSp modSp">
          <pc:chgData name="Horbury, Emily" userId="2de34309-3185-463f-9282-e7085f22f7c2" providerId="ADAL" clId="{674F701A-4F87-4AC3-8A6A-3DD2EA16135D}" dt="2025-09-11T09:52:20.821" v="43"/>
          <pc:sldLayoutMkLst>
            <pc:docMk/>
            <pc:sldMasterMk cId="807410912" sldId="2147483648"/>
            <pc:sldLayoutMk cId="1500747627" sldId="2147483701"/>
          </pc:sldLayoutMkLst>
          <pc:spChg chg="add mod">
            <ac:chgData name="Horbury, Emily" userId="2de34309-3185-463f-9282-e7085f22f7c2" providerId="ADAL" clId="{674F701A-4F87-4AC3-8A6A-3DD2EA16135D}" dt="2025-09-11T09:52:20.821" v="43"/>
            <ac:spMkLst>
              <pc:docMk/>
              <pc:sldMasterMk cId="807410912" sldId="2147483648"/>
              <pc:sldLayoutMk cId="1500747627" sldId="2147483701"/>
              <ac:spMk id="6" creationId="{EF777E10-FCAD-DD18-EE2E-C9B457D807D5}"/>
            </ac:spMkLst>
          </pc:spChg>
        </pc:sldLayoutChg>
        <pc:sldLayoutChg chg="addSp modSp">
          <pc:chgData name="Horbury, Emily" userId="2de34309-3185-463f-9282-e7085f22f7c2" providerId="ADAL" clId="{674F701A-4F87-4AC3-8A6A-3DD2EA16135D}" dt="2025-09-11T09:52:20.837" v="44"/>
          <pc:sldLayoutMkLst>
            <pc:docMk/>
            <pc:sldMasterMk cId="807410912" sldId="2147483648"/>
            <pc:sldLayoutMk cId="48770342" sldId="2147483702"/>
          </pc:sldLayoutMkLst>
          <pc:spChg chg="add mod">
            <ac:chgData name="Horbury, Emily" userId="2de34309-3185-463f-9282-e7085f22f7c2" providerId="ADAL" clId="{674F701A-4F87-4AC3-8A6A-3DD2EA16135D}" dt="2025-09-11T09:52:20.837" v="44"/>
            <ac:spMkLst>
              <pc:docMk/>
              <pc:sldMasterMk cId="807410912" sldId="2147483648"/>
              <pc:sldLayoutMk cId="48770342" sldId="2147483702"/>
              <ac:spMk id="4" creationId="{55C8225D-247F-0E37-1C80-0FA2BEF97C8A}"/>
            </ac:spMkLst>
          </pc:spChg>
        </pc:sldLayoutChg>
        <pc:sldLayoutChg chg="addSp modSp">
          <pc:chgData name="Horbury, Emily" userId="2de34309-3185-463f-9282-e7085f22f7c2" providerId="ADAL" clId="{674F701A-4F87-4AC3-8A6A-3DD2EA16135D}" dt="2025-09-11T09:52:20.837" v="49"/>
          <pc:sldLayoutMkLst>
            <pc:docMk/>
            <pc:sldMasterMk cId="807410912" sldId="2147483648"/>
            <pc:sldLayoutMk cId="244994382" sldId="2147483703"/>
          </pc:sldLayoutMkLst>
          <pc:spChg chg="add mod">
            <ac:chgData name="Horbury, Emily" userId="2de34309-3185-463f-9282-e7085f22f7c2" providerId="ADAL" clId="{674F701A-4F87-4AC3-8A6A-3DD2EA16135D}" dt="2025-09-11T09:52:20.837" v="49"/>
            <ac:spMkLst>
              <pc:docMk/>
              <pc:sldMasterMk cId="807410912" sldId="2147483648"/>
              <pc:sldLayoutMk cId="244994382" sldId="2147483703"/>
              <ac:spMk id="5" creationId="{39420FFB-81B6-CE47-5F16-B6EE6E862A67}"/>
            </ac:spMkLst>
          </pc:spChg>
        </pc:sldLayoutChg>
        <pc:sldLayoutChg chg="addSp modSp">
          <pc:chgData name="Horbury, Emily" userId="2de34309-3185-463f-9282-e7085f22f7c2" providerId="ADAL" clId="{674F701A-4F87-4AC3-8A6A-3DD2EA16135D}" dt="2025-09-11T09:52:20.837" v="50"/>
          <pc:sldLayoutMkLst>
            <pc:docMk/>
            <pc:sldMasterMk cId="807410912" sldId="2147483648"/>
            <pc:sldLayoutMk cId="3003786287" sldId="2147483704"/>
          </pc:sldLayoutMkLst>
          <pc:spChg chg="add mod">
            <ac:chgData name="Horbury, Emily" userId="2de34309-3185-463f-9282-e7085f22f7c2" providerId="ADAL" clId="{674F701A-4F87-4AC3-8A6A-3DD2EA16135D}" dt="2025-09-11T09:52:20.837" v="50"/>
            <ac:spMkLst>
              <pc:docMk/>
              <pc:sldMasterMk cId="807410912" sldId="2147483648"/>
              <pc:sldLayoutMk cId="3003786287" sldId="2147483704"/>
              <ac:spMk id="7" creationId="{77B5F97C-B1E1-A755-A71A-7C7AC640CAA1}"/>
            </ac:spMkLst>
          </pc:spChg>
        </pc:sldLayoutChg>
        <pc:sldLayoutChg chg="addSp modSp">
          <pc:chgData name="Horbury, Emily" userId="2de34309-3185-463f-9282-e7085f22f7c2" providerId="ADAL" clId="{674F701A-4F87-4AC3-8A6A-3DD2EA16135D}" dt="2025-09-11T09:52:20.837" v="51"/>
          <pc:sldLayoutMkLst>
            <pc:docMk/>
            <pc:sldMasterMk cId="807410912" sldId="2147483648"/>
            <pc:sldLayoutMk cId="4092222672" sldId="2147483705"/>
          </pc:sldLayoutMkLst>
          <pc:spChg chg="add mod">
            <ac:chgData name="Horbury, Emily" userId="2de34309-3185-463f-9282-e7085f22f7c2" providerId="ADAL" clId="{674F701A-4F87-4AC3-8A6A-3DD2EA16135D}" dt="2025-09-11T09:52:20.837" v="51"/>
            <ac:spMkLst>
              <pc:docMk/>
              <pc:sldMasterMk cId="807410912" sldId="2147483648"/>
              <pc:sldLayoutMk cId="4092222672" sldId="2147483705"/>
              <ac:spMk id="6" creationId="{B551ABBE-447D-B2BB-8334-CED16C8F649B}"/>
            </ac:spMkLst>
          </pc:spChg>
        </pc:sldLayoutChg>
        <pc:sldLayoutChg chg="addSp modSp">
          <pc:chgData name="Horbury, Emily" userId="2de34309-3185-463f-9282-e7085f22f7c2" providerId="ADAL" clId="{674F701A-4F87-4AC3-8A6A-3DD2EA16135D}" dt="2025-09-11T09:52:20.837" v="52"/>
          <pc:sldLayoutMkLst>
            <pc:docMk/>
            <pc:sldMasterMk cId="807410912" sldId="2147483648"/>
            <pc:sldLayoutMk cId="3931667546" sldId="2147483706"/>
          </pc:sldLayoutMkLst>
          <pc:spChg chg="add mod">
            <ac:chgData name="Horbury, Emily" userId="2de34309-3185-463f-9282-e7085f22f7c2" providerId="ADAL" clId="{674F701A-4F87-4AC3-8A6A-3DD2EA16135D}" dt="2025-09-11T09:52:20.837" v="52"/>
            <ac:spMkLst>
              <pc:docMk/>
              <pc:sldMasterMk cId="807410912" sldId="2147483648"/>
              <pc:sldLayoutMk cId="3931667546" sldId="2147483706"/>
              <ac:spMk id="4" creationId="{858A1E5A-B794-0832-E31C-F6AE0AC40A23}"/>
            </ac:spMkLst>
          </pc:spChg>
        </pc:sldLayoutChg>
        <pc:sldLayoutChg chg="addSp modSp">
          <pc:chgData name="Horbury, Emily" userId="2de34309-3185-463f-9282-e7085f22f7c2" providerId="ADAL" clId="{674F701A-4F87-4AC3-8A6A-3DD2EA16135D}" dt="2025-09-11T09:52:20.837" v="53"/>
          <pc:sldLayoutMkLst>
            <pc:docMk/>
            <pc:sldMasterMk cId="807410912" sldId="2147483648"/>
            <pc:sldLayoutMk cId="903460313" sldId="2147483707"/>
          </pc:sldLayoutMkLst>
          <pc:spChg chg="add mod">
            <ac:chgData name="Horbury, Emily" userId="2de34309-3185-463f-9282-e7085f22f7c2" providerId="ADAL" clId="{674F701A-4F87-4AC3-8A6A-3DD2EA16135D}" dt="2025-09-11T09:52:20.837" v="53"/>
            <ac:spMkLst>
              <pc:docMk/>
              <pc:sldMasterMk cId="807410912" sldId="2147483648"/>
              <pc:sldLayoutMk cId="903460313" sldId="2147483707"/>
              <ac:spMk id="4" creationId="{26287138-CBDB-4307-4F86-6512ECEE69CD}"/>
            </ac:spMkLst>
          </pc:spChg>
        </pc:sldLayoutChg>
      </pc:sldMasterChg>
    </pc:docChg>
  </pc:docChgLst>
  <pc:docChgLst>
    <pc:chgData name="Stainthorpe, Martin" userId="b6220e26-60f1-47fb-895a-d9e9ec9aa531" providerId="ADAL" clId="{8809568E-9A17-4368-91AF-8CD0FA4533E6}"/>
    <pc:docChg chg="modSld">
      <pc:chgData name="Stainthorpe, Martin" userId="b6220e26-60f1-47fb-895a-d9e9ec9aa531" providerId="ADAL" clId="{8809568E-9A17-4368-91AF-8CD0FA4533E6}" dt="2025-09-03T09:54:26.709" v="15"/>
      <pc:docMkLst>
        <pc:docMk/>
      </pc:docMkLst>
    </pc:docChg>
  </pc:docChgLst>
  <pc:docChgLst>
    <pc:chgData name="Stainthorpe, Martin" userId="S::martin.stainthorpe@atkinsrealis.com::b6220e26-60f1-47fb-895a-d9e9ec9aa531" providerId="AD" clId="Web-{752E4B66-CAE7-B4DE-8CC3-07CE46C6440B}"/>
    <pc:docChg chg="modSld">
      <pc:chgData name="Stainthorpe, Martin" userId="S::martin.stainthorpe@atkinsrealis.com::b6220e26-60f1-47fb-895a-d9e9ec9aa531" providerId="AD" clId="Web-{752E4B66-CAE7-B4DE-8CC3-07CE46C6440B}" dt="2025-09-10T14:58:16.834" v="0" actId="20577"/>
      <pc:docMkLst>
        <pc:docMk/>
      </pc:docMkLst>
    </pc:docChg>
  </pc:docChgLst>
  <pc:docChgLst>
    <pc:chgData name="Stainthorpe, Martin" userId="S::martin.stainthorpe@atkinsrealis.com::b6220e26-60f1-47fb-895a-d9e9ec9aa531" providerId="AD" clId="Web-{DE587950-98D0-FCF7-9637-386AC2A545A6}"/>
    <pc:docChg chg="mod modSld modMainMaster">
      <pc:chgData name="Stainthorpe, Martin" userId="S::martin.stainthorpe@atkinsrealis.com::b6220e26-60f1-47fb-895a-d9e9ec9aa531" providerId="AD" clId="Web-{DE587950-98D0-FCF7-9637-386AC2A545A6}" dt="2025-09-10T08:36:48.213" v="8" actId="20577"/>
      <pc:docMkLst>
        <pc:docMk/>
      </pc:docMkLst>
      <pc:sldChg chg="modSp">
        <pc:chgData name="Stainthorpe, Martin" userId="S::martin.stainthorpe@atkinsrealis.com::b6220e26-60f1-47fb-895a-d9e9ec9aa531" providerId="AD" clId="Web-{DE587950-98D0-FCF7-9637-386AC2A545A6}" dt="2025-09-10T08:36:18.541" v="6" actId="20577"/>
        <pc:sldMkLst>
          <pc:docMk/>
          <pc:sldMk cId="2179806602" sldId="276"/>
        </pc:sldMkLst>
        <pc:spChg chg="mod">
          <ac:chgData name="Stainthorpe, Martin" userId="S::martin.stainthorpe@atkinsrealis.com::b6220e26-60f1-47fb-895a-d9e9ec9aa531" providerId="AD" clId="Web-{DE587950-98D0-FCF7-9637-386AC2A545A6}" dt="2025-09-10T08:36:18.541" v="6" actId="20577"/>
          <ac:spMkLst>
            <pc:docMk/>
            <pc:sldMk cId="2179806602" sldId="276"/>
            <ac:spMk id="12" creationId="{F8F2E360-64E5-75CD-E3E7-84816A142C2E}"/>
          </ac:spMkLst>
        </pc:spChg>
      </pc:sldChg>
      <pc:sldChg chg="modSp">
        <pc:chgData name="Stainthorpe, Martin" userId="S::martin.stainthorpe@atkinsrealis.com::b6220e26-60f1-47fb-895a-d9e9ec9aa531" providerId="AD" clId="Web-{DE587950-98D0-FCF7-9637-386AC2A545A6}" dt="2025-09-10T08:36:48.213" v="8" actId="20577"/>
        <pc:sldMkLst>
          <pc:docMk/>
          <pc:sldMk cId="3540702629" sldId="278"/>
        </pc:sldMkLst>
        <pc:spChg chg="mod">
          <ac:chgData name="Stainthorpe, Martin" userId="S::martin.stainthorpe@atkinsrealis.com::b6220e26-60f1-47fb-895a-d9e9ec9aa531" providerId="AD" clId="Web-{DE587950-98D0-FCF7-9637-386AC2A545A6}" dt="2025-09-10T08:36:48.213" v="8" actId="20577"/>
          <ac:spMkLst>
            <pc:docMk/>
            <pc:sldMk cId="3540702629" sldId="278"/>
            <ac:spMk id="9" creationId="{6DE0A71E-1DF0-8D2A-7742-826726720F3F}"/>
          </ac:spMkLst>
        </pc:spChg>
      </pc:sldChg>
      <pc:sldChg chg="modSp">
        <pc:chgData name="Stainthorpe, Martin" userId="S::martin.stainthorpe@atkinsrealis.com::b6220e26-60f1-47fb-895a-d9e9ec9aa531" providerId="AD" clId="Web-{DE587950-98D0-FCF7-9637-386AC2A545A6}" dt="2025-09-10T08:36:03.916" v="2" actId="20577"/>
        <pc:sldMkLst>
          <pc:docMk/>
          <pc:sldMk cId="4048787345" sldId="2147475923"/>
        </pc:sldMkLst>
        <pc:spChg chg="mod">
          <ac:chgData name="Stainthorpe, Martin" userId="S::martin.stainthorpe@atkinsrealis.com::b6220e26-60f1-47fb-895a-d9e9ec9aa531" providerId="AD" clId="Web-{DE587950-98D0-FCF7-9637-386AC2A545A6}" dt="2025-09-10T08:36:03.916" v="2" actId="20577"/>
          <ac:spMkLst>
            <pc:docMk/>
            <pc:sldMk cId="4048787345" sldId="2147475923"/>
            <ac:spMk id="12" creationId="{2EF7CD6B-9926-0A51-CB1F-B05CE88DED6A}"/>
          </ac:spMkLst>
        </pc:spChg>
      </pc:sldChg>
      <pc:sldChg chg="modSp">
        <pc:chgData name="Stainthorpe, Martin" userId="S::martin.stainthorpe@atkinsrealis.com::b6220e26-60f1-47fb-895a-d9e9ec9aa531" providerId="AD" clId="Web-{DE587950-98D0-FCF7-9637-386AC2A545A6}" dt="2025-09-10T08:36:11.010" v="4" actId="20577"/>
        <pc:sldMkLst>
          <pc:docMk/>
          <pc:sldMk cId="1816181136" sldId="2147475925"/>
        </pc:sldMkLst>
        <pc:spChg chg="mod">
          <ac:chgData name="Stainthorpe, Martin" userId="S::martin.stainthorpe@atkinsrealis.com::b6220e26-60f1-47fb-895a-d9e9ec9aa531" providerId="AD" clId="Web-{DE587950-98D0-FCF7-9637-386AC2A545A6}" dt="2025-09-10T08:36:11.010" v="4" actId="20577"/>
          <ac:spMkLst>
            <pc:docMk/>
            <pc:sldMk cId="1816181136" sldId="2147475925"/>
            <ac:spMk id="12" creationId="{7A27F21D-41C3-958F-9E45-484BD78AB6B8}"/>
          </ac:spMkLst>
        </pc:spChg>
      </pc:sldChg>
      <pc:sldMasterChg chg="addSp">
        <pc:chgData name="Stainthorpe, Martin" userId="S::martin.stainthorpe@atkinsrealis.com::b6220e26-60f1-47fb-895a-d9e9ec9aa531" providerId="AD" clId="Web-{DE587950-98D0-FCF7-9637-386AC2A545A6}" dt="2025-09-10T08:35:58.806" v="0" actId="33475"/>
        <pc:sldMasterMkLst>
          <pc:docMk/>
          <pc:sldMasterMk cId="807410912" sldId="2147483648"/>
        </pc:sldMasterMkLst>
      </pc:sldMasterChg>
    </pc:docChg>
  </pc:docChgLst>
  <pc:docChgLst>
    <pc:chgData name="Stainthorpe, Martin" userId="S::martin.stainthorpe@atkinsrealis.com::b6220e26-60f1-47fb-895a-d9e9ec9aa531" providerId="AD" clId="Web-{49969E97-3E4D-02FA-71DE-243526591383}"/>
    <pc:docChg chg="modSld">
      <pc:chgData name="Stainthorpe, Martin" userId="S::martin.stainthorpe@atkinsrealis.com::b6220e26-60f1-47fb-895a-d9e9ec9aa531" providerId="AD" clId="Web-{49969E97-3E4D-02FA-71DE-243526591383}" dt="2025-09-03T10:34:00.294" v="60"/>
      <pc:docMkLst>
        <pc:docMk/>
      </pc:docMkLst>
      <pc:sldChg chg="modNotes">
        <pc:chgData name="Stainthorpe, Martin" userId="S::martin.stainthorpe@atkinsrealis.com::b6220e26-60f1-47fb-895a-d9e9ec9aa531" providerId="AD" clId="Web-{49969E97-3E4D-02FA-71DE-243526591383}" dt="2025-09-03T10:34:00.294" v="60"/>
        <pc:sldMkLst>
          <pc:docMk/>
          <pc:sldMk cId="265242422" sldId="279"/>
        </pc:sldMkLst>
      </pc:sldChg>
    </pc:docChg>
  </pc:docChgLst>
  <pc:docChgLst>
    <pc:chgData name="Stainthorpe, Martin" userId="S::martin.stainthorpe@atkinsrealis.com::b6220e26-60f1-47fb-895a-d9e9ec9aa531" providerId="AD" clId="Web-{9A96E41F-A990-2F25-1CE3-E74A549F0165}"/>
    <pc:docChg chg="modSld sldOrd">
      <pc:chgData name="Stainthorpe, Martin" userId="S::martin.stainthorpe@atkinsrealis.com::b6220e26-60f1-47fb-895a-d9e9ec9aa531" providerId="AD" clId="Web-{9A96E41F-A990-2F25-1CE3-E74A549F0165}" dt="2025-10-01T18:23:54.045" v="11"/>
      <pc:docMkLst>
        <pc:docMk/>
      </pc:docMkLst>
      <pc:sldChg chg="modNotes">
        <pc:chgData name="Stainthorpe, Martin" userId="S::martin.stainthorpe@atkinsrealis.com::b6220e26-60f1-47fb-895a-d9e9ec9aa531" providerId="AD" clId="Web-{9A96E41F-A990-2F25-1CE3-E74A549F0165}" dt="2025-10-01T18:10:50.005" v="9"/>
        <pc:sldMkLst>
          <pc:docMk/>
          <pc:sldMk cId="3540702629" sldId="278"/>
        </pc:sldMkLst>
      </pc:sldChg>
      <pc:sldChg chg="ord">
        <pc:chgData name="Stainthorpe, Martin" userId="S::martin.stainthorpe@atkinsrealis.com::b6220e26-60f1-47fb-895a-d9e9ec9aa531" providerId="AD" clId="Web-{9A96E41F-A990-2F25-1CE3-E74A549F0165}" dt="2025-10-01T18:23:54.045" v="11"/>
        <pc:sldMkLst>
          <pc:docMk/>
          <pc:sldMk cId="887883538" sldId="2147475922"/>
        </pc:sldMkLst>
      </pc:sldChg>
    </pc:docChg>
  </pc:docChgLst>
</pc:chgInfo>
</file>

<file path=ppt/comments/modernComment_106_B930B8BB.xml><?xml version="1.0" encoding="utf-8"?>
<p188:cmLst xmlns:a="http://schemas.openxmlformats.org/drawingml/2006/main" xmlns:r="http://schemas.openxmlformats.org/officeDocument/2006/relationships" xmlns:p188="http://schemas.microsoft.com/office/powerpoint/2018/8/main">
  <p188:cm id="{040C4CAC-65FB-4BC3-AA0C-1101E60C66A1}" authorId="{EC756241-8EC8-E8EE-EF54-AA506325B05B}" created="2025-06-11T15:16:41.809">
    <pc:sldMkLst xmlns:pc="http://schemas.microsoft.com/office/powerpoint/2013/main/command">
      <pc:docMk/>
      <pc:sldMk cId="3106977979" sldId="262"/>
    </pc:sldMkLst>
    <p188:replyLst>
      <p188:reply id="{8EC09530-EB04-4137-BBAF-197B75D25D4F}" authorId="{2D350CD2-0F2F-23ED-B7DC-5D332B98F969}" created="2025-06-17T14:55:08.178">
        <p188:txBody>
          <a:bodyPr/>
          <a:lstStyle/>
          <a:p>
            <a:r>
              <a:rPr lang="en-GB"/>
              <a:t>I think for the purposes of this course the diagram is ok showing the TAA active in the establishment of airworthiness through the CADM part of the lifecycle then working in service to manage the continuance of airworthiness through equipment contributions and modifications etc</a:t>
            </a:r>
          </a:p>
        </p188:txBody>
      </p188:reply>
    </p188:replyLst>
    <p188:txBody>
      <a:bodyPr/>
      <a:lstStyle/>
      <a:p>
        <a:r>
          <a:rPr lang="en-GB"/>
          <a:t>Martin Parker Comment: 
Not a good diagram - All Air systems of certifiable type are classed as incremental lifecycle models   </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21:50:16.480"/>
    </inkml:context>
    <inkml:brush xml:id="br0">
      <inkml:brushProperty name="width" value="0.35" units="cm"/>
      <inkml:brushProperty name="height" value="0.35" units="cm"/>
      <inkml:brushProperty name="color" value="#C9DCF4"/>
    </inkml:brush>
  </inkml:definitions>
  <inkml:trace contextRef="#ctx0" brushRef="#br0">0 33 24575,'77'1'0,"136"20"0,-143-13 0,1-4 0,96-6 0,-48-1 0,575 3 0,-658 2 0,-1 2 0,0 2 0,46 13 0,-45-10 0,1-1 0,-1-1 0,38-1 0,978-5 0,-490-3 0,-536 4 0,0 1 0,33 8 0,-31-6 0,48 4 0,59 6 0,4 0 0,-94-14 0,29 0 0,91 15 0,-77-6 0,148-5 0,15 3 0,410 10 0,-490-19 0,-116-1 0,-2-4 0,70-16 0,-66 10 0,109-7 0,749 19 0,-411 3 0,-286 12 0,3 0 0,6571-17 0,-3665 3 0,-2951-17 0,3 1 0,-144 13 0,0-1 0,-1-3 0,46-13 0,-44 10 0,2 1 0,64-4 0,-38 10 0,76-13 0,34-16 0,-130 23 0,0 4 0,-1-1 0,1 4 0,53 5 0,0-1 0,935-3 0,-985-3 0,56-9 0,41-4 0,-125 16 0,260-16 0,-156 4 0,206 9 0,-160 6 0,1263-3-1365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21:50:16.481"/>
    </inkml:context>
    <inkml:brush xml:id="br0">
      <inkml:brushProperty name="width" value="0.35" units="cm"/>
      <inkml:brushProperty name="height" value="0.35" units="cm"/>
      <inkml:brushProperty name="color" value="#C9DCF4"/>
    </inkml:brush>
  </inkml:definitions>
  <inkml:trace contextRef="#ctx0" brushRef="#br0">1 62 24575,'69'-4'0,"119"-21"0,18-2 0,327 21 0,-298 9 0,23 12 0,-2 1 0,124 5 0,-248-11 0,162-10 0,-118-3 0,-27 3 0,645 18 0,-555-7 0,93 8 0,36-8 0,-6 0 0,231 6 0,-227-15 0,-129 12 0,73 1 0,-58-18 0,201 6 0,-302 12 0,69 2 0,65-18 0,-355 0 0,-92 3 0,140 0 0,-1 1 0,1 2 0,1-1 0,-2 3 0,-23 9 0,31-11 22,-1 0 0,0-1 0,0-1 0,0 0 0,-29-1 0,22-1-521,1 2 0,-25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69C-9D30-4E7F-9113-9F1C8690D9F6}"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A003-731D-4947-BC36-753182F65EC2}" type="slidenum">
              <a:rPr lang="en-GB" smtClean="0"/>
              <a:t>‹#›</a:t>
            </a:fld>
            <a:endParaRPr lang="en-GB"/>
          </a:p>
        </p:txBody>
      </p:sp>
    </p:spTree>
    <p:extLst>
      <p:ext uri="{BB962C8B-B14F-4D97-AF65-F5344CB8AC3E}">
        <p14:creationId xmlns:p14="http://schemas.microsoft.com/office/powerpoint/2010/main" val="1726764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1</a:t>
            </a:fld>
            <a:endParaRPr lang="en-GB"/>
          </a:p>
        </p:txBody>
      </p:sp>
    </p:spTree>
    <p:extLst>
      <p:ext uri="{BB962C8B-B14F-4D97-AF65-F5344CB8AC3E}">
        <p14:creationId xmlns:p14="http://schemas.microsoft.com/office/powerpoint/2010/main" val="14211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0053-595C-A590-1D6B-09890C722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86CC9-8DA6-C727-AF93-DC947350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B13FE-4984-8626-C3A2-1D1BE8E472C0}"/>
              </a:ext>
            </a:extLst>
          </p:cNvPr>
          <p:cNvSpPr>
            <a:spLocks noGrp="1"/>
          </p:cNvSpPr>
          <p:nvPr>
            <p:ph type="body" idx="1"/>
          </p:nvPr>
        </p:nvSpPr>
        <p:spPr/>
        <p:txBody>
          <a:bodyPr/>
          <a:lstStyle/>
          <a:p>
            <a:r>
              <a:rPr lang="en-GB"/>
              <a:t>This slide shows the involvement of the TAA in the establishment of type airworthiness on the left hand side, working with OEMs/DOs etc to bring a platform in to service, supporting the achievement of a Military Type Certificate and providing recommendations for a release to service. </a:t>
            </a:r>
          </a:p>
          <a:p>
            <a:endParaRPr lang="en-GB">
              <a:solidFill>
                <a:srgbClr val="444444"/>
              </a:solidFill>
              <a:ea typeface="Calibri"/>
              <a:cs typeface="Calibri"/>
            </a:endParaRPr>
          </a:p>
          <a:p>
            <a:r>
              <a:rPr lang="en-GB" b="1">
                <a:solidFill>
                  <a:srgbClr val="424242"/>
                </a:solidFill>
              </a:rPr>
              <a:t>Type Airworthiness (</a:t>
            </a:r>
            <a:r>
              <a:rPr lang="en-GB" b="1" err="1">
                <a:solidFill>
                  <a:srgbClr val="424242"/>
                </a:solidFill>
              </a:rPr>
              <a:t>TAw</a:t>
            </a:r>
            <a:r>
              <a:rPr lang="en-GB" b="1">
                <a:solidFill>
                  <a:srgbClr val="424242"/>
                </a:solidFill>
              </a:rPr>
              <a:t>)</a:t>
            </a:r>
            <a:r>
              <a:rPr lang="en-GB">
                <a:solidFill>
                  <a:srgbClr val="424242"/>
                </a:solidFill>
              </a:rPr>
              <a:t> in the UK MOD context refers to the </a:t>
            </a:r>
            <a:r>
              <a:rPr lang="en-GB" b="1">
                <a:solidFill>
                  <a:srgbClr val="424242"/>
                </a:solidFill>
              </a:rPr>
              <a:t>ongoing assurance that a military air system remains safe and airworthy throughout its lifecycle</a:t>
            </a:r>
            <a:r>
              <a:rPr lang="en-GB">
                <a:solidFill>
                  <a:srgbClr val="424242"/>
                </a:solidFill>
              </a:rPr>
              <a:t>, from development to disposal. It is a cornerstone of military aviation safety governance and is managed primarily by the </a:t>
            </a:r>
            <a:r>
              <a:rPr lang="en-GB" b="1">
                <a:solidFill>
                  <a:srgbClr val="424242"/>
                </a:solidFill>
              </a:rPr>
              <a:t>Type Airworthiness Authority (TAA)</a:t>
            </a:r>
            <a:r>
              <a:rPr lang="en-GB">
                <a:solidFill>
                  <a:srgbClr val="424242"/>
                </a:solidFill>
              </a:rPr>
              <a:t>.</a:t>
            </a:r>
            <a:endParaRPr lang="en-GB"/>
          </a:p>
          <a:p>
            <a:endParaRPr lang="en-GB">
              <a:solidFill>
                <a:srgbClr val="424242"/>
              </a:solidFill>
              <a:ea typeface="Calibri"/>
              <a:cs typeface="Calibri"/>
            </a:endParaRPr>
          </a:p>
          <a:p>
            <a:r>
              <a:rPr lang="en-GB" b="1">
                <a:solidFill>
                  <a:srgbClr val="424242"/>
                </a:solidFill>
              </a:rPr>
              <a:t>Type Airworthiness</a:t>
            </a:r>
            <a:r>
              <a:rPr lang="en-GB">
                <a:solidFill>
                  <a:srgbClr val="424242"/>
                </a:solidFill>
              </a:rPr>
              <a:t> is the </a:t>
            </a:r>
            <a:r>
              <a:rPr lang="en-GB" b="1">
                <a:solidFill>
                  <a:srgbClr val="424242"/>
                </a:solidFill>
              </a:rPr>
              <a:t>state of an air system's design</a:t>
            </a:r>
            <a:r>
              <a:rPr lang="en-GB">
                <a:solidFill>
                  <a:srgbClr val="424242"/>
                </a:solidFill>
              </a:rPr>
              <a:t> being compliant with applicable airworthiness requirements and safe for its intended military use. It encompasses:</a:t>
            </a:r>
            <a:endParaRPr lang="en-GB">
              <a:solidFill>
                <a:srgbClr val="444444"/>
              </a:solidFill>
            </a:endParaRPr>
          </a:p>
          <a:p>
            <a:pPr marL="171450" indent="-171450">
              <a:buFont typeface="Arial,Sans-Serif"/>
              <a:buChar char="•"/>
            </a:pPr>
            <a:r>
              <a:rPr lang="en-GB" b="1">
                <a:solidFill>
                  <a:srgbClr val="424242"/>
                </a:solidFill>
              </a:rPr>
              <a:t>Initial certification</a:t>
            </a:r>
            <a:r>
              <a:rPr lang="en-GB">
                <a:solidFill>
                  <a:srgbClr val="424242"/>
                </a:solidFill>
              </a:rPr>
              <a:t> of the air system's design.</a:t>
            </a:r>
            <a:endParaRPr lang="en-GB">
              <a:solidFill>
                <a:srgbClr val="444444"/>
              </a:solidFill>
            </a:endParaRPr>
          </a:p>
          <a:p>
            <a:pPr marL="171450" indent="-171450">
              <a:buFont typeface="Arial,Sans-Serif"/>
              <a:buChar char="•"/>
            </a:pPr>
            <a:r>
              <a:rPr lang="en-GB" b="1">
                <a:solidFill>
                  <a:srgbClr val="424242"/>
                </a:solidFill>
              </a:rPr>
              <a:t>Management of design changes</a:t>
            </a:r>
            <a:r>
              <a:rPr lang="en-GB">
                <a:solidFill>
                  <a:srgbClr val="424242"/>
                </a:solidFill>
              </a:rPr>
              <a:t> and modifications.</a:t>
            </a:r>
            <a:endParaRPr lang="en-GB">
              <a:solidFill>
                <a:srgbClr val="444444"/>
              </a:solidFill>
            </a:endParaRPr>
          </a:p>
          <a:p>
            <a:pPr marL="171450" indent="-171450">
              <a:buFont typeface="Arial,Sans-Serif"/>
              <a:buChar char="•"/>
            </a:pPr>
            <a:r>
              <a:rPr lang="en-GB" b="1">
                <a:solidFill>
                  <a:srgbClr val="424242"/>
                </a:solidFill>
              </a:rPr>
              <a:t>Sustainment of safety and integrity</a:t>
            </a:r>
            <a:r>
              <a:rPr lang="en-GB">
                <a:solidFill>
                  <a:srgbClr val="424242"/>
                </a:solidFill>
              </a:rPr>
              <a:t> through life.</a:t>
            </a:r>
            <a:endParaRPr lang="en-GB">
              <a:solidFill>
                <a:srgbClr val="444444"/>
              </a:solidFill>
            </a:endParaRPr>
          </a:p>
          <a:p>
            <a:pPr marL="171450" indent="-171450">
              <a:buFont typeface="Arial,Sans-Serif"/>
              <a:buChar char="•"/>
            </a:pPr>
            <a:r>
              <a:rPr lang="en-GB" b="1">
                <a:solidFill>
                  <a:srgbClr val="424242"/>
                </a:solidFill>
              </a:rPr>
              <a:t>Configuration control</a:t>
            </a:r>
            <a:r>
              <a:rPr lang="en-GB">
                <a:solidFill>
                  <a:srgbClr val="424242"/>
                </a:solidFill>
              </a:rPr>
              <a:t> and documentation.</a:t>
            </a:r>
            <a:endParaRPr lang="en-GB">
              <a:solidFill>
                <a:srgbClr val="444444"/>
              </a:solidFill>
            </a:endParaRPr>
          </a:p>
          <a:p>
            <a:pPr marL="171450" indent="-171450">
              <a:buFont typeface="Arial,Sans-Serif"/>
              <a:buChar char="•"/>
            </a:pPr>
            <a:r>
              <a:rPr lang="en-GB" b="1">
                <a:solidFill>
                  <a:srgbClr val="424242"/>
                </a:solidFill>
              </a:rPr>
              <a:t>Ongoing risk and hazard management</a:t>
            </a:r>
            <a:r>
              <a:rPr lang="en-GB">
                <a:solidFill>
                  <a:srgbClr val="424242"/>
                </a:solidFill>
              </a:rPr>
              <a:t>.</a:t>
            </a:r>
            <a:endParaRPr lang="en-GB"/>
          </a:p>
          <a:p>
            <a:endParaRPr lang="en-GB"/>
          </a:p>
          <a:p>
            <a:r>
              <a:rPr lang="en-GB"/>
              <a:t>Once in service the TAA in involved in the activity to maintain the type certificate through continual assessment of the Equipment Contribution and Risk to Life, Maintenance Scheduling and development of modifications driven through in service issues or through capability development.</a:t>
            </a:r>
            <a:endParaRPr lang="en-GB">
              <a:ea typeface="Calibri"/>
              <a:cs typeface="Calibri"/>
            </a:endParaRPr>
          </a:p>
          <a:p>
            <a:endParaRPr lang="en-GB">
              <a:ea typeface="Calibri"/>
              <a:cs typeface="Calibri"/>
            </a:endParaRPr>
          </a:p>
          <a:p>
            <a:endParaRPr lang="en-GB">
              <a:solidFill>
                <a:srgbClr val="424242"/>
              </a:solidFill>
              <a:ea typeface="Calibri"/>
              <a:cs typeface="Calibri"/>
            </a:endParaRPr>
          </a:p>
          <a:p>
            <a:endParaRPr lang="en-GB">
              <a:solidFill>
                <a:srgbClr val="424242"/>
              </a:solidFill>
              <a:ea typeface="Calibri"/>
              <a:cs typeface="Calibri"/>
            </a:endParaRPr>
          </a:p>
          <a:p>
            <a:endParaRPr lang="en-GB">
              <a:solidFill>
                <a:srgbClr val="424242"/>
              </a:solidFill>
              <a:ea typeface="Calibri"/>
              <a:cs typeface="Calibri"/>
            </a:endParaRPr>
          </a:p>
        </p:txBody>
      </p:sp>
      <p:sp>
        <p:nvSpPr>
          <p:cNvPr id="4" name="Header Placeholder 3">
            <a:extLst>
              <a:ext uri="{FF2B5EF4-FFF2-40B4-BE49-F238E27FC236}">
                <a16:creationId xmlns:a16="http://schemas.microsoft.com/office/drawing/2014/main" id="{290F5E9E-01B0-4A7C-E357-5AE2DEE11A0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5E21AE7-8E90-03C2-10FB-DE65C5BAF85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7A2AD16-9970-7B4F-F4FC-4A4B34DA51C7}"/>
              </a:ext>
            </a:extLst>
          </p:cNvPr>
          <p:cNvSpPr>
            <a:spLocks noGrp="1"/>
          </p:cNvSpPr>
          <p:nvPr>
            <p:ph type="sldNum" sz="quarter" idx="5"/>
          </p:nvPr>
        </p:nvSpPr>
        <p:spPr/>
        <p:txBody>
          <a:bodyPr/>
          <a:lstStyle/>
          <a:p>
            <a:fld id="{728BA003-731D-4947-BC36-753182F65EC2}" type="slidenum">
              <a:rPr lang="en-GB" smtClean="0"/>
              <a:t>10</a:t>
            </a:fld>
            <a:endParaRPr lang="en-GB"/>
          </a:p>
        </p:txBody>
      </p:sp>
    </p:spTree>
    <p:extLst>
      <p:ext uri="{BB962C8B-B14F-4D97-AF65-F5344CB8AC3E}">
        <p14:creationId xmlns:p14="http://schemas.microsoft.com/office/powerpoint/2010/main" val="58404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2398-998E-CB84-9AB8-211794312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4BDC3-E900-3A4B-155B-F5362CC45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13ECD-5F55-7A87-0454-571123F6E7CD}"/>
              </a:ext>
            </a:extLst>
          </p:cNvPr>
          <p:cNvSpPr>
            <a:spLocks noGrp="1"/>
          </p:cNvSpPr>
          <p:nvPr>
            <p:ph type="body" idx="1"/>
          </p:nvPr>
        </p:nvSpPr>
        <p:spPr/>
        <p:txBody>
          <a:bodyPr/>
          <a:lstStyle/>
          <a:p>
            <a:r>
              <a:rPr lang="en-GB" b="1">
                <a:solidFill>
                  <a:srgbClr val="424242"/>
                </a:solidFill>
              </a:rPr>
              <a:t>Continuing Airworthiness (</a:t>
            </a:r>
            <a:r>
              <a:rPr lang="en-GB" b="1" err="1">
                <a:solidFill>
                  <a:srgbClr val="424242"/>
                </a:solidFill>
              </a:rPr>
              <a:t>CAw</a:t>
            </a:r>
            <a:r>
              <a:rPr lang="en-GB" b="1">
                <a:solidFill>
                  <a:srgbClr val="424242"/>
                </a:solidFill>
              </a:rPr>
              <a:t>)</a:t>
            </a:r>
            <a:r>
              <a:rPr lang="en-GB">
                <a:solidFill>
                  <a:srgbClr val="424242"/>
                </a:solidFill>
              </a:rPr>
              <a:t> in the UK MOD context refers to the </a:t>
            </a:r>
            <a:r>
              <a:rPr lang="en-GB" b="1">
                <a:solidFill>
                  <a:srgbClr val="424242"/>
                </a:solidFill>
              </a:rPr>
              <a:t>ongoing management and assurance that a military air system remains airworthy and safe to operate throughout its service life</a:t>
            </a:r>
            <a:r>
              <a:rPr lang="en-GB">
                <a:solidFill>
                  <a:srgbClr val="424242"/>
                </a:solidFill>
              </a:rPr>
              <a:t>. It is a critical component of the Defence Air Environment's safety framework and is governed by </a:t>
            </a:r>
            <a:r>
              <a:rPr lang="en-GB" b="1">
                <a:solidFill>
                  <a:srgbClr val="424242"/>
                </a:solidFill>
              </a:rPr>
              <a:t>Regulatory Article (RA) 1016</a:t>
            </a:r>
            <a:r>
              <a:rPr lang="en-GB">
                <a:solidFill>
                  <a:srgbClr val="424242"/>
                </a:solidFill>
              </a:rPr>
              <a:t>.</a:t>
            </a:r>
          </a:p>
          <a:p>
            <a:endParaRPr lang="en-GB">
              <a:solidFill>
                <a:srgbClr val="424242"/>
              </a:solidFill>
              <a:ea typeface="Calibri"/>
              <a:cs typeface="Calibri"/>
            </a:endParaRPr>
          </a:p>
          <a:p>
            <a:r>
              <a:rPr lang="en-GB">
                <a:solidFill>
                  <a:srgbClr val="424242"/>
                </a:solidFill>
              </a:rPr>
              <a:t>Continuing Airworthiness involves:</a:t>
            </a:r>
            <a:endParaRPr lang="en-GB"/>
          </a:p>
          <a:p>
            <a:pPr marL="171450" indent="-171450">
              <a:buFont typeface="Arial"/>
              <a:buChar char="•"/>
            </a:pPr>
            <a:r>
              <a:rPr lang="en-GB" b="1">
                <a:solidFill>
                  <a:srgbClr val="424242"/>
                </a:solidFill>
              </a:rPr>
              <a:t>Maintaining the airworthiness</a:t>
            </a:r>
            <a:r>
              <a:rPr lang="en-GB">
                <a:solidFill>
                  <a:srgbClr val="424242"/>
                </a:solidFill>
              </a:rPr>
              <a:t> of military registered air systems.</a:t>
            </a:r>
            <a:endParaRPr lang="en-GB"/>
          </a:p>
          <a:p>
            <a:pPr marL="171450" indent="-171450">
              <a:buFont typeface="Arial"/>
              <a:buChar char="•"/>
            </a:pPr>
            <a:r>
              <a:rPr lang="en-GB">
                <a:solidFill>
                  <a:srgbClr val="424242"/>
                </a:solidFill>
              </a:rPr>
              <a:t>Ensuring systems are operated with a </a:t>
            </a:r>
            <a:r>
              <a:rPr lang="en-GB" b="1">
                <a:solidFill>
                  <a:srgbClr val="424242"/>
                </a:solidFill>
              </a:rPr>
              <a:t>valid Military Airworthiness Review Certificate (MARC)</a:t>
            </a:r>
            <a:r>
              <a:rPr lang="en-GB">
                <a:solidFill>
                  <a:srgbClr val="424242"/>
                </a:solidFill>
              </a:rPr>
              <a:t>.</a:t>
            </a:r>
            <a:endParaRPr lang="en-GB"/>
          </a:p>
          <a:p>
            <a:pPr marL="171450" indent="-171450">
              <a:buFont typeface="Arial"/>
              <a:buChar char="•"/>
            </a:pPr>
            <a:r>
              <a:rPr lang="en-GB">
                <a:solidFill>
                  <a:srgbClr val="424242"/>
                </a:solidFill>
              </a:rPr>
              <a:t>Managing all </a:t>
            </a:r>
            <a:r>
              <a:rPr lang="en-GB" err="1">
                <a:solidFill>
                  <a:srgbClr val="424242"/>
                </a:solidFill>
              </a:rPr>
              <a:t>CAw</a:t>
            </a:r>
            <a:r>
              <a:rPr lang="en-GB">
                <a:solidFill>
                  <a:srgbClr val="424242"/>
                </a:solidFill>
              </a:rPr>
              <a:t> tasks through an approved </a:t>
            </a:r>
            <a:r>
              <a:rPr lang="en-GB" b="1">
                <a:solidFill>
                  <a:srgbClr val="424242"/>
                </a:solidFill>
              </a:rPr>
              <a:t>Military Continuing Airworthiness Management Organization (Mil CAMO)</a:t>
            </a:r>
            <a:r>
              <a:rPr lang="en-GB">
                <a:solidFill>
                  <a:srgbClr val="424242"/>
                </a:solidFill>
              </a:rPr>
              <a:t>.</a:t>
            </a:r>
            <a:endParaRPr lang="en-GB"/>
          </a:p>
          <a:p>
            <a:pPr marL="171450" indent="-171450">
              <a:buFont typeface="Arial"/>
              <a:buChar char="•"/>
            </a:pPr>
            <a:r>
              <a:rPr lang="en-GB">
                <a:solidFill>
                  <a:srgbClr val="424242"/>
                </a:solidFill>
              </a:rPr>
              <a:t>Supporting the </a:t>
            </a:r>
            <a:r>
              <a:rPr lang="en-GB" b="1">
                <a:solidFill>
                  <a:srgbClr val="424242"/>
                </a:solidFill>
              </a:rPr>
              <a:t>Air System Safety Case (ASSC)</a:t>
            </a:r>
            <a:r>
              <a:rPr lang="en-GB">
                <a:solidFill>
                  <a:srgbClr val="424242"/>
                </a:solidFill>
              </a:rPr>
              <a:t> by ensuring that Risk to Life (</a:t>
            </a:r>
            <a:r>
              <a:rPr lang="en-GB" err="1">
                <a:solidFill>
                  <a:srgbClr val="424242"/>
                </a:solidFill>
              </a:rPr>
              <a:t>RtL</a:t>
            </a:r>
            <a:r>
              <a:rPr lang="en-GB">
                <a:solidFill>
                  <a:srgbClr val="424242"/>
                </a:solidFill>
              </a:rPr>
              <a:t>) assessments remain valid.</a:t>
            </a:r>
            <a:endParaRPr lang="en-GB"/>
          </a:p>
          <a:p>
            <a:endParaRPr lang="en-GB">
              <a:solidFill>
                <a:srgbClr val="424242"/>
              </a:solidFill>
              <a:ea typeface="Calibri"/>
              <a:cs typeface="Calibri"/>
            </a:endParaRPr>
          </a:p>
        </p:txBody>
      </p:sp>
      <p:sp>
        <p:nvSpPr>
          <p:cNvPr id="4" name="Header Placeholder 3">
            <a:extLst>
              <a:ext uri="{FF2B5EF4-FFF2-40B4-BE49-F238E27FC236}">
                <a16:creationId xmlns:a16="http://schemas.microsoft.com/office/drawing/2014/main" id="{84A48F2D-24D6-94BA-EEEE-C040511EA1B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23ADEA9-16F1-1207-E820-038029EF796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5FDDA70-A80B-85A3-CF17-1C4D8ACAA2AC}"/>
              </a:ext>
            </a:extLst>
          </p:cNvPr>
          <p:cNvSpPr>
            <a:spLocks noGrp="1"/>
          </p:cNvSpPr>
          <p:nvPr>
            <p:ph type="sldNum" sz="quarter" idx="5"/>
          </p:nvPr>
        </p:nvSpPr>
        <p:spPr/>
        <p:txBody>
          <a:bodyPr/>
          <a:lstStyle/>
          <a:p>
            <a:fld id="{728BA003-731D-4947-BC36-753182F65EC2}" type="slidenum">
              <a:rPr lang="en-GB" smtClean="0"/>
              <a:t>11</a:t>
            </a:fld>
            <a:endParaRPr lang="en-GB"/>
          </a:p>
        </p:txBody>
      </p:sp>
    </p:spTree>
    <p:extLst>
      <p:ext uri="{BB962C8B-B14F-4D97-AF65-F5344CB8AC3E}">
        <p14:creationId xmlns:p14="http://schemas.microsoft.com/office/powerpoint/2010/main" val="191134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E766-E514-CF22-8152-AE99C3D90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CE35D-AD9B-7574-6D25-699DBF8F1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8F9B0-363A-F9F0-4729-6DAA7E8C18E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A46EFC1-811B-8E4F-E2A6-E66CBBDEC83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D73F8A2-DFC7-C6DE-DA7C-55203868FC5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F369B43-D9CD-1EE3-AACD-87B3F61B6EF2}"/>
              </a:ext>
            </a:extLst>
          </p:cNvPr>
          <p:cNvSpPr>
            <a:spLocks noGrp="1"/>
          </p:cNvSpPr>
          <p:nvPr>
            <p:ph type="sldNum" sz="quarter" idx="5"/>
          </p:nvPr>
        </p:nvSpPr>
        <p:spPr/>
        <p:txBody>
          <a:bodyPr/>
          <a:lstStyle/>
          <a:p>
            <a:fld id="{728BA003-731D-4947-BC36-753182F65EC2}" type="slidenum">
              <a:rPr lang="en-GB" smtClean="0"/>
              <a:t>12</a:t>
            </a:fld>
            <a:endParaRPr lang="en-GB"/>
          </a:p>
        </p:txBody>
      </p:sp>
    </p:spTree>
    <p:extLst>
      <p:ext uri="{BB962C8B-B14F-4D97-AF65-F5344CB8AC3E}">
        <p14:creationId xmlns:p14="http://schemas.microsoft.com/office/powerpoint/2010/main" val="343135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5047-5ED2-79A6-7F19-8418EDF0B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CF962-0BB8-DCC5-84F5-AADEF42BC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C9B22-EF53-C224-210D-68AC16209B21}"/>
              </a:ext>
            </a:extLst>
          </p:cNvPr>
          <p:cNvSpPr>
            <a:spLocks noGrp="1"/>
          </p:cNvSpPr>
          <p:nvPr>
            <p:ph type="body" idx="1"/>
          </p:nvPr>
        </p:nvSpPr>
        <p:spPr/>
        <p:txBody>
          <a:bodyPr/>
          <a:lstStyle/>
          <a:p>
            <a:r>
              <a:rPr lang="en-GB"/>
              <a:t>Another recommendation (21.I.3) from Haddon Cave, was for the establishment of a Continuing Airworthiness Management Organisation to mirror and align with civil arrangements for the same activity that would work to maintain the continued airworthiness of the aircraft.  </a:t>
            </a:r>
          </a:p>
          <a:p>
            <a:endParaRPr lang="en-GB">
              <a:ea typeface="Calibri"/>
              <a:cs typeface="Calibri"/>
            </a:endParaRPr>
          </a:p>
          <a:p>
            <a:r>
              <a:rPr lang="en-GB">
                <a:solidFill>
                  <a:srgbClr val="424242"/>
                </a:solidFill>
              </a:rPr>
              <a:t>The </a:t>
            </a:r>
            <a:r>
              <a:rPr lang="en-GB" b="1">
                <a:solidFill>
                  <a:srgbClr val="424242"/>
                </a:solidFill>
              </a:rPr>
              <a:t>UK MOD Military Continuing Airworthiness Management Organization (Mil CAMO)</a:t>
            </a:r>
            <a:r>
              <a:rPr lang="en-GB">
                <a:solidFill>
                  <a:srgbClr val="424242"/>
                </a:solidFill>
              </a:rPr>
              <a:t> is a critical entity responsible for ensuring that military air systems remain airworthy and safe to operate throughout their service life.</a:t>
            </a:r>
          </a:p>
          <a:p>
            <a:endParaRPr lang="en-GB">
              <a:solidFill>
                <a:srgbClr val="424242"/>
              </a:solidFill>
              <a:ea typeface="Calibri"/>
              <a:cs typeface="Calibri"/>
            </a:endParaRPr>
          </a:p>
          <a:p>
            <a:r>
              <a:rPr lang="en-GB">
                <a:solidFill>
                  <a:srgbClr val="424242"/>
                </a:solidFill>
              </a:rPr>
              <a:t>A </a:t>
            </a:r>
            <a:r>
              <a:rPr lang="en-GB" b="1">
                <a:solidFill>
                  <a:srgbClr val="424242"/>
                </a:solidFill>
              </a:rPr>
              <a:t>Mil CAMO</a:t>
            </a:r>
            <a:r>
              <a:rPr lang="en-GB">
                <a:solidFill>
                  <a:srgbClr val="424242"/>
                </a:solidFill>
              </a:rPr>
              <a:t> is an organization approved by the </a:t>
            </a:r>
            <a:r>
              <a:rPr lang="en-GB" b="1">
                <a:solidFill>
                  <a:srgbClr val="424242"/>
                </a:solidFill>
              </a:rPr>
              <a:t>Military Aviation Authority (MAA)</a:t>
            </a:r>
            <a:r>
              <a:rPr lang="en-GB">
                <a:solidFill>
                  <a:srgbClr val="424242"/>
                </a:solidFill>
              </a:rPr>
              <a:t> to manage all </a:t>
            </a:r>
            <a:r>
              <a:rPr lang="en-GB" b="1">
                <a:solidFill>
                  <a:srgbClr val="424242"/>
                </a:solidFill>
              </a:rPr>
              <a:t>Continuing Airworthiness (CAw)</a:t>
            </a:r>
            <a:r>
              <a:rPr lang="en-GB">
                <a:solidFill>
                  <a:srgbClr val="424242"/>
                </a:solidFill>
              </a:rPr>
              <a:t> tasks for military registered air systems. Its responsibilities are defined in </a:t>
            </a:r>
            <a:r>
              <a:rPr lang="en-GB" b="1">
                <a:solidFill>
                  <a:srgbClr val="424242"/>
                </a:solidFill>
              </a:rPr>
              <a:t>Regulatory Articles RA 1016</a:t>
            </a:r>
            <a:r>
              <a:rPr lang="en-GB">
                <a:solidFill>
                  <a:srgbClr val="424242"/>
                </a:solidFill>
              </a:rPr>
              <a:t> and </a:t>
            </a:r>
            <a:r>
              <a:rPr lang="en-GB" b="1">
                <a:solidFill>
                  <a:srgbClr val="424242"/>
                </a:solidFill>
              </a:rPr>
              <a:t>RA 4947</a:t>
            </a:r>
            <a:r>
              <a:rPr lang="en-GB">
                <a:solidFill>
                  <a:srgbClr val="424242"/>
                </a:solidFill>
              </a:rPr>
              <a:t>.</a:t>
            </a:r>
            <a:endParaRPr lang="en-GB"/>
          </a:p>
          <a:p>
            <a:endParaRPr lang="en-GB">
              <a:solidFill>
                <a:srgbClr val="424242"/>
              </a:solidFill>
              <a:ea typeface="Calibri"/>
              <a:cs typeface="Calibri"/>
            </a:endParaRPr>
          </a:p>
        </p:txBody>
      </p:sp>
      <p:sp>
        <p:nvSpPr>
          <p:cNvPr id="4" name="Header Placeholder 3">
            <a:extLst>
              <a:ext uri="{FF2B5EF4-FFF2-40B4-BE49-F238E27FC236}">
                <a16:creationId xmlns:a16="http://schemas.microsoft.com/office/drawing/2014/main" id="{9C9A6AD7-1E55-3634-94E8-8ACC8613F0D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E37B51E-20E7-60B2-A57F-9352DC3A805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974CA29-77F8-B0C6-0600-869076CB6DDD}"/>
              </a:ext>
            </a:extLst>
          </p:cNvPr>
          <p:cNvSpPr>
            <a:spLocks noGrp="1"/>
          </p:cNvSpPr>
          <p:nvPr>
            <p:ph type="sldNum" sz="quarter" idx="5"/>
          </p:nvPr>
        </p:nvSpPr>
        <p:spPr/>
        <p:txBody>
          <a:bodyPr/>
          <a:lstStyle/>
          <a:p>
            <a:fld id="{728BA003-731D-4947-BC36-753182F65EC2}" type="slidenum">
              <a:rPr lang="en-GB" smtClean="0"/>
              <a:t>13</a:t>
            </a:fld>
            <a:endParaRPr lang="en-GB"/>
          </a:p>
        </p:txBody>
      </p:sp>
    </p:spTree>
    <p:extLst>
      <p:ext uri="{BB962C8B-B14F-4D97-AF65-F5344CB8AC3E}">
        <p14:creationId xmlns:p14="http://schemas.microsoft.com/office/powerpoint/2010/main" val="1671274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556B4-D59B-6F5C-6104-B97A406EC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2429-3AF1-A18E-FCA9-383B6BDEA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D5039-A2FF-5C1E-7351-5820B24CDFC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D8A3AD4-B738-B58E-5F12-343187FE63C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D731C80-1CCC-C988-98A6-452EF25FBF0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5DB2878-263C-A22E-BF84-4ACBF26B1CF6}"/>
              </a:ext>
            </a:extLst>
          </p:cNvPr>
          <p:cNvSpPr>
            <a:spLocks noGrp="1"/>
          </p:cNvSpPr>
          <p:nvPr>
            <p:ph type="sldNum" sz="quarter" idx="5"/>
          </p:nvPr>
        </p:nvSpPr>
        <p:spPr/>
        <p:txBody>
          <a:bodyPr/>
          <a:lstStyle/>
          <a:p>
            <a:fld id="{728BA003-731D-4947-BC36-753182F65EC2}" type="slidenum">
              <a:rPr lang="en-GB" smtClean="0"/>
              <a:t>14</a:t>
            </a:fld>
            <a:endParaRPr lang="en-GB"/>
          </a:p>
        </p:txBody>
      </p:sp>
    </p:spTree>
    <p:extLst>
      <p:ext uri="{BB962C8B-B14F-4D97-AF65-F5344CB8AC3E}">
        <p14:creationId xmlns:p14="http://schemas.microsoft.com/office/powerpoint/2010/main" val="162059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32DF-F70C-5A80-3C09-80D92AF5E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9DF7F-CCC8-F318-31A2-D051A81E3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91584-7373-19EF-1E65-E14943A4E779}"/>
              </a:ext>
            </a:extLst>
          </p:cNvPr>
          <p:cNvSpPr>
            <a:spLocks noGrp="1"/>
          </p:cNvSpPr>
          <p:nvPr>
            <p:ph type="body" idx="1"/>
          </p:nvPr>
        </p:nvSpPr>
        <p:spPr/>
        <p:txBody>
          <a:bodyPr/>
          <a:lstStyle/>
          <a:p>
            <a:r>
              <a:rPr lang="en-GB"/>
              <a:t>Design Organisations are responsible for the through life configuration management of the design of each Product, Part, Appliance, item of Airborne Equipment, Air Launched Weapons, Aircrew Equipment Assemblies and Survival Equipment installed in or on an Air System.</a:t>
            </a:r>
          </a:p>
          <a:p>
            <a:endParaRPr lang="en-GB"/>
          </a:p>
          <a:p>
            <a:r>
              <a:rPr lang="en-GB"/>
              <a:t>The DO must be competent and should be approved through the Design Approved Organisation Scheme (DAOS).  An organising seeking DAOS can show evidence of having a Part 21 J approval.</a:t>
            </a:r>
            <a:endParaRPr lang="en-GB">
              <a:ea typeface="Calibri"/>
              <a:cs typeface="Calibri"/>
            </a:endParaRPr>
          </a:p>
          <a:p>
            <a:endParaRPr lang="en-GB"/>
          </a:p>
          <a:p>
            <a:r>
              <a:rPr lang="en-GB"/>
              <a:t>For Maintenance Organisations they should be approved under the Maintenance Approved Organisation Scheme (MAOS) which should be achieved by demonstration of full compliance with the MRP Part 145.</a:t>
            </a:r>
            <a:endParaRPr lang="en-GB">
              <a:ea typeface="Calibri"/>
              <a:cs typeface="Calibri"/>
            </a:endParaRPr>
          </a:p>
          <a:p>
            <a:endParaRPr lang="en-GB">
              <a:ea typeface="Calibri"/>
              <a:cs typeface="Calibri"/>
            </a:endParaRPr>
          </a:p>
          <a:p>
            <a:r>
              <a:rPr lang="en-GB">
                <a:solidFill>
                  <a:srgbClr val="000000"/>
                </a:solidFill>
                <a:ea typeface="Calibri" panose="020F0502020204030204"/>
                <a:cs typeface="Calibri" panose="020F0502020204030204"/>
              </a:rPr>
              <a:t>Maintenance of air systems on Mil Reg no need for Pt66 engineers, however for example Voyager, which is maintained under civil reg requires maintenance in accordance with Pt 66.</a:t>
            </a:r>
          </a:p>
          <a:p>
            <a:endParaRPr lang="en-GB">
              <a:solidFill>
                <a:srgbClr val="000000"/>
              </a:solidFill>
            </a:endParaRPr>
          </a:p>
          <a:p>
            <a:r>
              <a:rPr lang="en-GB">
                <a:solidFill>
                  <a:srgbClr val="424242"/>
                </a:solidFill>
              </a:rPr>
              <a:t>A </a:t>
            </a:r>
            <a:r>
              <a:rPr lang="en-GB" b="1">
                <a:solidFill>
                  <a:srgbClr val="424242"/>
                </a:solidFill>
              </a:rPr>
              <a:t>Design Organization (DO)</a:t>
            </a:r>
            <a:r>
              <a:rPr lang="en-GB">
                <a:solidFill>
                  <a:srgbClr val="424242"/>
                </a:solidFill>
              </a:rPr>
              <a:t> within the UK MOD is a formally approved entity responsible for the </a:t>
            </a:r>
            <a:r>
              <a:rPr lang="en-GB" b="1">
                <a:solidFill>
                  <a:srgbClr val="424242"/>
                </a:solidFill>
              </a:rPr>
              <a:t>design, development, and post-design support</a:t>
            </a:r>
            <a:r>
              <a:rPr lang="en-GB">
                <a:solidFill>
                  <a:srgbClr val="424242"/>
                </a:solidFill>
              </a:rPr>
              <a:t> of military air systems and components. These organizations operate under the </a:t>
            </a:r>
            <a:r>
              <a:rPr lang="en-GB" b="1">
                <a:solidFill>
                  <a:srgbClr val="424242"/>
                </a:solidFill>
              </a:rPr>
              <a:t>Design Approved Organization Scheme (DAOS)</a:t>
            </a:r>
            <a:r>
              <a:rPr lang="en-GB">
                <a:solidFill>
                  <a:srgbClr val="424242"/>
                </a:solidFill>
              </a:rPr>
              <a:t>, which is governed by the </a:t>
            </a:r>
            <a:r>
              <a:rPr lang="en-GB" b="1">
                <a:solidFill>
                  <a:srgbClr val="424242"/>
                </a:solidFill>
              </a:rPr>
              <a:t>Military Aviation Authority (MAA)</a:t>
            </a:r>
            <a:r>
              <a:rPr lang="en-GB">
                <a:solidFill>
                  <a:srgbClr val="424242"/>
                </a:solidFill>
              </a:rPr>
              <a:t>.</a:t>
            </a:r>
            <a:endParaRPr lang="en-GB">
              <a:solidFill>
                <a:srgbClr val="424242"/>
              </a:solidFill>
              <a:ea typeface="Calibri"/>
              <a:cs typeface="Calibri"/>
            </a:endParaRPr>
          </a:p>
          <a:p>
            <a:endParaRPr lang="en-GB">
              <a:solidFill>
                <a:srgbClr val="424242"/>
              </a:solidFill>
              <a:ea typeface="Calibri"/>
              <a:cs typeface="Calibri"/>
            </a:endParaRPr>
          </a:p>
          <a:p>
            <a:r>
              <a:rPr lang="en-GB">
                <a:solidFill>
                  <a:srgbClr val="424242"/>
                </a:solidFill>
              </a:rPr>
              <a:t>A </a:t>
            </a:r>
            <a:r>
              <a:rPr lang="en-GB" b="1">
                <a:solidFill>
                  <a:srgbClr val="424242"/>
                </a:solidFill>
              </a:rPr>
              <a:t>UK MOD Maintenance Organisation</a:t>
            </a:r>
            <a:r>
              <a:rPr lang="en-GB">
                <a:solidFill>
                  <a:srgbClr val="424242"/>
                </a:solidFill>
              </a:rPr>
              <a:t> is an entity approved under the </a:t>
            </a:r>
            <a:r>
              <a:rPr lang="en-GB" b="1">
                <a:solidFill>
                  <a:srgbClr val="424242"/>
                </a:solidFill>
              </a:rPr>
              <a:t>Maintenance Approved Organization Scheme (MAOS)</a:t>
            </a:r>
            <a:r>
              <a:rPr lang="en-GB">
                <a:solidFill>
                  <a:srgbClr val="424242"/>
                </a:solidFill>
              </a:rPr>
              <a:t> to perform maintenance on military registered air systems and components. These organizations are governed by the </a:t>
            </a:r>
            <a:r>
              <a:rPr lang="en-GB" b="1">
                <a:solidFill>
                  <a:srgbClr val="424242"/>
                </a:solidFill>
              </a:rPr>
              <a:t>Military Aviation Authority (MAA)</a:t>
            </a:r>
            <a:r>
              <a:rPr lang="en-GB">
                <a:solidFill>
                  <a:srgbClr val="424242"/>
                </a:solidFill>
              </a:rPr>
              <a:t> and must comply with the </a:t>
            </a:r>
            <a:r>
              <a:rPr lang="en-GB" b="1">
                <a:solidFill>
                  <a:srgbClr val="424242"/>
                </a:solidFill>
              </a:rPr>
              <a:t>MRP Part 145</a:t>
            </a:r>
            <a:r>
              <a:rPr lang="en-GB">
                <a:solidFill>
                  <a:srgbClr val="424242"/>
                </a:solidFill>
              </a:rPr>
              <a:t> regulatory framework.</a:t>
            </a:r>
            <a:endParaRPr lang="en-GB"/>
          </a:p>
        </p:txBody>
      </p:sp>
      <p:sp>
        <p:nvSpPr>
          <p:cNvPr id="4" name="Header Placeholder 3">
            <a:extLst>
              <a:ext uri="{FF2B5EF4-FFF2-40B4-BE49-F238E27FC236}">
                <a16:creationId xmlns:a16="http://schemas.microsoft.com/office/drawing/2014/main" id="{C52C1CD8-D08E-9461-78A2-8672309FC61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9AFBD8B-2F46-932C-83BE-810F813AD61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FAAFBA4-5A48-C33C-4BB8-FF991DB17D68}"/>
              </a:ext>
            </a:extLst>
          </p:cNvPr>
          <p:cNvSpPr>
            <a:spLocks noGrp="1"/>
          </p:cNvSpPr>
          <p:nvPr>
            <p:ph type="sldNum" sz="quarter" idx="5"/>
          </p:nvPr>
        </p:nvSpPr>
        <p:spPr/>
        <p:txBody>
          <a:bodyPr/>
          <a:lstStyle/>
          <a:p>
            <a:fld id="{728BA003-731D-4947-BC36-753182F65EC2}" type="slidenum">
              <a:rPr lang="en-GB" smtClean="0"/>
              <a:t>15</a:t>
            </a:fld>
            <a:endParaRPr lang="en-GB"/>
          </a:p>
        </p:txBody>
      </p:sp>
    </p:spTree>
    <p:extLst>
      <p:ext uri="{BB962C8B-B14F-4D97-AF65-F5344CB8AC3E}">
        <p14:creationId xmlns:p14="http://schemas.microsoft.com/office/powerpoint/2010/main" val="3431514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0BC07-1FFF-31A8-662B-3E6F868F7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50606-22C0-A9EC-F067-A49987117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74BA8-B437-1E3C-3D84-BDCF80A5F62E}"/>
              </a:ext>
            </a:extLst>
          </p:cNvPr>
          <p:cNvSpPr>
            <a:spLocks noGrp="1"/>
          </p:cNvSpPr>
          <p:nvPr>
            <p:ph type="body" idx="1"/>
          </p:nvPr>
        </p:nvSpPr>
        <p:spPr/>
        <p:txBody>
          <a:bodyPr/>
          <a:lstStyle/>
          <a:p>
            <a:r>
              <a:rPr lang="en-GB">
                <a:ea typeface="Calibri"/>
                <a:cs typeface="Calibri"/>
              </a:rPr>
              <a:t>HC rec to incorp RTSA into MAA </a:t>
            </a:r>
            <a:r>
              <a:rPr lang="en-GB"/>
              <a:t>to undertake regulatory function </a:t>
            </a:r>
            <a:r>
              <a:rPr lang="en-GB">
                <a:ea typeface="Calibri"/>
                <a:cs typeface="Calibri"/>
              </a:rPr>
              <a:t>was not adopted with MOD retaining the RTSA independence.</a:t>
            </a:r>
          </a:p>
          <a:p>
            <a:endParaRPr lang="en-GB">
              <a:ea typeface="Calibri"/>
              <a:cs typeface="Calibri"/>
            </a:endParaRPr>
          </a:p>
          <a:p>
            <a:r>
              <a:rPr lang="en-GB">
                <a:ea typeface="Calibri"/>
                <a:cs typeface="Calibri"/>
              </a:rPr>
              <a:t>There are no civil equivalent to the RTSA</a:t>
            </a:r>
            <a:endParaRPr lang="en-US">
              <a:ea typeface="Calibri"/>
              <a:cs typeface="Calibri"/>
            </a:endParaRPr>
          </a:p>
          <a:p>
            <a:endParaRPr lang="en-GB">
              <a:ea typeface="Calibri"/>
              <a:cs typeface="Calibri"/>
            </a:endParaRPr>
          </a:p>
          <a:p>
            <a:r>
              <a:rPr lang="en-GB">
                <a:solidFill>
                  <a:srgbClr val="424242"/>
                </a:solidFill>
              </a:rPr>
              <a:t>The </a:t>
            </a:r>
            <a:r>
              <a:rPr lang="en-GB" b="1">
                <a:solidFill>
                  <a:srgbClr val="424242"/>
                </a:solidFill>
              </a:rPr>
              <a:t>Release To Service Authority (RTSA)</a:t>
            </a:r>
            <a:r>
              <a:rPr lang="en-GB">
                <a:solidFill>
                  <a:srgbClr val="424242"/>
                </a:solidFill>
              </a:rPr>
              <a:t> within the UK MOD is a designated authority responsible for </a:t>
            </a:r>
            <a:r>
              <a:rPr lang="en-GB" b="1">
                <a:solidFill>
                  <a:srgbClr val="424242"/>
                </a:solidFill>
              </a:rPr>
              <a:t>authorizing and maintaining the Release To Service (RTS)</a:t>
            </a:r>
            <a:r>
              <a:rPr lang="en-GB">
                <a:solidFill>
                  <a:srgbClr val="424242"/>
                </a:solidFill>
              </a:rPr>
              <a:t> for military air systems. This role is critical in ensuring that air systems are safe to operate and that all associated risks are properly assessed and communicated.</a:t>
            </a:r>
          </a:p>
          <a:p>
            <a:endParaRPr lang="en-GB">
              <a:solidFill>
                <a:srgbClr val="424242"/>
              </a:solidFill>
              <a:ea typeface="Calibri"/>
              <a:cs typeface="Calibri"/>
            </a:endParaRPr>
          </a:p>
          <a:p>
            <a:r>
              <a:rPr lang="en-GB">
                <a:solidFill>
                  <a:srgbClr val="424242"/>
                </a:solidFill>
              </a:rPr>
              <a:t>The </a:t>
            </a:r>
            <a:r>
              <a:rPr lang="en-GB" b="1">
                <a:solidFill>
                  <a:srgbClr val="424242"/>
                </a:solidFill>
              </a:rPr>
              <a:t>RTSA</a:t>
            </a:r>
            <a:r>
              <a:rPr lang="en-GB">
                <a:solidFill>
                  <a:srgbClr val="424242"/>
                </a:solidFill>
              </a:rPr>
              <a:t> acts on behalf of the </a:t>
            </a:r>
            <a:r>
              <a:rPr lang="en-GB" b="1">
                <a:solidFill>
                  <a:srgbClr val="424242"/>
                </a:solidFill>
              </a:rPr>
              <a:t>Senior Duty Holder (SDH)</a:t>
            </a:r>
            <a:r>
              <a:rPr lang="en-GB">
                <a:solidFill>
                  <a:srgbClr val="424242"/>
                </a:solidFill>
              </a:rPr>
              <a:t> to:</a:t>
            </a:r>
            <a:endParaRPr lang="en-GB"/>
          </a:p>
          <a:p>
            <a:pPr marL="171450" indent="-171450">
              <a:buFont typeface="Arial"/>
              <a:buChar char="•"/>
            </a:pPr>
            <a:r>
              <a:rPr lang="en-GB" b="1">
                <a:solidFill>
                  <a:srgbClr val="424242"/>
                </a:solidFill>
              </a:rPr>
              <a:t>Authorize, issue, and maintain</a:t>
            </a:r>
            <a:r>
              <a:rPr lang="en-GB">
                <a:solidFill>
                  <a:srgbClr val="424242"/>
                </a:solidFill>
              </a:rPr>
              <a:t> the RTS for air systems.</a:t>
            </a:r>
            <a:endParaRPr lang="en-GB"/>
          </a:p>
          <a:p>
            <a:pPr marL="171450" indent="-171450">
              <a:buFont typeface="Arial"/>
              <a:buChar char="•"/>
            </a:pPr>
            <a:r>
              <a:rPr lang="en-GB" b="1">
                <a:solidFill>
                  <a:srgbClr val="424242"/>
                </a:solidFill>
              </a:rPr>
              <a:t>Assure the RTS Recommendation (RTSR)</a:t>
            </a:r>
            <a:r>
              <a:rPr lang="en-GB">
                <a:solidFill>
                  <a:srgbClr val="424242"/>
                </a:solidFill>
              </a:rPr>
              <a:t> provided by the Type Airworthiness Authority (TAA).</a:t>
            </a:r>
            <a:endParaRPr lang="en-GB"/>
          </a:p>
          <a:p>
            <a:pPr marL="171450" indent="-171450">
              <a:buFont typeface="Arial"/>
              <a:buChar char="•"/>
            </a:pPr>
            <a:r>
              <a:rPr lang="en-GB" b="1">
                <a:solidFill>
                  <a:srgbClr val="424242"/>
                </a:solidFill>
              </a:rPr>
              <a:t>Ensure Risks to Life (</a:t>
            </a:r>
            <a:r>
              <a:rPr lang="en-GB" b="1" err="1">
                <a:solidFill>
                  <a:srgbClr val="424242"/>
                </a:solidFill>
              </a:rPr>
              <a:t>RtL</a:t>
            </a:r>
            <a:r>
              <a:rPr lang="en-GB" b="1">
                <a:solidFill>
                  <a:srgbClr val="424242"/>
                </a:solidFill>
              </a:rPr>
              <a:t>)</a:t>
            </a:r>
            <a:r>
              <a:rPr lang="en-GB">
                <a:solidFill>
                  <a:srgbClr val="424242"/>
                </a:solidFill>
              </a:rPr>
              <a:t> are identified and communicated to the Operating Duty Holder (ODH) before RTS issuance.</a:t>
            </a:r>
            <a:endParaRPr lang="en-GB"/>
          </a:p>
          <a:p>
            <a:pPr marL="171450" indent="-171450">
              <a:buFont typeface="Arial"/>
              <a:buChar char="•"/>
            </a:pPr>
            <a:r>
              <a:rPr lang="en-GB">
                <a:solidFill>
                  <a:srgbClr val="424242"/>
                </a:solidFill>
              </a:rPr>
              <a:t>Provide </a:t>
            </a:r>
            <a:r>
              <a:rPr lang="en-GB" b="1">
                <a:solidFill>
                  <a:srgbClr val="424242"/>
                </a:solidFill>
              </a:rPr>
              <a:t>independent Air Safety Assurance</a:t>
            </a:r>
            <a:r>
              <a:rPr lang="en-GB">
                <a:solidFill>
                  <a:srgbClr val="424242"/>
                </a:solidFill>
              </a:rPr>
              <a:t> to the ADH chain.</a:t>
            </a:r>
            <a:endParaRPr lang="en-GB">
              <a:solidFill>
                <a:srgbClr val="616161"/>
              </a:solidFill>
              <a:ea typeface="Calibri"/>
              <a:cs typeface="Calibri"/>
            </a:endParaRPr>
          </a:p>
          <a:p>
            <a:br>
              <a:rPr lang="en-US">
                <a:cs typeface="+mn-lt"/>
              </a:rPr>
            </a:br>
            <a:r>
              <a:rPr lang="en-GB" b="1">
                <a:solidFill>
                  <a:srgbClr val="424242"/>
                </a:solidFill>
              </a:rPr>
              <a:t>Regulatory Basis</a:t>
            </a:r>
            <a:endParaRPr lang="en-GB"/>
          </a:p>
          <a:p>
            <a:r>
              <a:rPr lang="en-GB">
                <a:solidFill>
                  <a:srgbClr val="424242"/>
                </a:solidFill>
              </a:rPr>
              <a:t>The RTSA's responsibilities are defined in:</a:t>
            </a:r>
            <a:endParaRPr lang="en-GB"/>
          </a:p>
          <a:p>
            <a:pPr marL="171450" indent="-171450">
              <a:buFont typeface="Arial"/>
              <a:buChar char="•"/>
            </a:pPr>
            <a:r>
              <a:rPr lang="en-GB" b="1">
                <a:solidFill>
                  <a:srgbClr val="424242"/>
                </a:solidFill>
              </a:rPr>
              <a:t>RA 1021</a:t>
            </a:r>
            <a:r>
              <a:rPr lang="en-GB">
                <a:solidFill>
                  <a:srgbClr val="424242"/>
                </a:solidFill>
              </a:rPr>
              <a:t> – Roles and responsibilities of the RTSA.</a:t>
            </a:r>
            <a:endParaRPr lang="en-GB"/>
          </a:p>
          <a:p>
            <a:pPr marL="171450" indent="-171450">
              <a:buFont typeface="Arial"/>
              <a:buChar char="•"/>
            </a:pPr>
            <a:r>
              <a:rPr lang="en-GB" b="1">
                <a:solidFill>
                  <a:srgbClr val="424242"/>
                </a:solidFill>
              </a:rPr>
              <a:t>RA 1300</a:t>
            </a:r>
            <a:r>
              <a:rPr lang="en-GB">
                <a:solidFill>
                  <a:srgbClr val="424242"/>
                </a:solidFill>
              </a:rPr>
              <a:t> – Requirements for Release To Service documentation and process.</a:t>
            </a:r>
            <a:endParaRPr lang="en-GB"/>
          </a:p>
          <a:p>
            <a:endParaRPr lang="en-GB">
              <a:solidFill>
                <a:srgbClr val="424242"/>
              </a:solidFill>
              <a:ea typeface="Calibri"/>
              <a:cs typeface="Calibri"/>
            </a:endParaRPr>
          </a:p>
        </p:txBody>
      </p:sp>
      <p:sp>
        <p:nvSpPr>
          <p:cNvPr id="4" name="Header Placeholder 3">
            <a:extLst>
              <a:ext uri="{FF2B5EF4-FFF2-40B4-BE49-F238E27FC236}">
                <a16:creationId xmlns:a16="http://schemas.microsoft.com/office/drawing/2014/main" id="{860191F1-945E-A604-4775-A6E18D71163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1C2CDF7-936B-E4C2-7634-AD68597FD35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E80BC7C-2605-FE73-A024-86D1874D10A2}"/>
              </a:ext>
            </a:extLst>
          </p:cNvPr>
          <p:cNvSpPr>
            <a:spLocks noGrp="1"/>
          </p:cNvSpPr>
          <p:nvPr>
            <p:ph type="sldNum" sz="quarter" idx="5"/>
          </p:nvPr>
        </p:nvSpPr>
        <p:spPr/>
        <p:txBody>
          <a:bodyPr/>
          <a:lstStyle/>
          <a:p>
            <a:fld id="{728BA003-731D-4947-BC36-753182F65EC2}" type="slidenum">
              <a:rPr lang="en-GB" smtClean="0"/>
              <a:t>16</a:t>
            </a:fld>
            <a:endParaRPr lang="en-GB"/>
          </a:p>
        </p:txBody>
      </p:sp>
    </p:spTree>
    <p:extLst>
      <p:ext uri="{BB962C8B-B14F-4D97-AF65-F5344CB8AC3E}">
        <p14:creationId xmlns:p14="http://schemas.microsoft.com/office/powerpoint/2010/main" val="1108584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DC8F-2375-4AF7-3B56-2C0981229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FE22A-8C78-EF6C-B289-8EAE554C7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9C53D-C9F7-6340-A0F5-9B0018E2669A}"/>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AD0DA8C-668A-798A-9B9B-B06E4C05A1D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56E4654-B34D-C50A-18FB-A5CFA8272E9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38F427B-9609-9B11-7074-35DEF3F10AE2}"/>
              </a:ext>
            </a:extLst>
          </p:cNvPr>
          <p:cNvSpPr>
            <a:spLocks noGrp="1"/>
          </p:cNvSpPr>
          <p:nvPr>
            <p:ph type="sldNum" sz="quarter" idx="5"/>
          </p:nvPr>
        </p:nvSpPr>
        <p:spPr/>
        <p:txBody>
          <a:bodyPr/>
          <a:lstStyle/>
          <a:p>
            <a:fld id="{728BA003-731D-4947-BC36-753182F65EC2}" type="slidenum">
              <a:rPr lang="en-GB" smtClean="0"/>
              <a:t>17</a:t>
            </a:fld>
            <a:endParaRPr lang="en-GB"/>
          </a:p>
        </p:txBody>
      </p:sp>
    </p:spTree>
    <p:extLst>
      <p:ext uri="{BB962C8B-B14F-4D97-AF65-F5344CB8AC3E}">
        <p14:creationId xmlns:p14="http://schemas.microsoft.com/office/powerpoint/2010/main" val="168827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8820-BD76-DFD2-85F3-597943359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24A54-A1F5-C54E-6190-433AAA38A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02DAD-DA72-B223-9FE6-538838862A8E}"/>
              </a:ext>
            </a:extLst>
          </p:cNvPr>
          <p:cNvSpPr>
            <a:spLocks noGrp="1"/>
          </p:cNvSpPr>
          <p:nvPr>
            <p:ph type="body" idx="1"/>
          </p:nvPr>
        </p:nvSpPr>
        <p:spPr/>
        <p:txBody>
          <a:bodyPr/>
          <a:lstStyle/>
          <a:p>
            <a:pPr>
              <a:buNone/>
            </a:pPr>
            <a:r>
              <a:rPr lang="en-GB"/>
              <a:t>In order of appearance</a:t>
            </a:r>
          </a:p>
          <a:p>
            <a:pPr>
              <a:buNone/>
            </a:pPr>
            <a:r>
              <a:rPr lang="en-GB"/>
              <a:t>MAA</a:t>
            </a:r>
            <a:endParaRPr lang="en-GB">
              <a:ea typeface="Calibri"/>
              <a:cs typeface="Calibri"/>
            </a:endParaRPr>
          </a:p>
          <a:p>
            <a:pPr>
              <a:buNone/>
            </a:pPr>
            <a:r>
              <a:rPr lang="en-GB"/>
              <a:t>Duty Holder</a:t>
            </a:r>
            <a:endParaRPr lang="en-GB">
              <a:ea typeface="Calibri"/>
              <a:cs typeface="Calibri"/>
            </a:endParaRPr>
          </a:p>
          <a:p>
            <a:r>
              <a:rPr lang="en-GB"/>
              <a:t>Accountable Manager (Military Flying)</a:t>
            </a:r>
            <a:endParaRPr lang="en-GB">
              <a:ea typeface="Calibri"/>
              <a:cs typeface="Calibri"/>
            </a:endParaRPr>
          </a:p>
          <a:p>
            <a:pPr>
              <a:buNone/>
            </a:pPr>
            <a:r>
              <a:rPr lang="en-GB" err="1"/>
              <a:t>MilCAM</a:t>
            </a:r>
            <a:endParaRPr lang="en-GB"/>
          </a:p>
          <a:p>
            <a:pPr>
              <a:buNone/>
            </a:pPr>
            <a:r>
              <a:rPr lang="en-GB"/>
              <a:t>DO/CDO</a:t>
            </a:r>
            <a:endParaRPr lang="en-GB">
              <a:ea typeface="Calibri"/>
              <a:cs typeface="Calibri"/>
            </a:endParaRPr>
          </a:p>
          <a:p>
            <a:pPr>
              <a:buNone/>
            </a:pPr>
            <a:r>
              <a:rPr lang="en-GB"/>
              <a:t>Military Maintenance Organisation (MMO)</a:t>
            </a:r>
            <a:endParaRPr lang="en-GB">
              <a:ea typeface="Calibri"/>
              <a:cs typeface="Calibri"/>
            </a:endParaRPr>
          </a:p>
          <a:p>
            <a:pPr>
              <a:buNone/>
            </a:pPr>
            <a:r>
              <a:rPr lang="en-GB"/>
              <a:t>Approved Maintenance Organisation </a:t>
            </a:r>
            <a:endParaRPr lang="en-GB">
              <a:ea typeface="Calibri"/>
              <a:cs typeface="Calibri"/>
            </a:endParaRPr>
          </a:p>
          <a:p>
            <a:pPr>
              <a:buNone/>
            </a:pPr>
            <a:r>
              <a:rPr lang="en-GB"/>
              <a:t>RTSA</a:t>
            </a:r>
            <a:endParaRPr lang="en-GB">
              <a:ea typeface="Calibri"/>
              <a:cs typeface="Calibri"/>
            </a:endParaRPr>
          </a:p>
          <a:p>
            <a:pPr>
              <a:buNone/>
            </a:pPr>
            <a:r>
              <a:rPr lang="en-GB"/>
              <a:t>Core Directors</a:t>
            </a:r>
            <a:endParaRPr lang="en-GB">
              <a:ea typeface="Calibri"/>
              <a:cs typeface="Calibri"/>
            </a:endParaRPr>
          </a:p>
          <a:p>
            <a:r>
              <a:rPr lang="en-GB"/>
              <a:t>As was DAT - now called HEA (Air)</a:t>
            </a:r>
            <a:endParaRPr lang="en-GB">
              <a:ea typeface="Calibri"/>
              <a:cs typeface="Calibri"/>
            </a:endParaRPr>
          </a:p>
          <a:p>
            <a:r>
              <a:rPr lang="en-GB"/>
              <a:t>TAA</a:t>
            </a:r>
            <a:endParaRPr lang="en-GB">
              <a:ea typeface="Calibri"/>
              <a:cs typeface="Calibri"/>
            </a:endParaRPr>
          </a:p>
          <a:p>
            <a:endParaRPr lang="en-GB"/>
          </a:p>
          <a:p>
            <a:endParaRPr lang="en-GB"/>
          </a:p>
        </p:txBody>
      </p:sp>
      <p:sp>
        <p:nvSpPr>
          <p:cNvPr id="4" name="Header Placeholder 3">
            <a:extLst>
              <a:ext uri="{FF2B5EF4-FFF2-40B4-BE49-F238E27FC236}">
                <a16:creationId xmlns:a16="http://schemas.microsoft.com/office/drawing/2014/main" id="{5D686968-622D-401C-B405-927992C6E58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6D9742A-370B-6610-F8B2-9E81AF41106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56E3587-0045-A318-3B6B-9F30C3AE4F5C}"/>
              </a:ext>
            </a:extLst>
          </p:cNvPr>
          <p:cNvSpPr>
            <a:spLocks noGrp="1"/>
          </p:cNvSpPr>
          <p:nvPr>
            <p:ph type="sldNum" sz="quarter" idx="5"/>
          </p:nvPr>
        </p:nvSpPr>
        <p:spPr/>
        <p:txBody>
          <a:bodyPr/>
          <a:lstStyle/>
          <a:p>
            <a:fld id="{728BA003-731D-4947-BC36-753182F65EC2}" type="slidenum">
              <a:rPr lang="en-GB" smtClean="0"/>
              <a:t>18</a:t>
            </a:fld>
            <a:endParaRPr lang="en-GB"/>
          </a:p>
        </p:txBody>
      </p:sp>
    </p:spTree>
    <p:extLst>
      <p:ext uri="{BB962C8B-B14F-4D97-AF65-F5344CB8AC3E}">
        <p14:creationId xmlns:p14="http://schemas.microsoft.com/office/powerpoint/2010/main" val="81383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F4AB-E0C9-7191-5EE4-83CA5D7CD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33074-E18A-076C-00D1-4B9427024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3EE76-6B87-FFB5-F240-9293F9D8B11B}"/>
              </a:ext>
            </a:extLst>
          </p:cNvPr>
          <p:cNvSpPr>
            <a:spLocks noGrp="1"/>
          </p:cNvSpPr>
          <p:nvPr>
            <p:ph type="body" idx="1"/>
          </p:nvPr>
        </p:nvSpPr>
        <p:spPr/>
        <p:txBody>
          <a:bodyPr/>
          <a:lstStyle/>
          <a:p>
            <a:r>
              <a:rPr lang="en-GB">
                <a:ea typeface="Calibri"/>
                <a:cs typeface="Calibri"/>
              </a:rPr>
              <a:t>TAA being the centre character of the Defence Air Environment structure.</a:t>
            </a:r>
          </a:p>
          <a:p>
            <a:endParaRPr lang="en-GB">
              <a:ea typeface="Calibri"/>
              <a:cs typeface="Calibri"/>
            </a:endParaRPr>
          </a:p>
          <a:p>
            <a:r>
              <a:rPr lang="en-GB">
                <a:ea typeface="Calibri"/>
                <a:cs typeface="Calibri"/>
              </a:rPr>
              <a:t>What about the HEA?  </a:t>
            </a:r>
          </a:p>
        </p:txBody>
      </p:sp>
      <p:sp>
        <p:nvSpPr>
          <p:cNvPr id="4" name="Header Placeholder 3">
            <a:extLst>
              <a:ext uri="{FF2B5EF4-FFF2-40B4-BE49-F238E27FC236}">
                <a16:creationId xmlns:a16="http://schemas.microsoft.com/office/drawing/2014/main" id="{23EE21DA-11DE-9595-3C57-4B2C330FEFE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B839EF0-918D-5DE5-91B8-5E4CE1F0BD8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69DF1D2-E643-4327-E9E9-5A86F6951E32}"/>
              </a:ext>
            </a:extLst>
          </p:cNvPr>
          <p:cNvSpPr>
            <a:spLocks noGrp="1"/>
          </p:cNvSpPr>
          <p:nvPr>
            <p:ph type="sldNum" sz="quarter" idx="5"/>
          </p:nvPr>
        </p:nvSpPr>
        <p:spPr/>
        <p:txBody>
          <a:bodyPr/>
          <a:lstStyle/>
          <a:p>
            <a:fld id="{728BA003-731D-4947-BC36-753182F65EC2}" type="slidenum">
              <a:rPr lang="en-GB" smtClean="0"/>
              <a:t>19</a:t>
            </a:fld>
            <a:endParaRPr lang="en-GB"/>
          </a:p>
        </p:txBody>
      </p:sp>
    </p:spTree>
    <p:extLst>
      <p:ext uri="{BB962C8B-B14F-4D97-AF65-F5344CB8AC3E}">
        <p14:creationId xmlns:p14="http://schemas.microsoft.com/office/powerpoint/2010/main" val="368260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READ OFF THE SLIDE</a:t>
            </a:r>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2</a:t>
            </a:fld>
            <a:endParaRPr lang="en-GB"/>
          </a:p>
        </p:txBody>
      </p:sp>
    </p:spTree>
    <p:extLst>
      <p:ext uri="{BB962C8B-B14F-4D97-AF65-F5344CB8AC3E}">
        <p14:creationId xmlns:p14="http://schemas.microsoft.com/office/powerpoint/2010/main" val="427952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602C-AA92-C7EB-CC54-35D002F54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A8FB8-11EC-48E0-1F4E-872F9811A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4D74C-F733-930E-5F43-CEBDAB7851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 provide Defence with the required flexibility over how capabilities are both procured and employed, Air Systems that qualify for military registration may be Military or Civilian-Owned and may be operated under an Aviation Duty Holder (ADH) / Accountable Manager (Military Flying) (AM(MF)). Additionally, an Air System that is not being operated in MOD Interest, but has the wider interest of the UK Government, may be granted UK military registration. Without a clear understanding of the correct governance framework, there is a Risk that key responsibilities may be diluted or neglected entirely, with the result that the Risks associated with operation of the Air System are not adequately managed.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RA 1160 introduces a coherent and consistent operating framework which ensures that similar aviation activities within the Defence Air Environment (DAE) that result in a similar level of Risk exposure, attract the same level of Assurance and scrutiny, regardless of who owns or operates the Air System.</a:t>
            </a:r>
            <a:endParaRPr lang="en-GB">
              <a:ea typeface="Calibri"/>
              <a:cs typeface="Calibri"/>
            </a:endParaRPr>
          </a:p>
          <a:p>
            <a:pPr>
              <a:defRPr/>
            </a:pPr>
            <a:br>
              <a:rPr lang="en-GB">
                <a:cs typeface="+mn-lt"/>
              </a:rPr>
            </a:br>
            <a:r>
              <a:rPr lang="en-GB"/>
              <a:t>So what is development? – Pertains to a UK military registered air system where the air system or any role equipment or ENBAS that is being trialled, tested etc.  This could be with a system in development, experimentation, in support to certification or flight clearance etc.</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What about in service then? – Pertains to a UK military registered air system where the Air system and all role equipment and or ENBAS are being used to deliver the capability for which is it intended including training, post maintenance etc.</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We then have DAE Operating Categories that sit within both these areas.</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a:t>Military Operated (Development) – UK Mil Registered Development Systems operated under an ADH</a:t>
            </a:r>
            <a:endParaRPr lang="en-GB">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a:t>Military Operated (In Service) – UK Mil Registered In Service Air Systems operated under an ADH undertaking front line or training activities</a:t>
            </a:r>
            <a:endParaRPr lang="en-GB">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a:t>Civilian Operated (Development) – UK MIL Registered Development System operated under an AM(MF) in MOD Interest.  Usually associated with air systems that are in production or development for the MOD by industry or </a:t>
            </a:r>
            <a:r>
              <a:rPr lang="en-GB" err="1"/>
              <a:t>tx</a:t>
            </a:r>
            <a:r>
              <a:rPr lang="en-GB"/>
              <a:t> to industry for modification</a:t>
            </a:r>
            <a:endParaRPr lang="en-GB">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a:t>Civilian Operated (In Service) – All </a:t>
            </a:r>
            <a:r>
              <a:rPr lang="en-GB" err="1"/>
              <a:t>uk</a:t>
            </a:r>
            <a:r>
              <a:rPr lang="en-GB"/>
              <a:t> military registered in service operated under an AM(MF) in MOD Interest.  This would include activities undertaken by CFAOS organisations including post maintenance test flying, provision of training for MOD aircrew or the transport of  MOD personnel</a:t>
            </a:r>
            <a:endParaRPr lang="en-GB">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a:p>
          <a:p>
            <a:pPr>
              <a:defRPr/>
            </a:pPr>
            <a:r>
              <a:rPr lang="en-GB"/>
              <a:t>You then have Special Case Flying – The are air systems operated under an AM(MF) which are not in MOD Interest but deemed to be in the interests of the wider UK Government.  Can still encompass development and in service activity and can include activities to facilitate exports or being used to deliver a service to a 3</a:t>
            </a:r>
            <a:r>
              <a:rPr lang="en-GB" baseline="30000"/>
              <a:t>rd</a:t>
            </a:r>
            <a:r>
              <a:rPr lang="en-GB"/>
              <a:t> party customer.  - QATARI Hawk is the example</a:t>
            </a:r>
            <a:endParaRPr lang="en-GB">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a:p>
          <a:p>
            <a:endParaRPr lang="en-GB"/>
          </a:p>
          <a:p>
            <a:endParaRPr lang="en-GB"/>
          </a:p>
        </p:txBody>
      </p:sp>
      <p:sp>
        <p:nvSpPr>
          <p:cNvPr id="4" name="Header Placeholder 3">
            <a:extLst>
              <a:ext uri="{FF2B5EF4-FFF2-40B4-BE49-F238E27FC236}">
                <a16:creationId xmlns:a16="http://schemas.microsoft.com/office/drawing/2014/main" id="{CF216E2A-97AE-C1AB-BECC-E75EA54C76B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8CCDE58-7DA3-B827-1D65-EC9E46AEFAC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FFE97E4-3617-8634-C6E2-A33A1E4FAB76}"/>
              </a:ext>
            </a:extLst>
          </p:cNvPr>
          <p:cNvSpPr>
            <a:spLocks noGrp="1"/>
          </p:cNvSpPr>
          <p:nvPr>
            <p:ph type="sldNum" sz="quarter" idx="5"/>
          </p:nvPr>
        </p:nvSpPr>
        <p:spPr/>
        <p:txBody>
          <a:bodyPr/>
          <a:lstStyle/>
          <a:p>
            <a:fld id="{728BA003-731D-4947-BC36-753182F65EC2}" type="slidenum">
              <a:rPr lang="en-GB" smtClean="0"/>
              <a:t>20</a:t>
            </a:fld>
            <a:endParaRPr lang="en-GB"/>
          </a:p>
        </p:txBody>
      </p:sp>
    </p:spTree>
    <p:extLst>
      <p:ext uri="{BB962C8B-B14F-4D97-AF65-F5344CB8AC3E}">
        <p14:creationId xmlns:p14="http://schemas.microsoft.com/office/powerpoint/2010/main" val="33044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F6336-FB80-C47F-8EDF-1D107189D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54690-3B43-22FE-787E-C1AED3275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3FE91-AC9F-2F33-9ADC-B5B47C5F872A}"/>
              </a:ext>
            </a:extLst>
          </p:cNvPr>
          <p:cNvSpPr>
            <a:spLocks noGrp="1"/>
          </p:cNvSpPr>
          <p:nvPr>
            <p:ph type="body" idx="1"/>
          </p:nvPr>
        </p:nvSpPr>
        <p:spPr/>
        <p:txBody>
          <a:bodyPr/>
          <a:lstStyle/>
          <a:p>
            <a:endParaRPr lang="en-GB"/>
          </a:p>
          <a:p>
            <a:endParaRPr lang="en-GB"/>
          </a:p>
          <a:p>
            <a:r>
              <a:rPr lang="en-GB"/>
              <a:t>ADH’s and sponsors of Civilian owned air systems or civilian operated air systems shall assign the air system within their area of responsibility to appropriate operating categories be that (read off the slide)</a:t>
            </a:r>
          </a:p>
          <a:p>
            <a:endParaRPr lang="en-GB"/>
          </a:p>
          <a:p>
            <a:r>
              <a:rPr lang="en-GB"/>
              <a:t>For all but the Military Operated (In Service) category a Military Permit to Fly is going to be required be it in service or development with the MPTF identifying how such flights are to be conducted.</a:t>
            </a:r>
            <a:endParaRPr lang="en-GB">
              <a:ea typeface="Calibri"/>
              <a:cs typeface="Calibri"/>
            </a:endParaRPr>
          </a:p>
          <a:p>
            <a:endParaRPr lang="en-GB"/>
          </a:p>
          <a:p>
            <a:r>
              <a:rPr lang="en-GB"/>
              <a:t>The key responsibilities for the </a:t>
            </a:r>
            <a:r>
              <a:rPr lang="en-GB" err="1"/>
              <a:t>ensurance</a:t>
            </a:r>
            <a:r>
              <a:rPr lang="en-GB"/>
              <a:t> and assurance of these operating categories are summarised in the following slide</a:t>
            </a:r>
            <a:endParaRPr lang="en-GB">
              <a:ea typeface="Calibri"/>
              <a:cs typeface="Calibri"/>
            </a:endParaRPr>
          </a:p>
        </p:txBody>
      </p:sp>
      <p:sp>
        <p:nvSpPr>
          <p:cNvPr id="4" name="Header Placeholder 3">
            <a:extLst>
              <a:ext uri="{FF2B5EF4-FFF2-40B4-BE49-F238E27FC236}">
                <a16:creationId xmlns:a16="http://schemas.microsoft.com/office/drawing/2014/main" id="{924B1FA1-DCDA-4971-A902-B0437F27F3C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5163B75-AED9-992D-5682-1FB3916E4F5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A0310C7-FAD3-0879-892D-57D58D22A42C}"/>
              </a:ext>
            </a:extLst>
          </p:cNvPr>
          <p:cNvSpPr>
            <a:spLocks noGrp="1"/>
          </p:cNvSpPr>
          <p:nvPr>
            <p:ph type="sldNum" sz="quarter" idx="5"/>
          </p:nvPr>
        </p:nvSpPr>
        <p:spPr/>
        <p:txBody>
          <a:bodyPr/>
          <a:lstStyle/>
          <a:p>
            <a:fld id="{728BA003-731D-4947-BC36-753182F65EC2}" type="slidenum">
              <a:rPr lang="en-GB" smtClean="0"/>
              <a:t>21</a:t>
            </a:fld>
            <a:endParaRPr lang="en-GB"/>
          </a:p>
        </p:txBody>
      </p:sp>
    </p:spTree>
    <p:extLst>
      <p:ext uri="{BB962C8B-B14F-4D97-AF65-F5344CB8AC3E}">
        <p14:creationId xmlns:p14="http://schemas.microsoft.com/office/powerpoint/2010/main" val="163494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40381-A4F4-EFD4-2CE9-D24E1E06B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C2FA0-8094-0996-6724-610B99C15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09C72-BAD4-0434-3D9A-ADD9541F2177}"/>
              </a:ext>
            </a:extLst>
          </p:cNvPr>
          <p:cNvSpPr>
            <a:spLocks noGrp="1"/>
          </p:cNvSpPr>
          <p:nvPr>
            <p:ph type="body" idx="1"/>
          </p:nvPr>
        </p:nvSpPr>
        <p:spPr/>
        <p:txBody>
          <a:bodyPr/>
          <a:lstStyle/>
          <a:p>
            <a:r>
              <a:rPr lang="en-GB">
                <a:ea typeface="Calibri"/>
                <a:cs typeface="Calibri"/>
              </a:rPr>
              <a:t>Table provides an aide memoir for the </a:t>
            </a:r>
            <a:r>
              <a:rPr lang="en-GB" err="1">
                <a:ea typeface="Calibri"/>
                <a:cs typeface="Calibri"/>
              </a:rPr>
              <a:t>regulatiry</a:t>
            </a:r>
            <a:r>
              <a:rPr lang="en-GB">
                <a:ea typeface="Calibri"/>
                <a:cs typeface="Calibri"/>
              </a:rPr>
              <a:t> requirements for the x5 operating categories</a:t>
            </a:r>
            <a:endParaRPr lang="en-GB"/>
          </a:p>
          <a:p>
            <a:endParaRPr lang="en-GB">
              <a:ea typeface="Calibri"/>
              <a:cs typeface="Calibri"/>
            </a:endParaRPr>
          </a:p>
          <a:p>
            <a:r>
              <a:rPr lang="en-GB">
                <a:ea typeface="Calibri"/>
                <a:cs typeface="Calibri"/>
              </a:rPr>
              <a:t>Note: In a civil type airworthiness organisation the TAM (Type Airworthiness Manager) has authorisations similar to the TAA.</a:t>
            </a:r>
          </a:p>
          <a:p>
            <a:endParaRPr lang="en-GB">
              <a:ea typeface="Calibri"/>
              <a:cs typeface="Calibri"/>
            </a:endParaRPr>
          </a:p>
          <a:p>
            <a:r>
              <a:rPr lang="en-GB">
                <a:ea typeface="Calibri"/>
                <a:cs typeface="Calibri"/>
              </a:rPr>
              <a:t>EG Export of Hawk – Special Case Flying (BAE Systems)</a:t>
            </a:r>
          </a:p>
          <a:p>
            <a:endParaRPr lang="en-GB"/>
          </a:p>
          <a:p>
            <a:r>
              <a:rPr lang="en-GB"/>
              <a:t>To note that the explicit responsibilities for </a:t>
            </a:r>
            <a:endParaRPr lang="en-GB">
              <a:ea typeface="Calibri"/>
              <a:cs typeface="Calibri"/>
            </a:endParaRPr>
          </a:p>
          <a:p>
            <a:pPr marL="228600" indent="-228600">
              <a:buAutoNum type="arabicParenR"/>
            </a:pPr>
            <a:r>
              <a:rPr lang="en-GB"/>
              <a:t>Civilian Operated Air Systems are detailed in RA1162</a:t>
            </a:r>
            <a:endParaRPr lang="en-GB">
              <a:ea typeface="Calibri"/>
              <a:cs typeface="Calibri"/>
            </a:endParaRPr>
          </a:p>
          <a:p>
            <a:pPr marL="228600" indent="-228600">
              <a:buAutoNum type="arabicParenR"/>
            </a:pPr>
            <a:r>
              <a:rPr lang="en-GB"/>
              <a:t>Special Case Flying are detailed in RA1163</a:t>
            </a:r>
            <a:endParaRPr lang="en-GB">
              <a:ea typeface="Calibri"/>
              <a:cs typeface="Calibri"/>
            </a:endParaRPr>
          </a:p>
          <a:p>
            <a:pPr marL="228600" indent="-228600">
              <a:buAutoNum type="arabicParenR"/>
            </a:pPr>
            <a:endParaRPr lang="en-GB">
              <a:ea typeface="Calibri"/>
              <a:cs typeface="Calibri"/>
            </a:endParaRPr>
          </a:p>
          <a:p>
            <a:r>
              <a:rPr lang="en-GB">
                <a:ea typeface="Calibri"/>
                <a:cs typeface="Calibri"/>
              </a:rPr>
              <a:t>Note that Civil operated </a:t>
            </a:r>
            <a:r>
              <a:rPr lang="en-GB" err="1">
                <a:ea typeface="Calibri"/>
                <a:cs typeface="Calibri"/>
              </a:rPr>
              <a:t>sysems</a:t>
            </a:r>
            <a:r>
              <a:rPr lang="en-GB">
                <a:ea typeface="Calibri"/>
                <a:cs typeface="Calibri"/>
              </a:rPr>
              <a:t> require a MOD Sponsor in the absence of an ADH. The Sponsor is there to ensure the appropriate air safety governance arrangements are in place and are a Level 2 or above crown servant holding appropriate </a:t>
            </a:r>
            <a:r>
              <a:rPr lang="en-GB" err="1">
                <a:ea typeface="Calibri"/>
                <a:cs typeface="Calibri"/>
              </a:rPr>
              <a:t>LoD</a:t>
            </a:r>
            <a:r>
              <a:rPr lang="en-GB">
                <a:ea typeface="Calibri"/>
                <a:cs typeface="Calibri"/>
              </a:rPr>
              <a:t> from DE&amp;S CEO.</a:t>
            </a:r>
          </a:p>
          <a:p>
            <a:endParaRPr lang="en-GB">
              <a:ea typeface="Calibri"/>
              <a:cs typeface="Calibri"/>
            </a:endParaRPr>
          </a:p>
        </p:txBody>
      </p:sp>
      <p:sp>
        <p:nvSpPr>
          <p:cNvPr id="4" name="Header Placeholder 3">
            <a:extLst>
              <a:ext uri="{FF2B5EF4-FFF2-40B4-BE49-F238E27FC236}">
                <a16:creationId xmlns:a16="http://schemas.microsoft.com/office/drawing/2014/main" id="{D4A13234-66A2-BC25-B3B7-49E2C223D14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9861C84-FFE2-0E8E-4CA3-A54BA2C82F5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52965AB-4F4D-4EDC-4FB4-7DF8C0FF6EF9}"/>
              </a:ext>
            </a:extLst>
          </p:cNvPr>
          <p:cNvSpPr>
            <a:spLocks noGrp="1"/>
          </p:cNvSpPr>
          <p:nvPr>
            <p:ph type="sldNum" sz="quarter" idx="5"/>
          </p:nvPr>
        </p:nvSpPr>
        <p:spPr/>
        <p:txBody>
          <a:bodyPr/>
          <a:lstStyle/>
          <a:p>
            <a:fld id="{728BA003-731D-4947-BC36-753182F65EC2}" type="slidenum">
              <a:rPr lang="en-GB" smtClean="0"/>
              <a:t>22</a:t>
            </a:fld>
            <a:endParaRPr lang="en-GB"/>
          </a:p>
        </p:txBody>
      </p:sp>
    </p:spTree>
    <p:extLst>
      <p:ext uri="{BB962C8B-B14F-4D97-AF65-F5344CB8AC3E}">
        <p14:creationId xmlns:p14="http://schemas.microsoft.com/office/powerpoint/2010/main" val="1265145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0EEA-5C60-CC2E-1346-5EA82440F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7A97D-3325-03F9-3BE8-AD793BDEE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50406-E3E4-8104-E26F-FDB30251B5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AET was stood up to address the problem of differing approaches being taken by over 30 DTs managing more than 70 air systems and commodities to meet the requirements of the MRP.  Leading to divergence in methodologies and technology solutions, lack of standardisation, inconsistent interpretation of regulation, inefficiency, non compliance with wider requirements.  The AET is based on the MRP but in order for it to be applied correctly users must understand the precise nature of the relationship between the MRP and the AET.</a:t>
            </a:r>
          </a:p>
        </p:txBody>
      </p:sp>
      <p:sp>
        <p:nvSpPr>
          <p:cNvPr id="4" name="Header Placeholder 3">
            <a:extLst>
              <a:ext uri="{FF2B5EF4-FFF2-40B4-BE49-F238E27FC236}">
                <a16:creationId xmlns:a16="http://schemas.microsoft.com/office/drawing/2014/main" id="{5BFBB72D-ADA1-D9EF-76D9-AF4D57FD8E1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19451BE-E333-0C61-E803-86A01EA2629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B3A9928-2695-77D6-E2A9-A53DBEDF8972}"/>
              </a:ext>
            </a:extLst>
          </p:cNvPr>
          <p:cNvSpPr>
            <a:spLocks noGrp="1"/>
          </p:cNvSpPr>
          <p:nvPr>
            <p:ph type="sldNum" sz="quarter" idx="5"/>
          </p:nvPr>
        </p:nvSpPr>
        <p:spPr/>
        <p:txBody>
          <a:bodyPr/>
          <a:lstStyle/>
          <a:p>
            <a:fld id="{728BA003-731D-4947-BC36-753182F65EC2}" type="slidenum">
              <a:rPr lang="en-GB" smtClean="0"/>
              <a:t>23</a:t>
            </a:fld>
            <a:endParaRPr lang="en-GB"/>
          </a:p>
        </p:txBody>
      </p:sp>
    </p:spTree>
    <p:extLst>
      <p:ext uri="{BB962C8B-B14F-4D97-AF65-F5344CB8AC3E}">
        <p14:creationId xmlns:p14="http://schemas.microsoft.com/office/powerpoint/2010/main" val="124377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87D9-D1EF-6649-D68F-43B4B1BF3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31BC0-7DA3-F69E-D3FD-4BC3E3C9A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12DA3-1E55-3AC4-D5F7-93DA39EE25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AET Processes and Procedures cover all requirements within the MRP that relate to key roles within the DE&amp;S Air Environment.  AET tools are developed in order to standardise activities.  The map here identifies all the processes and how they relate to each other.  On the AET Website most of these processes are web links that will take you to the associated AET Tool.</a:t>
            </a:r>
          </a:p>
          <a:p>
            <a:endParaRPr lang="en-GB">
              <a:ea typeface="Calibri"/>
              <a:cs typeface="Calibri"/>
            </a:endParaRPr>
          </a:p>
          <a:p>
            <a:r>
              <a:rPr lang="en-GB">
                <a:ea typeface="Calibri"/>
                <a:cs typeface="Calibri"/>
              </a:rPr>
              <a:t>Image and Botton will take you to the AET if on </a:t>
            </a:r>
            <a:r>
              <a:rPr lang="en-GB" err="1">
                <a:ea typeface="Calibri"/>
                <a:cs typeface="Calibri"/>
              </a:rPr>
              <a:t>MODNet</a:t>
            </a:r>
            <a:r>
              <a:rPr lang="en-GB">
                <a:ea typeface="Calibri"/>
                <a:cs typeface="Calibri"/>
              </a:rPr>
              <a:t>.  Once there navigate around the tool</a:t>
            </a:r>
          </a:p>
          <a:p>
            <a:endParaRPr lang="en-GB">
              <a:ea typeface="Calibri"/>
              <a:cs typeface="Calibri"/>
            </a:endParaRPr>
          </a:p>
          <a:p>
            <a:r>
              <a:rPr lang="en-GB">
                <a:ea typeface="Calibri"/>
                <a:cs typeface="Calibri"/>
              </a:rPr>
              <a:t>Click on area provides:</a:t>
            </a:r>
          </a:p>
          <a:p>
            <a:r>
              <a:rPr lang="en-GB">
                <a:ea typeface="Calibri"/>
                <a:cs typeface="Calibri"/>
              </a:rPr>
              <a:t>Flow diagram</a:t>
            </a:r>
          </a:p>
          <a:p>
            <a:r>
              <a:rPr lang="en-GB">
                <a:ea typeface="Calibri"/>
                <a:cs typeface="Calibri"/>
              </a:rPr>
              <a:t>Contacts for differing processes</a:t>
            </a:r>
          </a:p>
          <a:p>
            <a:r>
              <a:rPr lang="en-GB">
                <a:ea typeface="Calibri"/>
                <a:cs typeface="Calibri"/>
              </a:rPr>
              <a:t>Process Overview</a:t>
            </a:r>
          </a:p>
          <a:p>
            <a:r>
              <a:rPr lang="en-GB">
                <a:ea typeface="Calibri"/>
                <a:cs typeface="Calibri"/>
              </a:rPr>
              <a:t>Tool </a:t>
            </a:r>
            <a:r>
              <a:rPr lang="en-GB" err="1">
                <a:ea typeface="Calibri"/>
                <a:cs typeface="Calibri"/>
              </a:rPr>
              <a:t>Shadowboard</a:t>
            </a:r>
            <a:r>
              <a:rPr lang="en-GB">
                <a:ea typeface="Calibri"/>
                <a:cs typeface="Calibri"/>
              </a:rPr>
              <a:t> (details of processes in area)</a:t>
            </a:r>
          </a:p>
          <a:p>
            <a:r>
              <a:rPr lang="en-GB">
                <a:ea typeface="Calibri"/>
                <a:cs typeface="Calibri"/>
              </a:rPr>
              <a:t>Related DGAPIs and DATINs</a:t>
            </a:r>
          </a:p>
          <a:p>
            <a:endParaRPr lang="en-GB">
              <a:ea typeface="Calibri"/>
              <a:cs typeface="Calibri"/>
            </a:endParaRPr>
          </a:p>
          <a:p>
            <a:endParaRPr lang="en-GB">
              <a:ea typeface="Calibri"/>
              <a:cs typeface="Calibri"/>
            </a:endParaRPr>
          </a:p>
          <a:p>
            <a:r>
              <a:rPr lang="en-GB">
                <a:ea typeface="Calibri"/>
                <a:cs typeface="Calibri"/>
              </a:rPr>
              <a:t>Click and discuss – aligns with remainder of course</a:t>
            </a:r>
            <a:endParaRPr lang="en-GB"/>
          </a:p>
          <a:p>
            <a:r>
              <a:rPr lang="en-GB">
                <a:ea typeface="Calibri"/>
                <a:cs typeface="Calibri"/>
              </a:rPr>
              <a:t>Air Env Safety Governance (AET P5) </a:t>
            </a:r>
          </a:p>
          <a:p>
            <a:r>
              <a:rPr lang="en-GB">
                <a:ea typeface="Calibri"/>
                <a:cs typeface="Calibri"/>
              </a:rPr>
              <a:t>Safety Assessments (AET P16)</a:t>
            </a:r>
          </a:p>
          <a:p>
            <a:r>
              <a:rPr lang="en-GB">
                <a:ea typeface="Calibri"/>
                <a:cs typeface="Calibri"/>
              </a:rPr>
              <a:t>Equi Contribution to Risk to Life (AET P17)</a:t>
            </a:r>
          </a:p>
          <a:p>
            <a:r>
              <a:rPr lang="en-GB">
                <a:ea typeface="Calibri"/>
                <a:cs typeface="Calibri"/>
              </a:rPr>
              <a:t>MPTF (AET P6)</a:t>
            </a:r>
            <a:endParaRPr lang="en-GB"/>
          </a:p>
          <a:p>
            <a:r>
              <a:rPr lang="en-GB">
                <a:ea typeface="Calibri"/>
                <a:cs typeface="Calibri"/>
              </a:rPr>
              <a:t>ADS (AET P11)</a:t>
            </a:r>
          </a:p>
          <a:p>
            <a:r>
              <a:rPr lang="en-GB">
                <a:ea typeface="Calibri"/>
                <a:cs typeface="Calibri"/>
              </a:rPr>
              <a:t>Continuing Airworthiness Support (AET P13)</a:t>
            </a:r>
          </a:p>
          <a:p>
            <a:r>
              <a:rPr lang="en-GB">
                <a:ea typeface="Calibri"/>
                <a:cs typeface="Calibri"/>
              </a:rPr>
              <a:t>Integrity Management (AET P18)</a:t>
            </a:r>
          </a:p>
          <a:p>
            <a:r>
              <a:rPr lang="en-GB">
                <a:ea typeface="Calibri"/>
                <a:cs typeface="Calibri"/>
              </a:rPr>
              <a:t>Design Config Management (AET P7)</a:t>
            </a:r>
          </a:p>
          <a:p>
            <a:r>
              <a:rPr lang="en-GB">
                <a:ea typeface="Calibri"/>
                <a:cs typeface="Calibri"/>
              </a:rPr>
              <a:t>Airworthiness Information Management (AET P19)</a:t>
            </a:r>
          </a:p>
          <a:p>
            <a:endParaRPr lang="en-GB">
              <a:ea typeface="Calibri"/>
              <a:cs typeface="Calibri"/>
            </a:endParaRPr>
          </a:p>
          <a:p>
            <a:endParaRPr lang="en-GB">
              <a:ea typeface="Calibri"/>
              <a:cs typeface="Calibri"/>
            </a:endParaRPr>
          </a:p>
        </p:txBody>
      </p:sp>
      <p:sp>
        <p:nvSpPr>
          <p:cNvPr id="4" name="Header Placeholder 3">
            <a:extLst>
              <a:ext uri="{FF2B5EF4-FFF2-40B4-BE49-F238E27FC236}">
                <a16:creationId xmlns:a16="http://schemas.microsoft.com/office/drawing/2014/main" id="{0BF20C2F-FD64-4812-371F-E41AD439DF2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BF36888-B832-8C6B-A84A-39B9822220C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638F22E-59BC-F759-23BC-D8917EF7E019}"/>
              </a:ext>
            </a:extLst>
          </p:cNvPr>
          <p:cNvSpPr>
            <a:spLocks noGrp="1"/>
          </p:cNvSpPr>
          <p:nvPr>
            <p:ph type="sldNum" sz="quarter" idx="5"/>
          </p:nvPr>
        </p:nvSpPr>
        <p:spPr/>
        <p:txBody>
          <a:bodyPr/>
          <a:lstStyle/>
          <a:p>
            <a:fld id="{728BA003-731D-4947-BC36-753182F65EC2}" type="slidenum">
              <a:rPr lang="en-GB" smtClean="0"/>
              <a:t>24</a:t>
            </a:fld>
            <a:endParaRPr lang="en-GB"/>
          </a:p>
        </p:txBody>
      </p:sp>
    </p:spTree>
    <p:extLst>
      <p:ext uri="{BB962C8B-B14F-4D97-AF65-F5344CB8AC3E}">
        <p14:creationId xmlns:p14="http://schemas.microsoft.com/office/powerpoint/2010/main" val="423795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3FFC-C827-0D05-3D03-A3286DD91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99329-9CA0-69CE-5C90-B63E06763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DF714-D6E4-5DDB-2915-4A10D569D00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557152DF-849B-DC9F-325C-E6268307C63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E357016-D03B-D4D2-4689-2F7E9FB2FDB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D4AEC87-6182-51DD-1922-DE3C0D42EB6D}"/>
              </a:ext>
            </a:extLst>
          </p:cNvPr>
          <p:cNvSpPr>
            <a:spLocks noGrp="1"/>
          </p:cNvSpPr>
          <p:nvPr>
            <p:ph type="sldNum" sz="quarter" idx="5"/>
          </p:nvPr>
        </p:nvSpPr>
        <p:spPr/>
        <p:txBody>
          <a:bodyPr/>
          <a:lstStyle/>
          <a:p>
            <a:fld id="{728BA003-731D-4947-BC36-753182F65EC2}" type="slidenum">
              <a:rPr lang="en-GB" smtClean="0"/>
              <a:t>25</a:t>
            </a:fld>
            <a:endParaRPr lang="en-GB"/>
          </a:p>
        </p:txBody>
      </p:sp>
    </p:spTree>
    <p:extLst>
      <p:ext uri="{BB962C8B-B14F-4D97-AF65-F5344CB8AC3E}">
        <p14:creationId xmlns:p14="http://schemas.microsoft.com/office/powerpoint/2010/main" val="165889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50BCA-9504-1A5C-2FB8-41748B16F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A158B-1419-BC5C-6993-815CA4A20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CBAD5-3F7E-8591-E4AD-9BAD7D31864F}"/>
              </a:ext>
            </a:extLst>
          </p:cNvPr>
          <p:cNvSpPr>
            <a:spLocks noGrp="1"/>
          </p:cNvSpPr>
          <p:nvPr>
            <p:ph type="body" idx="1"/>
          </p:nvPr>
        </p:nvSpPr>
        <p:spPr/>
        <p:txBody>
          <a:bodyPr/>
          <a:lstStyle/>
          <a:p>
            <a:r>
              <a:rPr lang="en-GB">
                <a:ea typeface="Calibri"/>
                <a:cs typeface="Calibri"/>
              </a:rPr>
              <a:t>THE MAA-02 provides a single reference source for the definition of Air Safety terms as defined by the MAA.  Note for Environmental Protection there is the JSP418 Mater Glossary and JSP 816 Defence Environment Management System</a:t>
            </a:r>
          </a:p>
          <a:p>
            <a:endParaRPr lang="en-GB">
              <a:ea typeface="Calibri"/>
              <a:cs typeface="Calibri"/>
            </a:endParaRPr>
          </a:p>
          <a:p>
            <a:r>
              <a:rPr lang="en-GB">
                <a:ea typeface="Calibri"/>
                <a:cs typeface="Calibri"/>
              </a:rPr>
              <a:t>For concerns the Type Airworthiness Desk Office  'CLICK'</a:t>
            </a:r>
          </a:p>
          <a:p>
            <a:endParaRPr lang="en-GB">
              <a:ea typeface="Calibri"/>
              <a:cs typeface="Calibri"/>
            </a:endParaRPr>
          </a:p>
          <a:p>
            <a:r>
              <a:rPr lang="en-GB">
                <a:ea typeface="Calibri"/>
                <a:cs typeface="Calibri"/>
              </a:rPr>
              <a:t>So we have.....</a:t>
            </a:r>
          </a:p>
          <a:p>
            <a:endParaRPr lang="en-GB">
              <a:ea typeface="Calibri"/>
              <a:cs typeface="Calibri"/>
            </a:endParaRPr>
          </a:p>
          <a:p>
            <a:r>
              <a:rPr lang="en-GB">
                <a:ea typeface="Calibri"/>
                <a:cs typeface="Calibri"/>
              </a:rPr>
              <a:t>Ask them what is meant by </a:t>
            </a:r>
          </a:p>
          <a:p>
            <a:endParaRPr lang="en-GB">
              <a:ea typeface="Calibri"/>
              <a:cs typeface="Calibri"/>
            </a:endParaRPr>
          </a:p>
          <a:p>
            <a:pPr marL="228600" indent="-228600">
              <a:buAutoNum type="arabicParenR"/>
            </a:pPr>
            <a:r>
              <a:rPr lang="en-GB">
                <a:ea typeface="Calibri"/>
                <a:cs typeface="Calibri"/>
              </a:rPr>
              <a:t>Airworthiness</a:t>
            </a:r>
          </a:p>
          <a:p>
            <a:pPr marL="228600" indent="-228600">
              <a:buAutoNum type="arabicParenR"/>
            </a:pPr>
            <a:r>
              <a:rPr lang="en-GB">
                <a:ea typeface="Calibri"/>
                <a:cs typeface="Calibri"/>
              </a:rPr>
              <a:t>Flight Safety</a:t>
            </a:r>
          </a:p>
          <a:p>
            <a:pPr marL="228600" indent="-228600">
              <a:buAutoNum type="arabicParenR"/>
            </a:pPr>
            <a:r>
              <a:rPr lang="en-GB">
                <a:ea typeface="Calibri"/>
                <a:cs typeface="Calibri"/>
              </a:rPr>
              <a:t>Air Safety</a:t>
            </a:r>
          </a:p>
          <a:p>
            <a:pPr marL="228600" indent="-228600">
              <a:buAutoNum type="arabicParenR"/>
            </a:pPr>
            <a:r>
              <a:rPr lang="en-GB">
                <a:ea typeface="Calibri"/>
                <a:cs typeface="Calibri"/>
              </a:rPr>
              <a:t>Air System</a:t>
            </a:r>
          </a:p>
          <a:p>
            <a:pPr marL="228600" indent="-228600">
              <a:buAutoNum type="arabicParenR"/>
            </a:pPr>
            <a:endParaRPr lang="en-GB">
              <a:ea typeface="Calibri"/>
              <a:cs typeface="Calibri"/>
            </a:endParaRPr>
          </a:p>
          <a:p>
            <a:r>
              <a:rPr lang="en-GB">
                <a:highlight>
                  <a:srgbClr val="FFFF00"/>
                </a:highlight>
                <a:ea typeface="Calibri"/>
                <a:cs typeface="Calibri"/>
              </a:rPr>
              <a:t>SEPARATE THE HEADINGS FROM THE TEXT</a:t>
            </a:r>
          </a:p>
        </p:txBody>
      </p:sp>
      <p:sp>
        <p:nvSpPr>
          <p:cNvPr id="4" name="Header Placeholder 3">
            <a:extLst>
              <a:ext uri="{FF2B5EF4-FFF2-40B4-BE49-F238E27FC236}">
                <a16:creationId xmlns:a16="http://schemas.microsoft.com/office/drawing/2014/main" id="{3D522EF9-EDF0-714D-5942-E1B7A8655CC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0B37B6E-DF1C-767C-DAC7-29B74552DF4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B9D1F41-AAF1-2AB1-6BB6-3D9C7831F34D}"/>
              </a:ext>
            </a:extLst>
          </p:cNvPr>
          <p:cNvSpPr>
            <a:spLocks noGrp="1"/>
          </p:cNvSpPr>
          <p:nvPr>
            <p:ph type="sldNum" sz="quarter" idx="5"/>
          </p:nvPr>
        </p:nvSpPr>
        <p:spPr/>
        <p:txBody>
          <a:bodyPr/>
          <a:lstStyle/>
          <a:p>
            <a:fld id="{728BA003-731D-4947-BC36-753182F65EC2}" type="slidenum">
              <a:rPr lang="en-GB" smtClean="0"/>
              <a:t>3</a:t>
            </a:fld>
            <a:endParaRPr lang="en-GB"/>
          </a:p>
        </p:txBody>
      </p:sp>
    </p:spTree>
    <p:extLst>
      <p:ext uri="{BB962C8B-B14F-4D97-AF65-F5344CB8AC3E}">
        <p14:creationId xmlns:p14="http://schemas.microsoft.com/office/powerpoint/2010/main" val="197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8719-3151-F7AA-D59F-9B0CEC146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1E3B8-267B-CFD3-8005-D3F90D76E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47994-C2BA-922B-3639-E4A768083758}"/>
              </a:ext>
            </a:extLst>
          </p:cNvPr>
          <p:cNvSpPr>
            <a:spLocks noGrp="1"/>
          </p:cNvSpPr>
          <p:nvPr>
            <p:ph type="body" idx="1"/>
          </p:nvPr>
        </p:nvSpPr>
        <p:spPr/>
        <p:txBody>
          <a:bodyPr/>
          <a:lstStyle/>
          <a:p>
            <a:r>
              <a:rPr lang="en-GB">
                <a:ea typeface="Calibri"/>
                <a:cs typeface="Calibri"/>
              </a:rPr>
              <a:t>So how does the organisation work?</a:t>
            </a:r>
          </a:p>
          <a:p>
            <a:endParaRPr lang="en-GB">
              <a:ea typeface="Calibri"/>
              <a:cs typeface="Calibri"/>
            </a:endParaRPr>
          </a:p>
          <a:p>
            <a:r>
              <a:rPr lang="en-GB">
                <a:ea typeface="Calibri"/>
                <a:cs typeface="Calibri"/>
              </a:rPr>
              <a:t>At the top we have the Military Aviation Authority or MAA</a:t>
            </a:r>
          </a:p>
          <a:p>
            <a:endParaRPr lang="en-GB">
              <a:ea typeface="Calibri"/>
              <a:cs typeface="Calibri"/>
            </a:endParaRPr>
          </a:p>
          <a:p>
            <a:r>
              <a:rPr lang="en-GB">
                <a:ea typeface="Calibri"/>
                <a:cs typeface="Calibri"/>
              </a:rPr>
              <a:t>Overall view – TAA interaction with other </a:t>
            </a:r>
            <a:r>
              <a:rPr lang="en-GB" err="1">
                <a:ea typeface="Calibri"/>
                <a:cs typeface="Calibri"/>
              </a:rPr>
              <a:t>orgainisaton</a:t>
            </a:r>
            <a:r>
              <a:rPr lang="en-GB">
                <a:ea typeface="Calibri"/>
                <a:cs typeface="Calibri"/>
              </a:rPr>
              <a:t> </a:t>
            </a:r>
          </a:p>
          <a:p>
            <a:r>
              <a:rPr lang="en-GB" err="1">
                <a:ea typeface="Calibri"/>
                <a:cs typeface="Calibri"/>
              </a:rPr>
              <a:t>Massivemy</a:t>
            </a:r>
            <a:r>
              <a:rPr lang="en-GB">
                <a:ea typeface="Calibri"/>
                <a:cs typeface="Calibri"/>
              </a:rPr>
              <a:t> simplified </a:t>
            </a:r>
            <a:r>
              <a:rPr lang="en-GB" err="1">
                <a:ea typeface="Calibri"/>
                <a:cs typeface="Calibri"/>
              </a:rPr>
              <a:t>dia</a:t>
            </a:r>
            <a:endParaRPr lang="en-GB">
              <a:ea typeface="Calibri"/>
              <a:cs typeface="Calibri"/>
            </a:endParaRPr>
          </a:p>
          <a:p>
            <a:r>
              <a:rPr lang="en-GB" err="1">
                <a:ea typeface="Calibri"/>
                <a:cs typeface="Calibri"/>
              </a:rPr>
              <a:t>Provisdes</a:t>
            </a:r>
            <a:r>
              <a:rPr lang="en-GB">
                <a:ea typeface="Calibri"/>
                <a:cs typeface="Calibri"/>
              </a:rPr>
              <a:t> </a:t>
            </a:r>
            <a:r>
              <a:rPr lang="en-GB" err="1">
                <a:ea typeface="Calibri"/>
                <a:cs typeface="Calibri"/>
              </a:rPr>
              <a:t>srructure</a:t>
            </a:r>
            <a:r>
              <a:rPr lang="en-GB">
                <a:ea typeface="Calibri"/>
                <a:cs typeface="Calibri"/>
              </a:rPr>
              <a:t> for week – training / </a:t>
            </a:r>
            <a:r>
              <a:rPr lang="en-GB" err="1">
                <a:ea typeface="Calibri"/>
                <a:cs typeface="Calibri"/>
              </a:rPr>
              <a:t>docturin</a:t>
            </a:r>
            <a:endParaRPr lang="en-GB">
              <a:ea typeface="Calibri"/>
              <a:cs typeface="Calibri"/>
            </a:endParaRPr>
          </a:p>
          <a:p>
            <a:r>
              <a:rPr lang="en-GB">
                <a:ea typeface="Calibri"/>
                <a:cs typeface="Calibri"/>
              </a:rPr>
              <a:t>We'll go through each </a:t>
            </a:r>
            <a:r>
              <a:rPr lang="en-GB" err="1">
                <a:ea typeface="Calibri"/>
                <a:cs typeface="Calibri"/>
              </a:rPr>
              <a:t>iof</a:t>
            </a:r>
            <a:r>
              <a:rPr lang="en-GB">
                <a:ea typeface="Calibri"/>
                <a:cs typeface="Calibri"/>
              </a:rPr>
              <a:t> these this week</a:t>
            </a:r>
          </a:p>
          <a:p>
            <a:endParaRPr lang="en-GB">
              <a:ea typeface="Calibri"/>
              <a:cs typeface="Calibri"/>
            </a:endParaRPr>
          </a:p>
          <a:p>
            <a:r>
              <a:rPr lang="en-GB">
                <a:ea typeface="Calibri"/>
                <a:cs typeface="Calibri"/>
              </a:rPr>
              <a:t>TAA provided auth by </a:t>
            </a:r>
            <a:r>
              <a:rPr lang="en-GB" err="1">
                <a:ea typeface="Calibri"/>
                <a:cs typeface="Calibri"/>
              </a:rPr>
              <a:t>dieactors</a:t>
            </a:r>
            <a:r>
              <a:rPr lang="en-GB">
                <a:ea typeface="Calibri"/>
                <a:cs typeface="Calibri"/>
              </a:rPr>
              <a:t>, supported by HEA, in order to meet reg needs of MAA and support DH chain in man of risk</a:t>
            </a:r>
          </a:p>
          <a:p>
            <a:r>
              <a:rPr lang="en-GB">
                <a:ea typeface="Calibri"/>
                <a:cs typeface="Calibri"/>
              </a:rPr>
              <a:t>Relationship with DO, AMO and CAMO</a:t>
            </a:r>
          </a:p>
          <a:p>
            <a:endParaRPr lang="en-GB">
              <a:ea typeface="Calibri"/>
              <a:cs typeface="Calibri"/>
            </a:endParaRPr>
          </a:p>
          <a:p>
            <a:r>
              <a:rPr lang="en-GB">
                <a:ea typeface="Calibri"/>
                <a:cs typeface="Calibri"/>
              </a:rPr>
              <a:t>Intro into each section</a:t>
            </a:r>
          </a:p>
        </p:txBody>
      </p:sp>
      <p:sp>
        <p:nvSpPr>
          <p:cNvPr id="4" name="Header Placeholder 3">
            <a:extLst>
              <a:ext uri="{FF2B5EF4-FFF2-40B4-BE49-F238E27FC236}">
                <a16:creationId xmlns:a16="http://schemas.microsoft.com/office/drawing/2014/main" id="{7EA108BE-5C33-68F0-51E5-014CC275F07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9A15E84-0787-DDCA-4AB1-FFF9B2FE6D9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FE584EF-99AD-9463-DB5C-457CFAEA09B8}"/>
              </a:ext>
            </a:extLst>
          </p:cNvPr>
          <p:cNvSpPr>
            <a:spLocks noGrp="1"/>
          </p:cNvSpPr>
          <p:nvPr>
            <p:ph type="sldNum" sz="quarter" idx="5"/>
          </p:nvPr>
        </p:nvSpPr>
        <p:spPr/>
        <p:txBody>
          <a:bodyPr/>
          <a:lstStyle/>
          <a:p>
            <a:fld id="{728BA003-731D-4947-BC36-753182F65EC2}" type="slidenum">
              <a:rPr lang="en-GB" smtClean="0"/>
              <a:t>4</a:t>
            </a:fld>
            <a:endParaRPr lang="en-GB"/>
          </a:p>
        </p:txBody>
      </p:sp>
    </p:spTree>
    <p:extLst>
      <p:ext uri="{BB962C8B-B14F-4D97-AF65-F5344CB8AC3E}">
        <p14:creationId xmlns:p14="http://schemas.microsoft.com/office/powerpoint/2010/main" val="177521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3D89-FBC9-8D59-065B-D1F24CD18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E8C7D-1D20-149A-0551-15DF1CFF2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61310-C345-2E07-AEF8-DC6FB1F6FD22}"/>
              </a:ext>
            </a:extLst>
          </p:cNvPr>
          <p:cNvSpPr>
            <a:spLocks noGrp="1"/>
          </p:cNvSpPr>
          <p:nvPr>
            <p:ph type="body" idx="1"/>
          </p:nvPr>
        </p:nvSpPr>
        <p:spPr/>
        <p:txBody>
          <a:bodyPr/>
          <a:lstStyle/>
          <a:p>
            <a:r>
              <a:rPr lang="en-GB">
                <a:ea typeface="Calibri"/>
                <a:cs typeface="Calibri"/>
              </a:rPr>
              <a:t>THE NEED FOR MAA WAS IDENTIFIED BY HADDON CAVE IN RECOMMENDATION 21.A.1 ASKING FOR A MAA TO BE ESTABLISHED AS SOON AS PRACTICABLE AND IN RECOMMENDATION 21.A.6 TO HAVE A STATUS COMPARABLE TO THAT AFFORDED BY THE CAA</a:t>
            </a:r>
          </a:p>
          <a:p>
            <a:endParaRPr lang="en-GB">
              <a:ea typeface="Calibri"/>
              <a:cs typeface="Calibri"/>
            </a:endParaRPr>
          </a:p>
          <a:p>
            <a:r>
              <a:rPr lang="en-GB">
                <a:ea typeface="Calibri"/>
                <a:cs typeface="Calibri"/>
              </a:rPr>
              <a:t>THE MAA IS PART OF THE DEFENCE SAFETY AUTHORITY AS ONE OF 7 REGULATORS.  THE MAA REPORTS TO THE DG DSA WHO IN TURN REPORTS TO THE </a:t>
            </a:r>
            <a:r>
              <a:rPr lang="en-GB" err="1">
                <a:ea typeface="Calibri"/>
                <a:cs typeface="Calibri"/>
              </a:rPr>
              <a:t>SOfS</a:t>
            </a:r>
            <a:r>
              <a:rPr lang="en-GB">
                <a:ea typeface="Calibri"/>
                <a:cs typeface="Calibri"/>
              </a:rPr>
              <a:t> FOR DEFENCE</a:t>
            </a:r>
          </a:p>
          <a:p>
            <a:endParaRPr lang="en-GB">
              <a:ea typeface="Calibri"/>
              <a:cs typeface="Calibri"/>
            </a:endParaRPr>
          </a:p>
          <a:p>
            <a:r>
              <a:rPr lang="en-GB">
                <a:ea typeface="Calibri"/>
                <a:cs typeface="Calibri"/>
              </a:rPr>
              <a:t>Pre Nimrod – MAA did not exist</a:t>
            </a:r>
          </a:p>
          <a:p>
            <a:endParaRPr lang="en-GB">
              <a:ea typeface="Calibri"/>
              <a:cs typeface="Calibri"/>
            </a:endParaRPr>
          </a:p>
          <a:p>
            <a:r>
              <a:rPr lang="en-GB">
                <a:solidFill>
                  <a:srgbClr val="424242"/>
                </a:solidFill>
              </a:rPr>
              <a:t>The </a:t>
            </a:r>
            <a:r>
              <a:rPr lang="en-GB" b="1">
                <a:solidFill>
                  <a:srgbClr val="424242"/>
                </a:solidFill>
              </a:rPr>
              <a:t>UK Ministry of Defence (MOD) Military Aviation Authority (MAA)</a:t>
            </a:r>
            <a:r>
              <a:rPr lang="en-GB">
                <a:solidFill>
                  <a:srgbClr val="424242"/>
                </a:solidFill>
              </a:rPr>
              <a:t> plays a critical role in ensuring the safety and effectiveness of military aviation. </a:t>
            </a:r>
          </a:p>
          <a:p>
            <a:endParaRPr lang="en-GB">
              <a:solidFill>
                <a:srgbClr val="424242"/>
              </a:solidFill>
              <a:ea typeface="Calibri"/>
              <a:cs typeface="Calibri"/>
            </a:endParaRPr>
          </a:p>
          <a:p>
            <a:pPr marL="171450" indent="-171450">
              <a:buFont typeface="Arial,Sans-Serif"/>
              <a:buChar char="•"/>
            </a:pPr>
            <a:r>
              <a:rPr lang="en-GB">
                <a:solidFill>
                  <a:srgbClr val="424242"/>
                </a:solidFill>
              </a:rPr>
              <a:t>The MAA was established in </a:t>
            </a:r>
            <a:r>
              <a:rPr lang="en-GB" b="1">
                <a:solidFill>
                  <a:srgbClr val="424242"/>
                </a:solidFill>
              </a:rPr>
              <a:t>2010</a:t>
            </a:r>
            <a:r>
              <a:rPr lang="en-GB">
                <a:solidFill>
                  <a:srgbClr val="424242"/>
                </a:solidFill>
              </a:rPr>
              <a:t> following the </a:t>
            </a:r>
            <a:r>
              <a:rPr lang="en-GB" b="1">
                <a:solidFill>
                  <a:srgbClr val="424242"/>
                </a:solidFill>
              </a:rPr>
              <a:t>Nimrod Review</a:t>
            </a:r>
            <a:r>
              <a:rPr lang="en-GB">
                <a:solidFill>
                  <a:srgbClr val="424242"/>
                </a:solidFill>
              </a:rPr>
              <a:t> by Mr Justice Haddon-Cave, which called for a radical overhaul of military airworthiness </a:t>
            </a:r>
            <a:r>
              <a:rPr lang="en-GB" err="1">
                <a:solidFill>
                  <a:srgbClr val="424242"/>
                </a:solidFill>
              </a:rPr>
              <a:t>regulation.</a:t>
            </a:r>
            <a:r>
              <a:rPr lang="en-GB" err="1">
                <a:solidFill>
                  <a:srgbClr val="616161"/>
                </a:solidFill>
              </a:rPr>
              <a:t>wikipedia</a:t>
            </a:r>
            <a:endParaRPr lang="en-GB" err="1">
              <a:solidFill>
                <a:srgbClr val="444444"/>
              </a:solidFill>
            </a:endParaRPr>
          </a:p>
          <a:p>
            <a:pPr marL="171450" indent="-171450">
              <a:buFont typeface="Arial,Sans-Serif"/>
              <a:buChar char="•"/>
            </a:pPr>
            <a:r>
              <a:rPr lang="en-GB">
                <a:solidFill>
                  <a:srgbClr val="424242"/>
                </a:solidFill>
              </a:rPr>
              <a:t>It operates under the </a:t>
            </a:r>
            <a:r>
              <a:rPr lang="en-GB" b="1">
                <a:solidFill>
                  <a:srgbClr val="424242"/>
                </a:solidFill>
              </a:rPr>
              <a:t>Defence Safety Authority (DSA)</a:t>
            </a:r>
            <a:r>
              <a:rPr lang="en-GB">
                <a:solidFill>
                  <a:srgbClr val="424242"/>
                </a:solidFill>
              </a:rPr>
              <a:t> and is empowered by a </a:t>
            </a:r>
            <a:r>
              <a:rPr lang="en-GB" b="1">
                <a:solidFill>
                  <a:srgbClr val="424242"/>
                </a:solidFill>
              </a:rPr>
              <a:t>Charter signed by the Secretary of State for Defence</a:t>
            </a:r>
            <a:r>
              <a:rPr lang="en-GB">
                <a:solidFill>
                  <a:srgbClr val="424242"/>
                </a:solidFill>
              </a:rPr>
              <a:t>.</a:t>
            </a:r>
            <a:endParaRPr lang="en-GB">
              <a:solidFill>
                <a:srgbClr val="444444"/>
              </a:solidFill>
            </a:endParaRPr>
          </a:p>
          <a:p>
            <a:pPr marL="171450" indent="-171450">
              <a:buFont typeface="Arial,Sans-Serif"/>
              <a:buChar char="•"/>
            </a:pPr>
            <a:r>
              <a:rPr lang="en-GB">
                <a:solidFill>
                  <a:srgbClr val="424242"/>
                </a:solidFill>
              </a:rPr>
              <a:t>It maintains </a:t>
            </a:r>
            <a:r>
              <a:rPr lang="en-GB" b="1">
                <a:solidFill>
                  <a:srgbClr val="424242"/>
                </a:solidFill>
              </a:rPr>
              <a:t>full oversight</a:t>
            </a:r>
            <a:r>
              <a:rPr lang="en-GB">
                <a:solidFill>
                  <a:srgbClr val="424242"/>
                </a:solidFill>
              </a:rPr>
              <a:t> of all defence aviation activity and is headquartered at </a:t>
            </a:r>
            <a:r>
              <a:rPr lang="en-GB" b="1">
                <a:solidFill>
                  <a:srgbClr val="424242"/>
                </a:solidFill>
              </a:rPr>
              <a:t>MOD Abbey Wood, Bristol</a:t>
            </a:r>
            <a:r>
              <a:rPr lang="en-GB">
                <a:solidFill>
                  <a:srgbClr val="424242"/>
                </a:solidFill>
              </a:rPr>
              <a:t>.</a:t>
            </a:r>
            <a:r>
              <a:rPr lang="en-GB">
                <a:solidFill>
                  <a:srgbClr val="616161"/>
                </a:solidFill>
              </a:rPr>
              <a:t>gov</a:t>
            </a:r>
            <a:endParaRPr lang="en-GB"/>
          </a:p>
          <a:p>
            <a:br>
              <a:rPr lang="en-US">
                <a:cs typeface="+mn-lt"/>
              </a:rPr>
            </a:br>
            <a:r>
              <a:rPr lang="en-GB">
                <a:solidFill>
                  <a:srgbClr val="424242"/>
                </a:solidFill>
              </a:rPr>
              <a:t>Its core purpose is: </a:t>
            </a:r>
            <a:r>
              <a:rPr lang="en-GB" b="1">
                <a:solidFill>
                  <a:srgbClr val="424242"/>
                </a:solidFill>
              </a:rPr>
              <a:t>To enhance operational capability by delivering effective Air Safety regulation while fostering good practice and appropriate culture across the Defence Air Environment (DAE).</a:t>
            </a:r>
            <a:r>
              <a:rPr lang="en-GB">
                <a:solidFill>
                  <a:srgbClr val="616161"/>
                </a:solidFill>
              </a:rPr>
              <a:t>gov</a:t>
            </a:r>
            <a:endParaRPr lang="en-GB"/>
          </a:p>
          <a:p>
            <a:br>
              <a:rPr lang="en-US">
                <a:cs typeface="+mn-lt"/>
              </a:rPr>
            </a:br>
            <a:r>
              <a:rPr lang="en-GB">
                <a:solidFill>
                  <a:srgbClr val="424242"/>
                </a:solidFill>
              </a:rPr>
              <a:t>The MAA is responsible for:</a:t>
            </a:r>
            <a:endParaRPr lang="en-GB"/>
          </a:p>
          <a:p>
            <a:pPr marL="171450" indent="-171450">
              <a:buFont typeface="Arial"/>
              <a:buChar char="•"/>
            </a:pPr>
            <a:r>
              <a:rPr lang="en-GB" b="1">
                <a:solidFill>
                  <a:srgbClr val="424242"/>
                </a:solidFill>
              </a:rPr>
              <a:t>Regulation</a:t>
            </a:r>
            <a:r>
              <a:rPr lang="en-GB">
                <a:solidFill>
                  <a:srgbClr val="424242"/>
                </a:solidFill>
              </a:rPr>
              <a:t>: Setting and enforcing air safety regulations across all UK defence aviation activities.</a:t>
            </a:r>
            <a:endParaRPr lang="en-GB">
              <a:solidFill>
                <a:srgbClr val="424242"/>
              </a:solidFill>
              <a:ea typeface="Calibri"/>
              <a:cs typeface="Calibri"/>
            </a:endParaRPr>
          </a:p>
          <a:p>
            <a:pPr marL="171450" indent="-171450">
              <a:buFont typeface="Arial"/>
              <a:buChar char="•"/>
            </a:pPr>
            <a:r>
              <a:rPr lang="en-GB" b="1">
                <a:solidFill>
                  <a:srgbClr val="424242"/>
                </a:solidFill>
              </a:rPr>
              <a:t>Assurance</a:t>
            </a:r>
            <a:r>
              <a:rPr lang="en-GB">
                <a:solidFill>
                  <a:srgbClr val="424242"/>
                </a:solidFill>
              </a:rPr>
              <a:t>: Providing independent audit and continuous surveillance to ensure compliance with safety standards.</a:t>
            </a:r>
            <a:endParaRPr lang="en-GB">
              <a:solidFill>
                <a:srgbClr val="424242"/>
              </a:solidFill>
              <a:ea typeface="Calibri"/>
              <a:cs typeface="Calibri"/>
            </a:endParaRPr>
          </a:p>
          <a:p>
            <a:pPr marL="171450" indent="-171450">
              <a:buFont typeface="Arial"/>
              <a:buChar char="•"/>
            </a:pPr>
            <a:r>
              <a:rPr lang="en-GB" b="1">
                <a:solidFill>
                  <a:srgbClr val="424242"/>
                </a:solidFill>
              </a:rPr>
              <a:t>Enforcement</a:t>
            </a:r>
            <a:r>
              <a:rPr lang="en-GB">
                <a:solidFill>
                  <a:srgbClr val="424242"/>
                </a:solidFill>
              </a:rPr>
              <a:t>: Taking corrective actions when safety standards are not met, including issuing enforcement notices when necessary.</a:t>
            </a:r>
            <a:endParaRPr lang="en-GB"/>
          </a:p>
          <a:p>
            <a:pPr marL="171450" indent="-171450">
              <a:buFont typeface="Arial"/>
              <a:buChar char="•"/>
            </a:pPr>
            <a:r>
              <a:rPr lang="en-GB" b="1">
                <a:solidFill>
                  <a:srgbClr val="424242"/>
                </a:solidFill>
              </a:rPr>
              <a:t>Certification</a:t>
            </a:r>
            <a:r>
              <a:rPr lang="en-GB">
                <a:solidFill>
                  <a:srgbClr val="424242"/>
                </a:solidFill>
              </a:rPr>
              <a:t>: Overseeing the technical certification of new air systems and major changes to ensure compliance with baseline design requirements.</a:t>
            </a:r>
            <a:endParaRPr lang="en-GB"/>
          </a:p>
          <a:p>
            <a:pPr marL="171450" indent="-171450">
              <a:buFont typeface="Arial"/>
              <a:buChar char="•"/>
            </a:pPr>
            <a:r>
              <a:rPr lang="en-GB" b="1">
                <a:solidFill>
                  <a:srgbClr val="424242"/>
                </a:solidFill>
              </a:rPr>
              <a:t>Environmental Protection</a:t>
            </a:r>
            <a:r>
              <a:rPr lang="en-GB">
                <a:solidFill>
                  <a:srgbClr val="424242"/>
                </a:solidFill>
              </a:rPr>
              <a:t>: Developing and assuring aviation-related environmental protection </a:t>
            </a:r>
            <a:r>
              <a:rPr lang="en-GB" err="1">
                <a:solidFill>
                  <a:srgbClr val="424242"/>
                </a:solidFill>
              </a:rPr>
              <a:t>regulations.</a:t>
            </a:r>
            <a:r>
              <a:rPr lang="en-GB" err="1">
                <a:solidFill>
                  <a:srgbClr val="616161"/>
                </a:solidFill>
              </a:rPr>
              <a:t>service</a:t>
            </a:r>
            <a:endParaRPr lang="en-GB" err="1"/>
          </a:p>
          <a:p>
            <a:endParaRPr lang="en-US">
              <a:cs typeface="+mn-lt"/>
            </a:endParaRPr>
          </a:p>
          <a:p>
            <a:r>
              <a:rPr lang="en-US">
                <a:solidFill>
                  <a:srgbClr val="000000"/>
                </a:solidFill>
                <a:ea typeface="Calibri"/>
                <a:cs typeface="Calibri"/>
              </a:rPr>
              <a:t>The MAA is </a:t>
            </a:r>
            <a:r>
              <a:rPr lang="en-US">
                <a:solidFill>
                  <a:srgbClr val="000000"/>
                </a:solidFill>
              </a:rPr>
              <a:t>l</a:t>
            </a:r>
            <a:r>
              <a:rPr lang="en-GB">
                <a:solidFill>
                  <a:srgbClr val="424242"/>
                </a:solidFill>
              </a:rPr>
              <a:t>ed by a </a:t>
            </a:r>
            <a:r>
              <a:rPr lang="en-GB" b="1">
                <a:solidFill>
                  <a:srgbClr val="424242"/>
                </a:solidFill>
              </a:rPr>
              <a:t>2-star Director (D MAA)</a:t>
            </a:r>
            <a:r>
              <a:rPr lang="en-GB">
                <a:solidFill>
                  <a:srgbClr val="424242"/>
                </a:solidFill>
              </a:rPr>
              <a:t> and a </a:t>
            </a:r>
            <a:r>
              <a:rPr lang="en-GB" b="1">
                <a:solidFill>
                  <a:srgbClr val="424242"/>
                </a:solidFill>
              </a:rPr>
              <a:t>2-star Technical Director</a:t>
            </a:r>
            <a:r>
              <a:rPr lang="en-GB">
                <a:solidFill>
                  <a:srgbClr val="424242"/>
                </a:solidFill>
              </a:rPr>
              <a:t>, supported by a Chief of Staff. - </a:t>
            </a:r>
            <a:r>
              <a:rPr lang="en-GB">
                <a:solidFill>
                  <a:srgbClr val="424242"/>
                </a:solidFill>
                <a:highlight>
                  <a:srgbClr val="FFFF00"/>
                </a:highlight>
              </a:rPr>
              <a:t>MP to Confirm</a:t>
            </a:r>
            <a:endParaRPr lang="en-GB">
              <a:solidFill>
                <a:srgbClr val="424242"/>
              </a:solidFill>
              <a:highlight>
                <a:srgbClr val="FFFF00"/>
              </a:highlight>
              <a:ea typeface="Calibri"/>
              <a:cs typeface="Calibri"/>
            </a:endParaRPr>
          </a:p>
          <a:p>
            <a:pPr marL="171450" indent="-171450">
              <a:buFont typeface="Arial"/>
              <a:buChar char="•"/>
            </a:pPr>
            <a:r>
              <a:rPr lang="en-GB">
                <a:solidFill>
                  <a:srgbClr val="424242"/>
                </a:solidFill>
              </a:rPr>
              <a:t>Comprises groups focused on </a:t>
            </a:r>
            <a:r>
              <a:rPr lang="en-GB" b="1">
                <a:solidFill>
                  <a:srgbClr val="424242"/>
                </a:solidFill>
              </a:rPr>
              <a:t>Regulations &amp; Certification</a:t>
            </a:r>
            <a:r>
              <a:rPr lang="en-GB">
                <a:solidFill>
                  <a:srgbClr val="424242"/>
                </a:solidFill>
              </a:rPr>
              <a:t>, </a:t>
            </a:r>
            <a:r>
              <a:rPr lang="en-GB" b="1">
                <a:solidFill>
                  <a:srgbClr val="424242"/>
                </a:solidFill>
              </a:rPr>
              <a:t>Operating Assurance</a:t>
            </a:r>
            <a:r>
              <a:rPr lang="en-GB">
                <a:solidFill>
                  <a:srgbClr val="424242"/>
                </a:solidFill>
              </a:rPr>
              <a:t>, and </a:t>
            </a:r>
            <a:r>
              <a:rPr lang="en-GB" b="1">
                <a:solidFill>
                  <a:srgbClr val="424242"/>
                </a:solidFill>
              </a:rPr>
              <a:t>Enabling Functions</a:t>
            </a:r>
            <a:r>
              <a:rPr lang="en-GB">
                <a:solidFill>
                  <a:srgbClr val="424242"/>
                </a:solidFill>
              </a:rPr>
              <a:t> (e.g., training, legal, finance).</a:t>
            </a:r>
            <a:endParaRPr lang="en-GB"/>
          </a:p>
          <a:p>
            <a:endParaRPr lang="en-GB">
              <a:solidFill>
                <a:srgbClr val="242424"/>
              </a:solidFill>
              <a:ea typeface="Calibri"/>
              <a:cs typeface="Calibri"/>
            </a:endParaRPr>
          </a:p>
        </p:txBody>
      </p:sp>
      <p:sp>
        <p:nvSpPr>
          <p:cNvPr id="4" name="Header Placeholder 3">
            <a:extLst>
              <a:ext uri="{FF2B5EF4-FFF2-40B4-BE49-F238E27FC236}">
                <a16:creationId xmlns:a16="http://schemas.microsoft.com/office/drawing/2014/main" id="{726960FC-D223-8E53-0125-3D85A81E0AA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1C789FC-27D6-1ADC-EEF7-E8F620D3A6D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800EB9C-5559-D85C-AB33-91B890422A7D}"/>
              </a:ext>
            </a:extLst>
          </p:cNvPr>
          <p:cNvSpPr>
            <a:spLocks noGrp="1"/>
          </p:cNvSpPr>
          <p:nvPr>
            <p:ph type="sldNum" sz="quarter" idx="5"/>
          </p:nvPr>
        </p:nvSpPr>
        <p:spPr/>
        <p:txBody>
          <a:bodyPr/>
          <a:lstStyle/>
          <a:p>
            <a:fld id="{728BA003-731D-4947-BC36-753182F65EC2}" type="slidenum">
              <a:rPr lang="en-GB" smtClean="0"/>
              <a:t>5</a:t>
            </a:fld>
            <a:endParaRPr lang="en-GB"/>
          </a:p>
        </p:txBody>
      </p:sp>
    </p:spTree>
    <p:extLst>
      <p:ext uri="{BB962C8B-B14F-4D97-AF65-F5344CB8AC3E}">
        <p14:creationId xmlns:p14="http://schemas.microsoft.com/office/powerpoint/2010/main" val="9167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7BB3-A2F6-1735-25E3-9A728920F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33788-AD72-7A82-826F-478212756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570BF-AE89-CF57-0DB0-154546299B5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8DFBA439-B382-A392-CCB0-3C1975E97CF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7AE7E73-3971-993E-5E56-436A446A932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8934D07-0BBA-1914-B2AF-244B6A5EB362}"/>
              </a:ext>
            </a:extLst>
          </p:cNvPr>
          <p:cNvSpPr>
            <a:spLocks noGrp="1"/>
          </p:cNvSpPr>
          <p:nvPr>
            <p:ph type="sldNum" sz="quarter" idx="5"/>
          </p:nvPr>
        </p:nvSpPr>
        <p:spPr/>
        <p:txBody>
          <a:bodyPr/>
          <a:lstStyle/>
          <a:p>
            <a:fld id="{728BA003-731D-4947-BC36-753182F65EC2}" type="slidenum">
              <a:rPr lang="en-GB" smtClean="0"/>
              <a:t>6</a:t>
            </a:fld>
            <a:endParaRPr lang="en-GB"/>
          </a:p>
        </p:txBody>
      </p:sp>
    </p:spTree>
    <p:extLst>
      <p:ext uri="{BB962C8B-B14F-4D97-AF65-F5344CB8AC3E}">
        <p14:creationId xmlns:p14="http://schemas.microsoft.com/office/powerpoint/2010/main" val="6116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EDB3-18AF-BB75-104B-4F6B5BDD9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01237-305B-64D0-E621-19E67CC07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E86C2-D96C-D934-E058-E433E1CD5038}"/>
              </a:ext>
            </a:extLst>
          </p:cNvPr>
          <p:cNvSpPr>
            <a:spLocks noGrp="1"/>
          </p:cNvSpPr>
          <p:nvPr>
            <p:ph type="body" idx="1"/>
          </p:nvPr>
        </p:nvSpPr>
        <p:spPr/>
        <p:txBody>
          <a:bodyPr/>
          <a:lstStyle/>
          <a:p>
            <a:r>
              <a:rPr lang="en-GB"/>
              <a:t>Aviation Duty Holders (ADHs) are responsible for Air Safety and ensuring that associated Risk to Life (</a:t>
            </a:r>
            <a:r>
              <a:rPr lang="en-GB" err="1"/>
              <a:t>RtL</a:t>
            </a:r>
            <a:r>
              <a:rPr lang="en-GB"/>
              <a:t>) is As Low As Reasonably Practicable (ALARP) and Tolerable for the aviation activities within their Area of Responsibility (</a:t>
            </a:r>
            <a:r>
              <a:rPr lang="en-GB" err="1"/>
              <a:t>AoR</a:t>
            </a:r>
            <a:r>
              <a:rPr lang="en-GB"/>
              <a:t>). </a:t>
            </a:r>
          </a:p>
          <a:p>
            <a:endParaRPr lang="en-GB"/>
          </a:p>
          <a:p>
            <a:r>
              <a:rPr lang="en-GB"/>
              <a:t>A compromised level of Accountability for operations may result from not having ADHs in place. </a:t>
            </a:r>
            <a:endParaRPr lang="en-GB">
              <a:ea typeface="Calibri"/>
              <a:cs typeface="Calibri"/>
            </a:endParaRPr>
          </a:p>
          <a:p>
            <a:endParaRPr lang="en-GB"/>
          </a:p>
          <a:p>
            <a:r>
              <a:rPr lang="en-GB"/>
              <a:t>Clearly defined roles and responsibilities are required so that legally accountable individuals can effectively carry out their duties in mitigating and making judgements on Air Safety Risk.</a:t>
            </a:r>
            <a:endParaRPr lang="en-GB">
              <a:ea typeface="Calibri"/>
              <a:cs typeface="Calibri"/>
            </a:endParaRPr>
          </a:p>
          <a:p>
            <a:endParaRPr lang="en-GB"/>
          </a:p>
          <a:p>
            <a:r>
              <a:rPr lang="en-GB"/>
              <a:t>3 levels of ADH are identified to actively mange Air Safety for each Air System within their Area of Responsibility via an Air System Safety Case with is managed by the Air Safety Management System (ASMS) to ensure that the </a:t>
            </a:r>
            <a:r>
              <a:rPr lang="en-GB" err="1"/>
              <a:t>RtL</a:t>
            </a:r>
            <a:r>
              <a:rPr lang="en-GB"/>
              <a:t> is ALARP and Tolerable</a:t>
            </a:r>
            <a:endParaRPr lang="en-GB">
              <a:ea typeface="Calibri"/>
              <a:cs typeface="Calibri"/>
            </a:endParaRPr>
          </a:p>
          <a:p>
            <a:endParaRPr lang="en-GB">
              <a:ea typeface="Calibri"/>
              <a:cs typeface="Calibri"/>
            </a:endParaRPr>
          </a:p>
          <a:p>
            <a:r>
              <a:rPr lang="en-GB" err="1">
                <a:solidFill>
                  <a:srgbClr val="000000"/>
                </a:solidFill>
                <a:ea typeface="Calibri" panose="020F0502020204030204"/>
                <a:cs typeface="Calibri" panose="020F0502020204030204"/>
              </a:rPr>
              <a:t>Intro'd</a:t>
            </a:r>
            <a:r>
              <a:rPr lang="en-GB">
                <a:solidFill>
                  <a:srgbClr val="000000"/>
                </a:solidFill>
                <a:ea typeface="Calibri" panose="020F0502020204030204"/>
                <a:cs typeface="Calibri" panose="020F0502020204030204"/>
              </a:rPr>
              <a:t> due to HC Rec</a:t>
            </a:r>
          </a:p>
          <a:p>
            <a:r>
              <a:rPr lang="en-GB">
                <a:solidFill>
                  <a:srgbClr val="000000"/>
                </a:solidFill>
                <a:ea typeface="Calibri" panose="020F0502020204030204"/>
                <a:cs typeface="Calibri" panose="020F0502020204030204"/>
              </a:rPr>
              <a:t>Pre HC – DH would not accept responsibility for safety</a:t>
            </a:r>
          </a:p>
          <a:p>
            <a:r>
              <a:rPr lang="en-GB">
                <a:solidFill>
                  <a:srgbClr val="000000"/>
                </a:solidFill>
                <a:ea typeface="Calibri" panose="020F0502020204030204"/>
                <a:cs typeface="Calibri" panose="020F0502020204030204"/>
              </a:rPr>
              <a:t>Post HC – DH now own risk – big change – in fact </a:t>
            </a:r>
            <a:r>
              <a:rPr lang="en-GB">
                <a:solidFill>
                  <a:srgbClr val="000000"/>
                </a:solidFill>
              </a:rPr>
              <a:t>the </a:t>
            </a:r>
            <a:r>
              <a:rPr lang="en-GB">
                <a:solidFill>
                  <a:srgbClr val="424242"/>
                </a:solidFill>
              </a:rPr>
              <a:t>ADHs are now </a:t>
            </a:r>
            <a:r>
              <a:rPr lang="en-GB" b="1">
                <a:solidFill>
                  <a:srgbClr val="424242"/>
                </a:solidFill>
              </a:rPr>
              <a:t>legally accountable</a:t>
            </a:r>
            <a:r>
              <a:rPr lang="en-GB">
                <a:solidFill>
                  <a:srgbClr val="424242"/>
                </a:solidFill>
              </a:rPr>
              <a:t> under UK law, including the </a:t>
            </a:r>
            <a:r>
              <a:rPr lang="en-GB" b="1">
                <a:solidFill>
                  <a:srgbClr val="424242"/>
                </a:solidFill>
              </a:rPr>
              <a:t>Health and Safety at Work Act (1974)</a:t>
            </a:r>
            <a:r>
              <a:rPr lang="en-GB">
                <a:solidFill>
                  <a:srgbClr val="424242"/>
                </a:solidFill>
              </a:rPr>
              <a:t>.</a:t>
            </a:r>
            <a:endParaRPr lang="en-GB">
              <a:solidFill>
                <a:srgbClr val="424242"/>
              </a:solidFill>
              <a:ea typeface="Calibri"/>
              <a:cs typeface="Calibri"/>
            </a:endParaRPr>
          </a:p>
          <a:p>
            <a:r>
              <a:rPr lang="en-GB">
                <a:solidFill>
                  <a:srgbClr val="000000"/>
                </a:solidFill>
                <a:ea typeface="Calibri" panose="020F0502020204030204"/>
                <a:cs typeface="Calibri" panose="020F0502020204030204"/>
              </a:rPr>
              <a:t>SDH – Top Level</a:t>
            </a:r>
          </a:p>
          <a:p>
            <a:r>
              <a:rPr lang="en-GB">
                <a:solidFill>
                  <a:srgbClr val="000000"/>
                </a:solidFill>
                <a:ea typeface="Calibri" panose="020F0502020204030204"/>
                <a:cs typeface="Calibri" panose="020F0502020204030204"/>
              </a:rPr>
              <a:t>ODH – </a:t>
            </a:r>
            <a:r>
              <a:rPr lang="en-GB" err="1">
                <a:solidFill>
                  <a:srgbClr val="000000"/>
                </a:solidFill>
                <a:ea typeface="Calibri" panose="020F0502020204030204"/>
                <a:cs typeface="Calibri" panose="020F0502020204030204"/>
              </a:rPr>
              <a:t>Oerating</a:t>
            </a:r>
            <a:r>
              <a:rPr lang="en-GB">
                <a:solidFill>
                  <a:srgbClr val="000000"/>
                </a:solidFill>
                <a:ea typeface="Calibri" panose="020F0502020204030204"/>
                <a:cs typeface="Calibri" panose="020F0502020204030204"/>
              </a:rPr>
              <a:t> Level</a:t>
            </a:r>
          </a:p>
          <a:p>
            <a:r>
              <a:rPr lang="en-GB">
                <a:solidFill>
                  <a:srgbClr val="000000"/>
                </a:solidFill>
                <a:ea typeface="Calibri" panose="020F0502020204030204"/>
                <a:cs typeface="Calibri" panose="020F0502020204030204"/>
              </a:rPr>
              <a:t>DDH – Unit Level</a:t>
            </a:r>
          </a:p>
          <a:p>
            <a:endParaRPr lang="en-GB">
              <a:solidFill>
                <a:srgbClr val="000000"/>
              </a:solidFill>
            </a:endParaRPr>
          </a:p>
          <a:p>
            <a:r>
              <a:rPr lang="en-GB" b="1">
                <a:solidFill>
                  <a:srgbClr val="424242"/>
                </a:solidFill>
                <a:ea typeface="Calibri"/>
                <a:cs typeface="Calibri"/>
              </a:rPr>
              <a:t>In a civilian construct the DH are in fact the Accountable Manager (Military Flying) or AM(MF)</a:t>
            </a:r>
            <a:endParaRPr lang="en-GB" b="1">
              <a:solidFill>
                <a:srgbClr val="424242"/>
              </a:solidFill>
            </a:endParaRPr>
          </a:p>
          <a:p>
            <a:endParaRPr lang="en-GB" b="1">
              <a:solidFill>
                <a:srgbClr val="424242"/>
              </a:solidFill>
            </a:endParaRPr>
          </a:p>
          <a:p>
            <a:r>
              <a:rPr lang="en-GB" b="1">
                <a:solidFill>
                  <a:srgbClr val="424242"/>
                </a:solidFill>
              </a:rPr>
              <a:t>Regulatory Basis</a:t>
            </a:r>
            <a:endParaRPr lang="en-GB">
              <a:ea typeface="Calibri"/>
              <a:cs typeface="Calibri"/>
            </a:endParaRPr>
          </a:p>
          <a:p>
            <a:r>
              <a:rPr lang="en-GB">
                <a:solidFill>
                  <a:srgbClr val="424242"/>
                </a:solidFill>
              </a:rPr>
              <a:t>The framework is defined in:</a:t>
            </a:r>
            <a:endParaRPr lang="en-GB"/>
          </a:p>
          <a:p>
            <a:pPr marL="171450" indent="-171450">
              <a:buFont typeface="Arial"/>
              <a:buChar char="•"/>
            </a:pPr>
            <a:r>
              <a:rPr lang="en-GB" b="1">
                <a:solidFill>
                  <a:srgbClr val="424242"/>
                </a:solidFill>
              </a:rPr>
              <a:t>Regulatory Article (RA) 1020</a:t>
            </a:r>
            <a:r>
              <a:rPr lang="en-GB">
                <a:solidFill>
                  <a:srgbClr val="424242"/>
                </a:solidFill>
              </a:rPr>
              <a:t> – Roles and responsibilities of ADHs.</a:t>
            </a:r>
            <a:endParaRPr lang="en-GB"/>
          </a:p>
          <a:p>
            <a:pPr marL="171450" indent="-171450">
              <a:buFont typeface="Arial"/>
              <a:buChar char="•"/>
            </a:pPr>
            <a:r>
              <a:rPr lang="en-GB" b="1">
                <a:solidFill>
                  <a:srgbClr val="424242"/>
                </a:solidFill>
              </a:rPr>
              <a:t>RA 1032</a:t>
            </a:r>
            <a:r>
              <a:rPr lang="en-GB">
                <a:solidFill>
                  <a:srgbClr val="424242"/>
                </a:solidFill>
              </a:rPr>
              <a:t> – Responsibilities of ADH-facing organizations and Accountable Managers (Military Flying).</a:t>
            </a:r>
            <a:endParaRPr lang="en-GB"/>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337BEF3C-49D5-F42C-22CD-C9FA243FD46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4B4E322-5712-68E1-9EA5-8F64FF19288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8CAF9B5-0E78-B7D3-CD4B-54441894495A}"/>
              </a:ext>
            </a:extLst>
          </p:cNvPr>
          <p:cNvSpPr>
            <a:spLocks noGrp="1"/>
          </p:cNvSpPr>
          <p:nvPr>
            <p:ph type="sldNum" sz="quarter" idx="5"/>
          </p:nvPr>
        </p:nvSpPr>
        <p:spPr/>
        <p:txBody>
          <a:bodyPr/>
          <a:lstStyle/>
          <a:p>
            <a:fld id="{728BA003-731D-4947-BC36-753182F65EC2}" type="slidenum">
              <a:rPr lang="en-GB" smtClean="0"/>
              <a:t>7</a:t>
            </a:fld>
            <a:endParaRPr lang="en-GB"/>
          </a:p>
        </p:txBody>
      </p:sp>
    </p:spTree>
    <p:extLst>
      <p:ext uri="{BB962C8B-B14F-4D97-AF65-F5344CB8AC3E}">
        <p14:creationId xmlns:p14="http://schemas.microsoft.com/office/powerpoint/2010/main" val="49584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347C7-1FC0-9142-A77E-F476EC781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1A836-44F5-F1A1-9961-887B96251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E93B0-4A78-CA04-F8F8-D675CFA5EA4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246B794D-1F3A-017F-CBA4-F30CA677D9F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26C131A-36CE-C4D1-C736-D26973C17B0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36ADEF6-F70B-0184-ADA1-D233E61957B8}"/>
              </a:ext>
            </a:extLst>
          </p:cNvPr>
          <p:cNvSpPr>
            <a:spLocks noGrp="1"/>
          </p:cNvSpPr>
          <p:nvPr>
            <p:ph type="sldNum" sz="quarter" idx="5"/>
          </p:nvPr>
        </p:nvSpPr>
        <p:spPr/>
        <p:txBody>
          <a:bodyPr/>
          <a:lstStyle/>
          <a:p>
            <a:fld id="{728BA003-731D-4947-BC36-753182F65EC2}" type="slidenum">
              <a:rPr lang="en-GB" smtClean="0"/>
              <a:t>8</a:t>
            </a:fld>
            <a:endParaRPr lang="en-GB"/>
          </a:p>
        </p:txBody>
      </p:sp>
    </p:spTree>
    <p:extLst>
      <p:ext uri="{BB962C8B-B14F-4D97-AF65-F5344CB8AC3E}">
        <p14:creationId xmlns:p14="http://schemas.microsoft.com/office/powerpoint/2010/main" val="232550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43D94-2DB2-BD7B-EF6B-2E14C393E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C4364-FB69-034F-BFF8-A1852F219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644C7-C923-4B74-90D9-62295F44C55E}"/>
              </a:ext>
            </a:extLst>
          </p:cNvPr>
          <p:cNvSpPr>
            <a:spLocks noGrp="1"/>
          </p:cNvSpPr>
          <p:nvPr>
            <p:ph type="body" idx="1"/>
          </p:nvPr>
        </p:nvSpPr>
        <p:spPr/>
        <p:txBody>
          <a:bodyPr/>
          <a:lstStyle/>
          <a:p>
            <a:r>
              <a:rPr lang="en-GB"/>
              <a:t>Within DE&amp;S each Air System Delivery Team should have a senior Project Engineer who is nominated as the TAA for each Air System type or group of Air System types.</a:t>
            </a:r>
          </a:p>
          <a:p>
            <a:endParaRPr lang="en-GB">
              <a:ea typeface="Calibri"/>
              <a:cs typeface="Calibri"/>
            </a:endParaRPr>
          </a:p>
          <a:p>
            <a:r>
              <a:rPr lang="en-GB"/>
              <a:t>The </a:t>
            </a:r>
            <a:r>
              <a:rPr lang="en-GB" b="1"/>
              <a:t>TAA</a:t>
            </a:r>
            <a:r>
              <a:rPr lang="en-GB"/>
              <a:t> is responsible for the </a:t>
            </a:r>
            <a:r>
              <a:rPr lang="en-GB" b="1"/>
              <a:t>Type Airworthiness (</a:t>
            </a:r>
            <a:r>
              <a:rPr lang="en-GB" b="1" err="1"/>
              <a:t>TAw</a:t>
            </a:r>
            <a:r>
              <a:rPr lang="en-GB" b="1"/>
              <a:t>)</a:t>
            </a:r>
            <a:r>
              <a:rPr lang="en-GB"/>
              <a:t> of a specific air system throughout its lifecycle—from development to disposal.</a:t>
            </a:r>
            <a:endParaRPr lang="en-GB">
              <a:ea typeface="Calibri"/>
              <a:cs typeface="Calibri"/>
            </a:endParaRPr>
          </a:p>
          <a:p>
            <a:r>
              <a:rPr lang="en-GB" b="1"/>
              <a:t>Responsibilities:</a:t>
            </a:r>
            <a:endParaRPr lang="en-GB"/>
          </a:p>
          <a:p>
            <a:pPr marL="171450" indent="-171450">
              <a:buFont typeface="Arial"/>
              <a:buChar char="•"/>
            </a:pPr>
            <a:r>
              <a:rPr lang="en-GB" b="1"/>
              <a:t>Maintain control of the Type Design</a:t>
            </a:r>
            <a:r>
              <a:rPr lang="en-GB"/>
              <a:t> to ensure continued airworthiness.</a:t>
            </a:r>
            <a:endParaRPr lang="en-GB">
              <a:ea typeface="Calibri"/>
              <a:cs typeface="Calibri"/>
            </a:endParaRPr>
          </a:p>
          <a:p>
            <a:pPr marL="171450" indent="-171450">
              <a:buFont typeface="Arial"/>
              <a:buChar char="•"/>
            </a:pPr>
            <a:r>
              <a:rPr lang="en-GB" b="1"/>
              <a:t>Hold a Letter of Airworthiness Authority (</a:t>
            </a:r>
            <a:r>
              <a:rPr lang="en-GB" b="1" err="1"/>
              <a:t>LoAA</a:t>
            </a:r>
            <a:r>
              <a:rPr lang="en-GB" b="1"/>
              <a:t>)</a:t>
            </a:r>
            <a:r>
              <a:rPr lang="en-GB"/>
              <a:t> from the Operating Centre Director.</a:t>
            </a:r>
            <a:endParaRPr lang="en-GB">
              <a:ea typeface="Calibri"/>
              <a:cs typeface="Calibri"/>
            </a:endParaRPr>
          </a:p>
          <a:p>
            <a:pPr marL="171450" indent="-171450">
              <a:buFont typeface="Arial"/>
              <a:buChar char="•"/>
            </a:pPr>
            <a:r>
              <a:rPr lang="en-GB" b="1"/>
              <a:t>Support the ADH and AM(MF)</a:t>
            </a:r>
            <a:r>
              <a:rPr lang="en-GB"/>
              <a:t> by managing airworthiness risks and informing them of any changes.</a:t>
            </a:r>
            <a:endParaRPr lang="en-GB">
              <a:ea typeface="Calibri"/>
              <a:cs typeface="Calibri"/>
            </a:endParaRPr>
          </a:p>
          <a:p>
            <a:pPr marL="171450" indent="-171450">
              <a:buFont typeface="Arial"/>
              <a:buChar char="•"/>
            </a:pPr>
            <a:r>
              <a:rPr lang="en-GB" b="1"/>
              <a:t>Develop and maintain</a:t>
            </a:r>
            <a:r>
              <a:rPr lang="en-GB"/>
              <a:t>:</a:t>
            </a:r>
            <a:endParaRPr lang="en-GB">
              <a:ea typeface="Calibri"/>
              <a:cs typeface="Calibri"/>
            </a:endParaRPr>
          </a:p>
          <a:p>
            <a:pPr marL="628650" lvl="1" indent="-171450">
              <a:buFont typeface="Arial"/>
              <a:buChar char="•"/>
            </a:pPr>
            <a:r>
              <a:rPr lang="en-GB"/>
              <a:t>An </a:t>
            </a:r>
            <a:r>
              <a:rPr lang="en-GB" b="1"/>
              <a:t>Airworthiness Strategy</a:t>
            </a:r>
            <a:endParaRPr lang="en-GB"/>
          </a:p>
          <a:p>
            <a:pPr marL="628650" lvl="1" indent="-171450">
              <a:buFont typeface="Arial"/>
              <a:buChar char="•"/>
            </a:pPr>
            <a:r>
              <a:rPr lang="en-GB"/>
              <a:t>A </a:t>
            </a:r>
            <a:r>
              <a:rPr lang="en-GB" b="1"/>
              <a:t>Safety Management System (SMS)</a:t>
            </a:r>
            <a:endParaRPr lang="en-GB"/>
          </a:p>
          <a:p>
            <a:pPr marL="628650" lvl="1" indent="-171450">
              <a:buFont typeface="Arial"/>
              <a:buChar char="•"/>
            </a:pPr>
            <a:r>
              <a:rPr lang="en-GB"/>
              <a:t>A </a:t>
            </a:r>
            <a:r>
              <a:rPr lang="en-GB" b="1"/>
              <a:t>Type Airworthiness Safety Assessment (TASA)</a:t>
            </a:r>
            <a:endParaRPr lang="en-GB"/>
          </a:p>
          <a:p>
            <a:pPr marL="171450" indent="-171450">
              <a:buFont typeface="Arial"/>
              <a:buChar char="•"/>
            </a:pPr>
            <a:r>
              <a:rPr lang="en-GB" b="1"/>
              <a:t>Approve changes</a:t>
            </a:r>
            <a:r>
              <a:rPr lang="en-GB"/>
              <a:t> to the Type Design and ensure compliance with certification specifications.</a:t>
            </a:r>
            <a:endParaRPr lang="en-GB">
              <a:ea typeface="Calibri"/>
              <a:cs typeface="Calibri"/>
            </a:endParaRPr>
          </a:p>
          <a:p>
            <a:pPr marL="171450" indent="-171450">
              <a:buFont typeface="Arial"/>
              <a:buChar char="•"/>
            </a:pPr>
            <a:r>
              <a:rPr lang="en-GB" b="1"/>
              <a:t>Conduct assurance</a:t>
            </a:r>
            <a:r>
              <a:rPr lang="en-GB"/>
              <a:t> of contracted organizations involved in design, production, and maintenance.</a:t>
            </a:r>
            <a:endParaRPr lang="en-GB">
              <a:ea typeface="Calibri"/>
              <a:cs typeface="Calibri"/>
            </a:endParaRPr>
          </a:p>
          <a:p>
            <a:pPr marL="171450" indent="-171450">
              <a:buFont typeface="Arial"/>
              <a:buChar char="•"/>
            </a:pPr>
            <a:r>
              <a:rPr lang="en-GB" b="1"/>
              <a:t>Ensure configuration control</a:t>
            </a:r>
            <a:r>
              <a:rPr lang="en-GB"/>
              <a:t> and integrity management of the air system.</a:t>
            </a:r>
            <a:endParaRPr lang="en-GB">
              <a:ea typeface="Calibri"/>
              <a:cs typeface="Calibri"/>
            </a:endParaRPr>
          </a:p>
          <a:p>
            <a:endParaRPr lang="en-GB">
              <a:solidFill>
                <a:srgbClr val="424242"/>
              </a:solidFill>
            </a:endParaRPr>
          </a:p>
          <a:p>
            <a:r>
              <a:rPr lang="en-GB">
                <a:solidFill>
                  <a:srgbClr val="424242"/>
                </a:solidFill>
              </a:rPr>
              <a:t>The TAA role is governed by </a:t>
            </a:r>
            <a:r>
              <a:rPr lang="en-GB" b="1">
                <a:solidFill>
                  <a:srgbClr val="424242"/>
                </a:solidFill>
              </a:rPr>
              <a:t>Regulatory Article (RA) 1015</a:t>
            </a:r>
            <a:r>
              <a:rPr lang="en-GB">
                <a:solidFill>
                  <a:srgbClr val="424242"/>
                </a:solidFill>
              </a:rPr>
              <a:t>.</a:t>
            </a:r>
            <a:br>
              <a:rPr lang="en-GB">
                <a:cs typeface="+mn-lt"/>
              </a:rPr>
            </a:br>
            <a:endParaRPr lang="en-GB">
              <a:solidFill>
                <a:srgbClr val="424242"/>
              </a:solidFill>
              <a:ea typeface="Calibri"/>
              <a:cs typeface="Calibri"/>
            </a:endParaRPr>
          </a:p>
          <a:p>
            <a:r>
              <a:rPr lang="en-GB" b="1">
                <a:cs typeface="+mn-lt"/>
              </a:rPr>
              <a:t>The HEA</a:t>
            </a:r>
            <a:r>
              <a:rPr lang="en-GB">
                <a:cs typeface="+mn-lt"/>
              </a:rPr>
              <a:t> is the principal point of contact within DE&amp;S on all matters related to Air Safety.  It provides Airworthiness Policy, Rules and Guidance, Airworthiness Technical Support to Delivery Teams in the Air Environment</a:t>
            </a:r>
          </a:p>
          <a:p>
            <a:endParaRPr lang="en-GB">
              <a:ea typeface="Calibri"/>
              <a:cs typeface="Calibri"/>
            </a:endParaRPr>
          </a:p>
        </p:txBody>
      </p:sp>
      <p:sp>
        <p:nvSpPr>
          <p:cNvPr id="4" name="Header Placeholder 3">
            <a:extLst>
              <a:ext uri="{FF2B5EF4-FFF2-40B4-BE49-F238E27FC236}">
                <a16:creationId xmlns:a16="http://schemas.microsoft.com/office/drawing/2014/main" id="{06A64744-8FD2-49E1-5C69-7AFB26ED321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B85AF92-CD65-0C1B-64FA-4F8BEB2BDE2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3491CF8-B9CF-162C-AF87-53F9A4F36A53}"/>
              </a:ext>
            </a:extLst>
          </p:cNvPr>
          <p:cNvSpPr>
            <a:spLocks noGrp="1"/>
          </p:cNvSpPr>
          <p:nvPr>
            <p:ph type="sldNum" sz="quarter" idx="5"/>
          </p:nvPr>
        </p:nvSpPr>
        <p:spPr/>
        <p:txBody>
          <a:bodyPr/>
          <a:lstStyle/>
          <a:p>
            <a:fld id="{728BA003-731D-4947-BC36-753182F65EC2}" type="slidenum">
              <a:rPr lang="en-GB" smtClean="0"/>
              <a:t>9</a:t>
            </a:fld>
            <a:endParaRPr lang="en-GB"/>
          </a:p>
        </p:txBody>
      </p:sp>
    </p:spTree>
    <p:extLst>
      <p:ext uri="{BB962C8B-B14F-4D97-AF65-F5344CB8AC3E}">
        <p14:creationId xmlns:p14="http://schemas.microsoft.com/office/powerpoint/2010/main" val="2103709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ll Colour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2" y="366487"/>
            <a:ext cx="1736510" cy="693117"/>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3BE319F5-03C0-1F44-8A4A-5549527F75AC}"/>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529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ystem Integration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4DAF5BC2-D2B6-0372-A180-23368DD8E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white circles on a black background&#10;&#10;Description automatically generated">
            <a:extLst>
              <a:ext uri="{FF2B5EF4-FFF2-40B4-BE49-F238E27FC236}">
                <a16:creationId xmlns:a16="http://schemas.microsoft.com/office/drawing/2014/main" id="{1C492923-73F6-345F-8B59-A7DB5EA5D2BB}"/>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6" name="Footer Placeholder 5">
            <a:extLst>
              <a:ext uri="{FF2B5EF4-FFF2-40B4-BE49-F238E27FC236}">
                <a16:creationId xmlns:a16="http://schemas.microsoft.com/office/drawing/2014/main" id="{0A34BB06-DB67-DF11-2CE6-3A7FE39C3E8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163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stem Integration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7988300C-65AE-9305-4D90-52BA8C8EEB0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766911BE-1460-64F6-04B7-51F8F419C120}"/>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A47DBE84-A449-9E59-2AF8-3F7313D27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white circles on a black background&#10;&#10;Description automatically generated">
            <a:extLst>
              <a:ext uri="{FF2B5EF4-FFF2-40B4-BE49-F238E27FC236}">
                <a16:creationId xmlns:a16="http://schemas.microsoft.com/office/drawing/2014/main" id="{23F3FDB0-61BA-130A-61F8-1DD5FEC0CFA3}"/>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7" name="Footer Placeholder 6">
            <a:extLst>
              <a:ext uri="{FF2B5EF4-FFF2-40B4-BE49-F238E27FC236}">
                <a16:creationId xmlns:a16="http://schemas.microsoft.com/office/drawing/2014/main" id="{C4AE34CA-86DD-C0D5-80C9-ACC96B05E70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6869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stem Integration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white circles on a black background&#10;&#10;Description automatically generated">
            <a:extLst>
              <a:ext uri="{FF2B5EF4-FFF2-40B4-BE49-F238E27FC236}">
                <a16:creationId xmlns:a16="http://schemas.microsoft.com/office/drawing/2014/main" id="{EF1C3DE6-305D-EFB3-3EA5-A43A9D5566D9}"/>
              </a:ext>
            </a:extLst>
          </p:cNvPr>
          <p:cNvPicPr>
            <a:picLocks noChangeAspect="1"/>
          </p:cNvPicPr>
          <p:nvPr userDrawn="1"/>
        </p:nvPicPr>
        <p:blipFill>
          <a:blip r:embed="rId3"/>
          <a:stretch>
            <a:fillRect/>
          </a:stretch>
        </p:blipFill>
        <p:spPr>
          <a:xfrm>
            <a:off x="5408725" y="6194632"/>
            <a:ext cx="806115" cy="612000"/>
          </a:xfrm>
          <a:prstGeom prst="rect">
            <a:avLst/>
          </a:prstGeom>
        </p:spPr>
      </p:pic>
      <p:sp>
        <p:nvSpPr>
          <p:cNvPr id="6" name="Footer Placeholder 5">
            <a:extLst>
              <a:ext uri="{FF2B5EF4-FFF2-40B4-BE49-F238E27FC236}">
                <a16:creationId xmlns:a16="http://schemas.microsoft.com/office/drawing/2014/main" id="{3CF83B41-779F-5370-B113-4A45C9E6963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19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e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E626AD4A-213C-6574-810F-F981C419D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A1F9A4F8-2CB0-2B0B-5837-10DC1A3B0430}"/>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6" name="Footer Placeholder 5">
            <a:extLst>
              <a:ext uri="{FF2B5EF4-FFF2-40B4-BE49-F238E27FC236}">
                <a16:creationId xmlns:a16="http://schemas.microsoft.com/office/drawing/2014/main" id="{E8DC02B2-AAAF-BE1B-A5D0-B01097FBAA5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6665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133F35FC-AF1F-68EF-2A9C-30752FBDF36F}"/>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67EF4EC7-8600-7FD5-5C6B-197994DA20C4}"/>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583BD6E5-CA36-2D01-8920-2F66E1C70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284E5157-4791-015A-D3FC-5A8F59168EA1}"/>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7" name="Footer Placeholder 6">
            <a:extLst>
              <a:ext uri="{FF2B5EF4-FFF2-40B4-BE49-F238E27FC236}">
                <a16:creationId xmlns:a16="http://schemas.microsoft.com/office/drawing/2014/main" id="{B4F28C5A-AFA6-09A6-92C7-4C2FB8F6280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7912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e Deliver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F6FD77C-D3A6-3A4F-A407-BFFFEA6E8FF7}"/>
              </a:ext>
            </a:extLst>
          </p:cNvPr>
          <p:cNvPicPr>
            <a:picLocks noChangeAspect="1"/>
          </p:cNvPicPr>
          <p:nvPr userDrawn="1"/>
        </p:nvPicPr>
        <p:blipFill rotWithShape="1">
          <a:blip r:embed="rId3"/>
          <a:srcRect t="18290" b="21253"/>
          <a:stretch/>
        </p:blipFill>
        <p:spPr>
          <a:xfrm>
            <a:off x="5055785" y="6238386"/>
            <a:ext cx="1174291" cy="538652"/>
          </a:xfrm>
          <a:prstGeom prst="rect">
            <a:avLst/>
          </a:prstGeom>
        </p:spPr>
      </p:pic>
      <p:sp>
        <p:nvSpPr>
          <p:cNvPr id="6" name="Footer Placeholder 5">
            <a:extLst>
              <a:ext uri="{FF2B5EF4-FFF2-40B4-BE49-F238E27FC236}">
                <a16:creationId xmlns:a16="http://schemas.microsoft.com/office/drawing/2014/main" id="{069DDFF3-F339-5A7F-97DE-006CFAB84AC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9844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black triangle with black text&#10;&#10;Description automatically generated">
            <a:extLst>
              <a:ext uri="{FF2B5EF4-FFF2-40B4-BE49-F238E27FC236}">
                <a16:creationId xmlns:a16="http://schemas.microsoft.com/office/drawing/2014/main" id="{B9170C74-1018-2DEA-5AB9-CC8F0F4ADA70}"/>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6" name="Footer Placeholder 5">
            <a:extLst>
              <a:ext uri="{FF2B5EF4-FFF2-40B4-BE49-F238E27FC236}">
                <a16:creationId xmlns:a16="http://schemas.microsoft.com/office/drawing/2014/main" id="{0B960E52-C120-7A4B-8C28-C17C104B5627}"/>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24848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black triangle with black text&#10;&#10;Description automatically generated">
            <a:extLst>
              <a:ext uri="{FF2B5EF4-FFF2-40B4-BE49-F238E27FC236}">
                <a16:creationId xmlns:a16="http://schemas.microsoft.com/office/drawing/2014/main" id="{E16B41AC-03F1-EFB4-2C3C-1BB41BDCEB0A}"/>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7" name="Footer Placeholder 6">
            <a:extLst>
              <a:ext uri="{FF2B5EF4-FFF2-40B4-BE49-F238E27FC236}">
                <a16:creationId xmlns:a16="http://schemas.microsoft.com/office/drawing/2014/main" id="{95738B61-57CF-7A3C-89BB-1BFCA5453A6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8491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black triangle with black text&#10;&#10;Description automatically generated">
            <a:extLst>
              <a:ext uri="{FF2B5EF4-FFF2-40B4-BE49-F238E27FC236}">
                <a16:creationId xmlns:a16="http://schemas.microsoft.com/office/drawing/2014/main" id="{A410009D-E729-D2E4-B26F-8171E72B56D6}"/>
              </a:ext>
            </a:extLst>
          </p:cNvPr>
          <p:cNvPicPr>
            <a:picLocks noChangeAspect="1"/>
          </p:cNvPicPr>
          <p:nvPr userDrawn="1"/>
        </p:nvPicPr>
        <p:blipFill>
          <a:blip r:embed="rId3"/>
          <a:stretch>
            <a:fillRect/>
          </a:stretch>
        </p:blipFill>
        <p:spPr>
          <a:xfrm>
            <a:off x="5445457" y="6214578"/>
            <a:ext cx="772217" cy="586267"/>
          </a:xfrm>
          <a:prstGeom prst="rect">
            <a:avLst/>
          </a:prstGeom>
        </p:spPr>
      </p:pic>
      <p:sp>
        <p:nvSpPr>
          <p:cNvPr id="6" name="Footer Placeholder 5">
            <a:extLst>
              <a:ext uri="{FF2B5EF4-FFF2-40B4-BE49-F238E27FC236}">
                <a16:creationId xmlns:a16="http://schemas.microsoft.com/office/drawing/2014/main" id="{9A273416-F0A5-9A89-6E32-DACFA7F55BF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8920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BA74BB18-15D8-E8C8-FD58-13FDADFFA882}"/>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5" name="Footer Placeholder 4">
            <a:extLst>
              <a:ext uri="{FF2B5EF4-FFF2-40B4-BE49-F238E27FC236}">
                <a16:creationId xmlns:a16="http://schemas.microsoft.com/office/drawing/2014/main" id="{29AF99D5-2C36-9B09-4395-E5C3339B08D8}"/>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4622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Black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3" y="366487"/>
            <a:ext cx="1736508" cy="693116"/>
          </a:xfrm>
          <a:prstGeom prst="rect">
            <a:avLst/>
          </a:prstGeom>
        </p:spPr>
      </p:pic>
      <p:sp>
        <p:nvSpPr>
          <p:cNvPr id="4" name="Title 1">
            <a:extLst>
              <a:ext uri="{FF2B5EF4-FFF2-40B4-BE49-F238E27FC236}">
                <a16:creationId xmlns:a16="http://schemas.microsoft.com/office/drawing/2014/main" id="{FC078272-1C98-A28E-DDAF-7A4FA9FE1449}"/>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5" name="Subtitle 2">
            <a:extLst>
              <a:ext uri="{FF2B5EF4-FFF2-40B4-BE49-F238E27FC236}">
                <a16:creationId xmlns:a16="http://schemas.microsoft.com/office/drawing/2014/main" id="{D365ABA2-8CBF-4E04-ADAF-3094914FE012}"/>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Footer Placeholder 1">
            <a:extLst>
              <a:ext uri="{FF2B5EF4-FFF2-40B4-BE49-F238E27FC236}">
                <a16:creationId xmlns:a16="http://schemas.microsoft.com/office/drawing/2014/main" id="{3D06E5D9-2859-1B97-42CB-D55526E649E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0525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rcial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9F6F3F26-F5A6-31F4-E1F6-3C56ED0D8908}"/>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6" name="Footer Placeholder 5">
            <a:extLst>
              <a:ext uri="{FF2B5EF4-FFF2-40B4-BE49-F238E27FC236}">
                <a16:creationId xmlns:a16="http://schemas.microsoft.com/office/drawing/2014/main" id="{101FE273-EADA-65EB-7EF0-83D5376294E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438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21B29769-8A42-57C3-9C5A-4C20E67CBF1A}"/>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4" name="Footer Placeholder 3">
            <a:extLst>
              <a:ext uri="{FF2B5EF4-FFF2-40B4-BE49-F238E27FC236}">
                <a16:creationId xmlns:a16="http://schemas.microsoft.com/office/drawing/2014/main" id="{493F7480-FD27-6532-1863-7A7B0E76651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94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7821A829-5CF7-47B4-4DFE-87A8929BB2E7}"/>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7" name="Footer Placeholder 6">
            <a:extLst>
              <a:ext uri="{FF2B5EF4-FFF2-40B4-BE49-F238E27FC236}">
                <a16:creationId xmlns:a16="http://schemas.microsoft.com/office/drawing/2014/main" id="{7D29D8E7-56E7-7C4F-64AE-C380BFAD59B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651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F4E191AC-33A3-A905-F89A-B3FDB3619CB7}"/>
              </a:ext>
            </a:extLst>
          </p:cNvPr>
          <p:cNvPicPr>
            <a:picLocks noChangeAspect="1"/>
          </p:cNvPicPr>
          <p:nvPr userDrawn="1"/>
        </p:nvPicPr>
        <p:blipFill>
          <a:blip r:embed="rId3"/>
          <a:stretch>
            <a:fillRect/>
          </a:stretch>
        </p:blipFill>
        <p:spPr>
          <a:xfrm>
            <a:off x="5641630" y="6273712"/>
            <a:ext cx="454370" cy="468000"/>
          </a:xfrm>
          <a:prstGeom prst="rect">
            <a:avLst/>
          </a:prstGeom>
        </p:spPr>
      </p:pic>
      <p:sp>
        <p:nvSpPr>
          <p:cNvPr id="6" name="Footer Placeholder 5">
            <a:extLst>
              <a:ext uri="{FF2B5EF4-FFF2-40B4-BE49-F238E27FC236}">
                <a16:creationId xmlns:a16="http://schemas.microsoft.com/office/drawing/2014/main" id="{31979DC3-799D-2FE0-D106-32EE92E595E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829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ineerin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CA86165B-18E4-D167-50E7-C829E68163A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5" name="Footer Placeholder 4">
            <a:extLst>
              <a:ext uri="{FF2B5EF4-FFF2-40B4-BE49-F238E27FC236}">
                <a16:creationId xmlns:a16="http://schemas.microsoft.com/office/drawing/2014/main" id="{C5A69EDE-7A65-028F-EB6B-4BC11BFEA13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2815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ineerin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A6F52201-C5E3-42D9-FFBA-FE6A81D4F17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6" name="Footer Placeholder 5">
            <a:extLst>
              <a:ext uri="{FF2B5EF4-FFF2-40B4-BE49-F238E27FC236}">
                <a16:creationId xmlns:a16="http://schemas.microsoft.com/office/drawing/2014/main" id="{FE9BF1E6-9CD7-F9E2-C2AF-2A8086CFB2E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9661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gineerin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CF0436C7-DD93-25E4-2651-F0903288EFA7}"/>
              </a:ext>
            </a:extLst>
          </p:cNvPr>
          <p:cNvPicPr>
            <a:picLocks noChangeAspect="1"/>
          </p:cNvPicPr>
          <p:nvPr userDrawn="1"/>
        </p:nvPicPr>
        <p:blipFill>
          <a:blip r:embed="rId3"/>
          <a:stretch>
            <a:fillRect/>
          </a:stretch>
        </p:blipFill>
        <p:spPr>
          <a:xfrm>
            <a:off x="5587447" y="6273712"/>
            <a:ext cx="468000" cy="468000"/>
          </a:xfrm>
          <a:prstGeom prst="rect">
            <a:avLst/>
          </a:prstGeom>
        </p:spPr>
      </p:pic>
      <p:sp>
        <p:nvSpPr>
          <p:cNvPr id="4" name="Footer Placeholder 3">
            <a:extLst>
              <a:ext uri="{FF2B5EF4-FFF2-40B4-BE49-F238E27FC236}">
                <a16:creationId xmlns:a16="http://schemas.microsoft.com/office/drawing/2014/main" id="{8F546743-1B25-9947-C889-224FFAB3077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28829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4BB53AF8-F558-9AD6-5D71-8FF730F7B0A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4" name="Footer Placeholder 3">
            <a:extLst>
              <a:ext uri="{FF2B5EF4-FFF2-40B4-BE49-F238E27FC236}">
                <a16:creationId xmlns:a16="http://schemas.microsoft.com/office/drawing/2014/main" id="{6BD996D1-8DF4-9F03-C1C0-1A6E593FF19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01547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nc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34BC3F9-ADBD-92DA-4487-7FFACFBD273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7" name="Footer Placeholder 6">
            <a:extLst>
              <a:ext uri="{FF2B5EF4-FFF2-40B4-BE49-F238E27FC236}">
                <a16:creationId xmlns:a16="http://schemas.microsoft.com/office/drawing/2014/main" id="{CDFD82CE-A4AF-23BA-9954-95FCE1D712D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8330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e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B083BE4-3FC6-5F2A-A229-7D276EFC3E89}"/>
              </a:ext>
            </a:extLst>
          </p:cNvPr>
          <p:cNvPicPr>
            <a:picLocks noChangeAspect="1"/>
          </p:cNvPicPr>
          <p:nvPr userDrawn="1"/>
        </p:nvPicPr>
        <p:blipFill>
          <a:blip r:embed="rId3"/>
          <a:stretch>
            <a:fillRect/>
          </a:stretch>
        </p:blipFill>
        <p:spPr>
          <a:xfrm>
            <a:off x="5592000" y="6289731"/>
            <a:ext cx="504000" cy="504000"/>
          </a:xfrm>
          <a:prstGeom prst="rect">
            <a:avLst/>
          </a:prstGeom>
        </p:spPr>
      </p:pic>
      <p:sp>
        <p:nvSpPr>
          <p:cNvPr id="6" name="Footer Placeholder 5">
            <a:extLst>
              <a:ext uri="{FF2B5EF4-FFF2-40B4-BE49-F238E27FC236}">
                <a16:creationId xmlns:a16="http://schemas.microsoft.com/office/drawing/2014/main" id="{80EAAC45-44FB-86FE-3D65-CB767BC805F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3162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White logo DES Purple background">
    <p:bg>
      <p:bgPr>
        <a:solidFill>
          <a:srgbClr val="56227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9238" y="366487"/>
            <a:ext cx="1786658" cy="693116"/>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89336"/>
            <a:ext cx="10470319" cy="879113"/>
          </a:xfrm>
        </p:spPr>
        <p:txBody>
          <a:bodyPr anchor="t"/>
          <a:lstStyle>
            <a:lvl1pPr algn="l">
              <a:defRPr sz="6000">
                <a:solidFill>
                  <a:schemeClr val="bg1"/>
                </a:solidFill>
              </a:defRPr>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84518"/>
            <a:ext cx="9144000" cy="5539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C5168132-BC76-B2E6-8E20-0C7C949F133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48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R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4F18EAD-5ED4-1D97-28DB-71970837F648}"/>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5" name="Footer Placeholder 4">
            <a:extLst>
              <a:ext uri="{FF2B5EF4-FFF2-40B4-BE49-F238E27FC236}">
                <a16:creationId xmlns:a16="http://schemas.microsoft.com/office/drawing/2014/main" id="{7F1A15CF-C5F4-FE45-A057-9FD84F3298A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2898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R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6614F75C-B29E-60CD-EA6A-D8EA1D28F7E3}"/>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6" name="Footer Placeholder 5">
            <a:extLst>
              <a:ext uri="{FF2B5EF4-FFF2-40B4-BE49-F238E27FC236}">
                <a16:creationId xmlns:a16="http://schemas.microsoft.com/office/drawing/2014/main" id="{E6199788-B205-1988-D72B-7726961B168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4655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R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F078D7CE-258C-D962-7044-2F780E8E647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4" name="Footer Placeholder 3">
            <a:extLst>
              <a:ext uri="{FF2B5EF4-FFF2-40B4-BE49-F238E27FC236}">
                <a16:creationId xmlns:a16="http://schemas.microsoft.com/office/drawing/2014/main" id="{A73FD73A-5645-FBF6-10D4-C0402314589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93143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amp; Data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F4C7BDD-78D2-2186-20A8-062D1DE5DD79}"/>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4" name="Footer Placeholder 3">
            <a:extLst>
              <a:ext uri="{FF2B5EF4-FFF2-40B4-BE49-F238E27FC236}">
                <a16:creationId xmlns:a16="http://schemas.microsoft.com/office/drawing/2014/main" id="{1F2E673C-35E1-3634-8ABD-01A075EC494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2155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gital &amp; Data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30D4A123-952D-B6A6-9464-5288CDE14386}"/>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7" name="Footer Placeholder 6">
            <a:extLst>
              <a:ext uri="{FF2B5EF4-FFF2-40B4-BE49-F238E27FC236}">
                <a16:creationId xmlns:a16="http://schemas.microsoft.com/office/drawing/2014/main" id="{BB634B50-A9F0-D88B-C33C-9275D9E3997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657658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amp; Data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5FA374A-E4DA-0AAE-439F-2A93CA8ECB4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6" name="Footer Placeholder 5">
            <a:extLst>
              <a:ext uri="{FF2B5EF4-FFF2-40B4-BE49-F238E27FC236}">
                <a16:creationId xmlns:a16="http://schemas.microsoft.com/office/drawing/2014/main" id="{FA318977-E4A7-36F5-9318-C589C65F1C4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47036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52C859C3-F080-D358-AE99-5B703A05B1A4}"/>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5" name="Footer Placeholder 4">
            <a:extLst>
              <a:ext uri="{FF2B5EF4-FFF2-40B4-BE49-F238E27FC236}">
                <a16:creationId xmlns:a16="http://schemas.microsoft.com/office/drawing/2014/main" id="{F934288F-C9CC-B61A-00E5-C0D1326DC967}"/>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2974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28E3EC5A-E44B-5807-B56B-B17B2B728D86}"/>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6" name="Footer Placeholder 5">
            <a:extLst>
              <a:ext uri="{FF2B5EF4-FFF2-40B4-BE49-F238E27FC236}">
                <a16:creationId xmlns:a16="http://schemas.microsoft.com/office/drawing/2014/main" id="{48A596D6-9F17-369D-C447-125CD632A39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5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B38F6ACF-F6D1-2FA0-C073-6168DCCB08A2}"/>
              </a:ext>
            </a:extLst>
          </p:cNvPr>
          <p:cNvPicPr>
            <a:picLocks noChangeAspect="1"/>
          </p:cNvPicPr>
          <p:nvPr userDrawn="1"/>
        </p:nvPicPr>
        <p:blipFill rotWithShape="1">
          <a:blip r:embed="rId3"/>
          <a:srcRect t="12188" b="17298"/>
          <a:stretch/>
        </p:blipFill>
        <p:spPr>
          <a:xfrm>
            <a:off x="5268000" y="6194632"/>
            <a:ext cx="828000" cy="583854"/>
          </a:xfrm>
          <a:prstGeom prst="rect">
            <a:avLst/>
          </a:prstGeom>
        </p:spPr>
      </p:pic>
      <p:sp>
        <p:nvSpPr>
          <p:cNvPr id="4" name="Footer Placeholder 3">
            <a:extLst>
              <a:ext uri="{FF2B5EF4-FFF2-40B4-BE49-F238E27FC236}">
                <a16:creationId xmlns:a16="http://schemas.microsoft.com/office/drawing/2014/main" id="{7284C486-2C01-0216-72F5-4AF77DF1804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92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893B7BBA-3B32-23EC-4C5F-B48447BB08B3}"/>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4" name="Footer Placeholder 3">
            <a:extLst>
              <a:ext uri="{FF2B5EF4-FFF2-40B4-BE49-F238E27FC236}">
                <a16:creationId xmlns:a16="http://schemas.microsoft.com/office/drawing/2014/main" id="{8AEBDF30-3F4E-CCA5-4E7B-F9BEB092DC6E}"/>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011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4" name="Footer Placeholder 3">
            <a:extLst>
              <a:ext uri="{FF2B5EF4-FFF2-40B4-BE49-F238E27FC236}">
                <a16:creationId xmlns:a16="http://schemas.microsoft.com/office/drawing/2014/main" id="{ECF84877-DDD2-BD11-4979-E92F90DC2F1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3757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4830A55-894F-468D-1936-3FABECFA95A0}"/>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7" name="Footer Placeholder 6">
            <a:extLst>
              <a:ext uri="{FF2B5EF4-FFF2-40B4-BE49-F238E27FC236}">
                <a16:creationId xmlns:a16="http://schemas.microsoft.com/office/drawing/2014/main" id="{45B690C4-D969-0831-BE7F-D104FF4E340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72514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D7B1DF73-4489-7C71-A342-E6F68F333468}"/>
              </a:ext>
            </a:extLst>
          </p:cNvPr>
          <p:cNvPicPr>
            <a:picLocks noChangeAspect="1"/>
          </p:cNvPicPr>
          <p:nvPr userDrawn="1"/>
        </p:nvPicPr>
        <p:blipFill>
          <a:blip r:embed="rId3"/>
          <a:stretch>
            <a:fillRect/>
          </a:stretch>
        </p:blipFill>
        <p:spPr>
          <a:xfrm>
            <a:off x="5550547" y="6237712"/>
            <a:ext cx="545453" cy="540000"/>
          </a:xfrm>
          <a:prstGeom prst="rect">
            <a:avLst/>
          </a:prstGeom>
        </p:spPr>
      </p:pic>
      <p:sp>
        <p:nvSpPr>
          <p:cNvPr id="6" name="Footer Placeholder 5">
            <a:extLst>
              <a:ext uri="{FF2B5EF4-FFF2-40B4-BE49-F238E27FC236}">
                <a16:creationId xmlns:a16="http://schemas.microsoft.com/office/drawing/2014/main" id="{78A456C5-9D65-FFBA-0B75-B453C09C885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7084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urit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A3D6DD9A-2733-C8F5-F445-ABE122C65A4D}"/>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5" name="Footer Placeholder 4">
            <a:extLst>
              <a:ext uri="{FF2B5EF4-FFF2-40B4-BE49-F238E27FC236}">
                <a16:creationId xmlns:a16="http://schemas.microsoft.com/office/drawing/2014/main" id="{C994B8D4-9C85-7243-1D9D-5191CEB95DD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1513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urit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E0E07E53-8F19-944D-F80B-24CCB9688548}"/>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6" name="Footer Placeholder 5">
            <a:extLst>
              <a:ext uri="{FF2B5EF4-FFF2-40B4-BE49-F238E27FC236}">
                <a16:creationId xmlns:a16="http://schemas.microsoft.com/office/drawing/2014/main" id="{EF777E10-FCAD-DD18-EE2E-C9B457D807D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0074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urit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700A01E6-55E1-9BD5-66CE-E78385D2DA17}"/>
              </a:ext>
            </a:extLst>
          </p:cNvPr>
          <p:cNvPicPr>
            <a:picLocks noChangeAspect="1"/>
          </p:cNvPicPr>
          <p:nvPr userDrawn="1"/>
        </p:nvPicPr>
        <p:blipFill>
          <a:blip r:embed="rId3"/>
          <a:stretch>
            <a:fillRect/>
          </a:stretch>
        </p:blipFill>
        <p:spPr>
          <a:xfrm>
            <a:off x="5574109" y="6237712"/>
            <a:ext cx="540000" cy="540000"/>
          </a:xfrm>
          <a:prstGeom prst="rect">
            <a:avLst/>
          </a:prstGeom>
        </p:spPr>
      </p:pic>
      <p:sp>
        <p:nvSpPr>
          <p:cNvPr id="4" name="Footer Placeholder 3">
            <a:extLst>
              <a:ext uri="{FF2B5EF4-FFF2-40B4-BE49-F238E27FC236}">
                <a16:creationId xmlns:a16="http://schemas.microsoft.com/office/drawing/2014/main" id="{55C8225D-247F-0E37-1C80-0FA2BEF97C8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8770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mercial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438CC13C-BBDC-21BA-508E-E47AEA17D273}"/>
              </a:ext>
            </a:extLst>
          </p:cNvPr>
          <p:cNvPicPr>
            <a:picLocks noChangeAspect="1"/>
          </p:cNvPicPr>
          <p:nvPr userDrawn="1"/>
        </p:nvPicPr>
        <p:blipFill>
          <a:blip r:embed="rId3"/>
          <a:stretch>
            <a:fillRect/>
          </a:stretch>
        </p:blipFill>
        <p:spPr>
          <a:xfrm>
            <a:off x="5628000" y="6273712"/>
            <a:ext cx="468000" cy="468000"/>
          </a:xfrm>
          <a:prstGeom prst="rect">
            <a:avLst/>
          </a:prstGeom>
        </p:spPr>
      </p:pic>
      <p:sp>
        <p:nvSpPr>
          <p:cNvPr id="4" name="Footer Placeholder 3">
            <a:extLst>
              <a:ext uri="{FF2B5EF4-FFF2-40B4-BE49-F238E27FC236}">
                <a16:creationId xmlns:a16="http://schemas.microsoft.com/office/drawing/2014/main" id="{AE05F232-D4B1-6863-9899-C851433DB75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7896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Bullet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B1C96-40DF-E654-7268-DE2CCB07D40D}"/>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D80F1D0-0A21-25A2-FD03-421AE427287A}"/>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a:extLst>
              <a:ext uri="{FF2B5EF4-FFF2-40B4-BE49-F238E27FC236}">
                <a16:creationId xmlns:a16="http://schemas.microsoft.com/office/drawing/2014/main" id="{114A0A99-5CBF-19F7-D17E-865A1414259A}"/>
              </a:ext>
            </a:extLst>
          </p:cNvPr>
          <p:cNvSpPr>
            <a:spLocks noGrp="1"/>
          </p:cNvSpPr>
          <p:nvPr>
            <p:ph sz="half" idx="2"/>
          </p:nvPr>
        </p:nvSpPr>
        <p:spPr>
          <a:xfrm>
            <a:off x="839788" y="2505075"/>
            <a:ext cx="5157787" cy="3684588"/>
          </a:xfrm>
        </p:spPr>
        <p:txBody>
          <a:bodyPr/>
          <a:lstStyle>
            <a:lvl1pPr marL="285750" indent="-285750">
              <a:lnSpc>
                <a:spcPct val="100000"/>
              </a:lnSpc>
              <a:buFont typeface="Arial" panose="020B0604020202020204" pitchFamily="34" charset="0"/>
              <a:buChar char="•"/>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EB41E-54E2-CBD6-4F28-5272048941A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a:extLst>
              <a:ext uri="{FF2B5EF4-FFF2-40B4-BE49-F238E27FC236}">
                <a16:creationId xmlns:a16="http://schemas.microsoft.com/office/drawing/2014/main" id="{E1A5C6A0-033F-E937-2B33-D409A8B86BFA}"/>
              </a:ext>
            </a:extLst>
          </p:cNvPr>
          <p:cNvSpPr>
            <a:spLocks noGrp="1"/>
          </p:cNvSpPr>
          <p:nvPr>
            <p:ph sz="quarter" idx="4"/>
          </p:nvPr>
        </p:nvSpPr>
        <p:spPr>
          <a:xfrm>
            <a:off x="6172200" y="2505075"/>
            <a:ext cx="5183188" cy="3684588"/>
          </a:xfrm>
        </p:spPr>
        <p:txBody>
          <a:bodyPr/>
          <a:lstStyle>
            <a:lvl1pPr>
              <a:lnSpc>
                <a:spcPct val="100000"/>
              </a:lnSpc>
              <a:defRPr sz="16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9C7EE6B-04D6-7075-C8F2-81EC43AF35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7" name="Title 1">
            <a:extLst>
              <a:ext uri="{FF2B5EF4-FFF2-40B4-BE49-F238E27FC236}">
                <a16:creationId xmlns:a16="http://schemas.microsoft.com/office/drawing/2014/main" id="{C5CA5532-7E9D-BBE9-F63E-474160AB6A76}"/>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8" name="Footer Placeholder 7">
            <a:extLst>
              <a:ext uri="{FF2B5EF4-FFF2-40B4-BE49-F238E27FC236}">
                <a16:creationId xmlns:a16="http://schemas.microsoft.com/office/drawing/2014/main" id="{79A5422F-A75C-7586-B4DA-4537002E158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44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3" name="Footer Placeholder 2">
            <a:extLst>
              <a:ext uri="{FF2B5EF4-FFF2-40B4-BE49-F238E27FC236}">
                <a16:creationId xmlns:a16="http://schemas.microsoft.com/office/drawing/2014/main" id="{02C4F171-C3BF-F28A-2C66-7B9BAF40B6A2}"/>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50921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3" name="Footer Placeholder 2">
            <a:extLst>
              <a:ext uri="{FF2B5EF4-FFF2-40B4-BE49-F238E27FC236}">
                <a16:creationId xmlns:a16="http://schemas.microsoft.com/office/drawing/2014/main" id="{061AD21A-D34F-12CF-D586-BDBA0DF42FCB}"/>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5550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LMO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9791536"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59676A3-795F-BC41-C0E4-E6A7BA5C3E40}"/>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5" name="Footer Placeholder 4">
            <a:extLst>
              <a:ext uri="{FF2B5EF4-FFF2-40B4-BE49-F238E27FC236}">
                <a16:creationId xmlns:a16="http://schemas.microsoft.com/office/drawing/2014/main" id="{39420FFB-81B6-CE47-5F16-B6EE6E862A67}"/>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49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6" name="Footer Placeholder 5">
            <a:extLst>
              <a:ext uri="{FF2B5EF4-FFF2-40B4-BE49-F238E27FC236}">
                <a16:creationId xmlns:a16="http://schemas.microsoft.com/office/drawing/2014/main" id="{8AC2E83F-D80B-D286-6087-D44DBBC3643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1579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LMO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9" y="254691"/>
            <a:ext cx="10027004"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5009E5E0-0D6E-163D-D224-0DFF0C76168C}"/>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7" name="Footer Placeholder 6">
            <a:extLst>
              <a:ext uri="{FF2B5EF4-FFF2-40B4-BE49-F238E27FC236}">
                <a16:creationId xmlns:a16="http://schemas.microsoft.com/office/drawing/2014/main" id="{77B5F97C-B1E1-A755-A71A-7C7AC640CAA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03786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LMO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C166CD37-0137-8CE0-9142-F931732E166C}"/>
              </a:ext>
            </a:extLst>
          </p:cNvPr>
          <p:cNvPicPr>
            <a:picLocks noChangeAspect="1"/>
          </p:cNvPicPr>
          <p:nvPr userDrawn="1"/>
        </p:nvPicPr>
        <p:blipFill>
          <a:blip r:embed="rId3"/>
          <a:stretch>
            <a:fillRect/>
          </a:stretch>
        </p:blipFill>
        <p:spPr>
          <a:xfrm>
            <a:off x="4945001" y="6293319"/>
            <a:ext cx="1110446" cy="428786"/>
          </a:xfrm>
          <a:prstGeom prst="rect">
            <a:avLst/>
          </a:prstGeom>
        </p:spPr>
      </p:pic>
      <p:sp>
        <p:nvSpPr>
          <p:cNvPr id="6" name="Footer Placeholder 5">
            <a:extLst>
              <a:ext uri="{FF2B5EF4-FFF2-40B4-BE49-F238E27FC236}">
                <a16:creationId xmlns:a16="http://schemas.microsoft.com/office/drawing/2014/main" id="{B551ABBE-447D-B2BB-8334-CED16C8F649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9222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LMO 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9917119" cy="487431"/>
          </a:xfrm>
        </p:spPr>
        <p:txBody>
          <a:bodyPr/>
          <a:lstStyle>
            <a:lvl1pPr>
              <a:defRPr/>
            </a:lvl1pPr>
          </a:lstStyle>
          <a:p>
            <a:r>
              <a:rPr lang="en-US"/>
              <a:t>Title here</a:t>
            </a:r>
            <a:endParaRPr lang="en-GB"/>
          </a:p>
        </p:txBody>
      </p:sp>
      <p:pic>
        <p:nvPicPr>
          <p:cNvPr id="3" name="Picture 2">
            <a:extLst>
              <a:ext uri="{FF2B5EF4-FFF2-40B4-BE49-F238E27FC236}">
                <a16:creationId xmlns:a16="http://schemas.microsoft.com/office/drawing/2014/main" id="{E59CD682-8D41-5A8F-530F-5D7C5582EC42}"/>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4" name="Footer Placeholder 3">
            <a:extLst>
              <a:ext uri="{FF2B5EF4-FFF2-40B4-BE49-F238E27FC236}">
                <a16:creationId xmlns:a16="http://schemas.microsoft.com/office/drawing/2014/main" id="{858A1E5A-B794-0832-E31C-F6AE0AC40A23}"/>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31667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ALMO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3" name="Picture 2">
            <a:extLst>
              <a:ext uri="{FF2B5EF4-FFF2-40B4-BE49-F238E27FC236}">
                <a16:creationId xmlns:a16="http://schemas.microsoft.com/office/drawing/2014/main" id="{F1083E36-B899-3BA9-8E56-CF5355874BA6}"/>
              </a:ext>
            </a:extLst>
          </p:cNvPr>
          <p:cNvPicPr>
            <a:picLocks noChangeAspect="1"/>
          </p:cNvPicPr>
          <p:nvPr userDrawn="1"/>
        </p:nvPicPr>
        <p:blipFill>
          <a:blip r:embed="rId3"/>
          <a:stretch>
            <a:fillRect/>
          </a:stretch>
        </p:blipFill>
        <p:spPr>
          <a:xfrm>
            <a:off x="236216" y="6294333"/>
            <a:ext cx="1115665" cy="426757"/>
          </a:xfrm>
          <a:prstGeom prst="rect">
            <a:avLst/>
          </a:prstGeom>
        </p:spPr>
      </p:pic>
      <p:sp>
        <p:nvSpPr>
          <p:cNvPr id="4" name="Footer Placeholder 3">
            <a:extLst>
              <a:ext uri="{FF2B5EF4-FFF2-40B4-BE49-F238E27FC236}">
                <a16:creationId xmlns:a16="http://schemas.microsoft.com/office/drawing/2014/main" id="{26287138-CBDB-4307-4F86-6512ECEE69CD}"/>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90346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sp>
        <p:nvSpPr>
          <p:cNvPr id="4" name="Footer Placeholder 3">
            <a:extLst>
              <a:ext uri="{FF2B5EF4-FFF2-40B4-BE49-F238E27FC236}">
                <a16:creationId xmlns:a16="http://schemas.microsoft.com/office/drawing/2014/main" id="{D4C2C088-9E8D-D8AA-9093-522547D0087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1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tewa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Body text Font Arial size 18pts.</a:t>
            </a:r>
          </a:p>
        </p:txBody>
      </p:sp>
      <p:pic>
        <p:nvPicPr>
          <p:cNvPr id="4" name="Picture 3">
            <a:extLst>
              <a:ext uri="{FF2B5EF4-FFF2-40B4-BE49-F238E27FC236}">
                <a16:creationId xmlns:a16="http://schemas.microsoft.com/office/drawing/2014/main" id="{226F5C7C-F935-94CB-448F-79B5E62DC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12C9307-D9E4-FD18-661B-9DEAB84E16DF}"/>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6" name="Footer Placeholder 5">
            <a:extLst>
              <a:ext uri="{FF2B5EF4-FFF2-40B4-BE49-F238E27FC236}">
                <a16:creationId xmlns:a16="http://schemas.microsoft.com/office/drawing/2014/main" id="{E784D855-31ED-6BA4-2D00-FE36057EA92D}"/>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0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tewa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0DF105A7-ABA4-1752-254F-46E3C014C0D8}"/>
              </a:ext>
            </a:extLst>
          </p:cNvPr>
          <p:cNvSpPr>
            <a:spLocks noGrp="1"/>
          </p:cNvSpPr>
          <p:nvPr>
            <p:ph sz="half" idx="1" hasCustomPrompt="1"/>
          </p:nvPr>
        </p:nvSpPr>
        <p:spPr>
          <a:xfrm>
            <a:off x="310542"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2764BE8E-79E6-C373-642F-A13843EB2449}"/>
              </a:ext>
            </a:extLst>
          </p:cNvPr>
          <p:cNvSpPr>
            <a:spLocks noGrp="1"/>
          </p:cNvSpPr>
          <p:nvPr>
            <p:ph sz="half" idx="13" hasCustomPrompt="1"/>
          </p:nvPr>
        </p:nvSpPr>
        <p:spPr>
          <a:xfrm>
            <a:off x="6575828"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74D18A2B-5ECC-19CE-6B62-3A649ED88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8FCBEB88-12A0-491F-C8C2-296280BE7A3D}"/>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7" name="Footer Placeholder 6">
            <a:extLst>
              <a:ext uri="{FF2B5EF4-FFF2-40B4-BE49-F238E27FC236}">
                <a16:creationId xmlns:a16="http://schemas.microsoft.com/office/drawing/2014/main" id="{D1938426-80BF-E828-4D74-7423408A811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211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tewa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35ED83F-06FA-6E02-1B86-F835B779CED8}"/>
              </a:ext>
            </a:extLst>
          </p:cNvPr>
          <p:cNvPicPr>
            <a:picLocks noChangeAspect="1"/>
          </p:cNvPicPr>
          <p:nvPr userDrawn="1"/>
        </p:nvPicPr>
        <p:blipFill>
          <a:blip r:embed="rId3"/>
          <a:stretch>
            <a:fillRect/>
          </a:stretch>
        </p:blipFill>
        <p:spPr>
          <a:xfrm>
            <a:off x="5444779" y="6246961"/>
            <a:ext cx="686910" cy="521502"/>
          </a:xfrm>
          <a:prstGeom prst="rect">
            <a:avLst/>
          </a:prstGeom>
        </p:spPr>
      </p:pic>
      <p:sp>
        <p:nvSpPr>
          <p:cNvPr id="6" name="Footer Placeholder 5">
            <a:extLst>
              <a:ext uri="{FF2B5EF4-FFF2-40B4-BE49-F238E27FC236}">
                <a16:creationId xmlns:a16="http://schemas.microsoft.com/office/drawing/2014/main" id="{905E97BC-CD91-BDFE-5F86-B2D68C552C8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62309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C88C4-4676-12A6-60F0-D8C86175AA9B}"/>
              </a:ext>
            </a:extLst>
          </p:cNvPr>
          <p:cNvSpPr>
            <a:spLocks noGrp="1"/>
          </p:cNvSpPr>
          <p:nvPr>
            <p:ph type="title"/>
          </p:nvPr>
        </p:nvSpPr>
        <p:spPr>
          <a:xfrm>
            <a:off x="270788" y="365125"/>
            <a:ext cx="11705040" cy="60029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B9B79-E629-3CD5-B23A-E46D2A355AAD}"/>
              </a:ext>
            </a:extLst>
          </p:cNvPr>
          <p:cNvSpPr>
            <a:spLocks noGrp="1"/>
          </p:cNvSpPr>
          <p:nvPr>
            <p:ph type="body" idx="1"/>
          </p:nvPr>
        </p:nvSpPr>
        <p:spPr>
          <a:xfrm>
            <a:off x="270788" y="1257747"/>
            <a:ext cx="11705040" cy="1856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C971244C-4A5D-06C1-0754-72B0AF09A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80741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2" r:id="rId4"/>
    <p:sldLayoutId id="2147483666" r:id="rId5"/>
    <p:sldLayoutId id="2147483673" r:id="rId6"/>
    <p:sldLayoutId id="2147483662" r:id="rId7"/>
    <p:sldLayoutId id="2147483667" r:id="rId8"/>
    <p:sldLayoutId id="2147483674" r:id="rId9"/>
    <p:sldLayoutId id="2147483663" r:id="rId10"/>
    <p:sldLayoutId id="2147483668" r:id="rId11"/>
    <p:sldLayoutId id="2147483675" r:id="rId12"/>
    <p:sldLayoutId id="2147483664" r:id="rId13"/>
    <p:sldLayoutId id="2147483669" r:id="rId14"/>
    <p:sldLayoutId id="2147483676" r:id="rId15"/>
    <p:sldLayoutId id="2147483665" r:id="rId16"/>
    <p:sldLayoutId id="2147483670" r:id="rId17"/>
    <p:sldLayoutId id="2147483677" r:id="rId18"/>
    <p:sldLayoutId id="2147483671" r:id="rId19"/>
    <p:sldLayoutId id="2147483672"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678" r:id="rId45"/>
    <p:sldLayoutId id="2147483653" r:id="rId46"/>
    <p:sldLayoutId id="2147483654" r:id="rId47"/>
    <p:sldLayoutId id="2147483655" r:id="rId48"/>
    <p:sldLayoutId id="2147483703" r:id="rId49"/>
    <p:sldLayoutId id="2147483704" r:id="rId50"/>
    <p:sldLayoutId id="2147483705" r:id="rId51"/>
    <p:sldLayoutId id="2147483706" r:id="rId52"/>
    <p:sldLayoutId id="2147483707" r:id="rId53"/>
  </p:sldLayoutIdLst>
  <p:hf sldNum="0" hdr="0" dt="0"/>
  <p:txStyles>
    <p:titleStyle>
      <a:lvl1pPr algn="l" defTabSz="914400" rtl="0" eaLnBrk="1" latinLnBrk="0" hangingPunct="1">
        <a:lnSpc>
          <a:spcPct val="90000"/>
        </a:lnSpc>
        <a:spcBef>
          <a:spcPct val="0"/>
        </a:spcBef>
        <a:buNone/>
        <a:defRPr sz="32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6_B930B8BB.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customXml" Target="../ink/ink2.xml"/><Relationship Id="rId3" Type="http://schemas.openxmlformats.org/officeDocument/2006/relationships/slide" Target="slide10.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8.xml"/><Relationship Id="rId16"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hyperlink" Target="https://urldefense.com/v3/__https:/modgovuk.sharepoint.com/teams/cui6-773/default.aspx__;!!OepYZ6Q!-u9uKdmF5a_dWy3_T89AZpcZi8bpP2zZgEBWkDuXImsUz4mVGiVPEDPTBL1o-j5Mb-gN2kDEXjQApE84c40ACI7fO7hto60kDLNxrsOJN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urofighter Typhoon - Demon or Lemon?">
            <a:extLst>
              <a:ext uri="{FF2B5EF4-FFF2-40B4-BE49-F238E27FC236}">
                <a16:creationId xmlns:a16="http://schemas.microsoft.com/office/drawing/2014/main" id="{E619A419-EE0A-8D2C-AE80-6E688120F04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2088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588A55-869F-E60C-A354-05F96E09136B}"/>
              </a:ext>
            </a:extLst>
          </p:cNvPr>
          <p:cNvSpPr>
            <a:spLocks noGrp="1"/>
          </p:cNvSpPr>
          <p:nvPr>
            <p:ph type="ctrTitle"/>
          </p:nvPr>
        </p:nvSpPr>
        <p:spPr/>
        <p:txBody>
          <a:bodyPr>
            <a:normAutofit fontScale="90000"/>
          </a:bodyPr>
          <a:lstStyle/>
          <a:p>
            <a:r>
              <a:rPr lang="en-GB"/>
              <a:t>Overview </a:t>
            </a:r>
          </a:p>
        </p:txBody>
      </p:sp>
      <p:sp>
        <p:nvSpPr>
          <p:cNvPr id="3" name="Subtitle 2">
            <a:extLst>
              <a:ext uri="{FF2B5EF4-FFF2-40B4-BE49-F238E27FC236}">
                <a16:creationId xmlns:a16="http://schemas.microsoft.com/office/drawing/2014/main" id="{D2639F7F-CEB8-3B4D-7746-A7551999FEEC}"/>
              </a:ext>
            </a:extLst>
          </p:cNvPr>
          <p:cNvSpPr>
            <a:spLocks noGrp="1"/>
          </p:cNvSpPr>
          <p:nvPr>
            <p:ph type="subTitle" idx="1"/>
          </p:nvPr>
        </p:nvSpPr>
        <p:spPr/>
        <p:txBody>
          <a:bodyPr/>
          <a:lstStyle/>
          <a:p>
            <a:r>
              <a:rPr lang="en-GB"/>
              <a:t>Type Airworthiness Desk Officers’ Foundation Course</a:t>
            </a:r>
          </a:p>
        </p:txBody>
      </p:sp>
    </p:spTree>
    <p:extLst>
      <p:ext uri="{BB962C8B-B14F-4D97-AF65-F5344CB8AC3E}">
        <p14:creationId xmlns:p14="http://schemas.microsoft.com/office/powerpoint/2010/main" val="60143767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BB38-187D-CEBD-5ABD-AB4333EEBB2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FC0468A-5EA8-12A0-BB98-6AFB4D255832}"/>
              </a:ext>
            </a:extLst>
          </p:cNvPr>
          <p:cNvSpPr/>
          <p:nvPr/>
        </p:nvSpPr>
        <p:spPr>
          <a:xfrm>
            <a:off x="0" y="979714"/>
            <a:ext cx="12192000" cy="5373461"/>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EDFDCE-CD8B-4B49-6FFA-C04C65AA42D4}"/>
              </a:ext>
            </a:extLst>
          </p:cNvPr>
          <p:cNvSpPr>
            <a:spLocks noGrp="1"/>
          </p:cNvSpPr>
          <p:nvPr>
            <p:ph type="title"/>
          </p:nvPr>
        </p:nvSpPr>
        <p:spPr/>
        <p:txBody>
          <a:bodyPr>
            <a:normAutofit fontScale="90000"/>
          </a:bodyPr>
          <a:lstStyle/>
          <a:p>
            <a:r>
              <a:rPr lang="en-GB"/>
              <a:t>Type Airworthiness Authority</a:t>
            </a:r>
          </a:p>
        </p:txBody>
      </p:sp>
      <p:sp>
        <p:nvSpPr>
          <p:cNvPr id="5" name="Rectangle 4">
            <a:hlinkClick r:id="rId4" action="ppaction://hlinksldjump"/>
            <a:extLst>
              <a:ext uri="{FF2B5EF4-FFF2-40B4-BE49-F238E27FC236}">
                <a16:creationId xmlns:a16="http://schemas.microsoft.com/office/drawing/2014/main" id="{3295C7DD-DCA5-6360-593C-6F7D7A3F5405}"/>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4" action="ppaction://hlinksldjump"/>
            <a:extLst>
              <a:ext uri="{FF2B5EF4-FFF2-40B4-BE49-F238E27FC236}">
                <a16:creationId xmlns:a16="http://schemas.microsoft.com/office/drawing/2014/main" id="{EBB204E6-4161-D83A-DA10-E8D5CA840A85}"/>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4" action="ppaction://hlinksldjump"/>
            <a:extLst>
              <a:ext uri="{FF2B5EF4-FFF2-40B4-BE49-F238E27FC236}">
                <a16:creationId xmlns:a16="http://schemas.microsoft.com/office/drawing/2014/main" id="{1354C12C-4B89-7032-1442-F57656D5B369}"/>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4" name="Picture 13">
            <a:extLst>
              <a:ext uri="{FF2B5EF4-FFF2-40B4-BE49-F238E27FC236}">
                <a16:creationId xmlns:a16="http://schemas.microsoft.com/office/drawing/2014/main" id="{358709B2-E338-9F9C-6FAA-D1BAC121E255}"/>
              </a:ext>
            </a:extLst>
          </p:cNvPr>
          <p:cNvPicPr>
            <a:picLocks noChangeAspect="1"/>
          </p:cNvPicPr>
          <p:nvPr/>
        </p:nvPicPr>
        <p:blipFill>
          <a:blip r:embed="rId5"/>
          <a:stretch>
            <a:fillRect/>
          </a:stretch>
        </p:blipFill>
        <p:spPr>
          <a:xfrm>
            <a:off x="650003" y="1164771"/>
            <a:ext cx="10584835" cy="5030887"/>
          </a:xfrm>
          <a:prstGeom prst="rect">
            <a:avLst/>
          </a:prstGeom>
        </p:spPr>
      </p:pic>
      <p:sp>
        <p:nvSpPr>
          <p:cNvPr id="3" name="TextBox 2">
            <a:extLst>
              <a:ext uri="{FF2B5EF4-FFF2-40B4-BE49-F238E27FC236}">
                <a16:creationId xmlns:a16="http://schemas.microsoft.com/office/drawing/2014/main" id="{4A8CCE74-4D62-B02D-A04C-6E8AEA48FBD7}"/>
              </a:ext>
            </a:extLst>
          </p:cNvPr>
          <p:cNvSpPr txBox="1"/>
          <p:nvPr/>
        </p:nvSpPr>
        <p:spPr>
          <a:xfrm>
            <a:off x="1757296" y="3934590"/>
            <a:ext cx="3899541" cy="2031325"/>
          </a:xfrm>
          <a:prstGeom prst="rect">
            <a:avLst/>
          </a:prstGeom>
          <a:noFill/>
        </p:spPr>
        <p:txBody>
          <a:bodyPr wrap="square" lIns="91440" tIns="45720" rIns="91440" bIns="45720" rtlCol="0" anchor="t">
            <a:spAutoFit/>
          </a:bodyPr>
          <a:lstStyle/>
          <a:p>
            <a:r>
              <a:rPr lang="en-GB" b="1"/>
              <a:t>Type Airworthiness: </a:t>
            </a:r>
          </a:p>
          <a:p>
            <a:pPr algn="just"/>
            <a:r>
              <a:rPr lang="en-GB"/>
              <a:t>All the actions associated with the upkeep of a type design and the associated approved data through life. Type Airworthiness Authorities are responsible for all aspects of Type Airworthiness. </a:t>
            </a:r>
            <a:endParaRPr lang="en-GB" b="1"/>
          </a:p>
        </p:txBody>
      </p:sp>
      <p:sp>
        <p:nvSpPr>
          <p:cNvPr id="4" name="TextBox 3">
            <a:extLst>
              <a:ext uri="{FF2B5EF4-FFF2-40B4-BE49-F238E27FC236}">
                <a16:creationId xmlns:a16="http://schemas.microsoft.com/office/drawing/2014/main" id="{74BAB92D-0B7D-D846-7A20-C7222CC08CDC}"/>
              </a:ext>
            </a:extLst>
          </p:cNvPr>
          <p:cNvSpPr txBox="1"/>
          <p:nvPr/>
        </p:nvSpPr>
        <p:spPr>
          <a:xfrm>
            <a:off x="372405" y="3934590"/>
            <a:ext cx="1384891" cy="2031325"/>
          </a:xfrm>
          <a:prstGeom prst="rect">
            <a:avLst/>
          </a:prstGeom>
          <a:solidFill>
            <a:srgbClr val="4E0C82"/>
          </a:solidFill>
          <a:ln>
            <a:solidFill>
              <a:srgbClr val="4472C4"/>
            </a:solidFill>
          </a:ln>
        </p:spPr>
        <p:txBody>
          <a:bodyPr wrap="square" lIns="91440" tIns="45720" rIns="91440" bIns="45720" rtlCol="0" anchor="t">
            <a:spAutoFit/>
          </a:bodyPr>
          <a:lstStyle/>
          <a:p>
            <a:r>
              <a:rPr lang="en-GB" b="1">
                <a:solidFill>
                  <a:schemeClr val="bg1"/>
                </a:solidFill>
              </a:rPr>
              <a:t>Definitions </a:t>
            </a:r>
          </a:p>
          <a:p>
            <a:r>
              <a:rPr lang="en-GB" b="1">
                <a:solidFill>
                  <a:schemeClr val="bg1"/>
                </a:solidFill>
              </a:rPr>
              <a:t>MAA-02</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Tree>
    <p:extLst>
      <p:ext uri="{BB962C8B-B14F-4D97-AF65-F5344CB8AC3E}">
        <p14:creationId xmlns:p14="http://schemas.microsoft.com/office/powerpoint/2010/main" val="31069779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22920-1565-D8B6-4DE2-DF93C565F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C3005-DF4F-1B0C-A53E-46C03C01928F}"/>
              </a:ext>
            </a:extLst>
          </p:cNvPr>
          <p:cNvSpPr>
            <a:spLocks noGrp="1"/>
          </p:cNvSpPr>
          <p:nvPr>
            <p:ph type="title"/>
          </p:nvPr>
        </p:nvSpPr>
        <p:spPr/>
        <p:txBody>
          <a:bodyPr>
            <a:normAutofit fontScale="90000"/>
          </a:bodyPr>
          <a:lstStyle/>
          <a:p>
            <a:r>
              <a:rPr lang="en-GB"/>
              <a:t>Type Airworthiness Authority </a:t>
            </a:r>
          </a:p>
        </p:txBody>
      </p:sp>
      <p:sp>
        <p:nvSpPr>
          <p:cNvPr id="5" name="Rectangle 4">
            <a:hlinkClick r:id="rId3" action="ppaction://hlinksldjump"/>
            <a:extLst>
              <a:ext uri="{FF2B5EF4-FFF2-40B4-BE49-F238E27FC236}">
                <a16:creationId xmlns:a16="http://schemas.microsoft.com/office/drawing/2014/main" id="{FEB8F05F-1ED7-5F11-3630-A4E1B956CE41}"/>
              </a:ext>
            </a:extLst>
          </p:cNvPr>
          <p:cNvSpPr/>
          <p:nvPr/>
        </p:nvSpPr>
        <p:spPr>
          <a:xfrm>
            <a:off x="216588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5C53ED60-2B1F-F386-335A-0B8583000360}"/>
              </a:ext>
            </a:extLst>
          </p:cNvPr>
          <p:cNvSpPr/>
          <p:nvPr/>
        </p:nvSpPr>
        <p:spPr>
          <a:xfrm>
            <a:off x="216588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1F752F7B-16A5-98DE-CDCF-93737B29580B}"/>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8" name="Content Placeholder 7">
            <a:extLst>
              <a:ext uri="{FF2B5EF4-FFF2-40B4-BE49-F238E27FC236}">
                <a16:creationId xmlns:a16="http://schemas.microsoft.com/office/drawing/2014/main" id="{8588731B-2C0C-39A2-308A-A5A8F40D389D}"/>
              </a:ext>
            </a:extLst>
          </p:cNvPr>
          <p:cNvPicPr>
            <a:picLocks noGrp="1" noChangeAspect="1"/>
          </p:cNvPicPr>
          <p:nvPr>
            <p:ph sz="half" idx="1"/>
          </p:nvPr>
        </p:nvPicPr>
        <p:blipFill>
          <a:blip r:embed="rId4"/>
          <a:stretch>
            <a:fillRect/>
          </a:stretch>
        </p:blipFill>
        <p:spPr>
          <a:xfrm>
            <a:off x="470963" y="1712980"/>
            <a:ext cx="6460115" cy="3070441"/>
          </a:xfrm>
          <a:prstGeom prst="rect">
            <a:avLst/>
          </a:prstGeom>
        </p:spPr>
      </p:pic>
      <p:sp>
        <p:nvSpPr>
          <p:cNvPr id="9" name="TextBox 8">
            <a:extLst>
              <a:ext uri="{FF2B5EF4-FFF2-40B4-BE49-F238E27FC236}">
                <a16:creationId xmlns:a16="http://schemas.microsoft.com/office/drawing/2014/main" id="{D9DBD366-9B9F-2C7B-A30B-82FCAA70F61D}"/>
              </a:ext>
            </a:extLst>
          </p:cNvPr>
          <p:cNvSpPr txBox="1"/>
          <p:nvPr/>
        </p:nvSpPr>
        <p:spPr>
          <a:xfrm>
            <a:off x="7081048" y="1838979"/>
            <a:ext cx="1802806" cy="2862322"/>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Definitions </a:t>
            </a:r>
          </a:p>
          <a:p>
            <a:r>
              <a:rPr lang="en-GB" b="1">
                <a:solidFill>
                  <a:schemeClr val="bg1"/>
                </a:solidFill>
              </a:rPr>
              <a:t>MAA-02</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10" name="TextBox 9">
            <a:extLst>
              <a:ext uri="{FF2B5EF4-FFF2-40B4-BE49-F238E27FC236}">
                <a16:creationId xmlns:a16="http://schemas.microsoft.com/office/drawing/2014/main" id="{C9DEB439-786C-762E-A8DB-F4C3C64D7119}"/>
              </a:ext>
            </a:extLst>
          </p:cNvPr>
          <p:cNvSpPr txBox="1"/>
          <p:nvPr/>
        </p:nvSpPr>
        <p:spPr>
          <a:xfrm>
            <a:off x="8931981" y="1851191"/>
            <a:ext cx="2907092" cy="2862322"/>
          </a:xfrm>
          <a:prstGeom prst="rect">
            <a:avLst/>
          </a:prstGeom>
          <a:noFill/>
        </p:spPr>
        <p:txBody>
          <a:bodyPr wrap="square" lIns="91440" tIns="45720" rIns="91440" bIns="45720" rtlCol="0" anchor="t">
            <a:spAutoFit/>
          </a:bodyPr>
          <a:lstStyle/>
          <a:p>
            <a:r>
              <a:rPr lang="en-GB" b="1"/>
              <a:t>Continuing Airworthiness: </a:t>
            </a:r>
          </a:p>
          <a:p>
            <a:r>
              <a:rPr lang="en-GB"/>
              <a:t>All of the processes ensuring that, at any time in its operating life, an Air System complies with the airworthiness requirements in force and is in a condition for safe operation. </a:t>
            </a:r>
            <a:endParaRPr lang="en-GB" b="1"/>
          </a:p>
        </p:txBody>
      </p:sp>
    </p:spTree>
    <p:extLst>
      <p:ext uri="{BB962C8B-B14F-4D97-AF65-F5344CB8AC3E}">
        <p14:creationId xmlns:p14="http://schemas.microsoft.com/office/powerpoint/2010/main" val="99466317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58DB-4745-5701-C48B-CCAA4F45CF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BD1EC6A-D6CD-C12C-5901-62A8DD98B30A}"/>
              </a:ext>
            </a:extLst>
          </p:cNvPr>
          <p:cNvSpPr/>
          <p:nvPr/>
        </p:nvSpPr>
        <p:spPr>
          <a:xfrm>
            <a:off x="0" y="0"/>
            <a:ext cx="12192000" cy="631333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4BC5D3F2-933D-6FD5-A6F5-DBF98FC9277D}"/>
              </a:ext>
            </a:extLst>
          </p:cNvPr>
          <p:cNvGrpSpPr/>
          <p:nvPr/>
        </p:nvGrpSpPr>
        <p:grpSpPr>
          <a:xfrm>
            <a:off x="1420430" y="-5316"/>
            <a:ext cx="9104695" cy="6244684"/>
            <a:chOff x="1420430" y="-5316"/>
            <a:chExt cx="9104695" cy="6244684"/>
          </a:xfrm>
        </p:grpSpPr>
        <p:grpSp>
          <p:nvGrpSpPr>
            <p:cNvPr id="3" name="Group 2">
              <a:extLst>
                <a:ext uri="{FF2B5EF4-FFF2-40B4-BE49-F238E27FC236}">
                  <a16:creationId xmlns:a16="http://schemas.microsoft.com/office/drawing/2014/main" id="{0A8F1921-C2BB-3DFA-E8A6-72B65A7CB84D}"/>
                </a:ext>
              </a:extLst>
            </p:cNvPr>
            <p:cNvGrpSpPr/>
            <p:nvPr/>
          </p:nvGrpSpPr>
          <p:grpSpPr>
            <a:xfrm>
              <a:off x="1420430" y="-5316"/>
              <a:ext cx="9104695" cy="6244684"/>
              <a:chOff x="1420430" y="-5316"/>
              <a:chExt cx="9104695" cy="6244684"/>
            </a:xfrm>
          </p:grpSpPr>
          <p:pic>
            <p:nvPicPr>
              <p:cNvPr id="7" name="Picture 6">
                <a:extLst>
                  <a:ext uri="{FF2B5EF4-FFF2-40B4-BE49-F238E27FC236}">
                    <a16:creationId xmlns:a16="http://schemas.microsoft.com/office/drawing/2014/main" id="{8C926161-24CB-167A-1251-EC5FE14267CA}"/>
                  </a:ext>
                </a:extLst>
              </p:cNvPr>
              <p:cNvPicPr>
                <a:picLocks noChangeAspect="1"/>
              </p:cNvPicPr>
              <p:nvPr/>
            </p:nvPicPr>
            <p:blipFill>
              <a:blip r:embed="rId3"/>
              <a:srcRect l="1729" b="2726"/>
              <a:stretch/>
            </p:blipFill>
            <p:spPr>
              <a:xfrm>
                <a:off x="1420430" y="-5316"/>
                <a:ext cx="9104695" cy="6244684"/>
              </a:xfrm>
              <a:prstGeom prst="rect">
                <a:avLst/>
              </a:prstGeom>
            </p:spPr>
          </p:pic>
          <p:sp>
            <p:nvSpPr>
              <p:cNvPr id="8" name="TextBox 7">
                <a:extLst>
                  <a:ext uri="{FF2B5EF4-FFF2-40B4-BE49-F238E27FC236}">
                    <a16:creationId xmlns:a16="http://schemas.microsoft.com/office/drawing/2014/main" id="{A247BB49-BD85-221E-FEE5-0FD202113162}"/>
                  </a:ext>
                </a:extLst>
              </p:cNvPr>
              <p:cNvSpPr txBox="1"/>
              <p:nvPr/>
            </p:nvSpPr>
            <p:spPr>
              <a:xfrm>
                <a:off x="6305110" y="2365747"/>
                <a:ext cx="1302492" cy="461665"/>
              </a:xfrm>
              <a:prstGeom prst="rect">
                <a:avLst/>
              </a:prstGeom>
              <a:solidFill>
                <a:srgbClr val="C9DCF4"/>
              </a:solidFill>
            </p:spPr>
            <p:txBody>
              <a:bodyPr wrap="square" rtlCol="0">
                <a:spAutoFit/>
              </a:bodyPr>
              <a:lstStyle/>
              <a:p>
                <a:pPr algn="ctr"/>
                <a:r>
                  <a:rPr lang="en-GB" sz="800" b="1">
                    <a:solidFill>
                      <a:srgbClr val="53348B"/>
                    </a:solidFill>
                  </a:rPr>
                  <a:t>Director Engineering </a:t>
                </a:r>
              </a:p>
              <a:p>
                <a:pPr algn="ctr"/>
                <a:r>
                  <a:rPr lang="en-GB" sz="800" b="1">
                    <a:solidFill>
                      <a:srgbClr val="53348B"/>
                    </a:solidFill>
                  </a:rPr>
                  <a:t>and Safety  (RA 1012 Responsibilities</a:t>
                </a:r>
              </a:p>
            </p:txBody>
          </p:sp>
          <p:sp>
            <p:nvSpPr>
              <p:cNvPr id="9" name="Rectangle 8">
                <a:extLst>
                  <a:ext uri="{FF2B5EF4-FFF2-40B4-BE49-F238E27FC236}">
                    <a16:creationId xmlns:a16="http://schemas.microsoft.com/office/drawing/2014/main" id="{9D3D774E-419C-9C9B-C188-D8C8BC92EF9C}"/>
                  </a:ext>
                </a:extLst>
              </p:cNvPr>
              <p:cNvSpPr/>
              <p:nvPr/>
            </p:nvSpPr>
            <p:spPr>
              <a:xfrm>
                <a:off x="4669863" y="2546498"/>
                <a:ext cx="925032"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F5073F2-2024-BD65-9A68-FC3847CBF0CD}"/>
                  </a:ext>
                </a:extLst>
              </p:cNvPr>
              <p:cNvSpPr txBox="1"/>
              <p:nvPr/>
            </p:nvSpPr>
            <p:spPr>
              <a:xfrm>
                <a:off x="4625970" y="2419730"/>
                <a:ext cx="1012817" cy="461665"/>
              </a:xfrm>
              <a:prstGeom prst="rect">
                <a:avLst/>
              </a:prstGeom>
              <a:noFill/>
            </p:spPr>
            <p:txBody>
              <a:bodyPr wrap="square" rtlCol="0">
                <a:spAutoFit/>
              </a:bodyPr>
              <a:lstStyle/>
              <a:p>
                <a:r>
                  <a:rPr lang="en-GB" sz="800" b="1">
                    <a:solidFill>
                      <a:srgbClr val="E3DFED"/>
                    </a:solidFill>
                  </a:rPr>
                  <a:t>Dir Fixed Wing</a:t>
                </a:r>
              </a:p>
              <a:p>
                <a:r>
                  <a:rPr lang="en-GB" sz="800" b="1">
                    <a:solidFill>
                      <a:srgbClr val="E3DFED"/>
                    </a:solidFill>
                  </a:rPr>
                  <a:t>Dir Rotary Wing &amp; UAS (RA1013)</a:t>
                </a:r>
              </a:p>
            </p:txBody>
          </p:sp>
          <p:sp>
            <p:nvSpPr>
              <p:cNvPr id="11" name="Rectangle 10">
                <a:extLst>
                  <a:ext uri="{FF2B5EF4-FFF2-40B4-BE49-F238E27FC236}">
                    <a16:creationId xmlns:a16="http://schemas.microsoft.com/office/drawing/2014/main" id="{6449B142-F1D9-CBF1-255A-3EC2DE35642A}"/>
                  </a:ext>
                </a:extLst>
              </p:cNvPr>
              <p:cNvSpPr/>
              <p:nvPr/>
            </p:nvSpPr>
            <p:spPr>
              <a:xfrm>
                <a:off x="6238658" y="3890132"/>
                <a:ext cx="1102433"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EF7CD6B-9926-0A51-CB1F-B05CE88DED6A}"/>
                  </a:ext>
                </a:extLst>
              </p:cNvPr>
              <p:cNvSpPr txBox="1"/>
              <p:nvPr/>
            </p:nvSpPr>
            <p:spPr>
              <a:xfrm>
                <a:off x="6379933" y="3877098"/>
                <a:ext cx="1012817" cy="338554"/>
              </a:xfrm>
              <a:prstGeom prst="rect">
                <a:avLst/>
              </a:prstGeom>
              <a:noFill/>
            </p:spPr>
            <p:txBody>
              <a:bodyPr wrap="square" lIns="91440" tIns="45720" rIns="91440" bIns="45720" rtlCol="0" anchor="t">
                <a:spAutoFit/>
              </a:bodyPr>
              <a:lstStyle/>
              <a:p>
                <a:r>
                  <a:rPr lang="en-GB" sz="800" b="1">
                    <a:solidFill>
                      <a:srgbClr val="E3DFED"/>
                    </a:solidFill>
                  </a:rPr>
                  <a:t>Head of Eng Authority (Air)</a:t>
                </a:r>
              </a:p>
            </p:txBody>
          </p:sp>
        </p:grpSp>
        <p:sp>
          <p:nvSpPr>
            <p:cNvPr id="5" name="TextBox 4">
              <a:extLst>
                <a:ext uri="{FF2B5EF4-FFF2-40B4-BE49-F238E27FC236}">
                  <a16:creationId xmlns:a16="http://schemas.microsoft.com/office/drawing/2014/main" id="{E23E03AE-39DB-4ACD-E57D-1D484D64D878}"/>
                </a:ext>
              </a:extLst>
            </p:cNvPr>
            <p:cNvSpPr txBox="1"/>
            <p:nvPr/>
          </p:nvSpPr>
          <p:spPr>
            <a:xfrm>
              <a:off x="5216350" y="3592390"/>
              <a:ext cx="1443758" cy="215444"/>
            </a:xfrm>
            <a:prstGeom prst="rect">
              <a:avLst/>
            </a:prstGeom>
            <a:noFill/>
          </p:spPr>
          <p:txBody>
            <a:bodyPr wrap="square" rtlCol="0">
              <a:spAutoFit/>
            </a:bodyPr>
            <a:lstStyle/>
            <a:p>
              <a:r>
                <a:rPr lang="en-GB" sz="800" b="1">
                  <a:solidFill>
                    <a:srgbClr val="E3DFED"/>
                  </a:solidFill>
                </a:rPr>
                <a:t>(RA1015 Responsibilities)</a:t>
              </a:r>
            </a:p>
          </p:txBody>
        </p:sp>
      </p:grpSp>
    </p:spTree>
    <p:extLst>
      <p:ext uri="{BB962C8B-B14F-4D97-AF65-F5344CB8AC3E}">
        <p14:creationId xmlns:p14="http://schemas.microsoft.com/office/powerpoint/2010/main" val="4048787345"/>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796C9-9AF7-D786-A51A-8D9E0DCDB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FA3DA-150B-0F7A-4107-0D259835FC6C}"/>
              </a:ext>
            </a:extLst>
          </p:cNvPr>
          <p:cNvSpPr>
            <a:spLocks noGrp="1"/>
          </p:cNvSpPr>
          <p:nvPr>
            <p:ph type="title"/>
          </p:nvPr>
        </p:nvSpPr>
        <p:spPr/>
        <p:txBody>
          <a:bodyPr>
            <a:normAutofit fontScale="90000"/>
          </a:bodyPr>
          <a:lstStyle/>
          <a:p>
            <a:r>
              <a:rPr lang="en-GB"/>
              <a:t>Continuing Airworthiness Management Organisation</a:t>
            </a:r>
          </a:p>
        </p:txBody>
      </p:sp>
      <p:pic>
        <p:nvPicPr>
          <p:cNvPr id="5" name="Picture 4">
            <a:extLst>
              <a:ext uri="{FF2B5EF4-FFF2-40B4-BE49-F238E27FC236}">
                <a16:creationId xmlns:a16="http://schemas.microsoft.com/office/drawing/2014/main" id="{CC91DDCE-78D2-15F9-77C5-9D0A6A4F440C}"/>
              </a:ext>
            </a:extLst>
          </p:cNvPr>
          <p:cNvPicPr>
            <a:picLocks noChangeAspect="1"/>
          </p:cNvPicPr>
          <p:nvPr/>
        </p:nvPicPr>
        <p:blipFill>
          <a:blip r:embed="rId3"/>
          <a:srcRect l="1729" t="74948" r="28357" b="2726"/>
          <a:stretch/>
        </p:blipFill>
        <p:spPr>
          <a:xfrm>
            <a:off x="532557" y="3603581"/>
            <a:ext cx="10181451" cy="2309272"/>
          </a:xfrm>
          <a:prstGeom prst="rect">
            <a:avLst/>
          </a:prstGeom>
        </p:spPr>
      </p:pic>
      <p:sp>
        <p:nvSpPr>
          <p:cNvPr id="3" name="TextBox 2">
            <a:extLst>
              <a:ext uri="{FF2B5EF4-FFF2-40B4-BE49-F238E27FC236}">
                <a16:creationId xmlns:a16="http://schemas.microsoft.com/office/drawing/2014/main" id="{91745F74-E3E1-2A4C-7B16-3A14C51E558B}"/>
              </a:ext>
            </a:extLst>
          </p:cNvPr>
          <p:cNvSpPr txBox="1"/>
          <p:nvPr/>
        </p:nvSpPr>
        <p:spPr>
          <a:xfrm>
            <a:off x="373930" y="1434187"/>
            <a:ext cx="11601898" cy="1477328"/>
          </a:xfrm>
          <a:prstGeom prst="rect">
            <a:avLst/>
          </a:prstGeom>
          <a:noFill/>
        </p:spPr>
        <p:txBody>
          <a:bodyPr wrap="square">
            <a:spAutoFit/>
          </a:bodyPr>
          <a:lstStyle/>
          <a:p>
            <a:pPr algn="just"/>
            <a:r>
              <a:rPr lang="en-US"/>
              <a:t>The UK MoD established CAMO to align military aircraft airworthiness with civil aviation standards, following incidents like Nimrod XV230. Governed by MAA regulations (RA 4900–4999), it ensures ongoing airworthiness through formal, accountable processes and supports both MoD and industry-managed fleets to enhance safety oversight.</a:t>
            </a:r>
            <a:endParaRPr lang="en-GB"/>
          </a:p>
          <a:p>
            <a:pPr algn="just"/>
            <a:endParaRPr lang="en-GB"/>
          </a:p>
        </p:txBody>
      </p:sp>
    </p:spTree>
    <p:extLst>
      <p:ext uri="{BB962C8B-B14F-4D97-AF65-F5344CB8AC3E}">
        <p14:creationId xmlns:p14="http://schemas.microsoft.com/office/powerpoint/2010/main" val="30695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1DF4-9C43-2E49-D6D6-D4DEF749F5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1361EB-383B-A371-7DAB-545E516A3093}"/>
              </a:ext>
            </a:extLst>
          </p:cNvPr>
          <p:cNvSpPr/>
          <p:nvPr/>
        </p:nvSpPr>
        <p:spPr>
          <a:xfrm>
            <a:off x="0" y="0"/>
            <a:ext cx="12192000" cy="631333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B2D38C0A-01C6-411A-2A4B-C32684E857B2}"/>
              </a:ext>
            </a:extLst>
          </p:cNvPr>
          <p:cNvGrpSpPr/>
          <p:nvPr/>
        </p:nvGrpSpPr>
        <p:grpSpPr>
          <a:xfrm>
            <a:off x="1420430" y="-5316"/>
            <a:ext cx="9104695" cy="6244684"/>
            <a:chOff x="1420430" y="-5316"/>
            <a:chExt cx="9104695" cy="6244684"/>
          </a:xfrm>
        </p:grpSpPr>
        <p:grpSp>
          <p:nvGrpSpPr>
            <p:cNvPr id="3" name="Group 2">
              <a:extLst>
                <a:ext uri="{FF2B5EF4-FFF2-40B4-BE49-F238E27FC236}">
                  <a16:creationId xmlns:a16="http://schemas.microsoft.com/office/drawing/2014/main" id="{36E9E1F8-BE92-EB99-B5BE-01E737E04A80}"/>
                </a:ext>
              </a:extLst>
            </p:cNvPr>
            <p:cNvGrpSpPr/>
            <p:nvPr/>
          </p:nvGrpSpPr>
          <p:grpSpPr>
            <a:xfrm>
              <a:off x="1420430" y="-5316"/>
              <a:ext cx="9104695" cy="6244684"/>
              <a:chOff x="1420430" y="-5316"/>
              <a:chExt cx="9104695" cy="6244684"/>
            </a:xfrm>
          </p:grpSpPr>
          <p:pic>
            <p:nvPicPr>
              <p:cNvPr id="7" name="Picture 6">
                <a:extLst>
                  <a:ext uri="{FF2B5EF4-FFF2-40B4-BE49-F238E27FC236}">
                    <a16:creationId xmlns:a16="http://schemas.microsoft.com/office/drawing/2014/main" id="{374A8E77-E0DC-0AEE-C0E6-AB5684B102B3}"/>
                  </a:ext>
                </a:extLst>
              </p:cNvPr>
              <p:cNvPicPr>
                <a:picLocks noChangeAspect="1"/>
              </p:cNvPicPr>
              <p:nvPr/>
            </p:nvPicPr>
            <p:blipFill>
              <a:blip r:embed="rId3"/>
              <a:srcRect l="1729" b="2726"/>
              <a:stretch/>
            </p:blipFill>
            <p:spPr>
              <a:xfrm>
                <a:off x="1420430" y="-5316"/>
                <a:ext cx="9104695" cy="6244684"/>
              </a:xfrm>
              <a:prstGeom prst="rect">
                <a:avLst/>
              </a:prstGeom>
            </p:spPr>
          </p:pic>
          <p:sp>
            <p:nvSpPr>
              <p:cNvPr id="8" name="TextBox 7">
                <a:extLst>
                  <a:ext uri="{FF2B5EF4-FFF2-40B4-BE49-F238E27FC236}">
                    <a16:creationId xmlns:a16="http://schemas.microsoft.com/office/drawing/2014/main" id="{08DF1863-034F-CD5C-C709-BD9366BCFB48}"/>
                  </a:ext>
                </a:extLst>
              </p:cNvPr>
              <p:cNvSpPr txBox="1"/>
              <p:nvPr/>
            </p:nvSpPr>
            <p:spPr>
              <a:xfrm>
                <a:off x="6305110" y="2365747"/>
                <a:ext cx="1302492" cy="461665"/>
              </a:xfrm>
              <a:prstGeom prst="rect">
                <a:avLst/>
              </a:prstGeom>
              <a:solidFill>
                <a:srgbClr val="C9DCF4"/>
              </a:solidFill>
            </p:spPr>
            <p:txBody>
              <a:bodyPr wrap="square" rtlCol="0">
                <a:spAutoFit/>
              </a:bodyPr>
              <a:lstStyle/>
              <a:p>
                <a:pPr algn="ctr"/>
                <a:r>
                  <a:rPr lang="en-GB" sz="800" b="1">
                    <a:solidFill>
                      <a:srgbClr val="53348B"/>
                    </a:solidFill>
                  </a:rPr>
                  <a:t>Director Engineering </a:t>
                </a:r>
              </a:p>
              <a:p>
                <a:pPr algn="ctr"/>
                <a:r>
                  <a:rPr lang="en-GB" sz="800" b="1">
                    <a:solidFill>
                      <a:srgbClr val="53348B"/>
                    </a:solidFill>
                  </a:rPr>
                  <a:t>and Safety  (RA 1012 Responsibilities</a:t>
                </a:r>
              </a:p>
            </p:txBody>
          </p:sp>
          <p:sp>
            <p:nvSpPr>
              <p:cNvPr id="9" name="Rectangle 8">
                <a:extLst>
                  <a:ext uri="{FF2B5EF4-FFF2-40B4-BE49-F238E27FC236}">
                    <a16:creationId xmlns:a16="http://schemas.microsoft.com/office/drawing/2014/main" id="{AB7A985F-06CD-B71B-33EA-04A35BDB0C10}"/>
                  </a:ext>
                </a:extLst>
              </p:cNvPr>
              <p:cNvSpPr/>
              <p:nvPr/>
            </p:nvSpPr>
            <p:spPr>
              <a:xfrm>
                <a:off x="4669863" y="2546498"/>
                <a:ext cx="925032"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2842017-8993-7E82-7BF9-07D764B4B940}"/>
                  </a:ext>
                </a:extLst>
              </p:cNvPr>
              <p:cNvSpPr txBox="1"/>
              <p:nvPr/>
            </p:nvSpPr>
            <p:spPr>
              <a:xfrm>
                <a:off x="4625970" y="2419730"/>
                <a:ext cx="1012817" cy="461665"/>
              </a:xfrm>
              <a:prstGeom prst="rect">
                <a:avLst/>
              </a:prstGeom>
              <a:noFill/>
            </p:spPr>
            <p:txBody>
              <a:bodyPr wrap="square" rtlCol="0">
                <a:spAutoFit/>
              </a:bodyPr>
              <a:lstStyle/>
              <a:p>
                <a:r>
                  <a:rPr lang="en-GB" sz="800" b="1">
                    <a:solidFill>
                      <a:srgbClr val="E3DFED"/>
                    </a:solidFill>
                  </a:rPr>
                  <a:t>Dir Fixed Wing</a:t>
                </a:r>
              </a:p>
              <a:p>
                <a:r>
                  <a:rPr lang="en-GB" sz="800" b="1">
                    <a:solidFill>
                      <a:srgbClr val="E3DFED"/>
                    </a:solidFill>
                  </a:rPr>
                  <a:t>Dir Rotary Wing &amp; UAS (RA1013)</a:t>
                </a:r>
              </a:p>
            </p:txBody>
          </p:sp>
          <p:sp>
            <p:nvSpPr>
              <p:cNvPr id="11" name="Rectangle 10">
                <a:extLst>
                  <a:ext uri="{FF2B5EF4-FFF2-40B4-BE49-F238E27FC236}">
                    <a16:creationId xmlns:a16="http://schemas.microsoft.com/office/drawing/2014/main" id="{4C927C31-7DEF-2E98-2725-6D6C60D079D9}"/>
                  </a:ext>
                </a:extLst>
              </p:cNvPr>
              <p:cNvSpPr/>
              <p:nvPr/>
            </p:nvSpPr>
            <p:spPr>
              <a:xfrm>
                <a:off x="6238658" y="3890132"/>
                <a:ext cx="1102433"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A27F21D-41C3-958F-9E45-484BD78AB6B8}"/>
                  </a:ext>
                </a:extLst>
              </p:cNvPr>
              <p:cNvSpPr txBox="1"/>
              <p:nvPr/>
            </p:nvSpPr>
            <p:spPr>
              <a:xfrm>
                <a:off x="6379933" y="3877098"/>
                <a:ext cx="1012817" cy="338554"/>
              </a:xfrm>
              <a:prstGeom prst="rect">
                <a:avLst/>
              </a:prstGeom>
              <a:noFill/>
            </p:spPr>
            <p:txBody>
              <a:bodyPr wrap="square" lIns="91440" tIns="45720" rIns="91440" bIns="45720" rtlCol="0" anchor="t">
                <a:spAutoFit/>
              </a:bodyPr>
              <a:lstStyle/>
              <a:p>
                <a:r>
                  <a:rPr lang="en-GB" sz="800" b="1">
                    <a:solidFill>
                      <a:srgbClr val="E3DFED"/>
                    </a:solidFill>
                  </a:rPr>
                  <a:t>Head of Eng Authority (Air)</a:t>
                </a:r>
              </a:p>
            </p:txBody>
          </p:sp>
        </p:grpSp>
        <p:sp>
          <p:nvSpPr>
            <p:cNvPr id="5" name="TextBox 4">
              <a:extLst>
                <a:ext uri="{FF2B5EF4-FFF2-40B4-BE49-F238E27FC236}">
                  <a16:creationId xmlns:a16="http://schemas.microsoft.com/office/drawing/2014/main" id="{17F73E0C-8C61-FE1F-F995-6ECFAF453108}"/>
                </a:ext>
              </a:extLst>
            </p:cNvPr>
            <p:cNvSpPr txBox="1"/>
            <p:nvPr/>
          </p:nvSpPr>
          <p:spPr>
            <a:xfrm>
              <a:off x="5216350" y="3592390"/>
              <a:ext cx="1443758" cy="215444"/>
            </a:xfrm>
            <a:prstGeom prst="rect">
              <a:avLst/>
            </a:prstGeom>
            <a:noFill/>
          </p:spPr>
          <p:txBody>
            <a:bodyPr wrap="square" rtlCol="0">
              <a:spAutoFit/>
            </a:bodyPr>
            <a:lstStyle/>
            <a:p>
              <a:r>
                <a:rPr lang="en-GB" sz="800" b="1">
                  <a:solidFill>
                    <a:srgbClr val="E3DFED"/>
                  </a:solidFill>
                </a:rPr>
                <a:t>(RA1015 Responsibilities)</a:t>
              </a:r>
            </a:p>
          </p:txBody>
        </p:sp>
      </p:grpSp>
    </p:spTree>
    <p:extLst>
      <p:ext uri="{BB962C8B-B14F-4D97-AF65-F5344CB8AC3E}">
        <p14:creationId xmlns:p14="http://schemas.microsoft.com/office/powerpoint/2010/main" val="1816181136"/>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D3B3E-EC0D-1C37-827D-708BB57864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0259D2-7CBE-8307-8AF7-2F521536AD05}"/>
              </a:ext>
            </a:extLst>
          </p:cNvPr>
          <p:cNvPicPr>
            <a:picLocks noChangeAspect="1"/>
          </p:cNvPicPr>
          <p:nvPr/>
        </p:nvPicPr>
        <p:blipFill>
          <a:blip r:embed="rId3"/>
          <a:srcRect l="71414" t="28648" b="17469"/>
          <a:stretch/>
        </p:blipFill>
        <p:spPr>
          <a:xfrm>
            <a:off x="4370070" y="1352724"/>
            <a:ext cx="3506475" cy="4694394"/>
          </a:xfrm>
          <a:prstGeom prst="rect">
            <a:avLst/>
          </a:prstGeom>
        </p:spPr>
      </p:pic>
    </p:spTree>
    <p:extLst>
      <p:ext uri="{BB962C8B-B14F-4D97-AF65-F5344CB8AC3E}">
        <p14:creationId xmlns:p14="http://schemas.microsoft.com/office/powerpoint/2010/main" val="397195021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37CAB-7491-F632-F28B-11DC95332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0FBE6-3D1E-8A88-AFC8-7603299F5A27}"/>
              </a:ext>
            </a:extLst>
          </p:cNvPr>
          <p:cNvSpPr>
            <a:spLocks noGrp="1"/>
          </p:cNvSpPr>
          <p:nvPr>
            <p:ph type="title"/>
          </p:nvPr>
        </p:nvSpPr>
        <p:spPr/>
        <p:txBody>
          <a:bodyPr>
            <a:normAutofit fontScale="90000"/>
          </a:bodyPr>
          <a:lstStyle/>
          <a:p>
            <a:r>
              <a:rPr lang="en-GB"/>
              <a:t>Release to Service Authority (RTSA)</a:t>
            </a:r>
          </a:p>
        </p:txBody>
      </p:sp>
      <p:pic>
        <p:nvPicPr>
          <p:cNvPr id="5" name="Picture 4">
            <a:extLst>
              <a:ext uri="{FF2B5EF4-FFF2-40B4-BE49-F238E27FC236}">
                <a16:creationId xmlns:a16="http://schemas.microsoft.com/office/drawing/2014/main" id="{73C1D984-FF4D-9A94-95C4-0618C5AB806E}"/>
              </a:ext>
            </a:extLst>
          </p:cNvPr>
          <p:cNvPicPr>
            <a:picLocks noChangeAspect="1"/>
          </p:cNvPicPr>
          <p:nvPr/>
        </p:nvPicPr>
        <p:blipFill>
          <a:blip r:embed="rId3"/>
          <a:srcRect l="40821" t="15419" r="37180" b="64254"/>
          <a:stretch/>
        </p:blipFill>
        <p:spPr>
          <a:xfrm>
            <a:off x="451038" y="1690777"/>
            <a:ext cx="4535031" cy="2976113"/>
          </a:xfrm>
          <a:prstGeom prst="rect">
            <a:avLst/>
          </a:prstGeom>
        </p:spPr>
      </p:pic>
      <p:sp>
        <p:nvSpPr>
          <p:cNvPr id="4" name="TextBox 3">
            <a:extLst>
              <a:ext uri="{FF2B5EF4-FFF2-40B4-BE49-F238E27FC236}">
                <a16:creationId xmlns:a16="http://schemas.microsoft.com/office/drawing/2014/main" id="{FA46328D-5275-185A-DE7E-FB036B956592}"/>
              </a:ext>
            </a:extLst>
          </p:cNvPr>
          <p:cNvSpPr txBox="1"/>
          <p:nvPr/>
        </p:nvSpPr>
        <p:spPr>
          <a:xfrm>
            <a:off x="5409292" y="1690777"/>
            <a:ext cx="6331670" cy="2031325"/>
          </a:xfrm>
          <a:prstGeom prst="rect">
            <a:avLst/>
          </a:prstGeom>
          <a:noFill/>
        </p:spPr>
        <p:txBody>
          <a:bodyPr wrap="square">
            <a:spAutoFit/>
          </a:bodyPr>
          <a:lstStyle/>
          <a:p>
            <a:pPr algn="just"/>
            <a:r>
              <a:rPr lang="en-GB"/>
              <a:t>The Release To Service Authority (RTSA) operates on behalf of the Senior Duty Holder (SDH) and assures an Air System’s Release To Service Recommendations (RTSR) and ensures that identified Risks to Life (</a:t>
            </a:r>
            <a:r>
              <a:rPr lang="en-GB" err="1"/>
              <a:t>RtL</a:t>
            </a:r>
            <a:r>
              <a:rPr lang="en-GB"/>
              <a:t>) have been brought to the attention of the Operating Duty Holder (ODH), before issuing the Release To Service (RTS).</a:t>
            </a:r>
          </a:p>
          <a:p>
            <a:pPr algn="just"/>
            <a:endParaRPr lang="en-GB"/>
          </a:p>
        </p:txBody>
      </p:sp>
    </p:spTree>
    <p:extLst>
      <p:ext uri="{BB962C8B-B14F-4D97-AF65-F5344CB8AC3E}">
        <p14:creationId xmlns:p14="http://schemas.microsoft.com/office/powerpoint/2010/main" val="407674850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DA897-57A2-68AE-AC65-5352FE2124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3B8682-8BB2-BDDB-96C6-C7FD9243E628}"/>
              </a:ext>
            </a:extLst>
          </p:cNvPr>
          <p:cNvSpPr/>
          <p:nvPr/>
        </p:nvSpPr>
        <p:spPr>
          <a:xfrm>
            <a:off x="0" y="0"/>
            <a:ext cx="12192000" cy="631333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606FC78-BBFF-3D73-0DC8-7748F83ABE62}"/>
              </a:ext>
            </a:extLst>
          </p:cNvPr>
          <p:cNvGrpSpPr/>
          <p:nvPr/>
        </p:nvGrpSpPr>
        <p:grpSpPr>
          <a:xfrm>
            <a:off x="1420430" y="-5316"/>
            <a:ext cx="9104695" cy="6244684"/>
            <a:chOff x="1420430" y="-5316"/>
            <a:chExt cx="9104695" cy="6244684"/>
          </a:xfrm>
        </p:grpSpPr>
        <p:grpSp>
          <p:nvGrpSpPr>
            <p:cNvPr id="5" name="Group 4">
              <a:extLst>
                <a:ext uri="{FF2B5EF4-FFF2-40B4-BE49-F238E27FC236}">
                  <a16:creationId xmlns:a16="http://schemas.microsoft.com/office/drawing/2014/main" id="{438509E2-2E51-889D-0156-A95ACACAA36C}"/>
                </a:ext>
              </a:extLst>
            </p:cNvPr>
            <p:cNvGrpSpPr/>
            <p:nvPr/>
          </p:nvGrpSpPr>
          <p:grpSpPr>
            <a:xfrm>
              <a:off x="1420430" y="-5316"/>
              <a:ext cx="9104695" cy="6244684"/>
              <a:chOff x="1420430" y="-5316"/>
              <a:chExt cx="9104695" cy="6244684"/>
            </a:xfrm>
          </p:grpSpPr>
          <p:pic>
            <p:nvPicPr>
              <p:cNvPr id="7" name="Picture 6">
                <a:extLst>
                  <a:ext uri="{FF2B5EF4-FFF2-40B4-BE49-F238E27FC236}">
                    <a16:creationId xmlns:a16="http://schemas.microsoft.com/office/drawing/2014/main" id="{5DDCC894-9993-7AFD-0FE8-8BE01E3401FD}"/>
                  </a:ext>
                </a:extLst>
              </p:cNvPr>
              <p:cNvPicPr>
                <a:picLocks noChangeAspect="1"/>
              </p:cNvPicPr>
              <p:nvPr/>
            </p:nvPicPr>
            <p:blipFill>
              <a:blip r:embed="rId3"/>
              <a:srcRect l="1729" b="2726"/>
              <a:stretch/>
            </p:blipFill>
            <p:spPr>
              <a:xfrm>
                <a:off x="1420430" y="-5316"/>
                <a:ext cx="9104695" cy="6244684"/>
              </a:xfrm>
              <a:prstGeom prst="rect">
                <a:avLst/>
              </a:prstGeom>
            </p:spPr>
          </p:pic>
          <p:sp>
            <p:nvSpPr>
              <p:cNvPr id="8" name="TextBox 7">
                <a:extLst>
                  <a:ext uri="{FF2B5EF4-FFF2-40B4-BE49-F238E27FC236}">
                    <a16:creationId xmlns:a16="http://schemas.microsoft.com/office/drawing/2014/main" id="{A4263130-0EFD-3089-7FD8-0A2863B5E5FC}"/>
                  </a:ext>
                </a:extLst>
              </p:cNvPr>
              <p:cNvSpPr txBox="1"/>
              <p:nvPr/>
            </p:nvSpPr>
            <p:spPr>
              <a:xfrm>
                <a:off x="6305110" y="2365747"/>
                <a:ext cx="1302492" cy="461665"/>
              </a:xfrm>
              <a:prstGeom prst="rect">
                <a:avLst/>
              </a:prstGeom>
              <a:solidFill>
                <a:srgbClr val="C9DCF4"/>
              </a:solidFill>
            </p:spPr>
            <p:txBody>
              <a:bodyPr wrap="square" rtlCol="0">
                <a:spAutoFit/>
              </a:bodyPr>
              <a:lstStyle/>
              <a:p>
                <a:pPr algn="ctr"/>
                <a:r>
                  <a:rPr lang="en-GB" sz="800" b="1">
                    <a:solidFill>
                      <a:srgbClr val="53348B"/>
                    </a:solidFill>
                  </a:rPr>
                  <a:t>Director Engineering </a:t>
                </a:r>
              </a:p>
              <a:p>
                <a:pPr algn="ctr"/>
                <a:r>
                  <a:rPr lang="en-GB" sz="800" b="1">
                    <a:solidFill>
                      <a:srgbClr val="53348B"/>
                    </a:solidFill>
                  </a:rPr>
                  <a:t>and Safety  (RA 1012 Responsibilities</a:t>
                </a:r>
              </a:p>
            </p:txBody>
          </p:sp>
          <p:sp>
            <p:nvSpPr>
              <p:cNvPr id="9" name="Rectangle 8">
                <a:extLst>
                  <a:ext uri="{FF2B5EF4-FFF2-40B4-BE49-F238E27FC236}">
                    <a16:creationId xmlns:a16="http://schemas.microsoft.com/office/drawing/2014/main" id="{07763BD2-36B1-2E3B-6AFB-E2FE779DC521}"/>
                  </a:ext>
                </a:extLst>
              </p:cNvPr>
              <p:cNvSpPr/>
              <p:nvPr/>
            </p:nvSpPr>
            <p:spPr>
              <a:xfrm>
                <a:off x="4669863" y="2546498"/>
                <a:ext cx="925032"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47A2108-2D0E-3DB8-45DA-A9EE0A4302ED}"/>
                  </a:ext>
                </a:extLst>
              </p:cNvPr>
              <p:cNvSpPr txBox="1"/>
              <p:nvPr/>
            </p:nvSpPr>
            <p:spPr>
              <a:xfrm>
                <a:off x="4625970" y="2419730"/>
                <a:ext cx="1012817" cy="461665"/>
              </a:xfrm>
              <a:prstGeom prst="rect">
                <a:avLst/>
              </a:prstGeom>
              <a:noFill/>
            </p:spPr>
            <p:txBody>
              <a:bodyPr wrap="square" rtlCol="0">
                <a:spAutoFit/>
              </a:bodyPr>
              <a:lstStyle/>
              <a:p>
                <a:r>
                  <a:rPr lang="en-GB" sz="800" b="1">
                    <a:solidFill>
                      <a:srgbClr val="E3DFED"/>
                    </a:solidFill>
                  </a:rPr>
                  <a:t>Dir Fixed Wing</a:t>
                </a:r>
              </a:p>
              <a:p>
                <a:r>
                  <a:rPr lang="en-GB" sz="800" b="1">
                    <a:solidFill>
                      <a:srgbClr val="E3DFED"/>
                    </a:solidFill>
                  </a:rPr>
                  <a:t>Dir Rotary Wing &amp; UAS (RA1013)</a:t>
                </a:r>
              </a:p>
            </p:txBody>
          </p:sp>
          <p:sp>
            <p:nvSpPr>
              <p:cNvPr id="11" name="Rectangle 10">
                <a:extLst>
                  <a:ext uri="{FF2B5EF4-FFF2-40B4-BE49-F238E27FC236}">
                    <a16:creationId xmlns:a16="http://schemas.microsoft.com/office/drawing/2014/main" id="{4FB28E5E-77CA-0619-05FB-32D52462403B}"/>
                  </a:ext>
                </a:extLst>
              </p:cNvPr>
              <p:cNvSpPr/>
              <p:nvPr/>
            </p:nvSpPr>
            <p:spPr>
              <a:xfrm>
                <a:off x="6238658" y="3890132"/>
                <a:ext cx="1102433"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8F2E360-64E5-75CD-E3E7-84816A142C2E}"/>
                  </a:ext>
                </a:extLst>
              </p:cNvPr>
              <p:cNvSpPr txBox="1"/>
              <p:nvPr/>
            </p:nvSpPr>
            <p:spPr>
              <a:xfrm>
                <a:off x="6379933" y="3877098"/>
                <a:ext cx="1012817" cy="338554"/>
              </a:xfrm>
              <a:prstGeom prst="rect">
                <a:avLst/>
              </a:prstGeom>
              <a:noFill/>
            </p:spPr>
            <p:txBody>
              <a:bodyPr wrap="square" lIns="91440" tIns="45720" rIns="91440" bIns="45720" rtlCol="0" anchor="t">
                <a:spAutoFit/>
              </a:bodyPr>
              <a:lstStyle/>
              <a:p>
                <a:r>
                  <a:rPr lang="en-GB" sz="800" b="1">
                    <a:solidFill>
                      <a:srgbClr val="E3DFED"/>
                    </a:solidFill>
                  </a:rPr>
                  <a:t>Head of Eng Authority (Air)</a:t>
                </a:r>
              </a:p>
            </p:txBody>
          </p:sp>
        </p:grpSp>
        <p:sp>
          <p:nvSpPr>
            <p:cNvPr id="6" name="TextBox 5">
              <a:extLst>
                <a:ext uri="{FF2B5EF4-FFF2-40B4-BE49-F238E27FC236}">
                  <a16:creationId xmlns:a16="http://schemas.microsoft.com/office/drawing/2014/main" id="{D7E80133-7920-FDB5-1A36-E9A98BB59AC8}"/>
                </a:ext>
              </a:extLst>
            </p:cNvPr>
            <p:cNvSpPr txBox="1"/>
            <p:nvPr/>
          </p:nvSpPr>
          <p:spPr>
            <a:xfrm>
              <a:off x="5216350" y="3592390"/>
              <a:ext cx="1443758" cy="215444"/>
            </a:xfrm>
            <a:prstGeom prst="rect">
              <a:avLst/>
            </a:prstGeom>
            <a:noFill/>
          </p:spPr>
          <p:txBody>
            <a:bodyPr wrap="square" rtlCol="0">
              <a:spAutoFit/>
            </a:bodyPr>
            <a:lstStyle/>
            <a:p>
              <a:r>
                <a:rPr lang="en-GB" sz="800" b="1">
                  <a:solidFill>
                    <a:srgbClr val="E3DFED"/>
                  </a:solidFill>
                </a:rPr>
                <a:t>(RA1015 Responsibilities)</a:t>
              </a:r>
            </a:p>
          </p:txBody>
        </p:sp>
      </p:grpSp>
    </p:spTree>
    <p:extLst>
      <p:ext uri="{BB962C8B-B14F-4D97-AF65-F5344CB8AC3E}">
        <p14:creationId xmlns:p14="http://schemas.microsoft.com/office/powerpoint/2010/main" val="217980660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FF7B-B69D-8DBE-6852-6942B2BC60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AB92C2-3D59-D989-0C01-6BE1412C2A27}"/>
              </a:ext>
            </a:extLst>
          </p:cNvPr>
          <p:cNvSpPr/>
          <p:nvPr/>
        </p:nvSpPr>
        <p:spPr>
          <a:xfrm>
            <a:off x="-327961" y="0"/>
            <a:ext cx="12989432" cy="7343775"/>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ction="ppaction://hlinksldjump"/>
            <a:extLst>
              <a:ext uri="{FF2B5EF4-FFF2-40B4-BE49-F238E27FC236}">
                <a16:creationId xmlns:a16="http://schemas.microsoft.com/office/drawing/2014/main" id="{FBD3CBAF-1D36-7AF8-A2B3-CEB52B35ED3D}"/>
              </a:ext>
            </a:extLst>
          </p:cNvPr>
          <p:cNvSpPr/>
          <p:nvPr/>
        </p:nvSpPr>
        <p:spPr>
          <a:xfrm>
            <a:off x="1985010" y="2414116"/>
            <a:ext cx="810316" cy="4469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F8D780E6-2603-4E6F-B3A5-15C9920459FD}"/>
              </a:ext>
            </a:extLst>
          </p:cNvPr>
          <p:cNvSpPr/>
          <p:nvPr/>
        </p:nvSpPr>
        <p:spPr>
          <a:xfrm>
            <a:off x="1985010" y="4384688"/>
            <a:ext cx="810316" cy="4469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6F321444-2508-BF3F-A2C0-8D471428447F}"/>
              </a:ext>
            </a:extLst>
          </p:cNvPr>
          <p:cNvSpPr/>
          <p:nvPr/>
        </p:nvSpPr>
        <p:spPr>
          <a:xfrm>
            <a:off x="1985010" y="6196684"/>
            <a:ext cx="810316" cy="4469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Rectangle 8">
            <a:hlinkClick r:id="rId3" action="ppaction://hlinksldjump"/>
            <a:extLst>
              <a:ext uri="{FF2B5EF4-FFF2-40B4-BE49-F238E27FC236}">
                <a16:creationId xmlns:a16="http://schemas.microsoft.com/office/drawing/2014/main" id="{8736CF61-5764-344F-F95A-AF9F229EB829}"/>
              </a:ext>
            </a:extLst>
          </p:cNvPr>
          <p:cNvSpPr/>
          <p:nvPr/>
        </p:nvSpPr>
        <p:spPr>
          <a:xfrm>
            <a:off x="1998585" y="1591100"/>
            <a:ext cx="810316" cy="4469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0" name="Rectangle 9">
            <a:hlinkClick r:id="rId3" action="ppaction://hlinksldjump"/>
            <a:extLst>
              <a:ext uri="{FF2B5EF4-FFF2-40B4-BE49-F238E27FC236}">
                <a16:creationId xmlns:a16="http://schemas.microsoft.com/office/drawing/2014/main" id="{683499C8-A6F3-CB93-0933-22024499E93E}"/>
              </a:ext>
            </a:extLst>
          </p:cNvPr>
          <p:cNvSpPr/>
          <p:nvPr/>
        </p:nvSpPr>
        <p:spPr>
          <a:xfrm>
            <a:off x="1998585" y="3561672"/>
            <a:ext cx="810316" cy="4469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1" name="Rectangle 10">
            <a:hlinkClick r:id="rId3" action="ppaction://hlinksldjump"/>
            <a:extLst>
              <a:ext uri="{FF2B5EF4-FFF2-40B4-BE49-F238E27FC236}">
                <a16:creationId xmlns:a16="http://schemas.microsoft.com/office/drawing/2014/main" id="{4D736655-EBB4-8684-1D9C-BEA362297F87}"/>
              </a:ext>
            </a:extLst>
          </p:cNvPr>
          <p:cNvSpPr/>
          <p:nvPr/>
        </p:nvSpPr>
        <p:spPr>
          <a:xfrm>
            <a:off x="1998585" y="5373668"/>
            <a:ext cx="810316" cy="4469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2" name="Picture 11">
            <a:extLst>
              <a:ext uri="{FF2B5EF4-FFF2-40B4-BE49-F238E27FC236}">
                <a16:creationId xmlns:a16="http://schemas.microsoft.com/office/drawing/2014/main" id="{862D7D6C-A8A8-C517-80ED-89B3B7B5BFD5}"/>
              </a:ext>
            </a:extLst>
          </p:cNvPr>
          <p:cNvPicPr>
            <a:picLocks noChangeAspect="1"/>
          </p:cNvPicPr>
          <p:nvPr/>
        </p:nvPicPr>
        <p:blipFill>
          <a:blip r:embed="rId4"/>
          <a:stretch>
            <a:fillRect/>
          </a:stretch>
        </p:blipFill>
        <p:spPr>
          <a:xfrm>
            <a:off x="825826" y="461224"/>
            <a:ext cx="10977664" cy="6065479"/>
          </a:xfrm>
          <a:prstGeom prst="rect">
            <a:avLst/>
          </a:prstGeom>
        </p:spPr>
      </p:pic>
      <p:pic>
        <p:nvPicPr>
          <p:cNvPr id="13" name="Picture 12">
            <a:extLst>
              <a:ext uri="{FF2B5EF4-FFF2-40B4-BE49-F238E27FC236}">
                <a16:creationId xmlns:a16="http://schemas.microsoft.com/office/drawing/2014/main" id="{4E966666-FF21-331E-6F41-9016666D2796}"/>
              </a:ext>
            </a:extLst>
          </p:cNvPr>
          <p:cNvPicPr>
            <a:picLocks noChangeAspect="1"/>
          </p:cNvPicPr>
          <p:nvPr/>
        </p:nvPicPr>
        <p:blipFill>
          <a:blip r:embed="rId5"/>
          <a:stretch>
            <a:fillRect/>
          </a:stretch>
        </p:blipFill>
        <p:spPr>
          <a:xfrm>
            <a:off x="825826" y="442170"/>
            <a:ext cx="10977664" cy="6108194"/>
          </a:xfrm>
          <a:prstGeom prst="rect">
            <a:avLst/>
          </a:prstGeom>
        </p:spPr>
      </p:pic>
      <p:pic>
        <p:nvPicPr>
          <p:cNvPr id="14" name="Picture 13">
            <a:extLst>
              <a:ext uri="{FF2B5EF4-FFF2-40B4-BE49-F238E27FC236}">
                <a16:creationId xmlns:a16="http://schemas.microsoft.com/office/drawing/2014/main" id="{A9C6AF0F-55AD-5C35-8491-45604C5DC3C7}"/>
              </a:ext>
            </a:extLst>
          </p:cNvPr>
          <p:cNvPicPr>
            <a:picLocks noChangeAspect="1"/>
          </p:cNvPicPr>
          <p:nvPr/>
        </p:nvPicPr>
        <p:blipFill>
          <a:blip r:embed="rId6"/>
          <a:stretch>
            <a:fillRect/>
          </a:stretch>
        </p:blipFill>
        <p:spPr>
          <a:xfrm>
            <a:off x="810405" y="437408"/>
            <a:ext cx="11009702" cy="6118874"/>
          </a:xfrm>
          <a:prstGeom prst="rect">
            <a:avLst/>
          </a:prstGeom>
        </p:spPr>
      </p:pic>
      <p:pic>
        <p:nvPicPr>
          <p:cNvPr id="15" name="Picture 14">
            <a:extLst>
              <a:ext uri="{FF2B5EF4-FFF2-40B4-BE49-F238E27FC236}">
                <a16:creationId xmlns:a16="http://schemas.microsoft.com/office/drawing/2014/main" id="{3E2972E9-8E3F-7992-AA2E-5D5CD70963B7}"/>
              </a:ext>
            </a:extLst>
          </p:cNvPr>
          <p:cNvPicPr>
            <a:picLocks noChangeAspect="1"/>
          </p:cNvPicPr>
          <p:nvPr/>
        </p:nvPicPr>
        <p:blipFill>
          <a:blip r:embed="rId7"/>
          <a:stretch>
            <a:fillRect/>
          </a:stretch>
        </p:blipFill>
        <p:spPr>
          <a:xfrm>
            <a:off x="800126" y="408828"/>
            <a:ext cx="11031058" cy="6182946"/>
          </a:xfrm>
          <a:prstGeom prst="rect">
            <a:avLst/>
          </a:prstGeom>
        </p:spPr>
      </p:pic>
      <p:pic>
        <p:nvPicPr>
          <p:cNvPr id="16" name="Picture 15">
            <a:extLst>
              <a:ext uri="{FF2B5EF4-FFF2-40B4-BE49-F238E27FC236}">
                <a16:creationId xmlns:a16="http://schemas.microsoft.com/office/drawing/2014/main" id="{0F2DA4F8-35C3-16EE-A8D0-55199C739646}"/>
              </a:ext>
            </a:extLst>
          </p:cNvPr>
          <p:cNvPicPr>
            <a:picLocks noChangeAspect="1"/>
          </p:cNvPicPr>
          <p:nvPr/>
        </p:nvPicPr>
        <p:blipFill>
          <a:blip r:embed="rId8"/>
          <a:stretch>
            <a:fillRect/>
          </a:stretch>
        </p:blipFill>
        <p:spPr>
          <a:xfrm>
            <a:off x="825825" y="442170"/>
            <a:ext cx="10977664" cy="6108194"/>
          </a:xfrm>
          <a:prstGeom prst="rect">
            <a:avLst/>
          </a:prstGeom>
        </p:spPr>
      </p:pic>
      <p:pic>
        <p:nvPicPr>
          <p:cNvPr id="17" name="Picture 16">
            <a:extLst>
              <a:ext uri="{FF2B5EF4-FFF2-40B4-BE49-F238E27FC236}">
                <a16:creationId xmlns:a16="http://schemas.microsoft.com/office/drawing/2014/main" id="{A3885D81-C797-3040-B72C-BD2F96D28778}"/>
              </a:ext>
            </a:extLst>
          </p:cNvPr>
          <p:cNvPicPr>
            <a:picLocks noChangeAspect="1"/>
          </p:cNvPicPr>
          <p:nvPr/>
        </p:nvPicPr>
        <p:blipFill>
          <a:blip r:embed="rId9"/>
          <a:stretch>
            <a:fillRect/>
          </a:stretch>
        </p:blipFill>
        <p:spPr>
          <a:xfrm>
            <a:off x="784707" y="399303"/>
            <a:ext cx="11063094" cy="6204302"/>
          </a:xfrm>
          <a:prstGeom prst="rect">
            <a:avLst/>
          </a:prstGeom>
        </p:spPr>
      </p:pic>
      <p:pic>
        <p:nvPicPr>
          <p:cNvPr id="18" name="Picture 17">
            <a:extLst>
              <a:ext uri="{FF2B5EF4-FFF2-40B4-BE49-F238E27FC236}">
                <a16:creationId xmlns:a16="http://schemas.microsoft.com/office/drawing/2014/main" id="{48EB89BA-E00C-914B-2AAC-AFE7475C43B3}"/>
              </a:ext>
            </a:extLst>
          </p:cNvPr>
          <p:cNvPicPr>
            <a:picLocks noChangeAspect="1"/>
          </p:cNvPicPr>
          <p:nvPr/>
        </p:nvPicPr>
        <p:blipFill>
          <a:blip r:embed="rId10"/>
          <a:stretch>
            <a:fillRect/>
          </a:stretch>
        </p:blipFill>
        <p:spPr>
          <a:xfrm>
            <a:off x="800126" y="408829"/>
            <a:ext cx="11031058" cy="6182946"/>
          </a:xfrm>
          <a:prstGeom prst="rect">
            <a:avLst/>
          </a:prstGeom>
        </p:spPr>
      </p:pic>
      <p:pic>
        <p:nvPicPr>
          <p:cNvPr id="19" name="Picture 18">
            <a:extLst>
              <a:ext uri="{FF2B5EF4-FFF2-40B4-BE49-F238E27FC236}">
                <a16:creationId xmlns:a16="http://schemas.microsoft.com/office/drawing/2014/main" id="{28FF30E3-E3E1-BBB8-434A-814C03C14D02}"/>
              </a:ext>
            </a:extLst>
          </p:cNvPr>
          <p:cNvPicPr>
            <a:picLocks noChangeAspect="1"/>
          </p:cNvPicPr>
          <p:nvPr/>
        </p:nvPicPr>
        <p:blipFill>
          <a:blip r:embed="rId11"/>
          <a:stretch>
            <a:fillRect/>
          </a:stretch>
        </p:blipFill>
        <p:spPr>
          <a:xfrm>
            <a:off x="800126" y="413591"/>
            <a:ext cx="11031058" cy="6172266"/>
          </a:xfrm>
          <a:prstGeom prst="rect">
            <a:avLst/>
          </a:prstGeom>
        </p:spPr>
      </p:pic>
      <p:pic>
        <p:nvPicPr>
          <p:cNvPr id="20" name="Picture 19">
            <a:extLst>
              <a:ext uri="{FF2B5EF4-FFF2-40B4-BE49-F238E27FC236}">
                <a16:creationId xmlns:a16="http://schemas.microsoft.com/office/drawing/2014/main" id="{B1C277F7-182E-2800-FFFE-E8E074F2B8BB}"/>
              </a:ext>
            </a:extLst>
          </p:cNvPr>
          <p:cNvPicPr>
            <a:picLocks noChangeAspect="1"/>
          </p:cNvPicPr>
          <p:nvPr/>
        </p:nvPicPr>
        <p:blipFill>
          <a:blip r:embed="rId12"/>
          <a:stretch>
            <a:fillRect/>
          </a:stretch>
        </p:blipFill>
        <p:spPr>
          <a:xfrm>
            <a:off x="815545" y="442170"/>
            <a:ext cx="10999022" cy="6108194"/>
          </a:xfrm>
          <a:prstGeom prst="rect">
            <a:avLst/>
          </a:prstGeom>
        </p:spPr>
      </p:pic>
      <p:pic>
        <p:nvPicPr>
          <p:cNvPr id="21" name="Picture 20">
            <a:extLst>
              <a:ext uri="{FF2B5EF4-FFF2-40B4-BE49-F238E27FC236}">
                <a16:creationId xmlns:a16="http://schemas.microsoft.com/office/drawing/2014/main" id="{A4F221C8-A3FE-412C-238A-E88486D8328C}"/>
              </a:ext>
            </a:extLst>
          </p:cNvPr>
          <p:cNvPicPr>
            <a:picLocks noChangeAspect="1"/>
          </p:cNvPicPr>
          <p:nvPr/>
        </p:nvPicPr>
        <p:blipFill>
          <a:blip r:embed="rId13"/>
          <a:stretch>
            <a:fillRect/>
          </a:stretch>
        </p:blipFill>
        <p:spPr>
          <a:xfrm>
            <a:off x="805266" y="446933"/>
            <a:ext cx="11020377" cy="6097515"/>
          </a:xfrm>
          <a:prstGeom prst="rect">
            <a:avLst/>
          </a:prstGeom>
        </p:spPr>
      </p:pic>
      <p:pic>
        <p:nvPicPr>
          <p:cNvPr id="22" name="Picture 21">
            <a:extLst>
              <a:ext uri="{FF2B5EF4-FFF2-40B4-BE49-F238E27FC236}">
                <a16:creationId xmlns:a16="http://schemas.microsoft.com/office/drawing/2014/main" id="{1334991A-6D02-85A5-CCF8-3AE646BD2671}"/>
              </a:ext>
            </a:extLst>
          </p:cNvPr>
          <p:cNvPicPr>
            <a:picLocks noChangeAspect="1"/>
          </p:cNvPicPr>
          <p:nvPr/>
        </p:nvPicPr>
        <p:blipFill>
          <a:blip r:embed="rId14"/>
          <a:stretch>
            <a:fillRect/>
          </a:stretch>
        </p:blipFill>
        <p:spPr>
          <a:xfrm>
            <a:off x="794986" y="418354"/>
            <a:ext cx="11041736" cy="6161587"/>
          </a:xfrm>
          <a:prstGeom prst="rect">
            <a:avLst/>
          </a:prstGeom>
        </p:spPr>
      </p:pic>
      <p:pic>
        <p:nvPicPr>
          <p:cNvPr id="23" name="Picture 22">
            <a:extLst>
              <a:ext uri="{FF2B5EF4-FFF2-40B4-BE49-F238E27FC236}">
                <a16:creationId xmlns:a16="http://schemas.microsoft.com/office/drawing/2014/main" id="{AE3D17E3-C71B-46B2-7A2E-93D1A1FF5A6E}"/>
              </a:ext>
            </a:extLst>
          </p:cNvPr>
          <p:cNvPicPr>
            <a:picLocks noChangeAspect="1"/>
          </p:cNvPicPr>
          <p:nvPr/>
        </p:nvPicPr>
        <p:blipFill>
          <a:blip r:embed="rId15"/>
          <a:stretch>
            <a:fillRect/>
          </a:stretch>
        </p:blipFill>
        <p:spPr>
          <a:xfrm>
            <a:off x="789846" y="413591"/>
            <a:ext cx="11052415" cy="6172266"/>
          </a:xfrm>
          <a:prstGeom prst="rect">
            <a:avLst/>
          </a:prstGeom>
        </p:spPr>
      </p:pic>
      <p:grpSp>
        <p:nvGrpSpPr>
          <p:cNvPr id="24" name="Group 23">
            <a:extLst>
              <a:ext uri="{FF2B5EF4-FFF2-40B4-BE49-F238E27FC236}">
                <a16:creationId xmlns:a16="http://schemas.microsoft.com/office/drawing/2014/main" id="{E1843578-1457-B2E4-3FE2-4B92477FE54E}"/>
              </a:ext>
            </a:extLst>
          </p:cNvPr>
          <p:cNvGrpSpPr/>
          <p:nvPr/>
        </p:nvGrpSpPr>
        <p:grpSpPr>
          <a:xfrm>
            <a:off x="820701" y="327455"/>
            <a:ext cx="10666804" cy="129538"/>
            <a:chOff x="1076445" y="589755"/>
            <a:chExt cx="10011960" cy="115560"/>
          </a:xfrm>
        </p:grpSpPr>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9D25CE28-36DF-C328-CB66-1802CB39EC93}"/>
                    </a:ext>
                  </a:extLst>
                </p14:cNvPr>
                <p14:cNvContentPartPr/>
                <p14:nvPr/>
              </p14:nvContentPartPr>
              <p14:xfrm>
                <a:off x="1076445" y="627555"/>
                <a:ext cx="7753320" cy="77760"/>
              </p14:xfrm>
            </p:contentPart>
          </mc:Choice>
          <mc:Fallback>
            <p:pic>
              <p:nvPicPr>
                <p:cNvPr id="25" name="Ink 24">
                  <a:extLst>
                    <a:ext uri="{FF2B5EF4-FFF2-40B4-BE49-F238E27FC236}">
                      <a16:creationId xmlns:a16="http://schemas.microsoft.com/office/drawing/2014/main" id="{9D25CE28-36DF-C328-CB66-1802CB39EC93}"/>
                    </a:ext>
                  </a:extLst>
                </p:cNvPr>
                <p:cNvPicPr/>
                <p:nvPr/>
              </p:nvPicPr>
              <p:blipFill>
                <a:blip r:embed="rId17"/>
                <a:stretch>
                  <a:fillRect/>
                </a:stretch>
              </p:blipFill>
              <p:spPr>
                <a:xfrm>
                  <a:off x="1017314" y="571324"/>
                  <a:ext cx="7871245" cy="1899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Ink 25">
                  <a:extLst>
                    <a:ext uri="{FF2B5EF4-FFF2-40B4-BE49-F238E27FC236}">
                      <a16:creationId xmlns:a16="http://schemas.microsoft.com/office/drawing/2014/main" id="{88B9AAC8-CB27-8D40-4670-4CC7B38DAAB2}"/>
                    </a:ext>
                  </a:extLst>
                </p14:cNvPr>
                <p14:cNvContentPartPr/>
                <p14:nvPr/>
              </p14:nvContentPartPr>
              <p14:xfrm>
                <a:off x="8439165" y="589755"/>
                <a:ext cx="2649240" cy="91080"/>
              </p14:xfrm>
            </p:contentPart>
          </mc:Choice>
          <mc:Fallback>
            <p:pic>
              <p:nvPicPr>
                <p:cNvPr id="26" name="Ink 25">
                  <a:extLst>
                    <a:ext uri="{FF2B5EF4-FFF2-40B4-BE49-F238E27FC236}">
                      <a16:creationId xmlns:a16="http://schemas.microsoft.com/office/drawing/2014/main" id="{88B9AAC8-CB27-8D40-4670-4CC7B38DAAB2}"/>
                    </a:ext>
                  </a:extLst>
                </p:cNvPr>
                <p:cNvPicPr/>
                <p:nvPr/>
              </p:nvPicPr>
              <p:blipFill>
                <a:blip r:embed="rId19"/>
                <a:stretch>
                  <a:fillRect/>
                </a:stretch>
              </p:blipFill>
              <p:spPr>
                <a:xfrm>
                  <a:off x="8380023" y="533433"/>
                  <a:ext cx="2767187" cy="203401"/>
                </a:xfrm>
                <a:prstGeom prst="rect">
                  <a:avLst/>
                </a:prstGeom>
              </p:spPr>
            </p:pic>
          </mc:Fallback>
        </mc:AlternateContent>
      </p:grpSp>
      <p:grpSp>
        <p:nvGrpSpPr>
          <p:cNvPr id="30" name="Group 29">
            <a:extLst>
              <a:ext uri="{FF2B5EF4-FFF2-40B4-BE49-F238E27FC236}">
                <a16:creationId xmlns:a16="http://schemas.microsoft.com/office/drawing/2014/main" id="{29A38BCD-3BC8-769D-546D-1164A40C445E}"/>
              </a:ext>
            </a:extLst>
          </p:cNvPr>
          <p:cNvGrpSpPr/>
          <p:nvPr/>
        </p:nvGrpSpPr>
        <p:grpSpPr>
          <a:xfrm>
            <a:off x="5175563" y="2663143"/>
            <a:ext cx="2708383" cy="1745841"/>
            <a:chOff x="5191605" y="2647101"/>
            <a:chExt cx="2708383" cy="1745841"/>
          </a:xfrm>
        </p:grpSpPr>
        <p:sp>
          <p:nvSpPr>
            <p:cNvPr id="4" name="Rectangle 3">
              <a:extLst>
                <a:ext uri="{FF2B5EF4-FFF2-40B4-BE49-F238E27FC236}">
                  <a16:creationId xmlns:a16="http://schemas.microsoft.com/office/drawing/2014/main" id="{BC0992F2-3183-07BF-DBE2-AC0EC86A84EA}"/>
                </a:ext>
              </a:extLst>
            </p:cNvPr>
            <p:cNvSpPr/>
            <p:nvPr/>
          </p:nvSpPr>
          <p:spPr>
            <a:xfrm>
              <a:off x="5252830" y="2859428"/>
              <a:ext cx="843170" cy="251523"/>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B878FE4-94CD-C9E5-36C7-775210488330}"/>
                </a:ext>
              </a:extLst>
            </p:cNvPr>
            <p:cNvSpPr/>
            <p:nvPr/>
          </p:nvSpPr>
          <p:spPr>
            <a:xfrm>
              <a:off x="5191605" y="2647101"/>
              <a:ext cx="1056793" cy="616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rgbClr val="E3DFED"/>
                  </a:solidFill>
                </a:rPr>
                <a:t>Dir Fixed Wing</a:t>
              </a:r>
            </a:p>
            <a:p>
              <a:r>
                <a:rPr lang="en-GB" sz="800" b="1">
                  <a:solidFill>
                    <a:srgbClr val="E3DFED"/>
                  </a:solidFill>
                </a:rPr>
                <a:t>Dir Rotary Wing &amp; </a:t>
              </a:r>
            </a:p>
            <a:p>
              <a:r>
                <a:rPr lang="en-GB" sz="800" b="1">
                  <a:solidFill>
                    <a:srgbClr val="E3DFED"/>
                  </a:solidFill>
                </a:rPr>
                <a:t>UAS (RA1013)</a:t>
              </a:r>
            </a:p>
          </p:txBody>
        </p:sp>
        <p:sp>
          <p:nvSpPr>
            <p:cNvPr id="8" name="Rectangle 7">
              <a:extLst>
                <a:ext uri="{FF2B5EF4-FFF2-40B4-BE49-F238E27FC236}">
                  <a16:creationId xmlns:a16="http://schemas.microsoft.com/office/drawing/2014/main" id="{05C211F4-F4FE-30D2-20E7-8F643D8039C5}"/>
                </a:ext>
              </a:extLst>
            </p:cNvPr>
            <p:cNvSpPr/>
            <p:nvPr/>
          </p:nvSpPr>
          <p:spPr>
            <a:xfrm>
              <a:off x="7091982" y="3704377"/>
              <a:ext cx="506998" cy="616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800" b="1">
                  <a:solidFill>
                    <a:srgbClr val="E3DFED"/>
                  </a:solidFill>
                </a:rPr>
                <a:t>HEA</a:t>
              </a:r>
            </a:p>
          </p:txBody>
        </p:sp>
        <p:sp>
          <p:nvSpPr>
            <p:cNvPr id="27" name="Rectangle 26">
              <a:extLst>
                <a:ext uri="{FF2B5EF4-FFF2-40B4-BE49-F238E27FC236}">
                  <a16:creationId xmlns:a16="http://schemas.microsoft.com/office/drawing/2014/main" id="{E4BA92D3-AA25-CEC2-8384-8386EC07F08E}"/>
                </a:ext>
              </a:extLst>
            </p:cNvPr>
            <p:cNvSpPr/>
            <p:nvPr/>
          </p:nvSpPr>
          <p:spPr>
            <a:xfrm>
              <a:off x="6661230" y="4120587"/>
              <a:ext cx="927471" cy="119955"/>
            </a:xfrm>
            <a:prstGeom prst="rect">
              <a:avLst/>
            </a:prstGeom>
            <a:solidFill>
              <a:srgbClr val="563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6BE0F38-EE3B-53C2-64C3-E0FE594A7867}"/>
                </a:ext>
              </a:extLst>
            </p:cNvPr>
            <p:cNvSpPr/>
            <p:nvPr/>
          </p:nvSpPr>
          <p:spPr>
            <a:xfrm>
              <a:off x="6813631" y="4272987"/>
              <a:ext cx="575110" cy="119955"/>
            </a:xfrm>
            <a:prstGeom prst="rect">
              <a:avLst/>
            </a:prstGeom>
            <a:solidFill>
              <a:srgbClr val="563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9244E62-A807-7AB7-AC1E-763D710281B3}"/>
                </a:ext>
              </a:extLst>
            </p:cNvPr>
            <p:cNvSpPr txBox="1"/>
            <p:nvPr/>
          </p:nvSpPr>
          <p:spPr>
            <a:xfrm>
              <a:off x="6758238" y="2705110"/>
              <a:ext cx="1141750" cy="415498"/>
            </a:xfrm>
            <a:prstGeom prst="rect">
              <a:avLst/>
            </a:prstGeom>
            <a:solidFill>
              <a:srgbClr val="C9DCF4"/>
            </a:solidFill>
          </p:spPr>
          <p:txBody>
            <a:bodyPr wrap="square" rtlCol="0">
              <a:spAutoFit/>
            </a:bodyPr>
            <a:lstStyle/>
            <a:p>
              <a:pPr algn="ctr"/>
              <a:r>
                <a:rPr lang="en-GB" sz="700" b="1">
                  <a:solidFill>
                    <a:srgbClr val="53348B"/>
                  </a:solidFill>
                </a:rPr>
                <a:t>Director Engineering </a:t>
              </a:r>
            </a:p>
            <a:p>
              <a:pPr algn="ctr"/>
              <a:r>
                <a:rPr lang="en-GB" sz="700" b="1">
                  <a:solidFill>
                    <a:srgbClr val="53348B"/>
                  </a:solidFill>
                </a:rPr>
                <a:t>and Safety  (RA 1012 Responsibilities</a:t>
              </a:r>
            </a:p>
          </p:txBody>
        </p:sp>
      </p:grpSp>
    </p:spTree>
    <p:extLst>
      <p:ext uri="{BB962C8B-B14F-4D97-AF65-F5344CB8AC3E}">
        <p14:creationId xmlns:p14="http://schemas.microsoft.com/office/powerpoint/2010/main" val="15544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35D1D-131B-D73B-B9EC-E16885E13F9A}"/>
            </a:ext>
          </a:extLst>
        </p:cNvPr>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034F63F8-F64A-3A45-B140-C4D811CEBA4B}"/>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50E67DFB-7B91-44D2-7D88-9455ACCD8626}"/>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7830F1CF-5100-BDA2-6963-507B0B5EB967}"/>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0" name="Content Placeholder 7">
            <a:extLst>
              <a:ext uri="{FF2B5EF4-FFF2-40B4-BE49-F238E27FC236}">
                <a16:creationId xmlns:a16="http://schemas.microsoft.com/office/drawing/2014/main" id="{129C1817-9492-ECCA-D9DC-F240AF484F3B}"/>
              </a:ext>
            </a:extLst>
          </p:cNvPr>
          <p:cNvPicPr>
            <a:picLocks noGrp="1" noChangeAspect="1"/>
          </p:cNvPicPr>
          <p:nvPr>
            <p:ph sz="half" idx="1"/>
          </p:nvPr>
        </p:nvPicPr>
        <p:blipFill>
          <a:blip r:embed="rId4"/>
          <a:srcRect l="34557" t="28616" r="33780" b="29752"/>
          <a:stretch/>
        </p:blipFill>
        <p:spPr>
          <a:xfrm>
            <a:off x="2973238" y="1136063"/>
            <a:ext cx="6245524" cy="4585874"/>
          </a:xfrm>
          <a:prstGeom prst="rect">
            <a:avLst/>
          </a:prstGeom>
        </p:spPr>
      </p:pic>
      <p:sp>
        <p:nvSpPr>
          <p:cNvPr id="2" name="TextBox 1">
            <a:extLst>
              <a:ext uri="{FF2B5EF4-FFF2-40B4-BE49-F238E27FC236}">
                <a16:creationId xmlns:a16="http://schemas.microsoft.com/office/drawing/2014/main" id="{6E48D6E6-54C5-F1D3-E933-D8AFA6BFE940}"/>
              </a:ext>
            </a:extLst>
          </p:cNvPr>
          <p:cNvSpPr txBox="1"/>
          <p:nvPr/>
        </p:nvSpPr>
        <p:spPr>
          <a:xfrm>
            <a:off x="7161637" y="2258851"/>
            <a:ext cx="1588824" cy="553998"/>
          </a:xfrm>
          <a:prstGeom prst="rect">
            <a:avLst/>
          </a:prstGeom>
          <a:solidFill>
            <a:srgbClr val="C9DCF4"/>
          </a:solidFill>
        </p:spPr>
        <p:txBody>
          <a:bodyPr wrap="square" rtlCol="0">
            <a:spAutoFit/>
          </a:bodyPr>
          <a:lstStyle/>
          <a:p>
            <a:pPr algn="ctr"/>
            <a:r>
              <a:rPr lang="en-GB" sz="1000" b="1">
                <a:solidFill>
                  <a:srgbClr val="53348B"/>
                </a:solidFill>
              </a:rPr>
              <a:t>Director Engineering </a:t>
            </a:r>
          </a:p>
          <a:p>
            <a:pPr algn="ctr"/>
            <a:r>
              <a:rPr lang="en-GB" sz="1000" b="1">
                <a:solidFill>
                  <a:srgbClr val="53348B"/>
                </a:solidFill>
              </a:rPr>
              <a:t>and Safety  (RA 1012 Responsibilities</a:t>
            </a:r>
          </a:p>
        </p:txBody>
      </p:sp>
      <p:sp>
        <p:nvSpPr>
          <p:cNvPr id="4" name="Rectangle 3">
            <a:extLst>
              <a:ext uri="{FF2B5EF4-FFF2-40B4-BE49-F238E27FC236}">
                <a16:creationId xmlns:a16="http://schemas.microsoft.com/office/drawing/2014/main" id="{E4CB6F66-88AE-3AF3-0575-36DEFA943683}"/>
              </a:ext>
            </a:extLst>
          </p:cNvPr>
          <p:cNvSpPr/>
          <p:nvPr/>
        </p:nvSpPr>
        <p:spPr>
          <a:xfrm>
            <a:off x="4137949" y="2329675"/>
            <a:ext cx="1423686" cy="497737"/>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30184D3-12EA-1281-91E3-EC77C2CBCB7F}"/>
              </a:ext>
            </a:extLst>
          </p:cNvPr>
          <p:cNvSpPr/>
          <p:nvPr/>
        </p:nvSpPr>
        <p:spPr>
          <a:xfrm>
            <a:off x="4137949" y="2196614"/>
            <a:ext cx="1423686" cy="616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a:solidFill>
                  <a:srgbClr val="E3DFED"/>
                </a:solidFill>
              </a:rPr>
              <a:t>Dir Fixed Wing</a:t>
            </a:r>
          </a:p>
          <a:p>
            <a:r>
              <a:rPr lang="en-GB" sz="1000" b="1">
                <a:solidFill>
                  <a:srgbClr val="E3DFED"/>
                </a:solidFill>
              </a:rPr>
              <a:t>Dir Rotary Wing &amp; </a:t>
            </a:r>
          </a:p>
          <a:p>
            <a:r>
              <a:rPr lang="en-GB" sz="1000" b="1">
                <a:solidFill>
                  <a:srgbClr val="E3DFED"/>
                </a:solidFill>
              </a:rPr>
              <a:t>UAS (RA1013)</a:t>
            </a:r>
          </a:p>
        </p:txBody>
      </p:sp>
      <p:sp>
        <p:nvSpPr>
          <p:cNvPr id="9" name="Rectangle 8">
            <a:extLst>
              <a:ext uri="{FF2B5EF4-FFF2-40B4-BE49-F238E27FC236}">
                <a16:creationId xmlns:a16="http://schemas.microsoft.com/office/drawing/2014/main" id="{6DE0A71E-1DF0-8D2A-7742-826726720F3F}"/>
              </a:ext>
            </a:extLst>
          </p:cNvPr>
          <p:cNvSpPr/>
          <p:nvPr/>
        </p:nvSpPr>
        <p:spPr>
          <a:xfrm>
            <a:off x="7452360" y="4045152"/>
            <a:ext cx="761134" cy="616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050" b="1">
                <a:solidFill>
                  <a:srgbClr val="E3DFED"/>
                </a:solidFill>
              </a:rPr>
              <a:t>HEA</a:t>
            </a:r>
          </a:p>
        </p:txBody>
      </p:sp>
      <p:sp>
        <p:nvSpPr>
          <p:cNvPr id="11" name="Rectangle 10">
            <a:extLst>
              <a:ext uri="{FF2B5EF4-FFF2-40B4-BE49-F238E27FC236}">
                <a16:creationId xmlns:a16="http://schemas.microsoft.com/office/drawing/2014/main" id="{DAB3C2EA-9FDB-4802-D1D2-F96F1185E0AE}"/>
              </a:ext>
            </a:extLst>
          </p:cNvPr>
          <p:cNvSpPr/>
          <p:nvPr/>
        </p:nvSpPr>
        <p:spPr>
          <a:xfrm>
            <a:off x="6667650" y="4601409"/>
            <a:ext cx="1588824" cy="276163"/>
          </a:xfrm>
          <a:prstGeom prst="rect">
            <a:avLst/>
          </a:prstGeom>
          <a:solidFill>
            <a:srgbClr val="563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0287066-2AEB-28D7-5A78-7BF70B6143F2}"/>
              </a:ext>
            </a:extLst>
          </p:cNvPr>
          <p:cNvSpPr/>
          <p:nvPr/>
        </p:nvSpPr>
        <p:spPr>
          <a:xfrm>
            <a:off x="7131386" y="4877572"/>
            <a:ext cx="575110" cy="200025"/>
          </a:xfrm>
          <a:prstGeom prst="rect">
            <a:avLst/>
          </a:prstGeom>
          <a:solidFill>
            <a:srgbClr val="563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70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A2C7-E382-D3FD-AF59-E767A0342FD5}"/>
              </a:ext>
            </a:extLst>
          </p:cNvPr>
          <p:cNvSpPr>
            <a:spLocks noGrp="1"/>
          </p:cNvSpPr>
          <p:nvPr>
            <p:ph type="title"/>
          </p:nvPr>
        </p:nvSpPr>
        <p:spPr/>
        <p:txBody>
          <a:bodyPr>
            <a:normAutofit fontScale="90000"/>
          </a:bodyPr>
          <a:lstStyle/>
          <a:p>
            <a:r>
              <a:rPr lang="en-GB"/>
              <a:t>TADOF - Overview</a:t>
            </a:r>
          </a:p>
        </p:txBody>
      </p:sp>
      <p:sp>
        <p:nvSpPr>
          <p:cNvPr id="5" name="Content Placeholder 4">
            <a:extLst>
              <a:ext uri="{FF2B5EF4-FFF2-40B4-BE49-F238E27FC236}">
                <a16:creationId xmlns:a16="http://schemas.microsoft.com/office/drawing/2014/main" id="{3848B105-3E9E-52A7-1F63-8879A4845CCB}"/>
              </a:ext>
            </a:extLst>
          </p:cNvPr>
          <p:cNvSpPr txBox="1">
            <a:spLocks noGrp="1"/>
          </p:cNvSpPr>
          <p:nvPr>
            <p:ph sz="half" idx="1"/>
          </p:nvPr>
        </p:nvSpPr>
        <p:spPr>
          <a:xfrm>
            <a:off x="270788" y="1049047"/>
            <a:ext cx="1672925" cy="4293483"/>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Learning Outcome</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1FB95CBC-0693-4132-F015-32FD85D332CD}"/>
              </a:ext>
            </a:extLst>
          </p:cNvPr>
          <p:cNvSpPr txBox="1"/>
          <p:nvPr/>
        </p:nvSpPr>
        <p:spPr>
          <a:xfrm>
            <a:off x="2020950" y="1049047"/>
            <a:ext cx="9255998" cy="3965188"/>
          </a:xfrm>
          <a:prstGeom prst="rect">
            <a:avLst/>
          </a:prstGeom>
          <a:noFill/>
        </p:spPr>
        <p:txBody>
          <a:bodyPr wrap="square" lIns="91440" tIns="45720" rIns="91440" bIns="45720" rtlCol="0" anchor="t">
            <a:spAutoFit/>
          </a:bodyPr>
          <a:lstStyle/>
          <a:p>
            <a:pPr algn="just"/>
            <a:r>
              <a:rPr lang="en-GB"/>
              <a:t>To provide an understanding of:</a:t>
            </a:r>
          </a:p>
          <a:p>
            <a:pPr algn="just"/>
            <a:endParaRPr lang="en-GB"/>
          </a:p>
          <a:p>
            <a:pPr marL="228600" indent="-228600" algn="just">
              <a:buAutoNum type="arabicPeriod"/>
            </a:pPr>
            <a:r>
              <a:rPr lang="en-GB"/>
              <a:t>Important Definitions for a Type Airworthiness desk officer.</a:t>
            </a:r>
            <a:endParaRPr lang="en-US"/>
          </a:p>
          <a:p>
            <a:pPr marL="228600" indent="-228600" algn="just">
              <a:buAutoNum type="arabicPeriod"/>
            </a:pPr>
            <a:endParaRPr lang="en-GB"/>
          </a:p>
          <a:p>
            <a:pPr marL="228600" indent="-228600" algn="just">
              <a:buAutoNum type="arabicPeriod"/>
            </a:pPr>
            <a:r>
              <a:rPr lang="en-GB"/>
              <a:t>How the airworthiness organization works.</a:t>
            </a:r>
          </a:p>
          <a:p>
            <a:pPr marL="228600" indent="-228600" algn="just">
              <a:buAutoNum type="arabicPeriod"/>
            </a:pPr>
            <a:endParaRPr lang="en-GB"/>
          </a:p>
          <a:p>
            <a:pPr marL="228600" indent="-228600" algn="just">
              <a:buAutoNum type="arabicPeriod"/>
            </a:pPr>
            <a:r>
              <a:rPr lang="en-GB"/>
              <a:t>What the Military Aviation Authority (MAA), Type Airworthiness Authority (TAA), and Duty Holders do.</a:t>
            </a:r>
          </a:p>
          <a:p>
            <a:pPr marL="228600" indent="-228600" algn="just">
              <a:buAutoNum type="arabicPeriod"/>
            </a:pPr>
            <a:endParaRPr lang="en-GB"/>
          </a:p>
          <a:p>
            <a:pPr marL="228600" indent="-228600" algn="just">
              <a:buAutoNum type="arabicPeriod"/>
            </a:pPr>
            <a:r>
              <a:rPr lang="en-GB"/>
              <a:t>The Defence Air Environment Framework.</a:t>
            </a:r>
          </a:p>
          <a:p>
            <a:pPr marL="228600" indent="-228600" algn="just">
              <a:buAutoNum type="arabicPeriod"/>
            </a:pPr>
            <a:endParaRPr lang="en-GB"/>
          </a:p>
          <a:p>
            <a:pPr marL="228600" indent="-228600" algn="just">
              <a:buAutoNum type="arabicPeriod"/>
            </a:pPr>
            <a:r>
              <a:rPr lang="en-GB"/>
              <a:t>Provide an overview of the Air Engineers Toolkit (AET) and the standardized processes the AET provides.</a:t>
            </a:r>
          </a:p>
          <a:p>
            <a:pPr marL="228600" indent="-228600">
              <a:buAutoNum type="arabicPeriod"/>
            </a:pPr>
            <a:endParaRPr lang="en-GB" sz="1100">
              <a:latin typeface="Segoe UI"/>
              <a:cs typeface="Segoe UI"/>
            </a:endParaRPr>
          </a:p>
        </p:txBody>
      </p:sp>
    </p:spTree>
    <p:extLst>
      <p:ext uri="{BB962C8B-B14F-4D97-AF65-F5344CB8AC3E}">
        <p14:creationId xmlns:p14="http://schemas.microsoft.com/office/powerpoint/2010/main" val="13752952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4FAED-F1C8-F89E-F37C-C01658706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A91AF-2DF5-F0F5-C5B5-70B3C520C742}"/>
              </a:ext>
            </a:extLst>
          </p:cNvPr>
          <p:cNvSpPr>
            <a:spLocks noGrp="1"/>
          </p:cNvSpPr>
          <p:nvPr>
            <p:ph type="title"/>
          </p:nvPr>
        </p:nvSpPr>
        <p:spPr/>
        <p:txBody>
          <a:bodyPr>
            <a:normAutofit fontScale="90000"/>
          </a:bodyPr>
          <a:lstStyle/>
          <a:p>
            <a:r>
              <a:rPr lang="en-GB"/>
              <a:t>Defence Air Environment Operating Framework - RA1160</a:t>
            </a:r>
          </a:p>
        </p:txBody>
      </p:sp>
      <p:sp>
        <p:nvSpPr>
          <p:cNvPr id="5" name="Rectangle 4">
            <a:hlinkClick r:id="rId3" action="ppaction://hlinksldjump"/>
            <a:extLst>
              <a:ext uri="{FF2B5EF4-FFF2-40B4-BE49-F238E27FC236}">
                <a16:creationId xmlns:a16="http://schemas.microsoft.com/office/drawing/2014/main" id="{E50D96C4-6ACA-8D00-3276-E13960D7D70F}"/>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698D5CAF-8E62-3E8A-1A18-943F85F87F02}"/>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72C36C4B-F5C2-7515-7C27-F062AC5D1FD1}"/>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D607E499-A236-2371-C80A-9B5E10CAFF3E}"/>
              </a:ext>
            </a:extLst>
          </p:cNvPr>
          <p:cNvPicPr>
            <a:picLocks noChangeAspect="1"/>
          </p:cNvPicPr>
          <p:nvPr/>
        </p:nvPicPr>
        <p:blipFill>
          <a:blip r:embed="rId4"/>
          <a:stretch>
            <a:fillRect/>
          </a:stretch>
        </p:blipFill>
        <p:spPr>
          <a:xfrm>
            <a:off x="3702755" y="1240071"/>
            <a:ext cx="4786489" cy="3653239"/>
          </a:xfrm>
          <a:prstGeom prst="rect">
            <a:avLst/>
          </a:prstGeom>
        </p:spPr>
      </p:pic>
      <p:pic>
        <p:nvPicPr>
          <p:cNvPr id="9" name="Picture 8">
            <a:extLst>
              <a:ext uri="{FF2B5EF4-FFF2-40B4-BE49-F238E27FC236}">
                <a16:creationId xmlns:a16="http://schemas.microsoft.com/office/drawing/2014/main" id="{F6AB904D-95F3-D49E-DF1D-A558F8305F6D}"/>
              </a:ext>
            </a:extLst>
          </p:cNvPr>
          <p:cNvPicPr>
            <a:picLocks noChangeAspect="1"/>
          </p:cNvPicPr>
          <p:nvPr/>
        </p:nvPicPr>
        <p:blipFill>
          <a:blip r:embed="rId5"/>
          <a:stretch>
            <a:fillRect/>
          </a:stretch>
        </p:blipFill>
        <p:spPr>
          <a:xfrm>
            <a:off x="3702755" y="4893310"/>
            <a:ext cx="4795414" cy="1325562"/>
          </a:xfrm>
          <a:prstGeom prst="rect">
            <a:avLst/>
          </a:prstGeom>
        </p:spPr>
      </p:pic>
    </p:spTree>
    <p:extLst>
      <p:ext uri="{BB962C8B-B14F-4D97-AF65-F5344CB8AC3E}">
        <p14:creationId xmlns:p14="http://schemas.microsoft.com/office/powerpoint/2010/main" val="2161228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23948-D721-EF8E-0272-28EE5D2AB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09E3C-D15D-0AF7-E27D-24D75B1DC7F2}"/>
              </a:ext>
            </a:extLst>
          </p:cNvPr>
          <p:cNvSpPr>
            <a:spLocks noGrp="1"/>
          </p:cNvSpPr>
          <p:nvPr>
            <p:ph type="title"/>
          </p:nvPr>
        </p:nvSpPr>
        <p:spPr/>
        <p:txBody>
          <a:bodyPr>
            <a:normAutofit fontScale="90000"/>
          </a:bodyPr>
          <a:lstStyle/>
          <a:p>
            <a:r>
              <a:rPr lang="en-GB"/>
              <a:t>Defence Air Environment Operating Framework - RA1160</a:t>
            </a:r>
          </a:p>
        </p:txBody>
      </p:sp>
      <p:sp>
        <p:nvSpPr>
          <p:cNvPr id="5" name="Rectangle 4">
            <a:hlinkClick r:id="rId3" action="ppaction://hlinksldjump"/>
            <a:extLst>
              <a:ext uri="{FF2B5EF4-FFF2-40B4-BE49-F238E27FC236}">
                <a16:creationId xmlns:a16="http://schemas.microsoft.com/office/drawing/2014/main" id="{0BD130A7-4D97-1983-36F2-3F9135F47656}"/>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5AE4B558-0FA9-328A-75C1-28FC49B642E2}"/>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2F43EACA-A0BE-6732-79F7-F9B6993C201B}"/>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8" name="Content Placeholder 7">
            <a:extLst>
              <a:ext uri="{FF2B5EF4-FFF2-40B4-BE49-F238E27FC236}">
                <a16:creationId xmlns:a16="http://schemas.microsoft.com/office/drawing/2014/main" id="{0413EA73-FC80-E788-4B20-F882BC173D84}"/>
              </a:ext>
            </a:extLst>
          </p:cNvPr>
          <p:cNvPicPr>
            <a:picLocks noGrp="1" noChangeAspect="1"/>
          </p:cNvPicPr>
          <p:nvPr>
            <p:ph sz="half" idx="1"/>
          </p:nvPr>
        </p:nvPicPr>
        <p:blipFill>
          <a:blip r:embed="rId4"/>
          <a:stretch>
            <a:fillRect/>
          </a:stretch>
        </p:blipFill>
        <p:spPr>
          <a:xfrm>
            <a:off x="3497356" y="1129831"/>
            <a:ext cx="5197288" cy="5282617"/>
          </a:xfrm>
          <a:prstGeom prst="rect">
            <a:avLst/>
          </a:prstGeom>
        </p:spPr>
      </p:pic>
    </p:spTree>
    <p:extLst>
      <p:ext uri="{BB962C8B-B14F-4D97-AF65-F5344CB8AC3E}">
        <p14:creationId xmlns:p14="http://schemas.microsoft.com/office/powerpoint/2010/main" val="108020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B99B-E150-FBDB-1772-BE2784389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1FBA3-2A6F-D439-26C4-50C23F0F71D4}"/>
              </a:ext>
            </a:extLst>
          </p:cNvPr>
          <p:cNvSpPr>
            <a:spLocks noGrp="1"/>
          </p:cNvSpPr>
          <p:nvPr>
            <p:ph type="title"/>
          </p:nvPr>
        </p:nvSpPr>
        <p:spPr/>
        <p:txBody>
          <a:bodyPr>
            <a:normAutofit fontScale="90000"/>
          </a:bodyPr>
          <a:lstStyle/>
          <a:p>
            <a:r>
              <a:rPr lang="en-GB"/>
              <a:t>Defence Air Environment Operating Categories - RA1160</a:t>
            </a:r>
          </a:p>
        </p:txBody>
      </p:sp>
      <p:sp>
        <p:nvSpPr>
          <p:cNvPr id="5" name="Rectangle 4">
            <a:hlinkClick r:id="rId3" action="ppaction://hlinksldjump"/>
            <a:extLst>
              <a:ext uri="{FF2B5EF4-FFF2-40B4-BE49-F238E27FC236}">
                <a16:creationId xmlns:a16="http://schemas.microsoft.com/office/drawing/2014/main" id="{E64D62B7-EA7F-C062-CD71-4EF4B83E0023}"/>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63C4E023-3C4A-AA05-0D9A-4642EE86FEE6}"/>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94C6CF2F-D735-4D53-D281-74E0B27E9E07}"/>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8" name="Content Placeholder 7">
            <a:extLst>
              <a:ext uri="{FF2B5EF4-FFF2-40B4-BE49-F238E27FC236}">
                <a16:creationId xmlns:a16="http://schemas.microsoft.com/office/drawing/2014/main" id="{1AA1E9D2-C00A-9BC1-6CF7-B05EC20F439F}"/>
              </a:ext>
            </a:extLst>
          </p:cNvPr>
          <p:cNvPicPr>
            <a:picLocks noGrp="1" noChangeAspect="1"/>
          </p:cNvPicPr>
          <p:nvPr>
            <p:ph sz="half" idx="1"/>
          </p:nvPr>
        </p:nvPicPr>
        <p:blipFill>
          <a:blip r:embed="rId4"/>
          <a:srcRect t="1486"/>
          <a:stretch/>
        </p:blipFill>
        <p:spPr>
          <a:xfrm>
            <a:off x="784738" y="1069675"/>
            <a:ext cx="10619460" cy="5525741"/>
          </a:xfrm>
          <a:prstGeom prst="rect">
            <a:avLst/>
          </a:prstGeom>
        </p:spPr>
      </p:pic>
    </p:spTree>
    <p:extLst>
      <p:ext uri="{BB962C8B-B14F-4D97-AF65-F5344CB8AC3E}">
        <p14:creationId xmlns:p14="http://schemas.microsoft.com/office/powerpoint/2010/main" val="26995712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B4D7-6CA2-F96C-E0A9-015DA289D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3BFA2-57E4-D6BD-1ED6-04D29F54151E}"/>
              </a:ext>
            </a:extLst>
          </p:cNvPr>
          <p:cNvSpPr>
            <a:spLocks noGrp="1"/>
          </p:cNvSpPr>
          <p:nvPr>
            <p:ph type="title"/>
          </p:nvPr>
        </p:nvSpPr>
        <p:spPr/>
        <p:txBody>
          <a:bodyPr>
            <a:normAutofit fontScale="90000"/>
          </a:bodyPr>
          <a:lstStyle/>
          <a:p>
            <a:r>
              <a:rPr lang="en-GB"/>
              <a:t>Air Engineers Toolkit</a:t>
            </a:r>
          </a:p>
        </p:txBody>
      </p:sp>
      <p:sp>
        <p:nvSpPr>
          <p:cNvPr id="5" name="Rectangle 4">
            <a:hlinkClick r:id="rId3" action="ppaction://hlinksldjump"/>
            <a:extLst>
              <a:ext uri="{FF2B5EF4-FFF2-40B4-BE49-F238E27FC236}">
                <a16:creationId xmlns:a16="http://schemas.microsoft.com/office/drawing/2014/main" id="{87AE170D-8C4C-9ED8-99B0-405D3CC0874F}"/>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7E403D73-032D-BFED-B604-D2697C80EEA1}"/>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8" name="Content Placeholder 7">
            <a:extLst>
              <a:ext uri="{FF2B5EF4-FFF2-40B4-BE49-F238E27FC236}">
                <a16:creationId xmlns:a16="http://schemas.microsoft.com/office/drawing/2014/main" id="{869F29B6-0E4D-43B3-621B-77DD53286580}"/>
              </a:ext>
            </a:extLst>
          </p:cNvPr>
          <p:cNvSpPr txBox="1">
            <a:spLocks noGrp="1"/>
          </p:cNvSpPr>
          <p:nvPr>
            <p:ph sz="half" idx="1"/>
          </p:nvPr>
        </p:nvSpPr>
        <p:spPr>
          <a:xfrm>
            <a:off x="271190" y="1066710"/>
            <a:ext cx="11704638" cy="4351961"/>
          </a:xfrm>
          <a:prstGeom prst="rect">
            <a:avLst/>
          </a:prstGeom>
          <a:noFill/>
        </p:spPr>
        <p:txBody>
          <a:bodyPr wrap="square">
            <a:spAutoFit/>
          </a:bodyPr>
          <a:lstStyle/>
          <a:p>
            <a:pPr algn="l">
              <a:spcBef>
                <a:spcPts val="300"/>
              </a:spcBef>
              <a:spcAft>
                <a:spcPts val="600"/>
              </a:spcAft>
            </a:pPr>
            <a:r>
              <a:rPr lang="en-GB" b="1" i="0">
                <a:effectLst/>
              </a:rPr>
              <a:t>Why AET?</a:t>
            </a:r>
            <a:br>
              <a:rPr lang="en-GB" i="0">
                <a:effectLst/>
              </a:rPr>
            </a:br>
            <a:r>
              <a:rPr lang="en-GB" i="0">
                <a:effectLst/>
              </a:rPr>
              <a:t>To address inconsistent approaches across 30+ Delivery Teams managing 70+ air systems and commodities.</a:t>
            </a:r>
          </a:p>
          <a:p>
            <a:pPr algn="l">
              <a:spcBef>
                <a:spcPts val="300"/>
              </a:spcBef>
              <a:spcAft>
                <a:spcPts val="600"/>
              </a:spcAft>
            </a:pPr>
            <a:r>
              <a:rPr lang="en-GB" b="1" i="0">
                <a:effectLst/>
              </a:rPr>
              <a:t>Problems Identified:</a:t>
            </a:r>
          </a:p>
          <a:p>
            <a:pPr marL="742950" lvl="1" indent="-285750" algn="l">
              <a:spcBef>
                <a:spcPts val="300"/>
              </a:spcBef>
              <a:spcAft>
                <a:spcPts val="300"/>
              </a:spcAft>
              <a:buFont typeface="Arial" panose="020B0604020202020204" pitchFamily="34" charset="0"/>
              <a:buChar char="•"/>
            </a:pPr>
            <a:r>
              <a:rPr lang="en-GB" sz="1800" i="0">
                <a:effectLst/>
              </a:rPr>
              <a:t>Divergent methodologies &amp; tech solutions</a:t>
            </a:r>
          </a:p>
          <a:p>
            <a:pPr marL="742950" lvl="1" indent="-285750" algn="l">
              <a:spcBef>
                <a:spcPts val="300"/>
              </a:spcBef>
              <a:spcAft>
                <a:spcPts val="300"/>
              </a:spcAft>
              <a:buFont typeface="Arial" panose="020B0604020202020204" pitchFamily="34" charset="0"/>
              <a:buChar char="•"/>
            </a:pPr>
            <a:r>
              <a:rPr lang="en-GB" sz="1800" i="0">
                <a:effectLst/>
              </a:rPr>
              <a:t>Lack of standardization</a:t>
            </a:r>
          </a:p>
          <a:p>
            <a:pPr marL="742950" lvl="1" indent="-285750" algn="l">
              <a:spcBef>
                <a:spcPts val="300"/>
              </a:spcBef>
              <a:spcAft>
                <a:spcPts val="300"/>
              </a:spcAft>
              <a:buFont typeface="Arial" panose="020B0604020202020204" pitchFamily="34" charset="0"/>
              <a:buChar char="•"/>
            </a:pPr>
            <a:r>
              <a:rPr lang="en-GB" sz="1800" i="0">
                <a:effectLst/>
              </a:rPr>
              <a:t>Inconsistent regulation interpretation</a:t>
            </a:r>
          </a:p>
          <a:p>
            <a:pPr marL="742950" lvl="1" indent="-285750" algn="l">
              <a:spcBef>
                <a:spcPts val="300"/>
              </a:spcBef>
              <a:spcAft>
                <a:spcPts val="300"/>
              </a:spcAft>
              <a:buFont typeface="Arial" panose="020B0604020202020204" pitchFamily="34" charset="0"/>
              <a:buChar char="•"/>
            </a:pPr>
            <a:r>
              <a:rPr lang="en-GB" sz="1800" i="0">
                <a:effectLst/>
              </a:rPr>
              <a:t>Inefficiency &amp; non-compliance</a:t>
            </a:r>
          </a:p>
          <a:p>
            <a:pPr algn="l">
              <a:spcBef>
                <a:spcPts val="300"/>
              </a:spcBef>
              <a:spcAft>
                <a:spcPts val="600"/>
              </a:spcAft>
            </a:pPr>
            <a:r>
              <a:rPr lang="en-GB" b="1" i="0">
                <a:effectLst/>
              </a:rPr>
              <a:t>Foundation:</a:t>
            </a:r>
            <a:br>
              <a:rPr lang="en-GB" i="0">
                <a:effectLst/>
              </a:rPr>
            </a:br>
            <a:r>
              <a:rPr lang="en-GB" i="0">
                <a:effectLst/>
              </a:rPr>
              <a:t>AET is based on the MRP, but users must understand the MRP–AET relationship for correct application.</a:t>
            </a:r>
          </a:p>
          <a:p>
            <a:pPr algn="l">
              <a:spcBef>
                <a:spcPts val="300"/>
              </a:spcBef>
              <a:spcAft>
                <a:spcPts val="600"/>
              </a:spcAft>
            </a:pPr>
            <a:r>
              <a:rPr lang="en-GB" b="1" i="0">
                <a:effectLst/>
              </a:rPr>
              <a:t>Scope:</a:t>
            </a:r>
            <a:br>
              <a:rPr lang="en-GB" i="0">
                <a:effectLst/>
              </a:rPr>
            </a:br>
            <a:r>
              <a:rPr lang="en-GB" i="0">
                <a:effectLst/>
              </a:rPr>
              <a:t>Covers </a:t>
            </a:r>
            <a:r>
              <a:rPr lang="en-GB"/>
              <a:t>most</a:t>
            </a:r>
            <a:r>
              <a:rPr lang="en-GB" i="0">
                <a:effectLst/>
              </a:rPr>
              <a:t> MRP requirements relevant to DE&amp;S Air Environment roles.</a:t>
            </a:r>
          </a:p>
          <a:p>
            <a:pPr algn="l">
              <a:spcBef>
                <a:spcPts val="300"/>
              </a:spcBef>
              <a:spcAft>
                <a:spcPts val="600"/>
              </a:spcAft>
            </a:pPr>
            <a:r>
              <a:rPr lang="en-GB" b="1" i="0">
                <a:effectLst/>
              </a:rPr>
              <a:t>Tools &amp; Processes:</a:t>
            </a:r>
            <a:br>
              <a:rPr lang="en-GB" i="0">
                <a:effectLst/>
              </a:rPr>
            </a:br>
            <a:r>
              <a:rPr lang="en-GB" i="0">
                <a:effectLst/>
              </a:rPr>
              <a:t>Developed to standardize activities and ensure consistent, compliant delivery.</a:t>
            </a:r>
          </a:p>
        </p:txBody>
      </p:sp>
    </p:spTree>
    <p:extLst>
      <p:ext uri="{BB962C8B-B14F-4D97-AF65-F5344CB8AC3E}">
        <p14:creationId xmlns:p14="http://schemas.microsoft.com/office/powerpoint/2010/main" val="23627468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C52C2-2B47-FD2A-67F4-3F9C7C8B4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C6DB3-89D4-2800-2A6B-E709A58C0E35}"/>
              </a:ext>
            </a:extLst>
          </p:cNvPr>
          <p:cNvSpPr>
            <a:spLocks noGrp="1"/>
          </p:cNvSpPr>
          <p:nvPr>
            <p:ph type="title"/>
          </p:nvPr>
        </p:nvSpPr>
        <p:spPr/>
        <p:txBody>
          <a:bodyPr>
            <a:normAutofit fontScale="90000"/>
          </a:bodyPr>
          <a:lstStyle/>
          <a:p>
            <a:r>
              <a:rPr lang="en-GB"/>
              <a:t>Air Engineers Toolkit</a:t>
            </a:r>
          </a:p>
        </p:txBody>
      </p:sp>
      <p:sp>
        <p:nvSpPr>
          <p:cNvPr id="5" name="Rectangle 4">
            <a:hlinkClick r:id="rId3" action="ppaction://hlinksldjump"/>
            <a:extLst>
              <a:ext uri="{FF2B5EF4-FFF2-40B4-BE49-F238E27FC236}">
                <a16:creationId xmlns:a16="http://schemas.microsoft.com/office/drawing/2014/main" id="{F8F1FA3B-D810-43EC-98E8-7727F6BFE118}"/>
              </a:ext>
            </a:extLst>
          </p:cNvPr>
          <p:cNvSpPr/>
          <p:nvPr/>
        </p:nvSpPr>
        <p:spPr>
          <a:xfrm>
            <a:off x="2005469" y="2414116"/>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a:hlinkClick r:id="rId3" action="ppaction://hlinksldjump"/>
            <a:extLst>
              <a:ext uri="{FF2B5EF4-FFF2-40B4-BE49-F238E27FC236}">
                <a16:creationId xmlns:a16="http://schemas.microsoft.com/office/drawing/2014/main" id="{4438301D-333C-3D70-3F0D-B4418E64F3AD}"/>
              </a:ext>
            </a:extLst>
          </p:cNvPr>
          <p:cNvSpPr/>
          <p:nvPr/>
        </p:nvSpPr>
        <p:spPr>
          <a:xfrm>
            <a:off x="2005469" y="4384688"/>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45E6A1B6-67A3-9661-3F50-DE4031214DC6}"/>
              </a:ext>
            </a:extLst>
          </p:cNvPr>
          <p:cNvSpPr/>
          <p:nvPr/>
        </p:nvSpPr>
        <p:spPr>
          <a:xfrm>
            <a:off x="2005469" y="6196684"/>
            <a:ext cx="760570" cy="3987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3" name="Content Placeholder 2">
            <a:hlinkClick r:id="rId4"/>
            <a:extLst>
              <a:ext uri="{FF2B5EF4-FFF2-40B4-BE49-F238E27FC236}">
                <a16:creationId xmlns:a16="http://schemas.microsoft.com/office/drawing/2014/main" id="{0A589101-2523-09F0-AA59-13D442D49327}"/>
              </a:ext>
            </a:extLst>
          </p:cNvPr>
          <p:cNvPicPr>
            <a:picLocks noGrp="1" noChangeAspect="1"/>
          </p:cNvPicPr>
          <p:nvPr>
            <p:ph sz="half" idx="1"/>
          </p:nvPr>
        </p:nvPicPr>
        <p:blipFill>
          <a:blip r:embed="rId5"/>
          <a:stretch>
            <a:fillRect/>
          </a:stretch>
        </p:blipFill>
        <p:spPr>
          <a:xfrm>
            <a:off x="2613309" y="960884"/>
            <a:ext cx="6965381" cy="5759094"/>
          </a:xfrm>
          <a:prstGeom prst="rect">
            <a:avLst/>
          </a:prstGeom>
        </p:spPr>
      </p:pic>
      <p:sp>
        <p:nvSpPr>
          <p:cNvPr id="4" name="Rectangle: Beveled 3">
            <a:hlinkClick r:id="rId4"/>
            <a:extLst>
              <a:ext uri="{FF2B5EF4-FFF2-40B4-BE49-F238E27FC236}">
                <a16:creationId xmlns:a16="http://schemas.microsoft.com/office/drawing/2014/main" id="{9327E6E8-1E13-F4A3-4A85-08FF917E266F}"/>
              </a:ext>
            </a:extLst>
          </p:cNvPr>
          <p:cNvSpPr/>
          <p:nvPr/>
        </p:nvSpPr>
        <p:spPr>
          <a:xfrm>
            <a:off x="10401300" y="5581650"/>
            <a:ext cx="581025" cy="615034"/>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bg1"/>
                </a:solidFill>
                <a:hlinkClick r:id="rId4">
                  <a:extLst>
                    <a:ext uri="{A12FA001-AC4F-418D-AE19-62706E023703}">
                      <ahyp:hlinkClr xmlns:ahyp="http://schemas.microsoft.com/office/drawing/2018/hyperlinkcolor" val="tx"/>
                    </a:ext>
                  </a:extLst>
                </a:hlinkClick>
              </a:rPr>
              <a:t>AET</a:t>
            </a:r>
            <a:endParaRPr lang="en-GB">
              <a:solidFill>
                <a:schemeClr val="bg1"/>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6524242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B896-2200-DB70-F2B6-C67269D69E2D}"/>
            </a:ext>
          </a:extLst>
        </p:cNvPr>
        <p:cNvGrpSpPr/>
        <p:nvPr/>
      </p:nvGrpSpPr>
      <p:grpSpPr>
        <a:xfrm>
          <a:off x="0" y="0"/>
          <a:ext cx="0" cy="0"/>
          <a:chOff x="0" y="0"/>
          <a:chExt cx="0" cy="0"/>
        </a:xfrm>
      </p:grpSpPr>
      <p:pic>
        <p:nvPicPr>
          <p:cNvPr id="4" name="Picture 2" descr="Eurofighter Typhoon - Demon or Lemon?">
            <a:extLst>
              <a:ext uri="{FF2B5EF4-FFF2-40B4-BE49-F238E27FC236}">
                <a16:creationId xmlns:a16="http://schemas.microsoft.com/office/drawing/2014/main" id="{BFA7BDA2-E89A-8C51-2D0E-3FEA229196B6}"/>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2088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96F8CD-9989-BC84-7709-3E20AED0FC38}"/>
              </a:ext>
            </a:extLst>
          </p:cNvPr>
          <p:cNvSpPr>
            <a:spLocks noGrp="1"/>
          </p:cNvSpPr>
          <p:nvPr>
            <p:ph type="ctrTitle"/>
          </p:nvPr>
        </p:nvSpPr>
        <p:spPr>
          <a:xfrm>
            <a:off x="860841" y="2989444"/>
            <a:ext cx="10470319" cy="879113"/>
          </a:xfrm>
        </p:spPr>
        <p:txBody>
          <a:bodyPr>
            <a:normAutofit fontScale="90000"/>
          </a:bodyPr>
          <a:lstStyle/>
          <a:p>
            <a:pPr algn="ctr"/>
            <a:r>
              <a:rPr lang="en-GB">
                <a:latin typeface="+mn-lt"/>
              </a:rPr>
              <a:t>Any Questions? </a:t>
            </a:r>
          </a:p>
        </p:txBody>
      </p:sp>
    </p:spTree>
    <p:extLst>
      <p:ext uri="{BB962C8B-B14F-4D97-AF65-F5344CB8AC3E}">
        <p14:creationId xmlns:p14="http://schemas.microsoft.com/office/powerpoint/2010/main" val="7675819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F24C6-C690-40EC-0AF7-1E478FE65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AA4A3-5117-0F58-5BA7-86F70E414B9E}"/>
              </a:ext>
            </a:extLst>
          </p:cNvPr>
          <p:cNvSpPr>
            <a:spLocks noGrp="1"/>
          </p:cNvSpPr>
          <p:nvPr>
            <p:ph type="title"/>
          </p:nvPr>
        </p:nvSpPr>
        <p:spPr/>
        <p:txBody>
          <a:bodyPr>
            <a:normAutofit fontScale="90000"/>
          </a:bodyPr>
          <a:lstStyle/>
          <a:p>
            <a:r>
              <a:rPr lang="en-GB"/>
              <a:t>Definitions </a:t>
            </a:r>
          </a:p>
        </p:txBody>
      </p:sp>
      <p:sp>
        <p:nvSpPr>
          <p:cNvPr id="5" name="Content Placeholder 4">
            <a:extLst>
              <a:ext uri="{FF2B5EF4-FFF2-40B4-BE49-F238E27FC236}">
                <a16:creationId xmlns:a16="http://schemas.microsoft.com/office/drawing/2014/main" id="{B3DA7520-5EC2-67B5-867A-40184395F696}"/>
              </a:ext>
            </a:extLst>
          </p:cNvPr>
          <p:cNvSpPr txBox="1">
            <a:spLocks noGrp="1"/>
          </p:cNvSpPr>
          <p:nvPr>
            <p:ph sz="half" idx="1"/>
          </p:nvPr>
        </p:nvSpPr>
        <p:spPr>
          <a:xfrm>
            <a:off x="270788" y="1120714"/>
            <a:ext cx="1448639" cy="4514056"/>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Definitions </a:t>
            </a:r>
          </a:p>
          <a:p>
            <a:r>
              <a:rPr lang="en-GB" b="1">
                <a:solidFill>
                  <a:schemeClr val="bg1"/>
                </a:solidFill>
              </a:rPr>
              <a:t>MAA-02</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cs typeface="Arial"/>
            </a:endParaRPr>
          </a:p>
        </p:txBody>
      </p:sp>
      <p:sp>
        <p:nvSpPr>
          <p:cNvPr id="6" name="TextBox 5">
            <a:extLst>
              <a:ext uri="{FF2B5EF4-FFF2-40B4-BE49-F238E27FC236}">
                <a16:creationId xmlns:a16="http://schemas.microsoft.com/office/drawing/2014/main" id="{68996224-45FF-2746-4D89-60F3AB5E591C}"/>
              </a:ext>
            </a:extLst>
          </p:cNvPr>
          <p:cNvSpPr txBox="1"/>
          <p:nvPr/>
        </p:nvSpPr>
        <p:spPr>
          <a:xfrm>
            <a:off x="1789644" y="1058172"/>
            <a:ext cx="9433873" cy="1477328"/>
          </a:xfrm>
          <a:prstGeom prst="rect">
            <a:avLst/>
          </a:prstGeom>
          <a:noFill/>
        </p:spPr>
        <p:txBody>
          <a:bodyPr wrap="square">
            <a:spAutoFit/>
          </a:bodyPr>
          <a:lstStyle/>
          <a:p>
            <a:pPr algn="just"/>
            <a:r>
              <a:rPr lang="en-GB" b="1"/>
              <a:t>Airworthiness: </a:t>
            </a:r>
            <a:r>
              <a:rPr lang="en-GB"/>
              <a:t>The ability of an Air System or other Airborne Equipment or system to be operated in flight and on the ground without significant Hazard to Aircrew, groundcrew, Passengers or 3rd parties. It is a technical attribute of materiel throughout its lifecycle. </a:t>
            </a:r>
          </a:p>
          <a:p>
            <a:pPr algn="just"/>
            <a:endParaRPr lang="en-GB"/>
          </a:p>
          <a:p>
            <a:pPr algn="just"/>
            <a:endParaRPr lang="en-GB" b="1"/>
          </a:p>
        </p:txBody>
      </p:sp>
      <p:sp>
        <p:nvSpPr>
          <p:cNvPr id="7" name="TextBox 6">
            <a:extLst>
              <a:ext uri="{FF2B5EF4-FFF2-40B4-BE49-F238E27FC236}">
                <a16:creationId xmlns:a16="http://schemas.microsoft.com/office/drawing/2014/main" id="{133D3E2D-9590-5EEE-1403-ECAAD02ECE19}"/>
              </a:ext>
            </a:extLst>
          </p:cNvPr>
          <p:cNvSpPr txBox="1"/>
          <p:nvPr/>
        </p:nvSpPr>
        <p:spPr>
          <a:xfrm>
            <a:off x="1789644" y="2053810"/>
            <a:ext cx="9144000" cy="1754326"/>
          </a:xfrm>
          <a:prstGeom prst="rect">
            <a:avLst/>
          </a:prstGeom>
          <a:noFill/>
        </p:spPr>
        <p:txBody>
          <a:bodyPr wrap="square" rtlCol="0">
            <a:spAutoFit/>
          </a:bodyPr>
          <a:lstStyle/>
          <a:p>
            <a:pPr algn="just"/>
            <a:r>
              <a:rPr lang="en-GB" b="1"/>
              <a:t>Flight Safety: </a:t>
            </a:r>
            <a:r>
              <a:rPr lang="en-GB"/>
              <a:t>A collective endeavour to operate in the Air Environment safely, it embraces any activity that contributes to the safe operation of military airworthy systems in flight or on the ground. </a:t>
            </a:r>
          </a:p>
          <a:p>
            <a:pPr algn="just"/>
            <a:endParaRPr lang="en-GB"/>
          </a:p>
          <a:p>
            <a:pPr algn="just"/>
            <a:endParaRPr lang="en-GB" b="1"/>
          </a:p>
          <a:p>
            <a:endParaRPr lang="en-GB"/>
          </a:p>
        </p:txBody>
      </p:sp>
      <p:sp>
        <p:nvSpPr>
          <p:cNvPr id="8" name="TextBox 7">
            <a:extLst>
              <a:ext uri="{FF2B5EF4-FFF2-40B4-BE49-F238E27FC236}">
                <a16:creationId xmlns:a16="http://schemas.microsoft.com/office/drawing/2014/main" id="{FBFDF0C8-6567-B162-CD38-7963BAC6F18D}"/>
              </a:ext>
            </a:extLst>
          </p:cNvPr>
          <p:cNvSpPr txBox="1"/>
          <p:nvPr/>
        </p:nvSpPr>
        <p:spPr>
          <a:xfrm>
            <a:off x="1789644" y="3049448"/>
            <a:ext cx="9266547" cy="1754326"/>
          </a:xfrm>
          <a:prstGeom prst="rect">
            <a:avLst/>
          </a:prstGeom>
          <a:noFill/>
        </p:spPr>
        <p:txBody>
          <a:bodyPr wrap="square" rtlCol="0">
            <a:spAutoFit/>
          </a:bodyPr>
          <a:lstStyle/>
          <a:p>
            <a:pPr algn="just"/>
            <a:r>
              <a:rPr lang="en-GB" b="1"/>
              <a:t>Air Safety: </a:t>
            </a:r>
            <a:r>
              <a:rPr lang="en-GB"/>
              <a:t>Is the state of freedom from unacceptable Risk of Injury to persons, or damage, throughout the life cycle of military Air Systems. Its purview extends across all Defence Lines of Development and includes Airworthiness, Flight Safety, Policy, Regulation and the apportionment of Resources. It does not address survivability in a hostile environment.</a:t>
            </a:r>
          </a:p>
          <a:p>
            <a:pPr algn="just"/>
            <a:endParaRPr lang="en-GB"/>
          </a:p>
        </p:txBody>
      </p:sp>
      <p:sp>
        <p:nvSpPr>
          <p:cNvPr id="9" name="TextBox 8">
            <a:extLst>
              <a:ext uri="{FF2B5EF4-FFF2-40B4-BE49-F238E27FC236}">
                <a16:creationId xmlns:a16="http://schemas.microsoft.com/office/drawing/2014/main" id="{4A1F8B69-D5BC-37FD-5B3B-A2F73CCD7629}"/>
              </a:ext>
            </a:extLst>
          </p:cNvPr>
          <p:cNvSpPr txBox="1"/>
          <p:nvPr/>
        </p:nvSpPr>
        <p:spPr>
          <a:xfrm>
            <a:off x="1789643" y="4492944"/>
            <a:ext cx="9266547" cy="923330"/>
          </a:xfrm>
          <a:prstGeom prst="rect">
            <a:avLst/>
          </a:prstGeom>
          <a:noFill/>
        </p:spPr>
        <p:txBody>
          <a:bodyPr wrap="square" rtlCol="0">
            <a:spAutoFit/>
          </a:bodyPr>
          <a:lstStyle/>
          <a:p>
            <a:pPr algn="just"/>
            <a:r>
              <a:rPr lang="en-GB" b="1"/>
              <a:t>Air System:</a:t>
            </a:r>
            <a:r>
              <a:rPr lang="en-GB"/>
              <a:t> Is the Aircraft (whether Crewed or Uncrewed) and associated components vital to their safe operation. This may include components not on the Aircraft itself (for example, for RPAS, the Remote Pilot Station and datalinks essential for control of the Aircraft).</a:t>
            </a:r>
          </a:p>
        </p:txBody>
      </p:sp>
    </p:spTree>
    <p:extLst>
      <p:ext uri="{BB962C8B-B14F-4D97-AF65-F5344CB8AC3E}">
        <p14:creationId xmlns:p14="http://schemas.microsoft.com/office/powerpoint/2010/main" val="758692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4696-6C9B-D6F6-A400-554774758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E1A5D-21D4-40DA-2B62-B766DAA2C5BC}"/>
              </a:ext>
            </a:extLst>
          </p:cNvPr>
          <p:cNvSpPr>
            <a:spLocks noGrp="1"/>
          </p:cNvSpPr>
          <p:nvPr>
            <p:ph type="title"/>
          </p:nvPr>
        </p:nvSpPr>
        <p:spPr/>
        <p:txBody>
          <a:bodyPr>
            <a:normAutofit fontScale="90000"/>
          </a:bodyPr>
          <a:lstStyle/>
          <a:p>
            <a:endParaRPr lang="en-GB"/>
          </a:p>
        </p:txBody>
      </p:sp>
      <p:sp>
        <p:nvSpPr>
          <p:cNvPr id="3" name="Rectangle 2">
            <a:extLst>
              <a:ext uri="{FF2B5EF4-FFF2-40B4-BE49-F238E27FC236}">
                <a16:creationId xmlns:a16="http://schemas.microsoft.com/office/drawing/2014/main" id="{C3F2D2DC-6393-529C-2277-4939DE18C3D6}"/>
              </a:ext>
            </a:extLst>
          </p:cNvPr>
          <p:cNvSpPr/>
          <p:nvPr/>
        </p:nvSpPr>
        <p:spPr>
          <a:xfrm>
            <a:off x="0" y="0"/>
            <a:ext cx="12192000" cy="6362700"/>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E19D711D-3497-6EE7-0497-8EBFF2EB14E0}"/>
              </a:ext>
            </a:extLst>
          </p:cNvPr>
          <p:cNvGrpSpPr/>
          <p:nvPr/>
        </p:nvGrpSpPr>
        <p:grpSpPr>
          <a:xfrm>
            <a:off x="1420430" y="6229"/>
            <a:ext cx="9104695" cy="6244684"/>
            <a:chOff x="1420430" y="6229"/>
            <a:chExt cx="9104695" cy="6244684"/>
          </a:xfrm>
        </p:grpSpPr>
        <p:grpSp>
          <p:nvGrpSpPr>
            <p:cNvPr id="21" name="Group 20">
              <a:extLst>
                <a:ext uri="{FF2B5EF4-FFF2-40B4-BE49-F238E27FC236}">
                  <a16:creationId xmlns:a16="http://schemas.microsoft.com/office/drawing/2014/main" id="{5FCB21B4-23EB-628C-00E8-5DC051364108}"/>
                </a:ext>
              </a:extLst>
            </p:cNvPr>
            <p:cNvGrpSpPr/>
            <p:nvPr/>
          </p:nvGrpSpPr>
          <p:grpSpPr>
            <a:xfrm>
              <a:off x="1420430" y="6229"/>
              <a:ext cx="9104695" cy="6244684"/>
              <a:chOff x="1420430" y="6229"/>
              <a:chExt cx="9104695" cy="6244684"/>
            </a:xfrm>
          </p:grpSpPr>
          <p:pic>
            <p:nvPicPr>
              <p:cNvPr id="5" name="Picture 4">
                <a:extLst>
                  <a:ext uri="{FF2B5EF4-FFF2-40B4-BE49-F238E27FC236}">
                    <a16:creationId xmlns:a16="http://schemas.microsoft.com/office/drawing/2014/main" id="{AAC642F2-37D9-2A38-E39D-CFA5CDA4E2A9}"/>
                  </a:ext>
                </a:extLst>
              </p:cNvPr>
              <p:cNvPicPr>
                <a:picLocks noChangeAspect="1"/>
              </p:cNvPicPr>
              <p:nvPr/>
            </p:nvPicPr>
            <p:blipFill>
              <a:blip r:embed="rId3"/>
              <a:srcRect l="1729" b="2726"/>
              <a:stretch/>
            </p:blipFill>
            <p:spPr>
              <a:xfrm>
                <a:off x="1420430" y="6229"/>
                <a:ext cx="9104695" cy="6244684"/>
              </a:xfrm>
              <a:prstGeom prst="rect">
                <a:avLst/>
              </a:prstGeom>
            </p:spPr>
          </p:pic>
          <p:sp>
            <p:nvSpPr>
              <p:cNvPr id="4" name="TextBox 3">
                <a:extLst>
                  <a:ext uri="{FF2B5EF4-FFF2-40B4-BE49-F238E27FC236}">
                    <a16:creationId xmlns:a16="http://schemas.microsoft.com/office/drawing/2014/main" id="{538DD034-2510-B4E3-EA49-AAEB1E0E0F96}"/>
                  </a:ext>
                </a:extLst>
              </p:cNvPr>
              <p:cNvSpPr txBox="1"/>
              <p:nvPr/>
            </p:nvSpPr>
            <p:spPr>
              <a:xfrm>
                <a:off x="6305110" y="2365747"/>
                <a:ext cx="1302492" cy="461665"/>
              </a:xfrm>
              <a:prstGeom prst="rect">
                <a:avLst/>
              </a:prstGeom>
              <a:solidFill>
                <a:srgbClr val="C9DCF4"/>
              </a:solidFill>
            </p:spPr>
            <p:txBody>
              <a:bodyPr wrap="square" rtlCol="0">
                <a:spAutoFit/>
              </a:bodyPr>
              <a:lstStyle/>
              <a:p>
                <a:pPr algn="ctr"/>
                <a:r>
                  <a:rPr lang="en-GB" sz="800" b="1">
                    <a:solidFill>
                      <a:srgbClr val="53348B"/>
                    </a:solidFill>
                  </a:rPr>
                  <a:t>Director Engineering </a:t>
                </a:r>
              </a:p>
              <a:p>
                <a:pPr algn="ctr"/>
                <a:r>
                  <a:rPr lang="en-GB" sz="800" b="1">
                    <a:solidFill>
                      <a:srgbClr val="53348B"/>
                    </a:solidFill>
                  </a:rPr>
                  <a:t>and Safety  (RA 1012 Responsibilities</a:t>
                </a:r>
              </a:p>
            </p:txBody>
          </p:sp>
          <p:sp>
            <p:nvSpPr>
              <p:cNvPr id="7" name="Rectangle 6">
                <a:extLst>
                  <a:ext uri="{FF2B5EF4-FFF2-40B4-BE49-F238E27FC236}">
                    <a16:creationId xmlns:a16="http://schemas.microsoft.com/office/drawing/2014/main" id="{84D5BCAB-3E50-8677-EDAB-10073DAFFED5}"/>
                  </a:ext>
                </a:extLst>
              </p:cNvPr>
              <p:cNvSpPr/>
              <p:nvPr/>
            </p:nvSpPr>
            <p:spPr>
              <a:xfrm>
                <a:off x="4669863" y="2546498"/>
                <a:ext cx="925032"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1BB02AE-06FD-31C4-5AD4-CC1E9C14D473}"/>
                  </a:ext>
                </a:extLst>
              </p:cNvPr>
              <p:cNvSpPr txBox="1"/>
              <p:nvPr/>
            </p:nvSpPr>
            <p:spPr>
              <a:xfrm>
                <a:off x="4625970" y="2419730"/>
                <a:ext cx="1012817" cy="461665"/>
              </a:xfrm>
              <a:prstGeom prst="rect">
                <a:avLst/>
              </a:prstGeom>
              <a:noFill/>
            </p:spPr>
            <p:txBody>
              <a:bodyPr wrap="square" rtlCol="0">
                <a:spAutoFit/>
              </a:bodyPr>
              <a:lstStyle/>
              <a:p>
                <a:r>
                  <a:rPr lang="en-GB" sz="800" b="1">
                    <a:solidFill>
                      <a:srgbClr val="E3DFED"/>
                    </a:solidFill>
                  </a:rPr>
                  <a:t>Dir Fixed Wing</a:t>
                </a:r>
              </a:p>
              <a:p>
                <a:r>
                  <a:rPr lang="en-GB" sz="800" b="1">
                    <a:solidFill>
                      <a:srgbClr val="E3DFED"/>
                    </a:solidFill>
                  </a:rPr>
                  <a:t>Dir Rotary Wing &amp; UAS (RA1013)</a:t>
                </a:r>
              </a:p>
            </p:txBody>
          </p:sp>
          <p:sp>
            <p:nvSpPr>
              <p:cNvPr id="9" name="Rectangle 8">
                <a:extLst>
                  <a:ext uri="{FF2B5EF4-FFF2-40B4-BE49-F238E27FC236}">
                    <a16:creationId xmlns:a16="http://schemas.microsoft.com/office/drawing/2014/main" id="{5DF099F8-3036-E605-0DF0-4F698F5BD8C8}"/>
                  </a:ext>
                </a:extLst>
              </p:cNvPr>
              <p:cNvSpPr/>
              <p:nvPr/>
            </p:nvSpPr>
            <p:spPr>
              <a:xfrm>
                <a:off x="6238658" y="3890132"/>
                <a:ext cx="1102433"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0CF32DB-2713-9647-59A2-781F2DF4C6CF}"/>
                  </a:ext>
                </a:extLst>
              </p:cNvPr>
              <p:cNvSpPr txBox="1"/>
              <p:nvPr/>
            </p:nvSpPr>
            <p:spPr>
              <a:xfrm>
                <a:off x="6379933" y="3877098"/>
                <a:ext cx="1012817" cy="338554"/>
              </a:xfrm>
              <a:prstGeom prst="rect">
                <a:avLst/>
              </a:prstGeom>
              <a:noFill/>
            </p:spPr>
            <p:txBody>
              <a:bodyPr wrap="square" lIns="91440" tIns="45720" rIns="91440" bIns="45720" rtlCol="0" anchor="t">
                <a:spAutoFit/>
              </a:bodyPr>
              <a:lstStyle/>
              <a:p>
                <a:r>
                  <a:rPr lang="en-GB" sz="800" b="1">
                    <a:solidFill>
                      <a:srgbClr val="E3DFED"/>
                    </a:solidFill>
                  </a:rPr>
                  <a:t>Head of Eng Authority (Air)</a:t>
                </a:r>
              </a:p>
            </p:txBody>
          </p:sp>
        </p:grpSp>
        <p:sp>
          <p:nvSpPr>
            <p:cNvPr id="22" name="TextBox 21">
              <a:extLst>
                <a:ext uri="{FF2B5EF4-FFF2-40B4-BE49-F238E27FC236}">
                  <a16:creationId xmlns:a16="http://schemas.microsoft.com/office/drawing/2014/main" id="{FC5C8EEA-2D78-691C-089A-FE5E6F12E109}"/>
                </a:ext>
              </a:extLst>
            </p:cNvPr>
            <p:cNvSpPr txBox="1"/>
            <p:nvPr/>
          </p:nvSpPr>
          <p:spPr>
            <a:xfrm>
              <a:off x="5216350" y="3592390"/>
              <a:ext cx="1443758" cy="215444"/>
            </a:xfrm>
            <a:prstGeom prst="rect">
              <a:avLst/>
            </a:prstGeom>
            <a:noFill/>
          </p:spPr>
          <p:txBody>
            <a:bodyPr wrap="square" rtlCol="0">
              <a:spAutoFit/>
            </a:bodyPr>
            <a:lstStyle/>
            <a:p>
              <a:r>
                <a:rPr lang="en-GB" sz="800" b="1">
                  <a:solidFill>
                    <a:srgbClr val="E3DFED"/>
                  </a:solidFill>
                </a:rPr>
                <a:t>(RA1015 Responsibilities)</a:t>
              </a:r>
            </a:p>
          </p:txBody>
        </p:sp>
      </p:grpSp>
    </p:spTree>
    <p:extLst>
      <p:ext uri="{BB962C8B-B14F-4D97-AF65-F5344CB8AC3E}">
        <p14:creationId xmlns:p14="http://schemas.microsoft.com/office/powerpoint/2010/main" val="190602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099C3-D243-509D-922F-6293E66CA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60A78-B896-076E-71FA-BB32691B82B3}"/>
              </a:ext>
            </a:extLst>
          </p:cNvPr>
          <p:cNvSpPr>
            <a:spLocks noGrp="1"/>
          </p:cNvSpPr>
          <p:nvPr>
            <p:ph type="title"/>
          </p:nvPr>
        </p:nvSpPr>
        <p:spPr/>
        <p:txBody>
          <a:bodyPr>
            <a:normAutofit fontScale="90000"/>
          </a:bodyPr>
          <a:lstStyle/>
          <a:p>
            <a:r>
              <a:rPr lang="en-GB"/>
              <a:t>Military Aviation Authority</a:t>
            </a:r>
          </a:p>
        </p:txBody>
      </p:sp>
      <p:pic>
        <p:nvPicPr>
          <p:cNvPr id="5" name="Picture 4">
            <a:extLst>
              <a:ext uri="{FF2B5EF4-FFF2-40B4-BE49-F238E27FC236}">
                <a16:creationId xmlns:a16="http://schemas.microsoft.com/office/drawing/2014/main" id="{3DDB179E-8E83-23E3-2B2E-A33DF809C1FD}"/>
              </a:ext>
            </a:extLst>
          </p:cNvPr>
          <p:cNvPicPr>
            <a:picLocks noChangeAspect="1"/>
          </p:cNvPicPr>
          <p:nvPr/>
        </p:nvPicPr>
        <p:blipFill>
          <a:blip r:embed="rId3"/>
          <a:srcRect l="1729" b="66557"/>
          <a:stretch/>
        </p:blipFill>
        <p:spPr>
          <a:xfrm>
            <a:off x="346653" y="3105151"/>
            <a:ext cx="11453761" cy="2768521"/>
          </a:xfrm>
          <a:prstGeom prst="rect">
            <a:avLst/>
          </a:prstGeom>
        </p:spPr>
      </p:pic>
      <p:sp>
        <p:nvSpPr>
          <p:cNvPr id="6" name="Rectangle 5">
            <a:extLst>
              <a:ext uri="{FF2B5EF4-FFF2-40B4-BE49-F238E27FC236}">
                <a16:creationId xmlns:a16="http://schemas.microsoft.com/office/drawing/2014/main" id="{8E191130-2C09-AA34-085F-ED56E1ECD34A}"/>
              </a:ext>
            </a:extLst>
          </p:cNvPr>
          <p:cNvSpPr/>
          <p:nvPr/>
        </p:nvSpPr>
        <p:spPr>
          <a:xfrm>
            <a:off x="3985486" y="3206967"/>
            <a:ext cx="3941064" cy="3474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6040FC84-AF5F-16E0-64C9-9B964249D55F}"/>
              </a:ext>
            </a:extLst>
          </p:cNvPr>
          <p:cNvSpPr txBox="1"/>
          <p:nvPr/>
        </p:nvSpPr>
        <p:spPr>
          <a:xfrm>
            <a:off x="270788" y="1058172"/>
            <a:ext cx="11601898" cy="2308324"/>
          </a:xfrm>
          <a:prstGeom prst="rect">
            <a:avLst/>
          </a:prstGeom>
          <a:noFill/>
        </p:spPr>
        <p:txBody>
          <a:bodyPr wrap="square" lIns="91440" tIns="45720" rIns="91440" bIns="45720" anchor="t">
            <a:spAutoFit/>
          </a:bodyPr>
          <a:lstStyle/>
          <a:p>
            <a:pPr algn="just"/>
            <a:r>
              <a:rPr lang="en-GB" b="1"/>
              <a:t>Established </a:t>
            </a:r>
            <a:r>
              <a:rPr lang="en-GB"/>
              <a:t>as the single regulatory authority responsible for regulating all aspects of Airworthiness across the three services and DE&amp;S, the purpose of the MAA is to enhance operational capability by delivering effective Air Safety Regulation and facilitating safe innovation; fostering good practice and appropriate culture across the Defence Air Environment.</a:t>
            </a:r>
          </a:p>
          <a:p>
            <a:pPr algn="just"/>
            <a:endParaRPr lang="en-GB"/>
          </a:p>
          <a:p>
            <a:pPr algn="just"/>
            <a:r>
              <a:rPr lang="en-GB"/>
              <a:t>The MAA is part of 7 Defence Regulators with the Defence Safety Authority governed at strategic level by a Director MAA reporting to the DG DSA who in turn assures the Secretary of State for Defence.</a:t>
            </a:r>
            <a:endParaRPr lang="en-GB">
              <a:cs typeface="Arial"/>
            </a:endParaRPr>
          </a:p>
          <a:p>
            <a:pPr algn="just"/>
            <a:endParaRPr lang="en-GB"/>
          </a:p>
        </p:txBody>
      </p:sp>
    </p:spTree>
    <p:extLst>
      <p:ext uri="{BB962C8B-B14F-4D97-AF65-F5344CB8AC3E}">
        <p14:creationId xmlns:p14="http://schemas.microsoft.com/office/powerpoint/2010/main" val="11850141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8EBF-0400-C1AE-A2F3-53F80280084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FA1C226-8AF2-301B-A2A3-B3ADFE212096}"/>
              </a:ext>
            </a:extLst>
          </p:cNvPr>
          <p:cNvSpPr/>
          <p:nvPr/>
        </p:nvSpPr>
        <p:spPr>
          <a:xfrm>
            <a:off x="0" y="0"/>
            <a:ext cx="12192000" cy="631333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5DD25CA4-078F-60DB-D9EE-A3AB99B8E3D9}"/>
              </a:ext>
            </a:extLst>
          </p:cNvPr>
          <p:cNvGrpSpPr/>
          <p:nvPr/>
        </p:nvGrpSpPr>
        <p:grpSpPr>
          <a:xfrm>
            <a:off x="1420430" y="-5316"/>
            <a:ext cx="9104695" cy="6244684"/>
            <a:chOff x="1420430" y="-5316"/>
            <a:chExt cx="9104695" cy="6244684"/>
          </a:xfrm>
        </p:grpSpPr>
        <p:grpSp>
          <p:nvGrpSpPr>
            <p:cNvPr id="19" name="Group 18">
              <a:extLst>
                <a:ext uri="{FF2B5EF4-FFF2-40B4-BE49-F238E27FC236}">
                  <a16:creationId xmlns:a16="http://schemas.microsoft.com/office/drawing/2014/main" id="{0EF2093C-DD0C-E3C4-5A5A-D8DD9D46CCEE}"/>
                </a:ext>
              </a:extLst>
            </p:cNvPr>
            <p:cNvGrpSpPr/>
            <p:nvPr/>
          </p:nvGrpSpPr>
          <p:grpSpPr>
            <a:xfrm>
              <a:off x="1420430" y="-5316"/>
              <a:ext cx="9104695" cy="6244684"/>
              <a:chOff x="1420430" y="-5316"/>
              <a:chExt cx="9104695" cy="6244684"/>
            </a:xfrm>
          </p:grpSpPr>
          <p:pic>
            <p:nvPicPr>
              <p:cNvPr id="21" name="Picture 20">
                <a:extLst>
                  <a:ext uri="{FF2B5EF4-FFF2-40B4-BE49-F238E27FC236}">
                    <a16:creationId xmlns:a16="http://schemas.microsoft.com/office/drawing/2014/main" id="{DFB9B281-FDDF-21C9-F9C5-CAFC328BBFF7}"/>
                  </a:ext>
                </a:extLst>
              </p:cNvPr>
              <p:cNvPicPr>
                <a:picLocks noChangeAspect="1"/>
              </p:cNvPicPr>
              <p:nvPr/>
            </p:nvPicPr>
            <p:blipFill>
              <a:blip r:embed="rId3"/>
              <a:srcRect l="1729" b="2726"/>
              <a:stretch/>
            </p:blipFill>
            <p:spPr>
              <a:xfrm>
                <a:off x="1420430" y="-5316"/>
                <a:ext cx="9104695" cy="6244684"/>
              </a:xfrm>
              <a:prstGeom prst="rect">
                <a:avLst/>
              </a:prstGeom>
            </p:spPr>
          </p:pic>
          <p:sp>
            <p:nvSpPr>
              <p:cNvPr id="22" name="TextBox 21">
                <a:extLst>
                  <a:ext uri="{FF2B5EF4-FFF2-40B4-BE49-F238E27FC236}">
                    <a16:creationId xmlns:a16="http://schemas.microsoft.com/office/drawing/2014/main" id="{08DED833-71A6-79FA-7CD0-69DB710B4B6D}"/>
                  </a:ext>
                </a:extLst>
              </p:cNvPr>
              <p:cNvSpPr txBox="1"/>
              <p:nvPr/>
            </p:nvSpPr>
            <p:spPr>
              <a:xfrm>
                <a:off x="6305110" y="2365747"/>
                <a:ext cx="1302492" cy="461665"/>
              </a:xfrm>
              <a:prstGeom prst="rect">
                <a:avLst/>
              </a:prstGeom>
              <a:solidFill>
                <a:srgbClr val="C9DCF4"/>
              </a:solidFill>
            </p:spPr>
            <p:txBody>
              <a:bodyPr wrap="square" rtlCol="0">
                <a:spAutoFit/>
              </a:bodyPr>
              <a:lstStyle/>
              <a:p>
                <a:pPr algn="ctr"/>
                <a:r>
                  <a:rPr lang="en-GB" sz="800" b="1">
                    <a:solidFill>
                      <a:srgbClr val="53348B"/>
                    </a:solidFill>
                  </a:rPr>
                  <a:t>Director Engineering </a:t>
                </a:r>
              </a:p>
              <a:p>
                <a:pPr algn="ctr"/>
                <a:r>
                  <a:rPr lang="en-GB" sz="800" b="1">
                    <a:solidFill>
                      <a:srgbClr val="53348B"/>
                    </a:solidFill>
                  </a:rPr>
                  <a:t>and Safety  (RA 1012 Responsibilities</a:t>
                </a:r>
              </a:p>
            </p:txBody>
          </p:sp>
          <p:sp>
            <p:nvSpPr>
              <p:cNvPr id="23" name="Rectangle 22">
                <a:extLst>
                  <a:ext uri="{FF2B5EF4-FFF2-40B4-BE49-F238E27FC236}">
                    <a16:creationId xmlns:a16="http://schemas.microsoft.com/office/drawing/2014/main" id="{9812B021-2CA3-E314-D34C-4E024515AA81}"/>
                  </a:ext>
                </a:extLst>
              </p:cNvPr>
              <p:cNvSpPr/>
              <p:nvPr/>
            </p:nvSpPr>
            <p:spPr>
              <a:xfrm>
                <a:off x="4669863" y="2546498"/>
                <a:ext cx="925032"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81DC578-0C33-9725-8453-23E5E1B42CDF}"/>
                  </a:ext>
                </a:extLst>
              </p:cNvPr>
              <p:cNvSpPr txBox="1"/>
              <p:nvPr/>
            </p:nvSpPr>
            <p:spPr>
              <a:xfrm>
                <a:off x="4625970" y="2419730"/>
                <a:ext cx="1012817" cy="461665"/>
              </a:xfrm>
              <a:prstGeom prst="rect">
                <a:avLst/>
              </a:prstGeom>
              <a:noFill/>
            </p:spPr>
            <p:txBody>
              <a:bodyPr wrap="square" rtlCol="0">
                <a:spAutoFit/>
              </a:bodyPr>
              <a:lstStyle/>
              <a:p>
                <a:r>
                  <a:rPr lang="en-GB" sz="800" b="1">
                    <a:solidFill>
                      <a:srgbClr val="E3DFED"/>
                    </a:solidFill>
                  </a:rPr>
                  <a:t>Dir Fixed Wing</a:t>
                </a:r>
              </a:p>
              <a:p>
                <a:r>
                  <a:rPr lang="en-GB" sz="800" b="1">
                    <a:solidFill>
                      <a:srgbClr val="E3DFED"/>
                    </a:solidFill>
                  </a:rPr>
                  <a:t>Dir Rotary Wing &amp; UAS (RA1013)</a:t>
                </a:r>
              </a:p>
            </p:txBody>
          </p:sp>
          <p:sp>
            <p:nvSpPr>
              <p:cNvPr id="25" name="Rectangle 24">
                <a:extLst>
                  <a:ext uri="{FF2B5EF4-FFF2-40B4-BE49-F238E27FC236}">
                    <a16:creationId xmlns:a16="http://schemas.microsoft.com/office/drawing/2014/main" id="{029C605E-ED85-8DFD-1FA7-901E5B720C75}"/>
                  </a:ext>
                </a:extLst>
              </p:cNvPr>
              <p:cNvSpPr/>
              <p:nvPr/>
            </p:nvSpPr>
            <p:spPr>
              <a:xfrm>
                <a:off x="6238658" y="3890132"/>
                <a:ext cx="1102433"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76D7219-B0B6-7617-8A0D-9E8BE8D396F2}"/>
                  </a:ext>
                </a:extLst>
              </p:cNvPr>
              <p:cNvSpPr txBox="1"/>
              <p:nvPr/>
            </p:nvSpPr>
            <p:spPr>
              <a:xfrm>
                <a:off x="6379933" y="3877098"/>
                <a:ext cx="1012817" cy="338554"/>
              </a:xfrm>
              <a:prstGeom prst="rect">
                <a:avLst/>
              </a:prstGeom>
              <a:noFill/>
            </p:spPr>
            <p:txBody>
              <a:bodyPr wrap="square" lIns="91440" tIns="45720" rIns="91440" bIns="45720" rtlCol="0" anchor="t">
                <a:spAutoFit/>
              </a:bodyPr>
              <a:lstStyle/>
              <a:p>
                <a:r>
                  <a:rPr lang="en-GB" sz="800" b="1">
                    <a:solidFill>
                      <a:srgbClr val="E3DFED"/>
                    </a:solidFill>
                  </a:rPr>
                  <a:t>Head of Eng Authority (Air)</a:t>
                </a:r>
              </a:p>
            </p:txBody>
          </p:sp>
        </p:grpSp>
        <p:sp>
          <p:nvSpPr>
            <p:cNvPr id="20" name="TextBox 19">
              <a:extLst>
                <a:ext uri="{FF2B5EF4-FFF2-40B4-BE49-F238E27FC236}">
                  <a16:creationId xmlns:a16="http://schemas.microsoft.com/office/drawing/2014/main" id="{11D90791-7D44-DDA9-575D-8159478D7B5D}"/>
                </a:ext>
              </a:extLst>
            </p:cNvPr>
            <p:cNvSpPr txBox="1"/>
            <p:nvPr/>
          </p:nvSpPr>
          <p:spPr>
            <a:xfrm>
              <a:off x="5216350" y="3592390"/>
              <a:ext cx="1443758" cy="215444"/>
            </a:xfrm>
            <a:prstGeom prst="rect">
              <a:avLst/>
            </a:prstGeom>
            <a:noFill/>
          </p:spPr>
          <p:txBody>
            <a:bodyPr wrap="square" rtlCol="0">
              <a:spAutoFit/>
            </a:bodyPr>
            <a:lstStyle/>
            <a:p>
              <a:r>
                <a:rPr lang="en-GB" sz="800" b="1">
                  <a:solidFill>
                    <a:srgbClr val="E3DFED"/>
                  </a:solidFill>
                </a:rPr>
                <a:t>(RA1015 Responsibilities)</a:t>
              </a:r>
            </a:p>
          </p:txBody>
        </p:sp>
      </p:grpSp>
    </p:spTree>
    <p:extLst>
      <p:ext uri="{BB962C8B-B14F-4D97-AF65-F5344CB8AC3E}">
        <p14:creationId xmlns:p14="http://schemas.microsoft.com/office/powerpoint/2010/main" val="869064870"/>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B426A-3E24-A470-57BD-C0308DE06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1D215-5AAA-1872-D6C7-7FCCA0344A24}"/>
              </a:ext>
            </a:extLst>
          </p:cNvPr>
          <p:cNvSpPr>
            <a:spLocks noGrp="1"/>
          </p:cNvSpPr>
          <p:nvPr>
            <p:ph type="title"/>
          </p:nvPr>
        </p:nvSpPr>
        <p:spPr/>
        <p:txBody>
          <a:bodyPr>
            <a:normAutofit fontScale="90000"/>
          </a:bodyPr>
          <a:lstStyle/>
          <a:p>
            <a:r>
              <a:rPr lang="en-GB"/>
              <a:t>Duty Holder Chain</a:t>
            </a:r>
          </a:p>
        </p:txBody>
      </p:sp>
      <p:pic>
        <p:nvPicPr>
          <p:cNvPr id="5" name="Picture 4">
            <a:extLst>
              <a:ext uri="{FF2B5EF4-FFF2-40B4-BE49-F238E27FC236}">
                <a16:creationId xmlns:a16="http://schemas.microsoft.com/office/drawing/2014/main" id="{F7039192-7176-1BC2-6ADB-FB36BED06C57}"/>
              </a:ext>
            </a:extLst>
          </p:cNvPr>
          <p:cNvPicPr>
            <a:picLocks noChangeAspect="1"/>
          </p:cNvPicPr>
          <p:nvPr/>
        </p:nvPicPr>
        <p:blipFill>
          <a:blip r:embed="rId3"/>
          <a:srcRect l="1729" r="70066" b="2726"/>
          <a:stretch/>
        </p:blipFill>
        <p:spPr>
          <a:xfrm>
            <a:off x="408411" y="1190856"/>
            <a:ext cx="2123374" cy="5201439"/>
          </a:xfrm>
          <a:prstGeom prst="rect">
            <a:avLst/>
          </a:prstGeom>
        </p:spPr>
      </p:pic>
      <p:sp>
        <p:nvSpPr>
          <p:cNvPr id="4" name="TextBox 3">
            <a:extLst>
              <a:ext uri="{FF2B5EF4-FFF2-40B4-BE49-F238E27FC236}">
                <a16:creationId xmlns:a16="http://schemas.microsoft.com/office/drawing/2014/main" id="{4BF08F50-0940-427E-3713-E9E8C86E4488}"/>
              </a:ext>
            </a:extLst>
          </p:cNvPr>
          <p:cNvSpPr txBox="1"/>
          <p:nvPr/>
        </p:nvSpPr>
        <p:spPr>
          <a:xfrm>
            <a:off x="2758127" y="2140079"/>
            <a:ext cx="9217701" cy="1754326"/>
          </a:xfrm>
          <a:prstGeom prst="rect">
            <a:avLst/>
          </a:prstGeom>
          <a:noFill/>
        </p:spPr>
        <p:txBody>
          <a:bodyPr wrap="square">
            <a:spAutoFit/>
          </a:bodyPr>
          <a:lstStyle/>
          <a:p>
            <a:pPr algn="just"/>
            <a:r>
              <a:rPr lang="en-GB" b="1"/>
              <a:t>SDH: </a:t>
            </a:r>
            <a:r>
              <a:rPr lang="en-GB"/>
              <a:t>Are personally legally responsible and accountable for ensuring that an effective end to end ASMS is resourced, implemented, appropriately managed by their area of responsibility; and that those personnel under their command who are engaged directly in Defence Aviation are suitably qualified, trained, experienced and equipped.</a:t>
            </a:r>
          </a:p>
          <a:p>
            <a:pPr algn="just"/>
            <a:endParaRPr lang="en-GB"/>
          </a:p>
          <a:p>
            <a:pPr algn="just"/>
            <a:r>
              <a:rPr lang="en-GB"/>
              <a:t>The SDH appoints by name the ODHs and DDHs.</a:t>
            </a:r>
            <a:endParaRPr lang="en-GB" b="1"/>
          </a:p>
        </p:txBody>
      </p:sp>
      <p:sp>
        <p:nvSpPr>
          <p:cNvPr id="6" name="TextBox 5">
            <a:extLst>
              <a:ext uri="{FF2B5EF4-FFF2-40B4-BE49-F238E27FC236}">
                <a16:creationId xmlns:a16="http://schemas.microsoft.com/office/drawing/2014/main" id="{ECD86F27-02AF-B9AB-51B2-46F2CE13C052}"/>
              </a:ext>
            </a:extLst>
          </p:cNvPr>
          <p:cNvSpPr txBox="1"/>
          <p:nvPr/>
        </p:nvSpPr>
        <p:spPr>
          <a:xfrm>
            <a:off x="2758127" y="1482918"/>
            <a:ext cx="9433873" cy="646331"/>
          </a:xfrm>
          <a:prstGeom prst="rect">
            <a:avLst/>
          </a:prstGeom>
          <a:noFill/>
        </p:spPr>
        <p:txBody>
          <a:bodyPr wrap="square">
            <a:spAutoFit/>
          </a:bodyPr>
          <a:lstStyle/>
          <a:p>
            <a:pPr algn="just"/>
            <a:r>
              <a:rPr lang="en-GB" b="1"/>
              <a:t>AVIATION DUTY HOLDERS</a:t>
            </a:r>
            <a:endParaRPr lang="en-GB"/>
          </a:p>
          <a:p>
            <a:pPr algn="just"/>
            <a:endParaRPr lang="en-GB" b="1"/>
          </a:p>
        </p:txBody>
      </p:sp>
      <p:sp>
        <p:nvSpPr>
          <p:cNvPr id="7" name="TextBox 6">
            <a:extLst>
              <a:ext uri="{FF2B5EF4-FFF2-40B4-BE49-F238E27FC236}">
                <a16:creationId xmlns:a16="http://schemas.microsoft.com/office/drawing/2014/main" id="{A97CF1E5-BEAB-20C1-358D-51E303C2E117}"/>
              </a:ext>
            </a:extLst>
          </p:cNvPr>
          <p:cNvSpPr txBox="1"/>
          <p:nvPr/>
        </p:nvSpPr>
        <p:spPr>
          <a:xfrm>
            <a:off x="2758127" y="4068573"/>
            <a:ext cx="9217702" cy="923330"/>
          </a:xfrm>
          <a:prstGeom prst="rect">
            <a:avLst/>
          </a:prstGeom>
          <a:noFill/>
        </p:spPr>
        <p:txBody>
          <a:bodyPr wrap="square">
            <a:spAutoFit/>
          </a:bodyPr>
          <a:lstStyle/>
          <a:p>
            <a:pPr algn="just"/>
            <a:r>
              <a:rPr lang="en-GB" b="1"/>
              <a:t>ODH: </a:t>
            </a:r>
            <a:r>
              <a:rPr lang="en-GB"/>
              <a:t>Are 2* operators who are personally legally responsible and accountable for the safe operation, Continuing Airworthiness and Maintenance of the Air System in their defined Are of Responsibility.   ODH are accountable to the SDH for Air Safety</a:t>
            </a:r>
          </a:p>
        </p:txBody>
      </p:sp>
      <p:sp>
        <p:nvSpPr>
          <p:cNvPr id="9" name="TextBox 8">
            <a:extLst>
              <a:ext uri="{FF2B5EF4-FFF2-40B4-BE49-F238E27FC236}">
                <a16:creationId xmlns:a16="http://schemas.microsoft.com/office/drawing/2014/main" id="{8C7CE171-B96B-2716-110C-51472B499DB9}"/>
              </a:ext>
            </a:extLst>
          </p:cNvPr>
          <p:cNvSpPr txBox="1"/>
          <p:nvPr/>
        </p:nvSpPr>
        <p:spPr>
          <a:xfrm>
            <a:off x="2758125" y="5234576"/>
            <a:ext cx="9025463" cy="923330"/>
          </a:xfrm>
          <a:prstGeom prst="rect">
            <a:avLst/>
          </a:prstGeom>
          <a:noFill/>
        </p:spPr>
        <p:txBody>
          <a:bodyPr wrap="square">
            <a:spAutoFit/>
          </a:bodyPr>
          <a:lstStyle/>
          <a:p>
            <a:pPr algn="just"/>
            <a:r>
              <a:rPr lang="en-GB" b="1"/>
              <a:t>DDH: </a:t>
            </a:r>
            <a:r>
              <a:rPr lang="en-GB"/>
              <a:t>Are personally legally responsible and accountable for the safe operation, Continuing Airworthiness and maintenance of the Air System in their Area of Responsibility.  They are accountable to their ODH.</a:t>
            </a:r>
            <a:endParaRPr lang="en-GB" b="1"/>
          </a:p>
        </p:txBody>
      </p:sp>
    </p:spTree>
    <p:extLst>
      <p:ext uri="{BB962C8B-B14F-4D97-AF65-F5344CB8AC3E}">
        <p14:creationId xmlns:p14="http://schemas.microsoft.com/office/powerpoint/2010/main" val="387399816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AE62-26D4-D8B2-F9DD-34C45F20A0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90D7832-F1A9-3CCE-E8DF-F91A483F2B0F}"/>
              </a:ext>
            </a:extLst>
          </p:cNvPr>
          <p:cNvSpPr/>
          <p:nvPr/>
        </p:nvSpPr>
        <p:spPr>
          <a:xfrm>
            <a:off x="0" y="0"/>
            <a:ext cx="12192000" cy="631333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7335DE7-6F1A-8F67-7C7F-C133CC88059E}"/>
              </a:ext>
            </a:extLst>
          </p:cNvPr>
          <p:cNvGrpSpPr/>
          <p:nvPr/>
        </p:nvGrpSpPr>
        <p:grpSpPr>
          <a:xfrm>
            <a:off x="1420430" y="-5316"/>
            <a:ext cx="9104695" cy="6244684"/>
            <a:chOff x="1420430" y="-5316"/>
            <a:chExt cx="9104695" cy="6244684"/>
          </a:xfrm>
        </p:grpSpPr>
        <p:grpSp>
          <p:nvGrpSpPr>
            <p:cNvPr id="12" name="Group 11">
              <a:extLst>
                <a:ext uri="{FF2B5EF4-FFF2-40B4-BE49-F238E27FC236}">
                  <a16:creationId xmlns:a16="http://schemas.microsoft.com/office/drawing/2014/main" id="{7A6905D9-A24A-BFC1-C67A-9961F727964F}"/>
                </a:ext>
              </a:extLst>
            </p:cNvPr>
            <p:cNvGrpSpPr/>
            <p:nvPr/>
          </p:nvGrpSpPr>
          <p:grpSpPr>
            <a:xfrm>
              <a:off x="1420430" y="-5316"/>
              <a:ext cx="9104695" cy="6244684"/>
              <a:chOff x="1420430" y="-5316"/>
              <a:chExt cx="9104695" cy="6244684"/>
            </a:xfrm>
          </p:grpSpPr>
          <p:pic>
            <p:nvPicPr>
              <p:cNvPr id="14" name="Picture 13">
                <a:extLst>
                  <a:ext uri="{FF2B5EF4-FFF2-40B4-BE49-F238E27FC236}">
                    <a16:creationId xmlns:a16="http://schemas.microsoft.com/office/drawing/2014/main" id="{BA8005B1-34A7-3D32-4E6A-732235DE7A3F}"/>
                  </a:ext>
                </a:extLst>
              </p:cNvPr>
              <p:cNvPicPr>
                <a:picLocks noChangeAspect="1"/>
              </p:cNvPicPr>
              <p:nvPr/>
            </p:nvPicPr>
            <p:blipFill>
              <a:blip r:embed="rId3"/>
              <a:srcRect l="1729" b="2726"/>
              <a:stretch/>
            </p:blipFill>
            <p:spPr>
              <a:xfrm>
                <a:off x="1420430" y="-5316"/>
                <a:ext cx="9104695" cy="6244684"/>
              </a:xfrm>
              <a:prstGeom prst="rect">
                <a:avLst/>
              </a:prstGeom>
            </p:spPr>
          </p:pic>
          <p:sp>
            <p:nvSpPr>
              <p:cNvPr id="15" name="TextBox 14">
                <a:extLst>
                  <a:ext uri="{FF2B5EF4-FFF2-40B4-BE49-F238E27FC236}">
                    <a16:creationId xmlns:a16="http://schemas.microsoft.com/office/drawing/2014/main" id="{D6435C2C-23B9-786E-A5D5-C69E027734B7}"/>
                  </a:ext>
                </a:extLst>
              </p:cNvPr>
              <p:cNvSpPr txBox="1"/>
              <p:nvPr/>
            </p:nvSpPr>
            <p:spPr>
              <a:xfrm>
                <a:off x="6305110" y="2365747"/>
                <a:ext cx="1302492" cy="461665"/>
              </a:xfrm>
              <a:prstGeom prst="rect">
                <a:avLst/>
              </a:prstGeom>
              <a:solidFill>
                <a:srgbClr val="C9DCF4"/>
              </a:solidFill>
            </p:spPr>
            <p:txBody>
              <a:bodyPr wrap="square" rtlCol="0">
                <a:spAutoFit/>
              </a:bodyPr>
              <a:lstStyle/>
              <a:p>
                <a:pPr algn="ctr"/>
                <a:r>
                  <a:rPr lang="en-GB" sz="800" b="1">
                    <a:solidFill>
                      <a:srgbClr val="53348B"/>
                    </a:solidFill>
                  </a:rPr>
                  <a:t>Director Engineering </a:t>
                </a:r>
              </a:p>
              <a:p>
                <a:pPr algn="ctr"/>
                <a:r>
                  <a:rPr lang="en-GB" sz="800" b="1">
                    <a:solidFill>
                      <a:srgbClr val="53348B"/>
                    </a:solidFill>
                  </a:rPr>
                  <a:t>and Safety  (RA 1012 Responsibilities</a:t>
                </a:r>
              </a:p>
            </p:txBody>
          </p:sp>
          <p:sp>
            <p:nvSpPr>
              <p:cNvPr id="16" name="Rectangle 15">
                <a:extLst>
                  <a:ext uri="{FF2B5EF4-FFF2-40B4-BE49-F238E27FC236}">
                    <a16:creationId xmlns:a16="http://schemas.microsoft.com/office/drawing/2014/main" id="{7D5DA4ED-5D11-62C1-6277-802ECE8F8D22}"/>
                  </a:ext>
                </a:extLst>
              </p:cNvPr>
              <p:cNvSpPr/>
              <p:nvPr/>
            </p:nvSpPr>
            <p:spPr>
              <a:xfrm>
                <a:off x="4669863" y="2546498"/>
                <a:ext cx="925032"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955A053-87B8-38E9-8BEF-2C12F9CF00A9}"/>
                  </a:ext>
                </a:extLst>
              </p:cNvPr>
              <p:cNvSpPr txBox="1"/>
              <p:nvPr/>
            </p:nvSpPr>
            <p:spPr>
              <a:xfrm>
                <a:off x="4625970" y="2419730"/>
                <a:ext cx="1012817" cy="461665"/>
              </a:xfrm>
              <a:prstGeom prst="rect">
                <a:avLst/>
              </a:prstGeom>
              <a:noFill/>
            </p:spPr>
            <p:txBody>
              <a:bodyPr wrap="square" rtlCol="0">
                <a:spAutoFit/>
              </a:bodyPr>
              <a:lstStyle/>
              <a:p>
                <a:r>
                  <a:rPr lang="en-GB" sz="800" b="1">
                    <a:solidFill>
                      <a:srgbClr val="E3DFED"/>
                    </a:solidFill>
                  </a:rPr>
                  <a:t>Dir Fixed Wing</a:t>
                </a:r>
              </a:p>
              <a:p>
                <a:r>
                  <a:rPr lang="en-GB" sz="800" b="1">
                    <a:solidFill>
                      <a:srgbClr val="E3DFED"/>
                    </a:solidFill>
                  </a:rPr>
                  <a:t>Dir Rotary Wing &amp; UAS (RA1013)</a:t>
                </a:r>
              </a:p>
            </p:txBody>
          </p:sp>
          <p:sp>
            <p:nvSpPr>
              <p:cNvPr id="18" name="Rectangle 17">
                <a:extLst>
                  <a:ext uri="{FF2B5EF4-FFF2-40B4-BE49-F238E27FC236}">
                    <a16:creationId xmlns:a16="http://schemas.microsoft.com/office/drawing/2014/main" id="{BD5D2FE4-5C1D-5CD5-32EF-8065DB8B8FB9}"/>
                  </a:ext>
                </a:extLst>
              </p:cNvPr>
              <p:cNvSpPr/>
              <p:nvPr/>
            </p:nvSpPr>
            <p:spPr>
              <a:xfrm>
                <a:off x="6238658" y="3890132"/>
                <a:ext cx="1102433" cy="280914"/>
              </a:xfrm>
              <a:prstGeom prst="rect">
                <a:avLst/>
              </a:prstGeom>
              <a:solidFill>
                <a:srgbClr val="543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BF9250E-F7DF-C093-78D9-118FA9BEE82A}"/>
                  </a:ext>
                </a:extLst>
              </p:cNvPr>
              <p:cNvSpPr txBox="1"/>
              <p:nvPr/>
            </p:nvSpPr>
            <p:spPr>
              <a:xfrm>
                <a:off x="6379933" y="3877098"/>
                <a:ext cx="1012817" cy="338554"/>
              </a:xfrm>
              <a:prstGeom prst="rect">
                <a:avLst/>
              </a:prstGeom>
              <a:noFill/>
            </p:spPr>
            <p:txBody>
              <a:bodyPr wrap="square" lIns="91440" tIns="45720" rIns="91440" bIns="45720" rtlCol="0" anchor="t">
                <a:spAutoFit/>
              </a:bodyPr>
              <a:lstStyle/>
              <a:p>
                <a:r>
                  <a:rPr lang="en-GB" sz="800" b="1">
                    <a:solidFill>
                      <a:srgbClr val="E3DFED"/>
                    </a:solidFill>
                  </a:rPr>
                  <a:t>Head of Eng Authority (Air)</a:t>
                </a:r>
              </a:p>
            </p:txBody>
          </p:sp>
        </p:grpSp>
        <p:sp>
          <p:nvSpPr>
            <p:cNvPr id="13" name="TextBox 12">
              <a:extLst>
                <a:ext uri="{FF2B5EF4-FFF2-40B4-BE49-F238E27FC236}">
                  <a16:creationId xmlns:a16="http://schemas.microsoft.com/office/drawing/2014/main" id="{D15DEE8E-CB09-B704-78DA-26344F16FDD5}"/>
                </a:ext>
              </a:extLst>
            </p:cNvPr>
            <p:cNvSpPr txBox="1"/>
            <p:nvPr/>
          </p:nvSpPr>
          <p:spPr>
            <a:xfrm>
              <a:off x="5216350" y="3592390"/>
              <a:ext cx="1443758" cy="215444"/>
            </a:xfrm>
            <a:prstGeom prst="rect">
              <a:avLst/>
            </a:prstGeom>
            <a:noFill/>
          </p:spPr>
          <p:txBody>
            <a:bodyPr wrap="square" rtlCol="0">
              <a:spAutoFit/>
            </a:bodyPr>
            <a:lstStyle/>
            <a:p>
              <a:r>
                <a:rPr lang="en-GB" sz="800" b="1">
                  <a:solidFill>
                    <a:srgbClr val="E3DFED"/>
                  </a:solidFill>
                </a:rPr>
                <a:t>(RA1015 Responsibilities)</a:t>
              </a:r>
            </a:p>
          </p:txBody>
        </p:sp>
      </p:grpSp>
    </p:spTree>
    <p:extLst>
      <p:ext uri="{BB962C8B-B14F-4D97-AF65-F5344CB8AC3E}">
        <p14:creationId xmlns:p14="http://schemas.microsoft.com/office/powerpoint/2010/main" val="88788353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CF95-4556-314D-60E8-E5CBF84ED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1DF63-9E5B-018F-7624-D8063F3A18DE}"/>
              </a:ext>
            </a:extLst>
          </p:cNvPr>
          <p:cNvSpPr>
            <a:spLocks noGrp="1"/>
          </p:cNvSpPr>
          <p:nvPr>
            <p:ph type="title"/>
          </p:nvPr>
        </p:nvSpPr>
        <p:spPr/>
        <p:txBody>
          <a:bodyPr>
            <a:normAutofit fontScale="90000"/>
          </a:bodyPr>
          <a:lstStyle/>
          <a:p>
            <a:r>
              <a:rPr lang="en-GB"/>
              <a:t>Type Airworthiness Authority</a:t>
            </a:r>
          </a:p>
        </p:txBody>
      </p:sp>
      <p:grpSp>
        <p:nvGrpSpPr>
          <p:cNvPr id="10" name="Group 9">
            <a:extLst>
              <a:ext uri="{FF2B5EF4-FFF2-40B4-BE49-F238E27FC236}">
                <a16:creationId xmlns:a16="http://schemas.microsoft.com/office/drawing/2014/main" id="{2F9C5490-1497-5B11-059D-54EC7F691F02}"/>
              </a:ext>
            </a:extLst>
          </p:cNvPr>
          <p:cNvGrpSpPr/>
          <p:nvPr/>
        </p:nvGrpSpPr>
        <p:grpSpPr>
          <a:xfrm>
            <a:off x="3218538" y="1557590"/>
            <a:ext cx="5809540" cy="4404776"/>
            <a:chOff x="681486" y="1349043"/>
            <a:chExt cx="5809540" cy="4404776"/>
          </a:xfrm>
        </p:grpSpPr>
        <p:pic>
          <p:nvPicPr>
            <p:cNvPr id="5" name="Picture 4">
              <a:extLst>
                <a:ext uri="{FF2B5EF4-FFF2-40B4-BE49-F238E27FC236}">
                  <a16:creationId xmlns:a16="http://schemas.microsoft.com/office/drawing/2014/main" id="{E7F6A890-0293-05B8-F13B-5ED317823324}"/>
                </a:ext>
              </a:extLst>
            </p:cNvPr>
            <p:cNvPicPr>
              <a:picLocks noChangeAspect="1"/>
            </p:cNvPicPr>
            <p:nvPr/>
          </p:nvPicPr>
          <p:blipFill>
            <a:blip r:embed="rId3"/>
            <a:srcRect l="39216" t="37842" r="32825" b="32312"/>
            <a:stretch/>
          </p:blipFill>
          <p:spPr>
            <a:xfrm>
              <a:off x="681486" y="1349043"/>
              <a:ext cx="5809540" cy="4404776"/>
            </a:xfrm>
            <a:prstGeom prst="rect">
              <a:avLst/>
            </a:prstGeom>
          </p:spPr>
        </p:pic>
        <p:sp>
          <p:nvSpPr>
            <p:cNvPr id="6" name="TextBox 5">
              <a:extLst>
                <a:ext uri="{FF2B5EF4-FFF2-40B4-BE49-F238E27FC236}">
                  <a16:creationId xmlns:a16="http://schemas.microsoft.com/office/drawing/2014/main" id="{79DE0DCF-3537-9A6E-49CA-085C2D1221A7}"/>
                </a:ext>
              </a:extLst>
            </p:cNvPr>
            <p:cNvSpPr txBox="1"/>
            <p:nvPr/>
          </p:nvSpPr>
          <p:spPr>
            <a:xfrm>
              <a:off x="4331932" y="1490207"/>
              <a:ext cx="2159094" cy="738664"/>
            </a:xfrm>
            <a:prstGeom prst="rect">
              <a:avLst/>
            </a:prstGeom>
            <a:solidFill>
              <a:srgbClr val="C9DCF4"/>
            </a:solidFill>
          </p:spPr>
          <p:txBody>
            <a:bodyPr wrap="square" rtlCol="0">
              <a:spAutoFit/>
            </a:bodyPr>
            <a:lstStyle/>
            <a:p>
              <a:pPr algn="ctr"/>
              <a:r>
                <a:rPr lang="en-GB" sz="1400" b="1">
                  <a:solidFill>
                    <a:srgbClr val="53348B"/>
                  </a:solidFill>
                </a:rPr>
                <a:t>Director Engineering </a:t>
              </a:r>
            </a:p>
            <a:p>
              <a:pPr algn="ctr"/>
              <a:r>
                <a:rPr lang="en-GB" sz="1400" b="1">
                  <a:solidFill>
                    <a:srgbClr val="53348B"/>
                  </a:solidFill>
                </a:rPr>
                <a:t>and Safety  (RA 1012 Responsibilities</a:t>
              </a:r>
            </a:p>
          </p:txBody>
        </p:sp>
        <p:sp>
          <p:nvSpPr>
            <p:cNvPr id="7" name="Rectangle 6">
              <a:extLst>
                <a:ext uri="{FF2B5EF4-FFF2-40B4-BE49-F238E27FC236}">
                  <a16:creationId xmlns:a16="http://schemas.microsoft.com/office/drawing/2014/main" id="{76C1140A-3C1A-5706-040A-EC523447FED2}"/>
                </a:ext>
              </a:extLst>
            </p:cNvPr>
            <p:cNvSpPr/>
            <p:nvPr/>
          </p:nvSpPr>
          <p:spPr>
            <a:xfrm>
              <a:off x="3721768" y="4716379"/>
              <a:ext cx="2374232" cy="738664"/>
            </a:xfrm>
            <a:prstGeom prst="rect">
              <a:avLst/>
            </a:prstGeom>
            <a:solidFill>
              <a:srgbClr val="563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HEA</a:t>
              </a:r>
            </a:p>
          </p:txBody>
        </p:sp>
        <p:sp>
          <p:nvSpPr>
            <p:cNvPr id="8" name="TextBox 7">
              <a:extLst>
                <a:ext uri="{FF2B5EF4-FFF2-40B4-BE49-F238E27FC236}">
                  <a16:creationId xmlns:a16="http://schemas.microsoft.com/office/drawing/2014/main" id="{E6DD5587-71C7-01AB-5838-EDCC60AD3FD3}"/>
                </a:ext>
              </a:extLst>
            </p:cNvPr>
            <p:cNvSpPr txBox="1"/>
            <p:nvPr/>
          </p:nvSpPr>
          <p:spPr>
            <a:xfrm>
              <a:off x="681486" y="1532454"/>
              <a:ext cx="1692746" cy="738664"/>
            </a:xfrm>
            <a:prstGeom prst="rect">
              <a:avLst/>
            </a:prstGeom>
            <a:solidFill>
              <a:srgbClr val="56358E"/>
            </a:solidFill>
          </p:spPr>
          <p:txBody>
            <a:bodyPr wrap="square" rtlCol="0">
              <a:spAutoFit/>
            </a:bodyPr>
            <a:lstStyle/>
            <a:p>
              <a:r>
                <a:rPr lang="en-GB" sz="1400" b="1">
                  <a:solidFill>
                    <a:srgbClr val="E3DFED"/>
                  </a:solidFill>
                </a:rPr>
                <a:t>Dir Fixed Wing</a:t>
              </a:r>
            </a:p>
            <a:p>
              <a:r>
                <a:rPr lang="en-GB" sz="1400" b="1">
                  <a:solidFill>
                    <a:srgbClr val="E3DFED"/>
                  </a:solidFill>
                </a:rPr>
                <a:t>Dir Rotary Wing &amp; UAS (RA1013)</a:t>
              </a:r>
            </a:p>
          </p:txBody>
        </p:sp>
        <p:sp>
          <p:nvSpPr>
            <p:cNvPr id="9" name="TextBox 8">
              <a:extLst>
                <a:ext uri="{FF2B5EF4-FFF2-40B4-BE49-F238E27FC236}">
                  <a16:creationId xmlns:a16="http://schemas.microsoft.com/office/drawing/2014/main" id="{EF2F6160-1CCB-35D8-A726-3C648329F239}"/>
                </a:ext>
              </a:extLst>
            </p:cNvPr>
            <p:cNvSpPr txBox="1"/>
            <p:nvPr/>
          </p:nvSpPr>
          <p:spPr>
            <a:xfrm>
              <a:off x="1659041" y="4109458"/>
              <a:ext cx="3288632" cy="369332"/>
            </a:xfrm>
            <a:prstGeom prst="rect">
              <a:avLst/>
            </a:prstGeom>
            <a:noFill/>
          </p:spPr>
          <p:txBody>
            <a:bodyPr wrap="square" rtlCol="0">
              <a:spAutoFit/>
            </a:bodyPr>
            <a:lstStyle/>
            <a:p>
              <a:r>
                <a:rPr lang="en-GB" b="1">
                  <a:solidFill>
                    <a:srgbClr val="E3DFED"/>
                  </a:solidFill>
                </a:rPr>
                <a:t>(RA1015 Responsibilities)</a:t>
              </a:r>
            </a:p>
          </p:txBody>
        </p:sp>
      </p:grpSp>
      <p:sp>
        <p:nvSpPr>
          <p:cNvPr id="3" name="Footer Placeholder 2">
            <a:extLst>
              <a:ext uri="{FF2B5EF4-FFF2-40B4-BE49-F238E27FC236}">
                <a16:creationId xmlns:a16="http://schemas.microsoft.com/office/drawing/2014/main" id="{733FBB5E-52FC-8D85-59E6-9637F9B9B720}"/>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563770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d="http://www.w3.org/2001/XMLSchema" xmlns:xsi="http://www.w3.org/2001/XMLSchema-instance" xmlns="http://www.boldonjames.com/2008/01/sie/internal/label" sislVersion="0" policy="c21ac82b-aaa7-4c95-988f-cb3a56434204" origin="userSelected"/>
</file>

<file path=customXml/item2.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iAvPjxVc2VyTmFtZT5SLUFDRVxCUk9INDIxNy1SPC9Vc2VyTmFtZT48RGF0ZVRpbWU+MTEvMDYvMjAyNSAwOToyNDowODwvRGF0ZVRpbWU+PExhYmVsU3RyaW5nPlRoaXMgaXRlbSBoYXMgbm8gY2xhc3NpZmljYXRpb248L0xhYmVsU3RyaW5nPjwvaXRlbT48L2xhYmVsSGlzdG9yeT4=</Value>
</WrappedLabelHistory>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E1DCC593FFEEC458A67D1811929B19C" ma:contentTypeVersion="8" ma:contentTypeDescription="Create a new document." ma:contentTypeScope="" ma:versionID="e9992b4338e9414777d8c0936ac14ed5">
  <xsd:schema xmlns:xsd="http://www.w3.org/2001/XMLSchema" xmlns:xs="http://www.w3.org/2001/XMLSchema" xmlns:p="http://schemas.microsoft.com/office/2006/metadata/properties" xmlns:ns2="a0c7739c-1424-463b-b443-572130599851" targetNamespace="http://schemas.microsoft.com/office/2006/metadata/properties" ma:root="true" ma:fieldsID="8eccf77bb594ed35decf7aa96621af3f" ns2:_="">
    <xsd:import namespace="a0c7739c-1424-463b-b443-572130599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7739c-1424-463b-b443-572130599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9D598E-22F5-43C6-BFAA-0A5BABD35A90}">
  <ds:schemaRefs>
    <ds:schemaRef ds:uri="http://www.boldonjames.com/2008/01/sie/internal/label"/>
    <ds:schemaRef ds:uri="http://www.w3.org/2001/XMLSchema"/>
  </ds:schemaRefs>
</ds:datastoreItem>
</file>

<file path=customXml/itemProps2.xml><?xml version="1.0" encoding="utf-8"?>
<ds:datastoreItem xmlns:ds="http://schemas.openxmlformats.org/officeDocument/2006/customXml" ds:itemID="{725B06C7-80B7-43DC-8308-B1E383337995}">
  <ds:schemaRefs>
    <ds:schemaRef ds:uri="http://www.boldonjames.com/2016/02/Classifier/internal/wrappedLabelHistory"/>
    <ds:schemaRef ds:uri="http://www.w3.org/2001/XMLSchema"/>
  </ds:schemaRefs>
</ds:datastoreItem>
</file>

<file path=customXml/itemProps3.xml><?xml version="1.0" encoding="utf-8"?>
<ds:datastoreItem xmlns:ds="http://schemas.openxmlformats.org/officeDocument/2006/customXml" ds:itemID="{FF7FF399-D17B-4002-B34B-6DEB8CDB01C7}">
  <ds:schemaRefs>
    <ds:schemaRef ds:uri="a0c7739c-1424-463b-b443-5721305998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7D9675E-C063-4E51-A57C-E9B9ADC2A912}">
  <ds:schemaRefs>
    <ds:schemaRef ds:uri="a0c7739c-1424-463b-b443-5721305998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B47AFDEF-50BD-4EE3-B817-2E070B76D0FE}">
  <ds:schemaRefs>
    <ds:schemaRef ds:uri="http://schemas.microsoft.com/sharepoint/v3/contenttype/forms"/>
  </ds:schemaRefs>
</ds:datastoreItem>
</file>

<file path=docMetadata/LabelInfo.xml><?xml version="1.0" encoding="utf-8"?>
<clbl:labelList xmlns:clbl="http://schemas.microsoft.com/office/2020/mipLabelMetadata">
  <clbl:label id="{188fc77e-108d-431d-8e04-fc2b6be69382}" enabled="1" method="Privileged" siteId="{87d70b0f-5efc-4991-a065-e205bc3db308}" removed="0"/>
  <clbl:label id="{a6efeab1-3a3e-4eab-a613-3756d6c820b6}" enabled="1" method="Privileged" siteId="{cb13b692-6801-4b7b-bc4b-db4c833ee369}"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Overview </vt:lpstr>
      <vt:lpstr>TADOF - Overview</vt:lpstr>
      <vt:lpstr>Definitions </vt:lpstr>
      <vt:lpstr>PowerPoint Presentation</vt:lpstr>
      <vt:lpstr>Military Aviation Authority</vt:lpstr>
      <vt:lpstr>PowerPoint Presentation</vt:lpstr>
      <vt:lpstr>Duty Holder Chain</vt:lpstr>
      <vt:lpstr>PowerPoint Presentation</vt:lpstr>
      <vt:lpstr>Type Airworthiness Authority</vt:lpstr>
      <vt:lpstr>Type Airworthiness Authority</vt:lpstr>
      <vt:lpstr>Type Airworthiness Authority </vt:lpstr>
      <vt:lpstr>PowerPoint Presentation</vt:lpstr>
      <vt:lpstr>Continuing Airworthiness Management Organisation</vt:lpstr>
      <vt:lpstr>PowerPoint Presentation</vt:lpstr>
      <vt:lpstr>PowerPoint Presentation</vt:lpstr>
      <vt:lpstr>Release to Service Authority (RTSA)</vt:lpstr>
      <vt:lpstr>PowerPoint Presentation</vt:lpstr>
      <vt:lpstr>PowerPoint Presentation</vt:lpstr>
      <vt:lpstr>PowerPoint Presentation</vt:lpstr>
      <vt:lpstr>Defence Air Environment Operating Framework - RA1160</vt:lpstr>
      <vt:lpstr>Defence Air Environment Operating Framework - RA1160</vt:lpstr>
      <vt:lpstr>Defence Air Environment Operating Categories - RA1160</vt:lpstr>
      <vt:lpstr>Air Engineers Toolkit</vt:lpstr>
      <vt:lpstr>Air Engineers Toolkit</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Fincham, Mark Mr (DES CEO-CorpComms-Strat Comms 1)</dc:creator>
  <cp:revision>1</cp:revision>
  <dcterms:created xsi:type="dcterms:W3CDTF">2024-09-30T12:37:46Z</dcterms:created>
  <dcterms:modified xsi:type="dcterms:W3CDTF">2025-10-02T15:32:09Z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0x0101008E1DCC593FFEEC458A67D1811929B19C</vt:lpwstr>
  </property>
  <property fmtid="{D5CDD505-2E9C-101B-9397-08002B2CF9AE}" pid="3" name="MSIP_Label_d8a60473-494b-4586-a1bb-b0e663054676_Enabled">
    <vt:lpwstr>true</vt:lpwstr>
  </property>
  <property fmtid="{D5CDD505-2E9C-101B-9397-08002B2CF9AE}" pid="4" name="MSIP_Label_d8a60473-494b-4586-a1bb-b0e663054676_SetDate">
    <vt:lpwstr>2024-09-30T12:41:11Z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cafbc125-a7f9-45d7-bea3-19bfd97e2411</vt:lpwstr>
  </property>
  <property fmtid="{D5CDD505-2E9C-101B-9397-08002B2CF9AE}" pid="9" name="MSIP_Label_d8a60473-494b-4586-a1bb-b0e663054676_ContentBits">
    <vt:lpwstr>0</vt:lpwstr>
  </property>
  <property fmtid="{D5CDD505-2E9C-101B-9397-08002B2CF9AE}" pid="10" name="MediaServiceImageTags">
    <vt:lpwstr/>
  </property>
  <property fmtid="{D5CDD505-2E9C-101B-9397-08002B2CF9AE}" pid="11" name="_dlc_DocIdItemGuid">
    <vt:lpwstr>ba54725a-30e4-425c-8259-a3f64b012d98</vt:lpwstr>
  </property>
  <property fmtid="{D5CDD505-2E9C-101B-9397-08002B2CF9AE}" pid="12" name="docIndexRef">
    <vt:lpwstr>00521418-0f2b-4303-a7ff-8670271f7866</vt:lpwstr>
  </property>
  <property fmtid="{D5CDD505-2E9C-101B-9397-08002B2CF9AE}" pid="13" name="bjDocumentSecurityLabel">
    <vt:lpwstr>This item has no classification</vt:lpwstr>
  </property>
  <property fmtid="{D5CDD505-2E9C-101B-9397-08002B2CF9AE}" pid="14" name="bjClsUserRVM">
    <vt:lpwstr>[]</vt:lpwstr>
  </property>
  <property fmtid="{D5CDD505-2E9C-101B-9397-08002B2CF9AE}" pid="15" name="bjSaver">
    <vt:lpwstr>JyEdXMnOtDhbIUtghMmY27HJcF+AHmRA</vt:lpwstr>
  </property>
  <property fmtid="{D5CDD505-2E9C-101B-9397-08002B2CF9AE}" pid="16" name="bjLabelHistoryID">
    <vt:lpwstr>{725B06C7-80B7-43DC-8308-B1E383337995}</vt:lpwstr>
  </property>
  <property fmtid="{D5CDD505-2E9C-101B-9397-08002B2CF9AE}" pid="17" name="PrsCurSensLabelID">
    <vt:lpwstr>188fc77e-108d-431d-8e04-fc2b6be69382</vt:lpwstr>
  </property>
  <property fmtid="{D5CDD505-2E9C-101B-9397-08002B2CF9AE}" pid="18" name="DocRiskLevel">
    <vt:lpwstr/>
  </property>
  <property fmtid="{D5CDD505-2E9C-101B-9397-08002B2CF9AE}" pid="19" name="DocRiskLevelWizardText">
    <vt:lpwstr>Public (no marking)</vt:lpwstr>
  </property>
  <property fmtid="{D5CDD505-2E9C-101B-9397-08002B2CF9AE}" pid="20" name="DocRiskLevelWizardMarker">
    <vt:lpwstr/>
  </property>
</Properties>
</file>