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1"/>
  </p:notesMasterIdLst>
  <p:sldIdLst>
    <p:sldId id="256"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72F6C5-8F64-4FDC-BD4F-762564645AEB}">
          <p14:sldIdLst>
            <p14:sldId id="256"/>
            <p14:sldId id="258"/>
            <p14:sldId id="259"/>
          </p14:sldIdLst>
        </p14:section>
        <p14:section name="Regulations" id="{A50B6716-282F-40AD-A369-A4BEED40D9FA}">
          <p14:sldIdLst>
            <p14:sldId id="260"/>
            <p14:sldId id="261"/>
          </p14:sldIdLst>
        </p14:section>
        <p14:section name="TAA R&amp;R" id="{E524E367-8005-4F3F-A372-BA373F6A0795}">
          <p14:sldIdLst>
            <p14:sldId id="262"/>
            <p14:sldId id="263"/>
            <p14:sldId id="264"/>
          </p14:sldIdLst>
        </p14:section>
        <p14:section name="Manufacture to Target or Disposal Sequence" id="{4FF82A47-C226-4927-8C62-DC160F23C407}">
          <p14:sldIdLst>
            <p14:sldId id="265"/>
            <p14:sldId id="266"/>
            <p14:sldId id="267"/>
            <p14:sldId id="268"/>
            <p14:sldId id="269"/>
            <p14:sldId id="2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756241-8EC8-E8EE-EF54-AA506325B05B}" name="Brohi, Sharjeel Nawaz" initials="SB" userId="S::SharjeelNawaz.Brohi@atkinsrealis.com::c17f4eba-0ef6-416f-a5bd-a46c434d08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CF2F44"/>
    <a:srgbClr val="003478"/>
    <a:srgbClr val="C9DCF4"/>
    <a:srgbClr val="CBDBF5"/>
    <a:srgbClr val="50738A"/>
    <a:srgbClr val="56227D"/>
    <a:srgbClr val="0AB4C1"/>
    <a:srgbClr val="62A830"/>
    <a:srgbClr val="BE53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62B37-A561-3F1E-7B6C-0C45EC2BCFD2}" v="1" dt="2025-10-01T18:14:46.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inthorpe, Martin" userId="S::martin.stainthorpe@atkinsrealis.com::b6220e26-60f1-47fb-895a-d9e9ec9aa531" providerId="AD" clId="Web-{4D6DA965-9F51-9F77-8FA1-BF23030EE416}"/>
    <pc:docChg chg="modSld sldOrd">
      <pc:chgData name="Stainthorpe, Martin" userId="S::martin.stainthorpe@atkinsrealis.com::b6220e26-60f1-47fb-895a-d9e9ec9aa531" providerId="AD" clId="Web-{4D6DA965-9F51-9F77-8FA1-BF23030EE416}" dt="2025-09-11T13:50:35.574" v="15"/>
      <pc:docMkLst>
        <pc:docMk/>
      </pc:docMkLst>
      <pc:sldChg chg="delSp">
        <pc:chgData name="Stainthorpe, Martin" userId="S::martin.stainthorpe@atkinsrealis.com::b6220e26-60f1-47fb-895a-d9e9ec9aa531" providerId="AD" clId="Web-{4D6DA965-9F51-9F77-8FA1-BF23030EE416}" dt="2025-09-11T13:48:54.242" v="0"/>
        <pc:sldMkLst>
          <pc:docMk/>
          <pc:sldMk cId="601437673" sldId="256"/>
        </pc:sldMkLst>
      </pc:sldChg>
      <pc:sldChg chg="delSp ord">
        <pc:chgData name="Stainthorpe, Martin" userId="S::martin.stainthorpe@atkinsrealis.com::b6220e26-60f1-47fb-895a-d9e9ec9aa531" providerId="AD" clId="Web-{4D6DA965-9F51-9F77-8FA1-BF23030EE416}" dt="2025-09-11T13:48:59.461" v="2"/>
        <pc:sldMkLst>
          <pc:docMk/>
          <pc:sldMk cId="1375295260" sldId="258"/>
        </pc:sldMkLst>
      </pc:sldChg>
      <pc:sldChg chg="delSp">
        <pc:chgData name="Stainthorpe, Martin" userId="S::martin.stainthorpe@atkinsrealis.com::b6220e26-60f1-47fb-895a-d9e9ec9aa531" providerId="AD" clId="Web-{4D6DA965-9F51-9F77-8FA1-BF23030EE416}" dt="2025-09-11T13:49:02.664" v="3"/>
        <pc:sldMkLst>
          <pc:docMk/>
          <pc:sldMk cId="921726355" sldId="259"/>
        </pc:sldMkLst>
      </pc:sldChg>
      <pc:sldChg chg="delSp">
        <pc:chgData name="Stainthorpe, Martin" userId="S::martin.stainthorpe@atkinsrealis.com::b6220e26-60f1-47fb-895a-d9e9ec9aa531" providerId="AD" clId="Web-{4D6DA965-9F51-9F77-8FA1-BF23030EE416}" dt="2025-09-11T13:49:07.915" v="4"/>
        <pc:sldMkLst>
          <pc:docMk/>
          <pc:sldMk cId="698274175" sldId="260"/>
        </pc:sldMkLst>
      </pc:sldChg>
      <pc:sldChg chg="delSp">
        <pc:chgData name="Stainthorpe, Martin" userId="S::martin.stainthorpe@atkinsrealis.com::b6220e26-60f1-47fb-895a-d9e9ec9aa531" providerId="AD" clId="Web-{4D6DA965-9F51-9F77-8FA1-BF23030EE416}" dt="2025-09-11T13:49:08.977" v="5"/>
        <pc:sldMkLst>
          <pc:docMk/>
          <pc:sldMk cId="1215178624" sldId="261"/>
        </pc:sldMkLst>
      </pc:sldChg>
      <pc:sldChg chg="delSp">
        <pc:chgData name="Stainthorpe, Martin" userId="S::martin.stainthorpe@atkinsrealis.com::b6220e26-60f1-47fb-895a-d9e9ec9aa531" providerId="AD" clId="Web-{4D6DA965-9F51-9F77-8FA1-BF23030EE416}" dt="2025-09-11T13:49:11.868" v="6"/>
        <pc:sldMkLst>
          <pc:docMk/>
          <pc:sldMk cId="3589673331" sldId="262"/>
        </pc:sldMkLst>
      </pc:sldChg>
      <pc:sldChg chg="delSp">
        <pc:chgData name="Stainthorpe, Martin" userId="S::martin.stainthorpe@atkinsrealis.com::b6220e26-60f1-47fb-895a-d9e9ec9aa531" providerId="AD" clId="Web-{4D6DA965-9F51-9F77-8FA1-BF23030EE416}" dt="2025-09-11T13:49:15.071" v="7"/>
        <pc:sldMkLst>
          <pc:docMk/>
          <pc:sldMk cId="1422025777" sldId="263"/>
        </pc:sldMkLst>
      </pc:sldChg>
      <pc:sldChg chg="delSp">
        <pc:chgData name="Stainthorpe, Martin" userId="S::martin.stainthorpe@atkinsrealis.com::b6220e26-60f1-47fb-895a-d9e9ec9aa531" providerId="AD" clId="Web-{4D6DA965-9F51-9F77-8FA1-BF23030EE416}" dt="2025-09-11T13:49:19.946" v="8"/>
        <pc:sldMkLst>
          <pc:docMk/>
          <pc:sldMk cId="397213099" sldId="264"/>
        </pc:sldMkLst>
      </pc:sldChg>
      <pc:sldChg chg="delSp">
        <pc:chgData name="Stainthorpe, Martin" userId="S::martin.stainthorpe@atkinsrealis.com::b6220e26-60f1-47fb-895a-d9e9ec9aa531" providerId="AD" clId="Web-{4D6DA965-9F51-9F77-8FA1-BF23030EE416}" dt="2025-09-11T13:49:22.478" v="9"/>
        <pc:sldMkLst>
          <pc:docMk/>
          <pc:sldMk cId="1730545142" sldId="265"/>
        </pc:sldMkLst>
      </pc:sldChg>
      <pc:sldChg chg="delSp ord">
        <pc:chgData name="Stainthorpe, Martin" userId="S::martin.stainthorpe@atkinsrealis.com::b6220e26-60f1-47fb-895a-d9e9ec9aa531" providerId="AD" clId="Web-{4D6DA965-9F51-9F77-8FA1-BF23030EE416}" dt="2025-09-11T13:50:35.574" v="15"/>
        <pc:sldMkLst>
          <pc:docMk/>
          <pc:sldMk cId="3696450861" sldId="266"/>
        </pc:sldMkLst>
      </pc:sldChg>
      <pc:sldChg chg="delSp">
        <pc:chgData name="Stainthorpe, Martin" userId="S::martin.stainthorpe@atkinsrealis.com::b6220e26-60f1-47fb-895a-d9e9ec9aa531" providerId="AD" clId="Web-{4D6DA965-9F51-9F77-8FA1-BF23030EE416}" dt="2025-09-11T13:49:28.947" v="11"/>
        <pc:sldMkLst>
          <pc:docMk/>
          <pc:sldMk cId="739530663" sldId="267"/>
        </pc:sldMkLst>
      </pc:sldChg>
      <pc:sldChg chg="delSp">
        <pc:chgData name="Stainthorpe, Martin" userId="S::martin.stainthorpe@atkinsrealis.com::b6220e26-60f1-47fb-895a-d9e9ec9aa531" providerId="AD" clId="Web-{4D6DA965-9F51-9F77-8FA1-BF23030EE416}" dt="2025-09-11T13:49:37.541" v="13"/>
        <pc:sldMkLst>
          <pc:docMk/>
          <pc:sldMk cId="757098941" sldId="268"/>
        </pc:sldMkLst>
      </pc:sldChg>
      <pc:sldChg chg="delSp">
        <pc:chgData name="Stainthorpe, Martin" userId="S::martin.stainthorpe@atkinsrealis.com::b6220e26-60f1-47fb-895a-d9e9ec9aa531" providerId="AD" clId="Web-{4D6DA965-9F51-9F77-8FA1-BF23030EE416}" dt="2025-09-11T13:49:32.915" v="12"/>
        <pc:sldMkLst>
          <pc:docMk/>
          <pc:sldMk cId="1392593113" sldId="269"/>
        </pc:sldMkLst>
      </pc:sldChg>
      <pc:sldChg chg="delSp">
        <pc:chgData name="Stainthorpe, Martin" userId="S::martin.stainthorpe@atkinsrealis.com::b6220e26-60f1-47fb-895a-d9e9ec9aa531" providerId="AD" clId="Web-{4D6DA965-9F51-9F77-8FA1-BF23030EE416}" dt="2025-09-11T13:49:41.025" v="14"/>
        <pc:sldMkLst>
          <pc:docMk/>
          <pc:sldMk cId="2568286534" sldId="270"/>
        </pc:sldMkLst>
      </pc:sldChg>
    </pc:docChg>
  </pc:docChgLst>
  <pc:docChgLst>
    <pc:chgData name="Stainthorpe, Martin" userId="S::martin.stainthorpe@atkinsrealis.com::b6220e26-60f1-47fb-895a-d9e9ec9aa531" providerId="AD" clId="Web-{3F3D0C6B-B09C-2C58-86BF-3255EA479D38}"/>
    <pc:docChg chg="modSld">
      <pc:chgData name="Stainthorpe, Martin" userId="S::martin.stainthorpe@atkinsrealis.com::b6220e26-60f1-47fb-895a-d9e9ec9aa531" providerId="AD" clId="Web-{3F3D0C6B-B09C-2C58-86BF-3255EA479D38}" dt="2025-09-15T11:59:16.196" v="4" actId="20577"/>
      <pc:docMkLst>
        <pc:docMk/>
      </pc:docMkLst>
      <pc:sldChg chg="modSp">
        <pc:chgData name="Stainthorpe, Martin" userId="S::martin.stainthorpe@atkinsrealis.com::b6220e26-60f1-47fb-895a-d9e9ec9aa531" providerId="AD" clId="Web-{3F3D0C6B-B09C-2C58-86BF-3255EA479D38}" dt="2025-09-15T11:59:16.196" v="4" actId="20577"/>
        <pc:sldMkLst>
          <pc:docMk/>
          <pc:sldMk cId="1422025777" sldId="263"/>
        </pc:sldMkLst>
        <pc:spChg chg="mod">
          <ac:chgData name="Stainthorpe, Martin" userId="S::martin.stainthorpe@atkinsrealis.com::b6220e26-60f1-47fb-895a-d9e9ec9aa531" providerId="AD" clId="Web-{3F3D0C6B-B09C-2C58-86BF-3255EA479D38}" dt="2025-09-15T11:59:16.196" v="4" actId="20577"/>
          <ac:spMkLst>
            <pc:docMk/>
            <pc:sldMk cId="1422025777" sldId="263"/>
            <ac:spMk id="9" creationId="{22584CCA-4A6B-4235-61C8-4016E8756C76}"/>
          </ac:spMkLst>
        </pc:spChg>
      </pc:sldChg>
    </pc:docChg>
  </pc:docChgLst>
  <pc:docChgLst>
    <pc:chgData name="Stainthorpe, Martin" userId="S::martin.stainthorpe@atkinsrealis.com::b6220e26-60f1-47fb-895a-d9e9ec9aa531" providerId="AD" clId="Web-{1FA62B37-A561-3F1E-7B6C-0C45EC2BCFD2}"/>
    <pc:docChg chg="modSld">
      <pc:chgData name="Stainthorpe, Martin" userId="S::martin.stainthorpe@atkinsrealis.com::b6220e26-60f1-47fb-895a-d9e9ec9aa531" providerId="AD" clId="Web-{1FA62B37-A561-3F1E-7B6C-0C45EC2BCFD2}" dt="2025-10-01T18:14:46.835" v="0" actId="1076"/>
      <pc:docMkLst>
        <pc:docMk/>
      </pc:docMkLst>
      <pc:sldChg chg="modSp">
        <pc:chgData name="Stainthorpe, Martin" userId="S::martin.stainthorpe@atkinsrealis.com::b6220e26-60f1-47fb-895a-d9e9ec9aa531" providerId="AD" clId="Web-{1FA62B37-A561-3F1E-7B6C-0C45EC2BCFD2}" dt="2025-10-01T18:14:46.835" v="0" actId="1076"/>
        <pc:sldMkLst>
          <pc:docMk/>
          <pc:sldMk cId="397213099" sldId="264"/>
        </pc:sldMkLst>
        <pc:picChg chg="mod">
          <ac:chgData name="Stainthorpe, Martin" userId="S::martin.stainthorpe@atkinsrealis.com::b6220e26-60f1-47fb-895a-d9e9ec9aa531" providerId="AD" clId="Web-{1FA62B37-A561-3F1E-7B6C-0C45EC2BCFD2}" dt="2025-10-01T18:14:46.835" v="0" actId="1076"/>
          <ac:picMkLst>
            <pc:docMk/>
            <pc:sldMk cId="397213099" sldId="264"/>
            <ac:picMk id="6" creationId="{E020601A-9C93-529F-6264-A21A563CA20C}"/>
          </ac:picMkLst>
        </pc:picChg>
      </pc:sldChg>
    </pc:docChg>
  </pc:docChgLst>
  <pc:docChgLst>
    <pc:chgData name="Horbury, Emily" userId="2de34309-3185-463f-9282-e7085f22f7c2" providerId="ADAL" clId="{DF6F9966-F82B-46DD-9D38-FBAC4C62FD73}"/>
    <pc:docChg chg="modSld modMainMaster">
      <pc:chgData name="Horbury, Emily" userId="2de34309-3185-463f-9282-e7085f22f7c2" providerId="ADAL" clId="{DF6F9966-F82B-46DD-9D38-FBAC4C62FD73}" dt="2025-09-11T09:58:36.657" v="67"/>
      <pc:docMkLst>
        <pc:docMk/>
      </pc:docMkLst>
      <pc:sldChg chg="addSp modSp">
        <pc:chgData name="Horbury, Emily" userId="2de34309-3185-463f-9282-e7085f22f7c2" providerId="ADAL" clId="{DF6F9966-F82B-46DD-9D38-FBAC4C62FD73}" dt="2025-09-11T09:58:36.642" v="54"/>
        <pc:sldMkLst>
          <pc:docMk/>
          <pc:sldMk cId="601437673" sldId="256"/>
        </pc:sldMkLst>
      </pc:sldChg>
      <pc:sldChg chg="addSp modSp">
        <pc:chgData name="Horbury, Emily" userId="2de34309-3185-463f-9282-e7085f22f7c2" providerId="ADAL" clId="{DF6F9966-F82B-46DD-9D38-FBAC4C62FD73}" dt="2025-09-11T09:58:36.642" v="55"/>
        <pc:sldMkLst>
          <pc:docMk/>
          <pc:sldMk cId="1375295260" sldId="258"/>
        </pc:sldMkLst>
      </pc:sldChg>
      <pc:sldChg chg="addSp modSp">
        <pc:chgData name="Horbury, Emily" userId="2de34309-3185-463f-9282-e7085f22f7c2" providerId="ADAL" clId="{DF6F9966-F82B-46DD-9D38-FBAC4C62FD73}" dt="2025-09-11T09:58:36.642" v="56"/>
        <pc:sldMkLst>
          <pc:docMk/>
          <pc:sldMk cId="921726355" sldId="259"/>
        </pc:sldMkLst>
      </pc:sldChg>
      <pc:sldChg chg="addSp modSp">
        <pc:chgData name="Horbury, Emily" userId="2de34309-3185-463f-9282-e7085f22f7c2" providerId="ADAL" clId="{DF6F9966-F82B-46DD-9D38-FBAC4C62FD73}" dt="2025-09-11T09:58:36.642" v="57"/>
        <pc:sldMkLst>
          <pc:docMk/>
          <pc:sldMk cId="698274175" sldId="260"/>
        </pc:sldMkLst>
      </pc:sldChg>
      <pc:sldChg chg="addSp modSp">
        <pc:chgData name="Horbury, Emily" userId="2de34309-3185-463f-9282-e7085f22f7c2" providerId="ADAL" clId="{DF6F9966-F82B-46DD-9D38-FBAC4C62FD73}" dt="2025-09-11T09:58:36.642" v="58"/>
        <pc:sldMkLst>
          <pc:docMk/>
          <pc:sldMk cId="1215178624" sldId="261"/>
        </pc:sldMkLst>
      </pc:sldChg>
      <pc:sldChg chg="addSp modSp">
        <pc:chgData name="Horbury, Emily" userId="2de34309-3185-463f-9282-e7085f22f7c2" providerId="ADAL" clId="{DF6F9966-F82B-46DD-9D38-FBAC4C62FD73}" dt="2025-09-11T09:58:36.642" v="59"/>
        <pc:sldMkLst>
          <pc:docMk/>
          <pc:sldMk cId="3589673331" sldId="262"/>
        </pc:sldMkLst>
      </pc:sldChg>
      <pc:sldChg chg="addSp modSp">
        <pc:chgData name="Horbury, Emily" userId="2de34309-3185-463f-9282-e7085f22f7c2" providerId="ADAL" clId="{DF6F9966-F82B-46DD-9D38-FBAC4C62FD73}" dt="2025-09-11T09:58:36.642" v="60"/>
        <pc:sldMkLst>
          <pc:docMk/>
          <pc:sldMk cId="1422025777" sldId="263"/>
        </pc:sldMkLst>
      </pc:sldChg>
      <pc:sldChg chg="addSp modSp">
        <pc:chgData name="Horbury, Emily" userId="2de34309-3185-463f-9282-e7085f22f7c2" providerId="ADAL" clId="{DF6F9966-F82B-46DD-9D38-FBAC4C62FD73}" dt="2025-09-11T09:58:36.642" v="61"/>
        <pc:sldMkLst>
          <pc:docMk/>
          <pc:sldMk cId="397213099" sldId="264"/>
        </pc:sldMkLst>
      </pc:sldChg>
      <pc:sldChg chg="addSp modSp">
        <pc:chgData name="Horbury, Emily" userId="2de34309-3185-463f-9282-e7085f22f7c2" providerId="ADAL" clId="{DF6F9966-F82B-46DD-9D38-FBAC4C62FD73}" dt="2025-09-11T09:58:36.642" v="62"/>
        <pc:sldMkLst>
          <pc:docMk/>
          <pc:sldMk cId="1730545142" sldId="265"/>
        </pc:sldMkLst>
      </pc:sldChg>
      <pc:sldChg chg="addSp modSp">
        <pc:chgData name="Horbury, Emily" userId="2de34309-3185-463f-9282-e7085f22f7c2" providerId="ADAL" clId="{DF6F9966-F82B-46DD-9D38-FBAC4C62FD73}" dt="2025-09-11T09:58:36.642" v="63"/>
        <pc:sldMkLst>
          <pc:docMk/>
          <pc:sldMk cId="3696450861" sldId="266"/>
        </pc:sldMkLst>
      </pc:sldChg>
      <pc:sldChg chg="addSp modSp">
        <pc:chgData name="Horbury, Emily" userId="2de34309-3185-463f-9282-e7085f22f7c2" providerId="ADAL" clId="{DF6F9966-F82B-46DD-9D38-FBAC4C62FD73}" dt="2025-09-11T09:58:36.642" v="64"/>
        <pc:sldMkLst>
          <pc:docMk/>
          <pc:sldMk cId="739530663" sldId="267"/>
        </pc:sldMkLst>
      </pc:sldChg>
      <pc:sldChg chg="addSp modSp">
        <pc:chgData name="Horbury, Emily" userId="2de34309-3185-463f-9282-e7085f22f7c2" providerId="ADAL" clId="{DF6F9966-F82B-46DD-9D38-FBAC4C62FD73}" dt="2025-09-11T09:58:36.657" v="65"/>
        <pc:sldMkLst>
          <pc:docMk/>
          <pc:sldMk cId="757098941" sldId="268"/>
        </pc:sldMkLst>
      </pc:sldChg>
      <pc:sldChg chg="addSp modSp">
        <pc:chgData name="Horbury, Emily" userId="2de34309-3185-463f-9282-e7085f22f7c2" providerId="ADAL" clId="{DF6F9966-F82B-46DD-9D38-FBAC4C62FD73}" dt="2025-09-11T09:58:36.657" v="66"/>
        <pc:sldMkLst>
          <pc:docMk/>
          <pc:sldMk cId="1392593113" sldId="269"/>
        </pc:sldMkLst>
      </pc:sldChg>
      <pc:sldChg chg="addSp modSp">
        <pc:chgData name="Horbury, Emily" userId="2de34309-3185-463f-9282-e7085f22f7c2" providerId="ADAL" clId="{DF6F9966-F82B-46DD-9D38-FBAC4C62FD73}" dt="2025-09-11T09:58:36.657" v="67"/>
        <pc:sldMkLst>
          <pc:docMk/>
          <pc:sldMk cId="2568286534" sldId="270"/>
        </pc:sldMkLst>
      </pc:sldChg>
      <pc:sldMasterChg chg="addSp modSp modSldLayout">
        <pc:chgData name="Horbury, Emily" userId="2de34309-3185-463f-9282-e7085f22f7c2" providerId="ADAL" clId="{DF6F9966-F82B-46DD-9D38-FBAC4C62FD73}" dt="2025-09-11T09:58:36.642" v="53"/>
        <pc:sldMasterMkLst>
          <pc:docMk/>
          <pc:sldMasterMk cId="807410912" sldId="2147483648"/>
        </pc:sldMasterMkLst>
        <pc:spChg chg="add mod">
          <ac:chgData name="Horbury, Emily" userId="2de34309-3185-463f-9282-e7085f22f7c2" providerId="ADAL" clId="{DF6F9966-F82B-46DD-9D38-FBAC4C62FD73}" dt="2025-09-11T09:58:36.578" v="0"/>
          <ac:spMkLst>
            <pc:docMk/>
            <pc:sldMasterMk cId="807410912" sldId="2147483648"/>
            <ac:spMk id="6" creationId="{384A82C9-4845-A6B8-7931-050CE95FBEEA}"/>
          </ac:spMkLst>
        </pc:spChg>
        <pc:sldLayoutChg chg="addSp modSp">
          <pc:chgData name="Horbury, Emily" userId="2de34309-3185-463f-9282-e7085f22f7c2" providerId="ADAL" clId="{DF6F9966-F82B-46DD-9D38-FBAC4C62FD73}" dt="2025-09-11T09:58:36.578" v="1"/>
          <pc:sldLayoutMkLst>
            <pc:docMk/>
            <pc:sldMasterMk cId="807410912" sldId="2147483648"/>
            <pc:sldLayoutMk cId="1452906249" sldId="2147483649"/>
          </pc:sldLayoutMkLst>
          <pc:spChg chg="add mod">
            <ac:chgData name="Horbury, Emily" userId="2de34309-3185-463f-9282-e7085f22f7c2" providerId="ADAL" clId="{DF6F9966-F82B-46DD-9D38-FBAC4C62FD73}" dt="2025-09-11T09:58:36.578" v="1"/>
            <ac:spMkLst>
              <pc:docMk/>
              <pc:sldMasterMk cId="807410912" sldId="2147483648"/>
              <pc:sldLayoutMk cId="1452906249" sldId="2147483649"/>
              <ac:spMk id="4" creationId="{6B8DA2C2-22A3-3C5B-3A56-7EB0D788101D}"/>
            </ac:spMkLst>
          </pc:spChg>
        </pc:sldLayoutChg>
        <pc:sldLayoutChg chg="addSp modSp">
          <pc:chgData name="Horbury, Emily" userId="2de34309-3185-463f-9282-e7085f22f7c2" providerId="ADAL" clId="{DF6F9966-F82B-46DD-9D38-FBAC4C62FD73}" dt="2025-09-11T09:58:36.578" v="4"/>
          <pc:sldLayoutMkLst>
            <pc:docMk/>
            <pc:sldMasterMk cId="807410912" sldId="2147483648"/>
            <pc:sldLayoutMk cId="3237576031" sldId="2147483652"/>
          </pc:sldLayoutMkLst>
          <pc:spChg chg="add mod">
            <ac:chgData name="Horbury, Emily" userId="2de34309-3185-463f-9282-e7085f22f7c2" providerId="ADAL" clId="{DF6F9966-F82B-46DD-9D38-FBAC4C62FD73}" dt="2025-09-11T09:58:36.578" v="4"/>
            <ac:spMkLst>
              <pc:docMk/>
              <pc:sldMasterMk cId="807410912" sldId="2147483648"/>
              <pc:sldLayoutMk cId="3237576031" sldId="2147483652"/>
              <ac:spMk id="4" creationId="{C14FC6BA-233D-C4EC-33F9-83510FBBD0D3}"/>
            </ac:spMkLst>
          </pc:spChg>
        </pc:sldLayoutChg>
        <pc:sldLayoutChg chg="addSp modSp">
          <pc:chgData name="Horbury, Emily" userId="2de34309-3185-463f-9282-e7085f22f7c2" providerId="ADAL" clId="{DF6F9966-F82B-46DD-9D38-FBAC4C62FD73}" dt="2025-09-11T09:58:36.627" v="46"/>
          <pc:sldLayoutMkLst>
            <pc:docMk/>
            <pc:sldMasterMk cId="807410912" sldId="2147483648"/>
            <pc:sldLayoutMk cId="3854473736" sldId="2147483653"/>
          </pc:sldLayoutMkLst>
          <pc:spChg chg="add mod">
            <ac:chgData name="Horbury, Emily" userId="2de34309-3185-463f-9282-e7085f22f7c2" providerId="ADAL" clId="{DF6F9966-F82B-46DD-9D38-FBAC4C62FD73}" dt="2025-09-11T09:58:36.627" v="46"/>
            <ac:spMkLst>
              <pc:docMk/>
              <pc:sldMasterMk cId="807410912" sldId="2147483648"/>
              <pc:sldLayoutMk cId="3854473736" sldId="2147483653"/>
              <ac:spMk id="8" creationId="{3B8B21F4-1EC5-2443-9A95-6501354B45B0}"/>
            </ac:spMkLst>
          </pc:spChg>
        </pc:sldLayoutChg>
        <pc:sldLayoutChg chg="addSp modSp">
          <pc:chgData name="Horbury, Emily" userId="2de34309-3185-463f-9282-e7085f22f7c2" providerId="ADAL" clId="{DF6F9966-F82B-46DD-9D38-FBAC4C62FD73}" dt="2025-09-11T09:58:36.627" v="47"/>
          <pc:sldLayoutMkLst>
            <pc:docMk/>
            <pc:sldMasterMk cId="807410912" sldId="2147483648"/>
            <pc:sldLayoutMk cId="1250921003" sldId="2147483654"/>
          </pc:sldLayoutMkLst>
          <pc:spChg chg="add mod">
            <ac:chgData name="Horbury, Emily" userId="2de34309-3185-463f-9282-e7085f22f7c2" providerId="ADAL" clId="{DF6F9966-F82B-46DD-9D38-FBAC4C62FD73}" dt="2025-09-11T09:58:36.627" v="47"/>
            <ac:spMkLst>
              <pc:docMk/>
              <pc:sldMasterMk cId="807410912" sldId="2147483648"/>
              <pc:sldLayoutMk cId="1250921003" sldId="2147483654"/>
              <ac:spMk id="3" creationId="{268112FD-59B4-54D9-12EC-3878C9B07364}"/>
            </ac:spMkLst>
          </pc:spChg>
        </pc:sldLayoutChg>
        <pc:sldLayoutChg chg="addSp modSp">
          <pc:chgData name="Horbury, Emily" userId="2de34309-3185-463f-9282-e7085f22f7c2" providerId="ADAL" clId="{DF6F9966-F82B-46DD-9D38-FBAC4C62FD73}" dt="2025-09-11T09:58:36.627" v="48"/>
          <pc:sldLayoutMkLst>
            <pc:docMk/>
            <pc:sldMasterMk cId="807410912" sldId="2147483648"/>
            <pc:sldLayoutMk cId="105550832" sldId="2147483655"/>
          </pc:sldLayoutMkLst>
          <pc:spChg chg="add mod">
            <ac:chgData name="Horbury, Emily" userId="2de34309-3185-463f-9282-e7085f22f7c2" providerId="ADAL" clId="{DF6F9966-F82B-46DD-9D38-FBAC4C62FD73}" dt="2025-09-11T09:58:36.627" v="48"/>
            <ac:spMkLst>
              <pc:docMk/>
              <pc:sldMasterMk cId="807410912" sldId="2147483648"/>
              <pc:sldLayoutMk cId="105550832" sldId="2147483655"/>
              <ac:spMk id="3" creationId="{80CCFDD2-9A84-7997-3269-3431528F202B}"/>
            </ac:spMkLst>
          </pc:spChg>
        </pc:sldLayoutChg>
        <pc:sldLayoutChg chg="addSp modSp">
          <pc:chgData name="Horbury, Emily" userId="2de34309-3185-463f-9282-e7085f22f7c2" providerId="ADAL" clId="{DF6F9966-F82B-46DD-9D38-FBAC4C62FD73}" dt="2025-09-11T09:58:36.578" v="3"/>
          <pc:sldLayoutMkLst>
            <pc:docMk/>
            <pc:sldMasterMk cId="807410912" sldId="2147483648"/>
            <pc:sldLayoutMk cId="64869840" sldId="2147483660"/>
          </pc:sldLayoutMkLst>
          <pc:spChg chg="add mod">
            <ac:chgData name="Horbury, Emily" userId="2de34309-3185-463f-9282-e7085f22f7c2" providerId="ADAL" clId="{DF6F9966-F82B-46DD-9D38-FBAC4C62FD73}" dt="2025-09-11T09:58:36.578" v="3"/>
            <ac:spMkLst>
              <pc:docMk/>
              <pc:sldMasterMk cId="807410912" sldId="2147483648"/>
              <pc:sldLayoutMk cId="64869840" sldId="2147483660"/>
              <ac:spMk id="4" creationId="{5CF78ABE-87DC-9C52-5C7A-7DCCACA048C0}"/>
            </ac:spMkLst>
          </pc:spChg>
        </pc:sldLayoutChg>
        <pc:sldLayoutChg chg="addSp modSp">
          <pc:chgData name="Horbury, Emily" userId="2de34309-3185-463f-9282-e7085f22f7c2" providerId="ADAL" clId="{DF6F9966-F82B-46DD-9D38-FBAC4C62FD73}" dt="2025-09-11T09:58:36.578" v="2"/>
          <pc:sldLayoutMkLst>
            <pc:docMk/>
            <pc:sldMasterMk cId="807410912" sldId="2147483648"/>
            <pc:sldLayoutMk cId="805251557" sldId="2147483661"/>
          </pc:sldLayoutMkLst>
          <pc:spChg chg="add mod">
            <ac:chgData name="Horbury, Emily" userId="2de34309-3185-463f-9282-e7085f22f7c2" providerId="ADAL" clId="{DF6F9966-F82B-46DD-9D38-FBAC4C62FD73}" dt="2025-09-11T09:58:36.578" v="2"/>
            <ac:spMkLst>
              <pc:docMk/>
              <pc:sldMasterMk cId="807410912" sldId="2147483648"/>
              <pc:sldLayoutMk cId="805251557" sldId="2147483661"/>
              <ac:spMk id="2" creationId="{7CD1245A-7A31-F715-E2D2-4033E9787F4D}"/>
            </ac:spMkLst>
          </pc:spChg>
        </pc:sldLayoutChg>
        <pc:sldLayoutChg chg="addSp modSp">
          <pc:chgData name="Horbury, Emily" userId="2de34309-3185-463f-9282-e7085f22f7c2" providerId="ADAL" clId="{DF6F9966-F82B-46DD-9D38-FBAC4C62FD73}" dt="2025-09-11T09:58:36.578" v="7"/>
          <pc:sldLayoutMkLst>
            <pc:docMk/>
            <pc:sldMasterMk cId="807410912" sldId="2147483648"/>
            <pc:sldLayoutMk cId="2200366293" sldId="2147483662"/>
          </pc:sldLayoutMkLst>
          <pc:spChg chg="add mod">
            <ac:chgData name="Horbury, Emily" userId="2de34309-3185-463f-9282-e7085f22f7c2" providerId="ADAL" clId="{DF6F9966-F82B-46DD-9D38-FBAC4C62FD73}" dt="2025-09-11T09:58:36.578" v="7"/>
            <ac:spMkLst>
              <pc:docMk/>
              <pc:sldMasterMk cId="807410912" sldId="2147483648"/>
              <pc:sldLayoutMk cId="2200366293" sldId="2147483662"/>
              <ac:spMk id="6" creationId="{2E9A3A4F-4672-0BA6-A7F0-80E4C9AF5BEA}"/>
            </ac:spMkLst>
          </pc:spChg>
        </pc:sldLayoutChg>
        <pc:sldLayoutChg chg="addSp modSp">
          <pc:chgData name="Horbury, Emily" userId="2de34309-3185-463f-9282-e7085f22f7c2" providerId="ADAL" clId="{DF6F9966-F82B-46DD-9D38-FBAC4C62FD73}" dt="2025-09-11T09:58:36.594" v="10"/>
          <pc:sldLayoutMkLst>
            <pc:docMk/>
            <pc:sldMasterMk cId="807410912" sldId="2147483648"/>
            <pc:sldLayoutMk cId="516300681" sldId="2147483663"/>
          </pc:sldLayoutMkLst>
          <pc:spChg chg="add mod">
            <ac:chgData name="Horbury, Emily" userId="2de34309-3185-463f-9282-e7085f22f7c2" providerId="ADAL" clId="{DF6F9966-F82B-46DD-9D38-FBAC4C62FD73}" dt="2025-09-11T09:58:36.594" v="10"/>
            <ac:spMkLst>
              <pc:docMk/>
              <pc:sldMasterMk cId="807410912" sldId="2147483648"/>
              <pc:sldLayoutMk cId="516300681" sldId="2147483663"/>
              <ac:spMk id="6" creationId="{7DB98928-B16E-D821-746A-E07452E5062B}"/>
            </ac:spMkLst>
          </pc:spChg>
        </pc:sldLayoutChg>
        <pc:sldLayoutChg chg="addSp modSp">
          <pc:chgData name="Horbury, Emily" userId="2de34309-3185-463f-9282-e7085f22f7c2" providerId="ADAL" clId="{DF6F9966-F82B-46DD-9D38-FBAC4C62FD73}" dt="2025-09-11T09:58:36.594" v="13"/>
          <pc:sldLayoutMkLst>
            <pc:docMk/>
            <pc:sldMasterMk cId="807410912" sldId="2147483648"/>
            <pc:sldLayoutMk cId="466652906" sldId="2147483664"/>
          </pc:sldLayoutMkLst>
          <pc:spChg chg="add mod">
            <ac:chgData name="Horbury, Emily" userId="2de34309-3185-463f-9282-e7085f22f7c2" providerId="ADAL" clId="{DF6F9966-F82B-46DD-9D38-FBAC4C62FD73}" dt="2025-09-11T09:58:36.594" v="13"/>
            <ac:spMkLst>
              <pc:docMk/>
              <pc:sldMasterMk cId="807410912" sldId="2147483648"/>
              <pc:sldLayoutMk cId="466652906" sldId="2147483664"/>
              <ac:spMk id="6" creationId="{4A4347EB-02FB-6422-0893-48A32D5089CF}"/>
            </ac:spMkLst>
          </pc:spChg>
        </pc:sldLayoutChg>
        <pc:sldLayoutChg chg="addSp modSp">
          <pc:chgData name="Horbury, Emily" userId="2de34309-3185-463f-9282-e7085f22f7c2" providerId="ADAL" clId="{DF6F9966-F82B-46DD-9D38-FBAC4C62FD73}" dt="2025-09-11T09:58:36.594" v="16"/>
          <pc:sldLayoutMkLst>
            <pc:docMk/>
            <pc:sldMasterMk cId="807410912" sldId="2147483648"/>
            <pc:sldLayoutMk cId="1248481232" sldId="2147483665"/>
          </pc:sldLayoutMkLst>
          <pc:spChg chg="add mod">
            <ac:chgData name="Horbury, Emily" userId="2de34309-3185-463f-9282-e7085f22f7c2" providerId="ADAL" clId="{DF6F9966-F82B-46DD-9D38-FBAC4C62FD73}" dt="2025-09-11T09:58:36.594" v="16"/>
            <ac:spMkLst>
              <pc:docMk/>
              <pc:sldMasterMk cId="807410912" sldId="2147483648"/>
              <pc:sldLayoutMk cId="1248481232" sldId="2147483665"/>
              <ac:spMk id="6" creationId="{721D0C0C-9765-81F6-33E5-5F2D4540878F}"/>
            </ac:spMkLst>
          </pc:spChg>
        </pc:sldLayoutChg>
        <pc:sldLayoutChg chg="addSp modSp">
          <pc:chgData name="Horbury, Emily" userId="2de34309-3185-463f-9282-e7085f22f7c2" providerId="ADAL" clId="{DF6F9966-F82B-46DD-9D38-FBAC4C62FD73}" dt="2025-09-11T09:58:36.578" v="5"/>
          <pc:sldLayoutMkLst>
            <pc:docMk/>
            <pc:sldMasterMk cId="807410912" sldId="2147483648"/>
            <pc:sldLayoutMk cId="2731579024" sldId="2147483666"/>
          </pc:sldLayoutMkLst>
          <pc:spChg chg="add mod">
            <ac:chgData name="Horbury, Emily" userId="2de34309-3185-463f-9282-e7085f22f7c2" providerId="ADAL" clId="{DF6F9966-F82B-46DD-9D38-FBAC4C62FD73}" dt="2025-09-11T09:58:36.578" v="5"/>
            <ac:spMkLst>
              <pc:docMk/>
              <pc:sldMasterMk cId="807410912" sldId="2147483648"/>
              <pc:sldLayoutMk cId="2731579024" sldId="2147483666"/>
              <ac:spMk id="6" creationId="{58F588DE-6E05-EA5E-FE4E-99FC2CE88D0E}"/>
            </ac:spMkLst>
          </pc:spChg>
        </pc:sldLayoutChg>
        <pc:sldLayoutChg chg="addSp modSp">
          <pc:chgData name="Horbury, Emily" userId="2de34309-3185-463f-9282-e7085f22f7c2" providerId="ADAL" clId="{DF6F9966-F82B-46DD-9D38-FBAC4C62FD73}" dt="2025-09-11T09:58:36.594" v="8"/>
          <pc:sldLayoutMkLst>
            <pc:docMk/>
            <pc:sldMasterMk cId="807410912" sldId="2147483648"/>
            <pc:sldLayoutMk cId="3021152611" sldId="2147483667"/>
          </pc:sldLayoutMkLst>
          <pc:spChg chg="add mod">
            <ac:chgData name="Horbury, Emily" userId="2de34309-3185-463f-9282-e7085f22f7c2" providerId="ADAL" clId="{DF6F9966-F82B-46DD-9D38-FBAC4C62FD73}" dt="2025-09-11T09:58:36.594" v="8"/>
            <ac:spMkLst>
              <pc:docMk/>
              <pc:sldMasterMk cId="807410912" sldId="2147483648"/>
              <pc:sldLayoutMk cId="3021152611" sldId="2147483667"/>
              <ac:spMk id="7" creationId="{024E40A2-0220-2507-2CC7-90E4948ED204}"/>
            </ac:spMkLst>
          </pc:spChg>
        </pc:sldLayoutChg>
        <pc:sldLayoutChg chg="addSp modSp">
          <pc:chgData name="Horbury, Emily" userId="2de34309-3185-463f-9282-e7085f22f7c2" providerId="ADAL" clId="{DF6F9966-F82B-46DD-9D38-FBAC4C62FD73}" dt="2025-09-11T09:58:36.594" v="11"/>
          <pc:sldLayoutMkLst>
            <pc:docMk/>
            <pc:sldMasterMk cId="807410912" sldId="2147483648"/>
            <pc:sldLayoutMk cId="2686936652" sldId="2147483668"/>
          </pc:sldLayoutMkLst>
          <pc:spChg chg="add mod">
            <ac:chgData name="Horbury, Emily" userId="2de34309-3185-463f-9282-e7085f22f7c2" providerId="ADAL" clId="{DF6F9966-F82B-46DD-9D38-FBAC4C62FD73}" dt="2025-09-11T09:58:36.594" v="11"/>
            <ac:spMkLst>
              <pc:docMk/>
              <pc:sldMasterMk cId="807410912" sldId="2147483648"/>
              <pc:sldLayoutMk cId="2686936652" sldId="2147483668"/>
              <ac:spMk id="7" creationId="{D01568A3-EF47-07A1-F145-822BD2ACB90F}"/>
            </ac:spMkLst>
          </pc:spChg>
        </pc:sldLayoutChg>
        <pc:sldLayoutChg chg="addSp modSp">
          <pc:chgData name="Horbury, Emily" userId="2de34309-3185-463f-9282-e7085f22f7c2" providerId="ADAL" clId="{DF6F9966-F82B-46DD-9D38-FBAC4C62FD73}" dt="2025-09-11T09:58:36.594" v="14"/>
          <pc:sldLayoutMkLst>
            <pc:docMk/>
            <pc:sldMasterMk cId="807410912" sldId="2147483648"/>
            <pc:sldLayoutMk cId="2179127567" sldId="2147483669"/>
          </pc:sldLayoutMkLst>
          <pc:spChg chg="add mod">
            <ac:chgData name="Horbury, Emily" userId="2de34309-3185-463f-9282-e7085f22f7c2" providerId="ADAL" clId="{DF6F9966-F82B-46DD-9D38-FBAC4C62FD73}" dt="2025-09-11T09:58:36.594" v="14"/>
            <ac:spMkLst>
              <pc:docMk/>
              <pc:sldMasterMk cId="807410912" sldId="2147483648"/>
              <pc:sldLayoutMk cId="2179127567" sldId="2147483669"/>
              <ac:spMk id="7" creationId="{F4BB73C9-4460-E64B-21EA-2E3D9C75FD98}"/>
            </ac:spMkLst>
          </pc:spChg>
        </pc:sldLayoutChg>
        <pc:sldLayoutChg chg="addSp modSp">
          <pc:chgData name="Horbury, Emily" userId="2de34309-3185-463f-9282-e7085f22f7c2" providerId="ADAL" clId="{DF6F9966-F82B-46DD-9D38-FBAC4C62FD73}" dt="2025-09-11T09:58:36.594" v="17"/>
          <pc:sldLayoutMkLst>
            <pc:docMk/>
            <pc:sldMasterMk cId="807410912" sldId="2147483648"/>
            <pc:sldLayoutMk cId="2384915011" sldId="2147483670"/>
          </pc:sldLayoutMkLst>
          <pc:spChg chg="add mod">
            <ac:chgData name="Horbury, Emily" userId="2de34309-3185-463f-9282-e7085f22f7c2" providerId="ADAL" clId="{DF6F9966-F82B-46DD-9D38-FBAC4C62FD73}" dt="2025-09-11T09:58:36.594" v="17"/>
            <ac:spMkLst>
              <pc:docMk/>
              <pc:sldMasterMk cId="807410912" sldId="2147483648"/>
              <pc:sldLayoutMk cId="2384915011" sldId="2147483670"/>
              <ac:spMk id="7" creationId="{2608BB59-6CC9-DED2-F5BE-A08DB35E2B6E}"/>
            </ac:spMkLst>
          </pc:spChg>
        </pc:sldLayoutChg>
        <pc:sldLayoutChg chg="addSp modSp">
          <pc:chgData name="Horbury, Emily" userId="2de34309-3185-463f-9282-e7085f22f7c2" providerId="ADAL" clId="{DF6F9966-F82B-46DD-9D38-FBAC4C62FD73}" dt="2025-09-11T09:58:36.594" v="19"/>
          <pc:sldLayoutMkLst>
            <pc:docMk/>
            <pc:sldMasterMk cId="807410912" sldId="2147483648"/>
            <pc:sldLayoutMk cId="3462239545" sldId="2147483671"/>
          </pc:sldLayoutMkLst>
          <pc:spChg chg="add mod">
            <ac:chgData name="Horbury, Emily" userId="2de34309-3185-463f-9282-e7085f22f7c2" providerId="ADAL" clId="{DF6F9966-F82B-46DD-9D38-FBAC4C62FD73}" dt="2025-09-11T09:58:36.594" v="19"/>
            <ac:spMkLst>
              <pc:docMk/>
              <pc:sldMasterMk cId="807410912" sldId="2147483648"/>
              <pc:sldLayoutMk cId="3462239545" sldId="2147483671"/>
              <ac:spMk id="5" creationId="{8175C4A3-3C83-C80C-752D-E1E40EFF1328}"/>
            </ac:spMkLst>
          </pc:spChg>
        </pc:sldLayoutChg>
        <pc:sldLayoutChg chg="addSp modSp">
          <pc:chgData name="Horbury, Emily" userId="2de34309-3185-463f-9282-e7085f22f7c2" providerId="ADAL" clId="{DF6F9966-F82B-46DD-9D38-FBAC4C62FD73}" dt="2025-09-11T09:58:36.594" v="20"/>
          <pc:sldLayoutMkLst>
            <pc:docMk/>
            <pc:sldMasterMk cId="807410912" sldId="2147483648"/>
            <pc:sldLayoutMk cId="543885715" sldId="2147483672"/>
          </pc:sldLayoutMkLst>
          <pc:spChg chg="add mod">
            <ac:chgData name="Horbury, Emily" userId="2de34309-3185-463f-9282-e7085f22f7c2" providerId="ADAL" clId="{DF6F9966-F82B-46DD-9D38-FBAC4C62FD73}" dt="2025-09-11T09:58:36.594" v="20"/>
            <ac:spMkLst>
              <pc:docMk/>
              <pc:sldMasterMk cId="807410912" sldId="2147483648"/>
              <pc:sldLayoutMk cId="543885715" sldId="2147483672"/>
              <ac:spMk id="6" creationId="{8B5811D6-E82E-533C-70F4-91DC98A96B95}"/>
            </ac:spMkLst>
          </pc:spChg>
        </pc:sldLayoutChg>
        <pc:sldLayoutChg chg="addSp modSp">
          <pc:chgData name="Horbury, Emily" userId="2de34309-3185-463f-9282-e7085f22f7c2" providerId="ADAL" clId="{DF6F9966-F82B-46DD-9D38-FBAC4C62FD73}" dt="2025-09-11T09:58:36.578" v="6"/>
          <pc:sldLayoutMkLst>
            <pc:docMk/>
            <pc:sldMasterMk cId="807410912" sldId="2147483648"/>
            <pc:sldLayoutMk cId="520141050" sldId="2147483673"/>
          </pc:sldLayoutMkLst>
          <pc:spChg chg="add mod">
            <ac:chgData name="Horbury, Emily" userId="2de34309-3185-463f-9282-e7085f22f7c2" providerId="ADAL" clId="{DF6F9966-F82B-46DD-9D38-FBAC4C62FD73}" dt="2025-09-11T09:58:36.578" v="6"/>
            <ac:spMkLst>
              <pc:docMk/>
              <pc:sldMasterMk cId="807410912" sldId="2147483648"/>
              <pc:sldLayoutMk cId="520141050" sldId="2147483673"/>
              <ac:spMk id="4" creationId="{65EBB669-52B0-6AB9-EED9-3D5DE084ECE4}"/>
            </ac:spMkLst>
          </pc:spChg>
        </pc:sldLayoutChg>
        <pc:sldLayoutChg chg="addSp modSp">
          <pc:chgData name="Horbury, Emily" userId="2de34309-3185-463f-9282-e7085f22f7c2" providerId="ADAL" clId="{DF6F9966-F82B-46DD-9D38-FBAC4C62FD73}" dt="2025-09-11T09:58:36.594" v="9"/>
          <pc:sldLayoutMkLst>
            <pc:docMk/>
            <pc:sldMasterMk cId="807410912" sldId="2147483648"/>
            <pc:sldLayoutMk cId="562309456" sldId="2147483674"/>
          </pc:sldLayoutMkLst>
          <pc:spChg chg="add mod">
            <ac:chgData name="Horbury, Emily" userId="2de34309-3185-463f-9282-e7085f22f7c2" providerId="ADAL" clId="{DF6F9966-F82B-46DD-9D38-FBAC4C62FD73}" dt="2025-09-11T09:58:36.594" v="9"/>
            <ac:spMkLst>
              <pc:docMk/>
              <pc:sldMasterMk cId="807410912" sldId="2147483648"/>
              <pc:sldLayoutMk cId="562309456" sldId="2147483674"/>
              <ac:spMk id="6" creationId="{84CB815A-2EDE-BF56-23D9-A47CEAFC4914}"/>
            </ac:spMkLst>
          </pc:spChg>
        </pc:sldLayoutChg>
        <pc:sldLayoutChg chg="addSp modSp">
          <pc:chgData name="Horbury, Emily" userId="2de34309-3185-463f-9282-e7085f22f7c2" providerId="ADAL" clId="{DF6F9966-F82B-46DD-9D38-FBAC4C62FD73}" dt="2025-09-11T09:58:36.594" v="12"/>
          <pc:sldLayoutMkLst>
            <pc:docMk/>
            <pc:sldMasterMk cId="807410912" sldId="2147483648"/>
            <pc:sldLayoutMk cId="1519961009" sldId="2147483675"/>
          </pc:sldLayoutMkLst>
          <pc:spChg chg="add mod">
            <ac:chgData name="Horbury, Emily" userId="2de34309-3185-463f-9282-e7085f22f7c2" providerId="ADAL" clId="{DF6F9966-F82B-46DD-9D38-FBAC4C62FD73}" dt="2025-09-11T09:58:36.594" v="12"/>
            <ac:spMkLst>
              <pc:docMk/>
              <pc:sldMasterMk cId="807410912" sldId="2147483648"/>
              <pc:sldLayoutMk cId="1519961009" sldId="2147483675"/>
              <ac:spMk id="6" creationId="{EBE74F37-8D9D-8B2B-617F-E978D1A4623F}"/>
            </ac:spMkLst>
          </pc:spChg>
        </pc:sldLayoutChg>
        <pc:sldLayoutChg chg="addSp modSp">
          <pc:chgData name="Horbury, Emily" userId="2de34309-3185-463f-9282-e7085f22f7c2" providerId="ADAL" clId="{DF6F9966-F82B-46DD-9D38-FBAC4C62FD73}" dt="2025-09-11T09:58:36.594" v="15"/>
          <pc:sldLayoutMkLst>
            <pc:docMk/>
            <pc:sldMasterMk cId="807410912" sldId="2147483648"/>
            <pc:sldLayoutMk cId="2984418624" sldId="2147483676"/>
          </pc:sldLayoutMkLst>
          <pc:spChg chg="add mod">
            <ac:chgData name="Horbury, Emily" userId="2de34309-3185-463f-9282-e7085f22f7c2" providerId="ADAL" clId="{DF6F9966-F82B-46DD-9D38-FBAC4C62FD73}" dt="2025-09-11T09:58:36.594" v="15"/>
            <ac:spMkLst>
              <pc:docMk/>
              <pc:sldMasterMk cId="807410912" sldId="2147483648"/>
              <pc:sldLayoutMk cId="2984418624" sldId="2147483676"/>
              <ac:spMk id="6" creationId="{7D0EECA1-77A0-3D90-F8F5-FADED18F9421}"/>
            </ac:spMkLst>
          </pc:spChg>
        </pc:sldLayoutChg>
        <pc:sldLayoutChg chg="addSp modSp">
          <pc:chgData name="Horbury, Emily" userId="2de34309-3185-463f-9282-e7085f22f7c2" providerId="ADAL" clId="{DF6F9966-F82B-46DD-9D38-FBAC4C62FD73}" dt="2025-09-11T09:58:36.594" v="18"/>
          <pc:sldLayoutMkLst>
            <pc:docMk/>
            <pc:sldMasterMk cId="807410912" sldId="2147483648"/>
            <pc:sldLayoutMk cId="1892013965" sldId="2147483677"/>
          </pc:sldLayoutMkLst>
          <pc:spChg chg="add mod">
            <ac:chgData name="Horbury, Emily" userId="2de34309-3185-463f-9282-e7085f22f7c2" providerId="ADAL" clId="{DF6F9966-F82B-46DD-9D38-FBAC4C62FD73}" dt="2025-09-11T09:58:36.594" v="18"/>
            <ac:spMkLst>
              <pc:docMk/>
              <pc:sldMasterMk cId="807410912" sldId="2147483648"/>
              <pc:sldLayoutMk cId="1892013965" sldId="2147483677"/>
              <ac:spMk id="6" creationId="{666D9C26-9901-230D-C892-458366D64B32}"/>
            </ac:spMkLst>
          </pc:spChg>
        </pc:sldLayoutChg>
        <pc:sldLayoutChg chg="addSp modSp">
          <pc:chgData name="Horbury, Emily" userId="2de34309-3185-463f-9282-e7085f22f7c2" providerId="ADAL" clId="{DF6F9966-F82B-46DD-9D38-FBAC4C62FD73}" dt="2025-09-11T09:58:36.627" v="45"/>
          <pc:sldLayoutMkLst>
            <pc:docMk/>
            <pc:sldMasterMk cId="807410912" sldId="2147483648"/>
            <pc:sldLayoutMk cId="1678966379" sldId="2147483678"/>
          </pc:sldLayoutMkLst>
          <pc:spChg chg="add mod">
            <ac:chgData name="Horbury, Emily" userId="2de34309-3185-463f-9282-e7085f22f7c2" providerId="ADAL" clId="{DF6F9966-F82B-46DD-9D38-FBAC4C62FD73}" dt="2025-09-11T09:58:36.627" v="45"/>
            <ac:spMkLst>
              <pc:docMk/>
              <pc:sldMasterMk cId="807410912" sldId="2147483648"/>
              <pc:sldLayoutMk cId="1678966379" sldId="2147483678"/>
              <ac:spMk id="4" creationId="{C8AF0BBC-5103-8A44-F7C2-D7252E38CAA2}"/>
            </ac:spMkLst>
          </pc:spChg>
        </pc:sldLayoutChg>
        <pc:sldLayoutChg chg="addSp modSp">
          <pc:chgData name="Horbury, Emily" userId="2de34309-3185-463f-9282-e7085f22f7c2" providerId="ADAL" clId="{DF6F9966-F82B-46DD-9D38-FBAC4C62FD73}" dt="2025-09-11T09:58:36.594" v="21"/>
          <pc:sldLayoutMkLst>
            <pc:docMk/>
            <pc:sldMasterMk cId="807410912" sldId="2147483648"/>
            <pc:sldLayoutMk cId="249473426" sldId="2147483679"/>
          </pc:sldLayoutMkLst>
          <pc:spChg chg="add mod">
            <ac:chgData name="Horbury, Emily" userId="2de34309-3185-463f-9282-e7085f22f7c2" providerId="ADAL" clId="{DF6F9966-F82B-46DD-9D38-FBAC4C62FD73}" dt="2025-09-11T09:58:36.594" v="21"/>
            <ac:spMkLst>
              <pc:docMk/>
              <pc:sldMasterMk cId="807410912" sldId="2147483648"/>
              <pc:sldLayoutMk cId="249473426" sldId="2147483679"/>
              <ac:spMk id="4" creationId="{93A82FEB-3BBC-DC4A-8A43-F14A29B112C3}"/>
            </ac:spMkLst>
          </pc:spChg>
        </pc:sldLayoutChg>
        <pc:sldLayoutChg chg="addSp modSp">
          <pc:chgData name="Horbury, Emily" userId="2de34309-3185-463f-9282-e7085f22f7c2" providerId="ADAL" clId="{DF6F9966-F82B-46DD-9D38-FBAC4C62FD73}" dt="2025-09-11T09:58:36.594" v="22"/>
          <pc:sldLayoutMkLst>
            <pc:docMk/>
            <pc:sldMasterMk cId="807410912" sldId="2147483648"/>
            <pc:sldLayoutMk cId="2365148434" sldId="2147483680"/>
          </pc:sldLayoutMkLst>
          <pc:spChg chg="add mod">
            <ac:chgData name="Horbury, Emily" userId="2de34309-3185-463f-9282-e7085f22f7c2" providerId="ADAL" clId="{DF6F9966-F82B-46DD-9D38-FBAC4C62FD73}" dt="2025-09-11T09:58:36.594" v="22"/>
            <ac:spMkLst>
              <pc:docMk/>
              <pc:sldMasterMk cId="807410912" sldId="2147483648"/>
              <pc:sldLayoutMk cId="2365148434" sldId="2147483680"/>
              <ac:spMk id="7" creationId="{6AE0ED68-CC56-2A0E-61BE-B937FBA91E24}"/>
            </ac:spMkLst>
          </pc:spChg>
        </pc:sldLayoutChg>
        <pc:sldLayoutChg chg="addSp modSp">
          <pc:chgData name="Horbury, Emily" userId="2de34309-3185-463f-9282-e7085f22f7c2" providerId="ADAL" clId="{DF6F9966-F82B-46DD-9D38-FBAC4C62FD73}" dt="2025-09-11T09:58:36.610" v="23"/>
          <pc:sldLayoutMkLst>
            <pc:docMk/>
            <pc:sldMasterMk cId="807410912" sldId="2147483648"/>
            <pc:sldLayoutMk cId="2829948486" sldId="2147483681"/>
          </pc:sldLayoutMkLst>
          <pc:spChg chg="add mod">
            <ac:chgData name="Horbury, Emily" userId="2de34309-3185-463f-9282-e7085f22f7c2" providerId="ADAL" clId="{DF6F9966-F82B-46DD-9D38-FBAC4C62FD73}" dt="2025-09-11T09:58:36.610" v="23"/>
            <ac:spMkLst>
              <pc:docMk/>
              <pc:sldMasterMk cId="807410912" sldId="2147483648"/>
              <pc:sldLayoutMk cId="2829948486" sldId="2147483681"/>
              <ac:spMk id="6" creationId="{794308D5-851C-86AB-6F09-4837AD60DF80}"/>
            </ac:spMkLst>
          </pc:spChg>
        </pc:sldLayoutChg>
        <pc:sldLayoutChg chg="addSp modSp">
          <pc:chgData name="Horbury, Emily" userId="2de34309-3185-463f-9282-e7085f22f7c2" providerId="ADAL" clId="{DF6F9966-F82B-46DD-9D38-FBAC4C62FD73}" dt="2025-09-11T09:58:36.610" v="24"/>
          <pc:sldLayoutMkLst>
            <pc:docMk/>
            <pc:sldMasterMk cId="807410912" sldId="2147483648"/>
            <pc:sldLayoutMk cId="4281592052" sldId="2147483682"/>
          </pc:sldLayoutMkLst>
          <pc:spChg chg="add mod">
            <ac:chgData name="Horbury, Emily" userId="2de34309-3185-463f-9282-e7085f22f7c2" providerId="ADAL" clId="{DF6F9966-F82B-46DD-9D38-FBAC4C62FD73}" dt="2025-09-11T09:58:36.610" v="24"/>
            <ac:spMkLst>
              <pc:docMk/>
              <pc:sldMasterMk cId="807410912" sldId="2147483648"/>
              <pc:sldLayoutMk cId="4281592052" sldId="2147483682"/>
              <ac:spMk id="5" creationId="{82843A69-1839-EBF6-8E90-B50AA7129AF9}"/>
            </ac:spMkLst>
          </pc:spChg>
        </pc:sldLayoutChg>
        <pc:sldLayoutChg chg="addSp modSp">
          <pc:chgData name="Horbury, Emily" userId="2de34309-3185-463f-9282-e7085f22f7c2" providerId="ADAL" clId="{DF6F9966-F82B-46DD-9D38-FBAC4C62FD73}" dt="2025-09-11T09:58:36.610" v="25"/>
          <pc:sldLayoutMkLst>
            <pc:docMk/>
            <pc:sldMasterMk cId="807410912" sldId="2147483648"/>
            <pc:sldLayoutMk cId="3966154940" sldId="2147483683"/>
          </pc:sldLayoutMkLst>
          <pc:spChg chg="add mod">
            <ac:chgData name="Horbury, Emily" userId="2de34309-3185-463f-9282-e7085f22f7c2" providerId="ADAL" clId="{DF6F9966-F82B-46DD-9D38-FBAC4C62FD73}" dt="2025-09-11T09:58:36.610" v="25"/>
            <ac:spMkLst>
              <pc:docMk/>
              <pc:sldMasterMk cId="807410912" sldId="2147483648"/>
              <pc:sldLayoutMk cId="3966154940" sldId="2147483683"/>
              <ac:spMk id="6" creationId="{2ABD11E7-A44E-B23B-18B8-543B7901E911}"/>
            </ac:spMkLst>
          </pc:spChg>
        </pc:sldLayoutChg>
        <pc:sldLayoutChg chg="addSp modSp">
          <pc:chgData name="Horbury, Emily" userId="2de34309-3185-463f-9282-e7085f22f7c2" providerId="ADAL" clId="{DF6F9966-F82B-46DD-9D38-FBAC4C62FD73}" dt="2025-09-11T09:58:36.610" v="26"/>
          <pc:sldLayoutMkLst>
            <pc:docMk/>
            <pc:sldMasterMk cId="807410912" sldId="2147483648"/>
            <pc:sldLayoutMk cId="1288295941" sldId="2147483684"/>
          </pc:sldLayoutMkLst>
          <pc:spChg chg="add mod">
            <ac:chgData name="Horbury, Emily" userId="2de34309-3185-463f-9282-e7085f22f7c2" providerId="ADAL" clId="{DF6F9966-F82B-46DD-9D38-FBAC4C62FD73}" dt="2025-09-11T09:58:36.610" v="26"/>
            <ac:spMkLst>
              <pc:docMk/>
              <pc:sldMasterMk cId="807410912" sldId="2147483648"/>
              <pc:sldLayoutMk cId="1288295941" sldId="2147483684"/>
              <ac:spMk id="4" creationId="{8B83AC43-534B-51B9-8207-08CEA3D5F49A}"/>
            </ac:spMkLst>
          </pc:spChg>
        </pc:sldLayoutChg>
        <pc:sldLayoutChg chg="addSp modSp">
          <pc:chgData name="Horbury, Emily" userId="2de34309-3185-463f-9282-e7085f22f7c2" providerId="ADAL" clId="{DF6F9966-F82B-46DD-9D38-FBAC4C62FD73}" dt="2025-09-11T09:58:36.610" v="27"/>
          <pc:sldLayoutMkLst>
            <pc:docMk/>
            <pc:sldMasterMk cId="807410912" sldId="2147483648"/>
            <pc:sldLayoutMk cId="4015474342" sldId="2147483685"/>
          </pc:sldLayoutMkLst>
          <pc:spChg chg="add mod">
            <ac:chgData name="Horbury, Emily" userId="2de34309-3185-463f-9282-e7085f22f7c2" providerId="ADAL" clId="{DF6F9966-F82B-46DD-9D38-FBAC4C62FD73}" dt="2025-09-11T09:58:36.610" v="27"/>
            <ac:spMkLst>
              <pc:docMk/>
              <pc:sldMasterMk cId="807410912" sldId="2147483648"/>
              <pc:sldLayoutMk cId="4015474342" sldId="2147483685"/>
              <ac:spMk id="4" creationId="{71524D80-EF6C-0AEA-5D6A-A40812055AF7}"/>
            </ac:spMkLst>
          </pc:spChg>
        </pc:sldLayoutChg>
        <pc:sldLayoutChg chg="addSp modSp">
          <pc:chgData name="Horbury, Emily" userId="2de34309-3185-463f-9282-e7085f22f7c2" providerId="ADAL" clId="{DF6F9966-F82B-46DD-9D38-FBAC4C62FD73}" dt="2025-09-11T09:58:36.610" v="28"/>
          <pc:sldLayoutMkLst>
            <pc:docMk/>
            <pc:sldMasterMk cId="807410912" sldId="2147483648"/>
            <pc:sldLayoutMk cId="1983305460" sldId="2147483686"/>
          </pc:sldLayoutMkLst>
          <pc:spChg chg="add mod">
            <ac:chgData name="Horbury, Emily" userId="2de34309-3185-463f-9282-e7085f22f7c2" providerId="ADAL" clId="{DF6F9966-F82B-46DD-9D38-FBAC4C62FD73}" dt="2025-09-11T09:58:36.610" v="28"/>
            <ac:spMkLst>
              <pc:docMk/>
              <pc:sldMasterMk cId="807410912" sldId="2147483648"/>
              <pc:sldLayoutMk cId="1983305460" sldId="2147483686"/>
              <ac:spMk id="7" creationId="{EF8F4FF2-47D2-84C9-184B-85F60039C53A}"/>
            </ac:spMkLst>
          </pc:spChg>
        </pc:sldLayoutChg>
        <pc:sldLayoutChg chg="addSp modSp">
          <pc:chgData name="Horbury, Emily" userId="2de34309-3185-463f-9282-e7085f22f7c2" providerId="ADAL" clId="{DF6F9966-F82B-46DD-9D38-FBAC4C62FD73}" dt="2025-09-11T09:58:36.610" v="29"/>
          <pc:sldLayoutMkLst>
            <pc:docMk/>
            <pc:sldMasterMk cId="807410912" sldId="2147483648"/>
            <pc:sldLayoutMk cId="1316252114" sldId="2147483687"/>
          </pc:sldLayoutMkLst>
          <pc:spChg chg="add mod">
            <ac:chgData name="Horbury, Emily" userId="2de34309-3185-463f-9282-e7085f22f7c2" providerId="ADAL" clId="{DF6F9966-F82B-46DD-9D38-FBAC4C62FD73}" dt="2025-09-11T09:58:36.610" v="29"/>
            <ac:spMkLst>
              <pc:docMk/>
              <pc:sldMasterMk cId="807410912" sldId="2147483648"/>
              <pc:sldLayoutMk cId="1316252114" sldId="2147483687"/>
              <ac:spMk id="6" creationId="{AA037E58-5D08-F721-6784-DA0CA6D803D6}"/>
            </ac:spMkLst>
          </pc:spChg>
        </pc:sldLayoutChg>
        <pc:sldLayoutChg chg="addSp modSp">
          <pc:chgData name="Horbury, Emily" userId="2de34309-3185-463f-9282-e7085f22f7c2" providerId="ADAL" clId="{DF6F9966-F82B-46DD-9D38-FBAC4C62FD73}" dt="2025-09-11T09:58:36.618" v="30"/>
          <pc:sldLayoutMkLst>
            <pc:docMk/>
            <pc:sldMasterMk cId="807410912" sldId="2147483648"/>
            <pc:sldLayoutMk cId="2028980108" sldId="2147483688"/>
          </pc:sldLayoutMkLst>
          <pc:spChg chg="add mod">
            <ac:chgData name="Horbury, Emily" userId="2de34309-3185-463f-9282-e7085f22f7c2" providerId="ADAL" clId="{DF6F9966-F82B-46DD-9D38-FBAC4C62FD73}" dt="2025-09-11T09:58:36.618" v="30"/>
            <ac:spMkLst>
              <pc:docMk/>
              <pc:sldMasterMk cId="807410912" sldId="2147483648"/>
              <pc:sldLayoutMk cId="2028980108" sldId="2147483688"/>
              <ac:spMk id="5" creationId="{3DFCF750-5093-2B02-CC06-C1D0B31FC52A}"/>
            </ac:spMkLst>
          </pc:spChg>
        </pc:sldLayoutChg>
        <pc:sldLayoutChg chg="addSp modSp">
          <pc:chgData name="Horbury, Emily" userId="2de34309-3185-463f-9282-e7085f22f7c2" providerId="ADAL" clId="{DF6F9966-F82B-46DD-9D38-FBAC4C62FD73}" dt="2025-09-11T09:58:36.619" v="31"/>
          <pc:sldLayoutMkLst>
            <pc:docMk/>
            <pc:sldMasterMk cId="807410912" sldId="2147483648"/>
            <pc:sldLayoutMk cId="3465569426" sldId="2147483689"/>
          </pc:sldLayoutMkLst>
          <pc:spChg chg="add mod">
            <ac:chgData name="Horbury, Emily" userId="2de34309-3185-463f-9282-e7085f22f7c2" providerId="ADAL" clId="{DF6F9966-F82B-46DD-9D38-FBAC4C62FD73}" dt="2025-09-11T09:58:36.619" v="31"/>
            <ac:spMkLst>
              <pc:docMk/>
              <pc:sldMasterMk cId="807410912" sldId="2147483648"/>
              <pc:sldLayoutMk cId="3465569426" sldId="2147483689"/>
              <ac:spMk id="6" creationId="{B5A1F40B-C52C-F49D-9E23-447DB91F9F85}"/>
            </ac:spMkLst>
          </pc:spChg>
        </pc:sldLayoutChg>
        <pc:sldLayoutChg chg="addSp modSp">
          <pc:chgData name="Horbury, Emily" userId="2de34309-3185-463f-9282-e7085f22f7c2" providerId="ADAL" clId="{DF6F9966-F82B-46DD-9D38-FBAC4C62FD73}" dt="2025-09-11T09:58:36.621" v="32"/>
          <pc:sldLayoutMkLst>
            <pc:docMk/>
            <pc:sldMasterMk cId="807410912" sldId="2147483648"/>
            <pc:sldLayoutMk cId="931434143" sldId="2147483690"/>
          </pc:sldLayoutMkLst>
          <pc:spChg chg="add mod">
            <ac:chgData name="Horbury, Emily" userId="2de34309-3185-463f-9282-e7085f22f7c2" providerId="ADAL" clId="{DF6F9966-F82B-46DD-9D38-FBAC4C62FD73}" dt="2025-09-11T09:58:36.621" v="32"/>
            <ac:spMkLst>
              <pc:docMk/>
              <pc:sldMasterMk cId="807410912" sldId="2147483648"/>
              <pc:sldLayoutMk cId="931434143" sldId="2147483690"/>
              <ac:spMk id="4" creationId="{BB1CD000-8259-BDB6-1D5E-BD52FF9809BD}"/>
            </ac:spMkLst>
          </pc:spChg>
        </pc:sldLayoutChg>
        <pc:sldLayoutChg chg="addSp modSp">
          <pc:chgData name="Horbury, Emily" userId="2de34309-3185-463f-9282-e7085f22f7c2" providerId="ADAL" clId="{DF6F9966-F82B-46DD-9D38-FBAC4C62FD73}" dt="2025-09-11T09:58:36.622" v="33"/>
          <pc:sldLayoutMkLst>
            <pc:docMk/>
            <pc:sldMasterMk cId="807410912" sldId="2147483648"/>
            <pc:sldLayoutMk cId="621554165" sldId="2147483691"/>
          </pc:sldLayoutMkLst>
          <pc:spChg chg="add mod">
            <ac:chgData name="Horbury, Emily" userId="2de34309-3185-463f-9282-e7085f22f7c2" providerId="ADAL" clId="{DF6F9966-F82B-46DD-9D38-FBAC4C62FD73}" dt="2025-09-11T09:58:36.622" v="33"/>
            <ac:spMkLst>
              <pc:docMk/>
              <pc:sldMasterMk cId="807410912" sldId="2147483648"/>
              <pc:sldLayoutMk cId="621554165" sldId="2147483691"/>
              <ac:spMk id="4" creationId="{F53CA41E-9511-5A37-2F36-77BC77DD1E94}"/>
            </ac:spMkLst>
          </pc:spChg>
        </pc:sldLayoutChg>
        <pc:sldLayoutChg chg="addSp modSp">
          <pc:chgData name="Horbury, Emily" userId="2de34309-3185-463f-9282-e7085f22f7c2" providerId="ADAL" clId="{DF6F9966-F82B-46DD-9D38-FBAC4C62FD73}" dt="2025-09-11T09:58:36.623" v="34"/>
          <pc:sldLayoutMkLst>
            <pc:docMk/>
            <pc:sldMasterMk cId="807410912" sldId="2147483648"/>
            <pc:sldLayoutMk cId="3657658891" sldId="2147483692"/>
          </pc:sldLayoutMkLst>
          <pc:spChg chg="add mod">
            <ac:chgData name="Horbury, Emily" userId="2de34309-3185-463f-9282-e7085f22f7c2" providerId="ADAL" clId="{DF6F9966-F82B-46DD-9D38-FBAC4C62FD73}" dt="2025-09-11T09:58:36.623" v="34"/>
            <ac:spMkLst>
              <pc:docMk/>
              <pc:sldMasterMk cId="807410912" sldId="2147483648"/>
              <pc:sldLayoutMk cId="3657658891" sldId="2147483692"/>
              <ac:spMk id="7" creationId="{6CFAEF0B-F09E-DE3B-15C1-193E2DEAE01D}"/>
            </ac:spMkLst>
          </pc:spChg>
        </pc:sldLayoutChg>
        <pc:sldLayoutChg chg="addSp modSp">
          <pc:chgData name="Horbury, Emily" userId="2de34309-3185-463f-9282-e7085f22f7c2" providerId="ADAL" clId="{DF6F9966-F82B-46DD-9D38-FBAC4C62FD73}" dt="2025-09-11T09:58:36.624" v="35"/>
          <pc:sldLayoutMkLst>
            <pc:docMk/>
            <pc:sldMasterMk cId="807410912" sldId="2147483648"/>
            <pc:sldLayoutMk cId="1470363933" sldId="2147483693"/>
          </pc:sldLayoutMkLst>
          <pc:spChg chg="add mod">
            <ac:chgData name="Horbury, Emily" userId="2de34309-3185-463f-9282-e7085f22f7c2" providerId="ADAL" clId="{DF6F9966-F82B-46DD-9D38-FBAC4C62FD73}" dt="2025-09-11T09:58:36.624" v="35"/>
            <ac:spMkLst>
              <pc:docMk/>
              <pc:sldMasterMk cId="807410912" sldId="2147483648"/>
              <pc:sldLayoutMk cId="1470363933" sldId="2147483693"/>
              <ac:spMk id="6" creationId="{D3ABBD02-BAC9-D8A4-E7ED-F74BB47042A8}"/>
            </ac:spMkLst>
          </pc:spChg>
        </pc:sldLayoutChg>
        <pc:sldLayoutChg chg="addSp modSp">
          <pc:chgData name="Horbury, Emily" userId="2de34309-3185-463f-9282-e7085f22f7c2" providerId="ADAL" clId="{DF6F9966-F82B-46DD-9D38-FBAC4C62FD73}" dt="2025-09-11T09:58:36.624" v="36"/>
          <pc:sldLayoutMkLst>
            <pc:docMk/>
            <pc:sldMasterMk cId="807410912" sldId="2147483648"/>
            <pc:sldLayoutMk cId="3929741062" sldId="2147483694"/>
          </pc:sldLayoutMkLst>
          <pc:spChg chg="add mod">
            <ac:chgData name="Horbury, Emily" userId="2de34309-3185-463f-9282-e7085f22f7c2" providerId="ADAL" clId="{DF6F9966-F82B-46DD-9D38-FBAC4C62FD73}" dt="2025-09-11T09:58:36.624" v="36"/>
            <ac:spMkLst>
              <pc:docMk/>
              <pc:sldMasterMk cId="807410912" sldId="2147483648"/>
              <pc:sldLayoutMk cId="3929741062" sldId="2147483694"/>
              <ac:spMk id="5" creationId="{480707DD-170C-F18B-6380-5B55B967D627}"/>
            </ac:spMkLst>
          </pc:spChg>
        </pc:sldLayoutChg>
        <pc:sldLayoutChg chg="addSp modSp">
          <pc:chgData name="Horbury, Emily" userId="2de34309-3185-463f-9282-e7085f22f7c2" providerId="ADAL" clId="{DF6F9966-F82B-46DD-9D38-FBAC4C62FD73}" dt="2025-09-11T09:58:36.626" v="37"/>
          <pc:sldLayoutMkLst>
            <pc:docMk/>
            <pc:sldMasterMk cId="807410912" sldId="2147483648"/>
            <pc:sldLayoutMk cId="520505828" sldId="2147483695"/>
          </pc:sldLayoutMkLst>
          <pc:spChg chg="add mod">
            <ac:chgData name="Horbury, Emily" userId="2de34309-3185-463f-9282-e7085f22f7c2" providerId="ADAL" clId="{DF6F9966-F82B-46DD-9D38-FBAC4C62FD73}" dt="2025-09-11T09:58:36.626" v="37"/>
            <ac:spMkLst>
              <pc:docMk/>
              <pc:sldMasterMk cId="807410912" sldId="2147483648"/>
              <pc:sldLayoutMk cId="520505828" sldId="2147483695"/>
              <ac:spMk id="6" creationId="{968B58DD-69D5-463C-22BB-91B528302808}"/>
            </ac:spMkLst>
          </pc:spChg>
        </pc:sldLayoutChg>
        <pc:sldLayoutChg chg="addSp modSp">
          <pc:chgData name="Horbury, Emily" userId="2de34309-3185-463f-9282-e7085f22f7c2" providerId="ADAL" clId="{DF6F9966-F82B-46DD-9D38-FBAC4C62FD73}" dt="2025-09-11T09:58:36.627" v="38"/>
          <pc:sldLayoutMkLst>
            <pc:docMk/>
            <pc:sldMasterMk cId="807410912" sldId="2147483648"/>
            <pc:sldLayoutMk cId="2739209709" sldId="2147483696"/>
          </pc:sldLayoutMkLst>
          <pc:spChg chg="add mod">
            <ac:chgData name="Horbury, Emily" userId="2de34309-3185-463f-9282-e7085f22f7c2" providerId="ADAL" clId="{DF6F9966-F82B-46DD-9D38-FBAC4C62FD73}" dt="2025-09-11T09:58:36.627" v="38"/>
            <ac:spMkLst>
              <pc:docMk/>
              <pc:sldMasterMk cId="807410912" sldId="2147483648"/>
              <pc:sldLayoutMk cId="2739209709" sldId="2147483696"/>
              <ac:spMk id="4" creationId="{8DA2CA23-D390-A94B-DCDA-5793A48A1547}"/>
            </ac:spMkLst>
          </pc:spChg>
        </pc:sldLayoutChg>
        <pc:sldLayoutChg chg="addSp modSp">
          <pc:chgData name="Horbury, Emily" userId="2de34309-3185-463f-9282-e7085f22f7c2" providerId="ADAL" clId="{DF6F9966-F82B-46DD-9D38-FBAC4C62FD73}" dt="2025-09-11T09:58:36.627" v="39"/>
          <pc:sldLayoutMkLst>
            <pc:docMk/>
            <pc:sldMasterMk cId="807410912" sldId="2147483648"/>
            <pc:sldLayoutMk cId="501127456" sldId="2147483697"/>
          </pc:sldLayoutMkLst>
          <pc:spChg chg="add mod">
            <ac:chgData name="Horbury, Emily" userId="2de34309-3185-463f-9282-e7085f22f7c2" providerId="ADAL" clId="{DF6F9966-F82B-46DD-9D38-FBAC4C62FD73}" dt="2025-09-11T09:58:36.627" v="39"/>
            <ac:spMkLst>
              <pc:docMk/>
              <pc:sldMasterMk cId="807410912" sldId="2147483648"/>
              <pc:sldLayoutMk cId="501127456" sldId="2147483697"/>
              <ac:spMk id="4" creationId="{7A8DD7E1-3391-BA7A-0001-1DB7A974831F}"/>
            </ac:spMkLst>
          </pc:spChg>
        </pc:sldLayoutChg>
        <pc:sldLayoutChg chg="addSp modSp">
          <pc:chgData name="Horbury, Emily" userId="2de34309-3185-463f-9282-e7085f22f7c2" providerId="ADAL" clId="{DF6F9966-F82B-46DD-9D38-FBAC4C62FD73}" dt="2025-09-11T09:58:36.627" v="40"/>
          <pc:sldLayoutMkLst>
            <pc:docMk/>
            <pc:sldMasterMk cId="807410912" sldId="2147483648"/>
            <pc:sldLayoutMk cId="1725140941" sldId="2147483698"/>
          </pc:sldLayoutMkLst>
          <pc:spChg chg="add mod">
            <ac:chgData name="Horbury, Emily" userId="2de34309-3185-463f-9282-e7085f22f7c2" providerId="ADAL" clId="{DF6F9966-F82B-46DD-9D38-FBAC4C62FD73}" dt="2025-09-11T09:58:36.627" v="40"/>
            <ac:spMkLst>
              <pc:docMk/>
              <pc:sldMasterMk cId="807410912" sldId="2147483648"/>
              <pc:sldLayoutMk cId="1725140941" sldId="2147483698"/>
              <ac:spMk id="7" creationId="{31352631-6C3A-D4EA-7EBE-0A2A7E983B75}"/>
            </ac:spMkLst>
          </pc:spChg>
        </pc:sldLayoutChg>
        <pc:sldLayoutChg chg="addSp modSp">
          <pc:chgData name="Horbury, Emily" userId="2de34309-3185-463f-9282-e7085f22f7c2" providerId="ADAL" clId="{DF6F9966-F82B-46DD-9D38-FBAC4C62FD73}" dt="2025-09-11T09:58:36.627" v="41"/>
          <pc:sldLayoutMkLst>
            <pc:docMk/>
            <pc:sldMasterMk cId="807410912" sldId="2147483648"/>
            <pc:sldLayoutMk cId="70848626" sldId="2147483699"/>
          </pc:sldLayoutMkLst>
          <pc:spChg chg="add mod">
            <ac:chgData name="Horbury, Emily" userId="2de34309-3185-463f-9282-e7085f22f7c2" providerId="ADAL" clId="{DF6F9966-F82B-46DD-9D38-FBAC4C62FD73}" dt="2025-09-11T09:58:36.627" v="41"/>
            <ac:spMkLst>
              <pc:docMk/>
              <pc:sldMasterMk cId="807410912" sldId="2147483648"/>
              <pc:sldLayoutMk cId="70848626" sldId="2147483699"/>
              <ac:spMk id="6" creationId="{7B799239-E108-7582-34BD-FEACF031E760}"/>
            </ac:spMkLst>
          </pc:spChg>
        </pc:sldLayoutChg>
        <pc:sldLayoutChg chg="addSp modSp">
          <pc:chgData name="Horbury, Emily" userId="2de34309-3185-463f-9282-e7085f22f7c2" providerId="ADAL" clId="{DF6F9966-F82B-46DD-9D38-FBAC4C62FD73}" dt="2025-09-11T09:58:36.627" v="42"/>
          <pc:sldLayoutMkLst>
            <pc:docMk/>
            <pc:sldMasterMk cId="807410912" sldId="2147483648"/>
            <pc:sldLayoutMk cId="3215131992" sldId="2147483700"/>
          </pc:sldLayoutMkLst>
          <pc:spChg chg="add mod">
            <ac:chgData name="Horbury, Emily" userId="2de34309-3185-463f-9282-e7085f22f7c2" providerId="ADAL" clId="{DF6F9966-F82B-46DD-9D38-FBAC4C62FD73}" dt="2025-09-11T09:58:36.627" v="42"/>
            <ac:spMkLst>
              <pc:docMk/>
              <pc:sldMasterMk cId="807410912" sldId="2147483648"/>
              <pc:sldLayoutMk cId="3215131992" sldId="2147483700"/>
              <ac:spMk id="5" creationId="{E9CE4BB1-4BB7-2A47-EEB5-1B3FEEEE74A6}"/>
            </ac:spMkLst>
          </pc:spChg>
        </pc:sldLayoutChg>
        <pc:sldLayoutChg chg="addSp modSp">
          <pc:chgData name="Horbury, Emily" userId="2de34309-3185-463f-9282-e7085f22f7c2" providerId="ADAL" clId="{DF6F9966-F82B-46DD-9D38-FBAC4C62FD73}" dt="2025-09-11T09:58:36.627" v="43"/>
          <pc:sldLayoutMkLst>
            <pc:docMk/>
            <pc:sldMasterMk cId="807410912" sldId="2147483648"/>
            <pc:sldLayoutMk cId="1500747627" sldId="2147483701"/>
          </pc:sldLayoutMkLst>
          <pc:spChg chg="add mod">
            <ac:chgData name="Horbury, Emily" userId="2de34309-3185-463f-9282-e7085f22f7c2" providerId="ADAL" clId="{DF6F9966-F82B-46DD-9D38-FBAC4C62FD73}" dt="2025-09-11T09:58:36.627" v="43"/>
            <ac:spMkLst>
              <pc:docMk/>
              <pc:sldMasterMk cId="807410912" sldId="2147483648"/>
              <pc:sldLayoutMk cId="1500747627" sldId="2147483701"/>
              <ac:spMk id="6" creationId="{372B30FF-D5CD-DB8C-E63C-97A9D149C43B}"/>
            </ac:spMkLst>
          </pc:spChg>
        </pc:sldLayoutChg>
        <pc:sldLayoutChg chg="addSp modSp">
          <pc:chgData name="Horbury, Emily" userId="2de34309-3185-463f-9282-e7085f22f7c2" providerId="ADAL" clId="{DF6F9966-F82B-46DD-9D38-FBAC4C62FD73}" dt="2025-09-11T09:58:36.627" v="44"/>
          <pc:sldLayoutMkLst>
            <pc:docMk/>
            <pc:sldMasterMk cId="807410912" sldId="2147483648"/>
            <pc:sldLayoutMk cId="48770342" sldId="2147483702"/>
          </pc:sldLayoutMkLst>
          <pc:spChg chg="add mod">
            <ac:chgData name="Horbury, Emily" userId="2de34309-3185-463f-9282-e7085f22f7c2" providerId="ADAL" clId="{DF6F9966-F82B-46DD-9D38-FBAC4C62FD73}" dt="2025-09-11T09:58:36.627" v="44"/>
            <ac:spMkLst>
              <pc:docMk/>
              <pc:sldMasterMk cId="807410912" sldId="2147483648"/>
              <pc:sldLayoutMk cId="48770342" sldId="2147483702"/>
              <ac:spMk id="4" creationId="{A98539C7-910E-115E-67D6-42C127C4A6AC}"/>
            </ac:spMkLst>
          </pc:spChg>
        </pc:sldLayoutChg>
        <pc:sldLayoutChg chg="addSp modSp">
          <pc:chgData name="Horbury, Emily" userId="2de34309-3185-463f-9282-e7085f22f7c2" providerId="ADAL" clId="{DF6F9966-F82B-46DD-9D38-FBAC4C62FD73}" dt="2025-09-11T09:58:36.627" v="49"/>
          <pc:sldLayoutMkLst>
            <pc:docMk/>
            <pc:sldMasterMk cId="807410912" sldId="2147483648"/>
            <pc:sldLayoutMk cId="244994382" sldId="2147483703"/>
          </pc:sldLayoutMkLst>
          <pc:spChg chg="add mod">
            <ac:chgData name="Horbury, Emily" userId="2de34309-3185-463f-9282-e7085f22f7c2" providerId="ADAL" clId="{DF6F9966-F82B-46DD-9D38-FBAC4C62FD73}" dt="2025-09-11T09:58:36.627" v="49"/>
            <ac:spMkLst>
              <pc:docMk/>
              <pc:sldMasterMk cId="807410912" sldId="2147483648"/>
              <pc:sldLayoutMk cId="244994382" sldId="2147483703"/>
              <ac:spMk id="5" creationId="{213936F3-F587-1CDF-0EBC-E8AD85F63BF4}"/>
            </ac:spMkLst>
          </pc:spChg>
        </pc:sldLayoutChg>
        <pc:sldLayoutChg chg="addSp modSp">
          <pc:chgData name="Horbury, Emily" userId="2de34309-3185-463f-9282-e7085f22f7c2" providerId="ADAL" clId="{DF6F9966-F82B-46DD-9D38-FBAC4C62FD73}" dt="2025-09-11T09:58:36.627" v="50"/>
          <pc:sldLayoutMkLst>
            <pc:docMk/>
            <pc:sldMasterMk cId="807410912" sldId="2147483648"/>
            <pc:sldLayoutMk cId="3003786287" sldId="2147483704"/>
          </pc:sldLayoutMkLst>
          <pc:spChg chg="add mod">
            <ac:chgData name="Horbury, Emily" userId="2de34309-3185-463f-9282-e7085f22f7c2" providerId="ADAL" clId="{DF6F9966-F82B-46DD-9D38-FBAC4C62FD73}" dt="2025-09-11T09:58:36.627" v="50"/>
            <ac:spMkLst>
              <pc:docMk/>
              <pc:sldMasterMk cId="807410912" sldId="2147483648"/>
              <pc:sldLayoutMk cId="3003786287" sldId="2147483704"/>
              <ac:spMk id="7" creationId="{DADE4BD0-0185-BCC0-97AC-43D559DA9A62}"/>
            </ac:spMkLst>
          </pc:spChg>
        </pc:sldLayoutChg>
        <pc:sldLayoutChg chg="addSp modSp">
          <pc:chgData name="Horbury, Emily" userId="2de34309-3185-463f-9282-e7085f22f7c2" providerId="ADAL" clId="{DF6F9966-F82B-46DD-9D38-FBAC4C62FD73}" dt="2025-09-11T09:58:36.642" v="51"/>
          <pc:sldLayoutMkLst>
            <pc:docMk/>
            <pc:sldMasterMk cId="807410912" sldId="2147483648"/>
            <pc:sldLayoutMk cId="4092222672" sldId="2147483705"/>
          </pc:sldLayoutMkLst>
          <pc:spChg chg="add mod">
            <ac:chgData name="Horbury, Emily" userId="2de34309-3185-463f-9282-e7085f22f7c2" providerId="ADAL" clId="{DF6F9966-F82B-46DD-9D38-FBAC4C62FD73}" dt="2025-09-11T09:58:36.642" v="51"/>
            <ac:spMkLst>
              <pc:docMk/>
              <pc:sldMasterMk cId="807410912" sldId="2147483648"/>
              <pc:sldLayoutMk cId="4092222672" sldId="2147483705"/>
              <ac:spMk id="6" creationId="{3056DD51-BA4D-FB1A-5F54-A1AAF3F7DCAD}"/>
            </ac:spMkLst>
          </pc:spChg>
        </pc:sldLayoutChg>
        <pc:sldLayoutChg chg="addSp modSp">
          <pc:chgData name="Horbury, Emily" userId="2de34309-3185-463f-9282-e7085f22f7c2" providerId="ADAL" clId="{DF6F9966-F82B-46DD-9D38-FBAC4C62FD73}" dt="2025-09-11T09:58:36.642" v="52"/>
          <pc:sldLayoutMkLst>
            <pc:docMk/>
            <pc:sldMasterMk cId="807410912" sldId="2147483648"/>
            <pc:sldLayoutMk cId="3931667546" sldId="2147483706"/>
          </pc:sldLayoutMkLst>
          <pc:spChg chg="add mod">
            <ac:chgData name="Horbury, Emily" userId="2de34309-3185-463f-9282-e7085f22f7c2" providerId="ADAL" clId="{DF6F9966-F82B-46DD-9D38-FBAC4C62FD73}" dt="2025-09-11T09:58:36.642" v="52"/>
            <ac:spMkLst>
              <pc:docMk/>
              <pc:sldMasterMk cId="807410912" sldId="2147483648"/>
              <pc:sldLayoutMk cId="3931667546" sldId="2147483706"/>
              <ac:spMk id="4" creationId="{7CB3D770-EB83-81D3-FAE8-3264AFB15240}"/>
            </ac:spMkLst>
          </pc:spChg>
        </pc:sldLayoutChg>
        <pc:sldLayoutChg chg="addSp modSp">
          <pc:chgData name="Horbury, Emily" userId="2de34309-3185-463f-9282-e7085f22f7c2" providerId="ADAL" clId="{DF6F9966-F82B-46DD-9D38-FBAC4C62FD73}" dt="2025-09-11T09:58:36.642" v="53"/>
          <pc:sldLayoutMkLst>
            <pc:docMk/>
            <pc:sldMasterMk cId="807410912" sldId="2147483648"/>
            <pc:sldLayoutMk cId="903460313" sldId="2147483707"/>
          </pc:sldLayoutMkLst>
          <pc:spChg chg="add mod">
            <ac:chgData name="Horbury, Emily" userId="2de34309-3185-463f-9282-e7085f22f7c2" providerId="ADAL" clId="{DF6F9966-F82B-46DD-9D38-FBAC4C62FD73}" dt="2025-09-11T09:58:36.642" v="53"/>
            <ac:spMkLst>
              <pc:docMk/>
              <pc:sldMasterMk cId="807410912" sldId="2147483648"/>
              <pc:sldLayoutMk cId="903460313" sldId="2147483707"/>
              <ac:spMk id="4" creationId="{C6A2F941-6F9E-6E83-6B5F-6DFC87E896F1}"/>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0C69C-9D30-4E7F-9113-9F1C8690D9F6}" type="datetimeFigureOut">
              <a:rPr lang="en-GB" smtClean="0"/>
              <a:t>01/10/2025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BA003-731D-4947-BC36-753182F65EC2}" type="slidenum">
              <a:rPr lang="en-GB" smtClean="0"/>
              <a:t>‹#›</a:t>
            </a:fld>
            <a:endParaRPr lang="en-GB"/>
          </a:p>
        </p:txBody>
      </p:sp>
    </p:spTree>
    <p:extLst>
      <p:ext uri="{BB962C8B-B14F-4D97-AF65-F5344CB8AC3E}">
        <p14:creationId xmlns:p14="http://schemas.microsoft.com/office/powerpoint/2010/main" val="17267646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28BA003-731D-4947-BC36-753182F65EC2}" type="slidenum">
              <a:rPr lang="en-GB" smtClean="0"/>
              <a:t>1</a:t>
            </a:fld>
            <a:endParaRPr lang="en-GB"/>
          </a:p>
        </p:txBody>
      </p:sp>
    </p:spTree>
    <p:extLst>
      <p:ext uri="{BB962C8B-B14F-4D97-AF65-F5344CB8AC3E}">
        <p14:creationId xmlns:p14="http://schemas.microsoft.com/office/powerpoint/2010/main" val="142116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FA9CC-F5D5-C2D8-61BF-C3B3DE946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B0C48-2F27-96B4-45AF-58AA4C1A5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E304A-BC3D-FE6D-B565-C1D58425A5AB}"/>
              </a:ext>
            </a:extLst>
          </p:cNvPr>
          <p:cNvSpPr>
            <a:spLocks noGrp="1"/>
          </p:cNvSpPr>
          <p:nvPr>
            <p:ph type="body" idx="1"/>
          </p:nvPr>
        </p:nvSpPr>
        <p:spPr/>
        <p:txBody>
          <a:bodyPr/>
          <a:lstStyle/>
          <a:p>
            <a:r>
              <a:rPr lang="en-GB">
                <a:ea typeface="Calibri"/>
                <a:cs typeface="Calibri"/>
              </a:rPr>
              <a:t>Lethality and Protect (L&amp;P)</a:t>
            </a:r>
            <a:endParaRPr lang="en-GB"/>
          </a:p>
        </p:txBody>
      </p:sp>
      <p:sp>
        <p:nvSpPr>
          <p:cNvPr id="4" name="Header Placeholder 3">
            <a:extLst>
              <a:ext uri="{FF2B5EF4-FFF2-40B4-BE49-F238E27FC236}">
                <a16:creationId xmlns:a16="http://schemas.microsoft.com/office/drawing/2014/main" id="{4E7394E2-02E3-D8CC-563F-8BE9AC10766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1C5766A0-B681-FB87-01C3-DD16DD13AA7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CCAE395-A2C4-67F9-8379-FA34D39AC763}"/>
              </a:ext>
            </a:extLst>
          </p:cNvPr>
          <p:cNvSpPr>
            <a:spLocks noGrp="1"/>
          </p:cNvSpPr>
          <p:nvPr>
            <p:ph type="sldNum" sz="quarter" idx="5"/>
          </p:nvPr>
        </p:nvSpPr>
        <p:spPr/>
        <p:txBody>
          <a:bodyPr/>
          <a:lstStyle/>
          <a:p>
            <a:fld id="{728BA003-731D-4947-BC36-753182F65EC2}" type="slidenum">
              <a:rPr lang="en-GB" smtClean="0"/>
              <a:t>10</a:t>
            </a:fld>
            <a:endParaRPr lang="en-GB"/>
          </a:p>
        </p:txBody>
      </p:sp>
    </p:spTree>
    <p:extLst>
      <p:ext uri="{BB962C8B-B14F-4D97-AF65-F5344CB8AC3E}">
        <p14:creationId xmlns:p14="http://schemas.microsoft.com/office/powerpoint/2010/main" val="4059887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CBC1-0077-69A2-CA11-CC566842E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4E478-3CBA-9843-D4A5-EBA7BAB2F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EB610-E24F-3294-4AB3-978131E7F359}"/>
              </a:ext>
            </a:extLst>
          </p:cNvPr>
          <p:cNvSpPr>
            <a:spLocks noGrp="1"/>
          </p:cNvSpPr>
          <p:nvPr>
            <p:ph type="body" idx="1"/>
          </p:nvPr>
        </p:nvSpPr>
        <p:spPr/>
        <p:txBody>
          <a:bodyPr/>
          <a:lstStyle/>
          <a:p>
            <a:r>
              <a:rPr lang="en-GB">
                <a:ea typeface="Calibri"/>
                <a:cs typeface="Calibri"/>
              </a:rPr>
              <a:t>Read slide</a:t>
            </a:r>
          </a:p>
          <a:p>
            <a:endParaRPr lang="en-GB">
              <a:ea typeface="Calibri"/>
              <a:cs typeface="Calibri"/>
            </a:endParaRPr>
          </a:p>
          <a:p>
            <a:r>
              <a:rPr lang="en-GB">
                <a:ea typeface="Calibri"/>
                <a:cs typeface="Calibri"/>
              </a:rPr>
              <a:t>WESCOE – Weapons Engineering and Safety Centre of Excellence</a:t>
            </a:r>
          </a:p>
          <a:p>
            <a:endParaRPr lang="en-GB">
              <a:ea typeface="Calibri"/>
              <a:cs typeface="Calibri"/>
            </a:endParaRPr>
          </a:p>
          <a:p>
            <a:r>
              <a:rPr lang="en-GB">
                <a:ea typeface="Calibri"/>
                <a:cs typeface="Calibri"/>
              </a:rPr>
              <a:t>WTS – WEAPONS THECNICAL SERVICES</a:t>
            </a:r>
          </a:p>
        </p:txBody>
      </p:sp>
      <p:sp>
        <p:nvSpPr>
          <p:cNvPr id="4" name="Header Placeholder 3">
            <a:extLst>
              <a:ext uri="{FF2B5EF4-FFF2-40B4-BE49-F238E27FC236}">
                <a16:creationId xmlns:a16="http://schemas.microsoft.com/office/drawing/2014/main" id="{41A0D827-5CD9-C995-AE31-29C5E390942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6F0D2AD-9EDA-2F5B-730A-09C765AE1BBB}"/>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703FDF7-DB7F-4997-01AC-46AFA3619D47}"/>
              </a:ext>
            </a:extLst>
          </p:cNvPr>
          <p:cNvSpPr>
            <a:spLocks noGrp="1"/>
          </p:cNvSpPr>
          <p:nvPr>
            <p:ph type="sldNum" sz="quarter" idx="5"/>
          </p:nvPr>
        </p:nvSpPr>
        <p:spPr/>
        <p:txBody>
          <a:bodyPr/>
          <a:lstStyle/>
          <a:p>
            <a:fld id="{728BA003-731D-4947-BC36-753182F65EC2}" type="slidenum">
              <a:rPr lang="en-GB" smtClean="0"/>
              <a:t>11</a:t>
            </a:fld>
            <a:endParaRPr lang="en-GB"/>
          </a:p>
        </p:txBody>
      </p:sp>
    </p:spTree>
    <p:extLst>
      <p:ext uri="{BB962C8B-B14F-4D97-AF65-F5344CB8AC3E}">
        <p14:creationId xmlns:p14="http://schemas.microsoft.com/office/powerpoint/2010/main" val="427518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65267-99BF-25C5-06E7-5BB950E7B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C6179-5863-263F-2663-1D0E30275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94E20-DD08-62B4-8099-EC72EC4609E1}"/>
              </a:ext>
            </a:extLst>
          </p:cNvPr>
          <p:cNvSpPr>
            <a:spLocks noGrp="1"/>
          </p:cNvSpPr>
          <p:nvPr>
            <p:ph type="body" idx="1"/>
          </p:nvPr>
        </p:nvSpPr>
        <p:spPr/>
        <p:txBody>
          <a:bodyPr/>
          <a:lstStyle/>
          <a:p>
            <a:r>
              <a:rPr lang="en-GB"/>
              <a:t>ADVISORY COMMITTEES:</a:t>
            </a:r>
          </a:p>
          <a:p>
            <a:endParaRPr lang="en-GB"/>
          </a:p>
          <a:p>
            <a:r>
              <a:rPr lang="en-GB" b="1"/>
              <a:t>ASDAWC</a:t>
            </a:r>
            <a:r>
              <a:rPr lang="en-GB"/>
              <a:t> - AIRCRAFT SELF DAMAGE FROM AIRCRAFT WEAPONS COMMITTEE – APPROVES AIRCRAFT SELF DAMAGE (ASD) ASSESSMENTS FOR PUBLISH IN ASDS</a:t>
            </a:r>
          </a:p>
          <a:p>
            <a:endParaRPr lang="en-GB"/>
          </a:p>
          <a:p>
            <a:r>
              <a:rPr lang="en-GB" b="1"/>
              <a:t>TEACASE</a:t>
            </a:r>
            <a:r>
              <a:rPr lang="en-GB"/>
              <a:t> – THERMAL EFFECTS ON AIRBRONE CONVENTIONAL STORES AND EQUIPMENT COMMITTEE – ADI=VICE ON CARRIAGE LIMITATIONS OF WEAPONS AND EXPLOSIVE RELEASE EQUIPMENT FOR INC IN RTSTHROUGH THE ALWRC</a:t>
            </a:r>
          </a:p>
          <a:p>
            <a:endParaRPr lang="en-GB"/>
          </a:p>
          <a:p>
            <a:r>
              <a:rPr lang="en-GB" b="1"/>
              <a:t>AWBC</a:t>
            </a:r>
            <a:r>
              <a:rPr lang="en-GB"/>
              <a:t> – ADVISORY INFO FOR PRODUCTION OF BALLISTIC TABLES AND ALGORITHMS FOR AIRCRAFT WAEPONS AIMING.</a:t>
            </a:r>
          </a:p>
        </p:txBody>
      </p:sp>
      <p:sp>
        <p:nvSpPr>
          <p:cNvPr id="4" name="Header Placeholder 3">
            <a:extLst>
              <a:ext uri="{FF2B5EF4-FFF2-40B4-BE49-F238E27FC236}">
                <a16:creationId xmlns:a16="http://schemas.microsoft.com/office/drawing/2014/main" id="{30340FEC-F92B-CABD-3310-D6BE981AC39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13C3BB2-3C9F-76E9-8FA8-ECC95CF8AA5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0CAA6AF6-1DF8-7E90-B08E-7F6D35440CBF}"/>
              </a:ext>
            </a:extLst>
          </p:cNvPr>
          <p:cNvSpPr>
            <a:spLocks noGrp="1"/>
          </p:cNvSpPr>
          <p:nvPr>
            <p:ph type="sldNum" sz="quarter" idx="5"/>
          </p:nvPr>
        </p:nvSpPr>
        <p:spPr/>
        <p:txBody>
          <a:bodyPr/>
          <a:lstStyle/>
          <a:p>
            <a:fld id="{728BA003-731D-4947-BC36-753182F65EC2}" type="slidenum">
              <a:rPr lang="en-GB" smtClean="0"/>
              <a:t>12</a:t>
            </a:fld>
            <a:endParaRPr lang="en-GB"/>
          </a:p>
        </p:txBody>
      </p:sp>
    </p:spTree>
    <p:extLst>
      <p:ext uri="{BB962C8B-B14F-4D97-AF65-F5344CB8AC3E}">
        <p14:creationId xmlns:p14="http://schemas.microsoft.com/office/powerpoint/2010/main" val="3712994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807DB-60FD-C6D7-BE2C-9381EBC31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ED263-2513-DA6B-4B0D-DBE4DFA12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AF7EE-0CB3-5946-3C51-28395CB08E86}"/>
              </a:ext>
            </a:extLst>
          </p:cNvPr>
          <p:cNvSpPr>
            <a:spLocks noGrp="1"/>
          </p:cNvSpPr>
          <p:nvPr>
            <p:ph type="body" idx="1"/>
          </p:nvPr>
        </p:nvSpPr>
        <p:spPr/>
        <p:txBody>
          <a:bodyPr/>
          <a:lstStyle/>
          <a:p>
            <a:r>
              <a:rPr lang="en-GB"/>
              <a:t>OME Safety Review Panel  (OSRP)</a:t>
            </a:r>
          </a:p>
          <a:p>
            <a:endParaRPr lang="en-GB">
              <a:ea typeface="Calibri"/>
              <a:cs typeface="Calibri"/>
            </a:endParaRPr>
          </a:p>
          <a:p>
            <a:r>
              <a:rPr lang="en-GB"/>
              <a:t>OME Safety Review Panel Assurance Statement (OSRP AS)</a:t>
            </a:r>
          </a:p>
          <a:p>
            <a:endParaRPr lang="en-GB">
              <a:ea typeface="Calibri"/>
              <a:cs typeface="Calibri"/>
            </a:endParaRPr>
          </a:p>
          <a:p>
            <a:r>
              <a:rPr lang="en-GB">
                <a:ea typeface="Calibri"/>
                <a:cs typeface="Calibri"/>
              </a:rPr>
              <a:t>PRIMARY OUTPUT FOR WEAPONS INTEGRATION PROCESS, ROBUST SAFETY ASSESSMENT FOR THE END USER PLATFORM (ASSC) – CONTRIBUTED TO BY THE OME SAFETY AND ENVIRONMENTAL CASE (SEC) – ENDORSED BY THE OME SAFETY REVIEW PANEL (OSPR).</a:t>
            </a:r>
          </a:p>
          <a:p>
            <a:endParaRPr lang="en-GB">
              <a:ea typeface="Calibri"/>
              <a:cs typeface="Calibri"/>
            </a:endParaRPr>
          </a:p>
          <a:p>
            <a:r>
              <a:rPr lang="en-GB">
                <a:ea typeface="Calibri"/>
                <a:cs typeface="Calibri"/>
              </a:rPr>
              <a:t>OSRP OUTPUT IS A OSPR ASSURANCE STATEMENT (OSRP AS)</a:t>
            </a:r>
          </a:p>
          <a:p>
            <a:endParaRPr lang="en-GB">
              <a:ea typeface="Calibri"/>
              <a:cs typeface="Calibri"/>
            </a:endParaRPr>
          </a:p>
          <a:p>
            <a:r>
              <a:rPr lang="en-GB">
                <a:ea typeface="Calibri"/>
                <a:cs typeface="Calibri"/>
              </a:rPr>
              <a:t>SEA AND OSRP AS INFORM AN ALWRC – STATEMENT AN ACCEPTABLE SAFETY ASSESSMENT HAS BEEN PREPARED FOR THE WEAPON</a:t>
            </a:r>
          </a:p>
          <a:p>
            <a:endParaRPr lang="en-GB">
              <a:ea typeface="Calibri"/>
              <a:cs typeface="Calibri"/>
            </a:endParaRPr>
          </a:p>
          <a:p>
            <a:r>
              <a:rPr lang="en-GB">
                <a:ea typeface="Calibri"/>
                <a:cs typeface="Calibri"/>
              </a:rPr>
              <a:t>ALWRC – CERTIFCATION BY THE WEAPONS DT L (CE) THAT ALW HAS BEEN ASSESSED FOR CARRIAGE, RELEASE, AND JETTISONON NOMINATED PLAFORM(S)WITHIN E=NIRONMENATAL AND PERFORMANCE LIMITATIONS, RISKS LIMITATIONS AND MITIGATIONS HAVE BEEN IDENTIFIED</a:t>
            </a:r>
          </a:p>
          <a:p>
            <a:endParaRPr lang="en-GB">
              <a:ea typeface="Calibri"/>
              <a:cs typeface="Calibri"/>
            </a:endParaRPr>
          </a:p>
          <a:p>
            <a:r>
              <a:rPr lang="en-GB" b="1">
                <a:ea typeface="Calibri"/>
                <a:cs typeface="Calibri"/>
              </a:rPr>
              <a:t>NOTE</a:t>
            </a:r>
            <a:r>
              <a:rPr lang="en-GB">
                <a:ea typeface="Calibri"/>
                <a:cs typeface="Calibri"/>
              </a:rPr>
              <a:t>: ALWRC ONLY ISSUED FOR ALW AND CANNON AMMO (25mm OR LAGER) – PYROS AND SMALLER CAL AMMO – SIMILAR PROCESS FOLLOWED RESULTING IN ENGINEERING ADVICE LETTER RATHER THAN AN ALWRC.</a:t>
            </a:r>
          </a:p>
        </p:txBody>
      </p:sp>
      <p:sp>
        <p:nvSpPr>
          <p:cNvPr id="4" name="Header Placeholder 3">
            <a:extLst>
              <a:ext uri="{FF2B5EF4-FFF2-40B4-BE49-F238E27FC236}">
                <a16:creationId xmlns:a16="http://schemas.microsoft.com/office/drawing/2014/main" id="{B72EAF4A-692B-415A-5B64-DFA0F521A0EF}"/>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F1DC5D6-743F-C030-EE40-E40DB3CEF76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4D51F65-BD08-03F0-EEE8-BB10B267149E}"/>
              </a:ext>
            </a:extLst>
          </p:cNvPr>
          <p:cNvSpPr>
            <a:spLocks noGrp="1"/>
          </p:cNvSpPr>
          <p:nvPr>
            <p:ph type="sldNum" sz="quarter" idx="5"/>
          </p:nvPr>
        </p:nvSpPr>
        <p:spPr/>
        <p:txBody>
          <a:bodyPr/>
          <a:lstStyle/>
          <a:p>
            <a:fld id="{728BA003-731D-4947-BC36-753182F65EC2}" type="slidenum">
              <a:rPr lang="en-GB" smtClean="0"/>
              <a:t>13</a:t>
            </a:fld>
            <a:endParaRPr lang="en-GB"/>
          </a:p>
        </p:txBody>
      </p:sp>
    </p:spTree>
    <p:extLst>
      <p:ext uri="{BB962C8B-B14F-4D97-AF65-F5344CB8AC3E}">
        <p14:creationId xmlns:p14="http://schemas.microsoft.com/office/powerpoint/2010/main" val="186464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64CC9-F72B-C550-F0D0-497551CFB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232CB-568F-5DDA-651B-72CDF3322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E4445-FFF4-90D1-FF21-652EE63B8B4C}"/>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B1E8F913-E79A-6254-A731-8C2FAE6CC09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47993DE-B2E3-5A41-D4A4-951A6035E6A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E73EA309-D031-2291-8B7D-9A87FA9D7A2C}"/>
              </a:ext>
            </a:extLst>
          </p:cNvPr>
          <p:cNvSpPr>
            <a:spLocks noGrp="1"/>
          </p:cNvSpPr>
          <p:nvPr>
            <p:ph type="sldNum" sz="quarter" idx="5"/>
          </p:nvPr>
        </p:nvSpPr>
        <p:spPr/>
        <p:txBody>
          <a:bodyPr/>
          <a:lstStyle/>
          <a:p>
            <a:fld id="{728BA003-731D-4947-BC36-753182F65EC2}" type="slidenum">
              <a:rPr lang="en-GB" smtClean="0"/>
              <a:t>14</a:t>
            </a:fld>
            <a:endParaRPr lang="en-GB"/>
          </a:p>
        </p:txBody>
      </p:sp>
    </p:spTree>
    <p:extLst>
      <p:ext uri="{BB962C8B-B14F-4D97-AF65-F5344CB8AC3E}">
        <p14:creationId xmlns:p14="http://schemas.microsoft.com/office/powerpoint/2010/main" val="299333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READ OFF SLIDE</a:t>
            </a:r>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28BA003-731D-4947-BC36-753182F65EC2}" type="slidenum">
              <a:rPr lang="en-GB" smtClean="0"/>
              <a:t>2</a:t>
            </a:fld>
            <a:endParaRPr lang="en-GB"/>
          </a:p>
        </p:txBody>
      </p:sp>
    </p:spTree>
    <p:extLst>
      <p:ext uri="{BB962C8B-B14F-4D97-AF65-F5344CB8AC3E}">
        <p14:creationId xmlns:p14="http://schemas.microsoft.com/office/powerpoint/2010/main" val="427952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22E82-34D7-E32B-7F7C-3789AC42A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F7286-A206-BB98-78AC-E72B6FCBC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C7137-62E6-D307-AF40-CE10917BC394}"/>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B547C33C-F559-2FD8-CFBE-B79E19079343}"/>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3569F339-EC84-1411-353F-026A1EDAE7A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E29753DE-62DE-857A-980F-1D8DE27EDF6E}"/>
              </a:ext>
            </a:extLst>
          </p:cNvPr>
          <p:cNvSpPr>
            <a:spLocks noGrp="1"/>
          </p:cNvSpPr>
          <p:nvPr>
            <p:ph type="sldNum" sz="quarter" idx="5"/>
          </p:nvPr>
        </p:nvSpPr>
        <p:spPr/>
        <p:txBody>
          <a:bodyPr/>
          <a:lstStyle/>
          <a:p>
            <a:fld id="{728BA003-731D-4947-BC36-753182F65EC2}" type="slidenum">
              <a:rPr lang="en-GB" smtClean="0"/>
              <a:t>3</a:t>
            </a:fld>
            <a:endParaRPr lang="en-GB"/>
          </a:p>
        </p:txBody>
      </p:sp>
    </p:spTree>
    <p:extLst>
      <p:ext uri="{BB962C8B-B14F-4D97-AF65-F5344CB8AC3E}">
        <p14:creationId xmlns:p14="http://schemas.microsoft.com/office/powerpoint/2010/main" val="184649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D2032-1D64-69DD-1FDD-463C1CF7A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DA85A-72B0-8CED-8791-C4C3D0DC82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07752-C528-7BF0-C884-12968D920C20}"/>
              </a:ext>
            </a:extLst>
          </p:cNvPr>
          <p:cNvSpPr>
            <a:spLocks noGrp="1"/>
          </p:cNvSpPr>
          <p:nvPr>
            <p:ph type="body" idx="1"/>
          </p:nvPr>
        </p:nvSpPr>
        <p:spPr/>
        <p:txBody>
          <a:bodyPr/>
          <a:lstStyle/>
          <a:p>
            <a:r>
              <a:rPr lang="en-GB"/>
              <a:t>LS&amp;EP – HEALTH, SAFETY AND ENVIRONMENTAL PROTECTION – DEFENCE SAFTEY OPERATING MODEL – FUNCTIONAL STARTEGY</a:t>
            </a:r>
          </a:p>
          <a:p>
            <a:endParaRPr lang="en-GB"/>
          </a:p>
          <a:p>
            <a:r>
              <a:rPr lang="en-GB" cap="all" baseline="0"/>
              <a:t>Defence Safety Function Operating Model for the Defence Safety Function replaces the previous Health Safety and Environmental Protection (HS&amp;EP) Function Operating Model for the HS&amp;EP Function</a:t>
            </a:r>
          </a:p>
          <a:p>
            <a:endParaRPr lang="en-GB" cap="all" baseline="0"/>
          </a:p>
          <a:p>
            <a:r>
              <a:rPr lang="en-GB" cap="all" baseline="0"/>
              <a:t>DSA01.1</a:t>
            </a:r>
          </a:p>
          <a:p>
            <a:r>
              <a:rPr lang="en-GB" cap="all" baseline="0"/>
              <a:t>Dsa 02 DEFENCE ORDANCE, MUNITIONS AND EXPLOSIVES</a:t>
            </a:r>
          </a:p>
          <a:p>
            <a:r>
              <a:rPr lang="en-GB" cap="all" baseline="0"/>
              <a:t>Dsa 03 DCOP - Defence code of practice </a:t>
            </a:r>
          </a:p>
          <a:p>
            <a:r>
              <a:rPr lang="en-GB" cap="all" baseline="0" err="1"/>
              <a:t>Depr</a:t>
            </a:r>
            <a:r>
              <a:rPr lang="en-GB" cap="all" baseline="0"/>
              <a:t> – DEFENCE ENVIRONEMTAL PROTECTION REGULATOR</a:t>
            </a:r>
          </a:p>
          <a:p>
            <a:r>
              <a:rPr lang="en-GB" cap="all" baseline="0" err="1"/>
              <a:t>Woc</a:t>
            </a:r>
            <a:r>
              <a:rPr lang="en-GB" cap="all" baseline="0"/>
              <a:t> – WEAPONS OPERATING CENTRE</a:t>
            </a:r>
          </a:p>
          <a:p>
            <a:endParaRPr lang="en-GB" cap="all" baseline="0"/>
          </a:p>
          <a:p>
            <a:r>
              <a:rPr lang="en-GB" cap="all" baseline="0" err="1"/>
              <a:t>Jsp</a:t>
            </a:r>
            <a:r>
              <a:rPr lang="en-GB" cap="all" baseline="0"/>
              <a:t> 815 – DEFENCE SAFETY MANAGEMENT SYSTEM – PROVIDES THE FRAMEWORK, DIRECTION, GUIDANCE TO DEVELOP AND IMPELEMENT A TAILORED SMS</a:t>
            </a:r>
          </a:p>
          <a:p>
            <a:endParaRPr lang="en-GB" cap="all" baseline="0"/>
          </a:p>
          <a:p>
            <a:r>
              <a:rPr lang="en-GB" cap="all" baseline="0" err="1"/>
              <a:t>Jsp</a:t>
            </a:r>
            <a:r>
              <a:rPr lang="en-GB" cap="all" baseline="0"/>
              <a:t> 816 – AS PER </a:t>
            </a:r>
            <a:r>
              <a:rPr lang="en-GB" cap="all" baseline="0" err="1"/>
              <a:t>jsp</a:t>
            </a:r>
            <a:r>
              <a:rPr lang="en-GB" cap="all" baseline="0"/>
              <a:t> 815 BUT FOR environmental</a:t>
            </a:r>
          </a:p>
          <a:p>
            <a:endParaRPr lang="en-GB" cap="all"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cap="all" baseline="0"/>
              <a:t>LETHALITY AND PROTECTION 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cap="all"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cap="all" baseline="0"/>
              <a:t>DOSR – DEFENCE ORDANCE SAFETY REGULATOR</a:t>
            </a:r>
          </a:p>
          <a:p>
            <a:endParaRPr lang="en-GB" cap="all" baseline="0"/>
          </a:p>
        </p:txBody>
      </p:sp>
      <p:sp>
        <p:nvSpPr>
          <p:cNvPr id="4" name="Header Placeholder 3">
            <a:extLst>
              <a:ext uri="{FF2B5EF4-FFF2-40B4-BE49-F238E27FC236}">
                <a16:creationId xmlns:a16="http://schemas.microsoft.com/office/drawing/2014/main" id="{22450AB7-8503-F1C7-6198-5B32B2D7E1D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875D151-7F52-E55C-4F30-95D2DD9B7DC0}"/>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A16636C-6231-58D3-6E9A-468A984173B0}"/>
              </a:ext>
            </a:extLst>
          </p:cNvPr>
          <p:cNvSpPr>
            <a:spLocks noGrp="1"/>
          </p:cNvSpPr>
          <p:nvPr>
            <p:ph type="sldNum" sz="quarter" idx="5"/>
          </p:nvPr>
        </p:nvSpPr>
        <p:spPr/>
        <p:txBody>
          <a:bodyPr/>
          <a:lstStyle/>
          <a:p>
            <a:fld id="{728BA003-731D-4947-BC36-753182F65EC2}" type="slidenum">
              <a:rPr lang="en-GB" smtClean="0"/>
              <a:t>4</a:t>
            </a:fld>
            <a:endParaRPr lang="en-GB"/>
          </a:p>
        </p:txBody>
      </p:sp>
    </p:spTree>
    <p:extLst>
      <p:ext uri="{BB962C8B-B14F-4D97-AF65-F5344CB8AC3E}">
        <p14:creationId xmlns:p14="http://schemas.microsoft.com/office/powerpoint/2010/main" val="74837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BABAE-5E92-A596-FAF3-B35773568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90EF0-34EA-A5E2-5F79-91B6F8C84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FDB40-22B0-FE58-19EC-679E285D2111}"/>
              </a:ext>
            </a:extLst>
          </p:cNvPr>
          <p:cNvSpPr>
            <a:spLocks noGrp="1"/>
          </p:cNvSpPr>
          <p:nvPr>
            <p:ph type="body" idx="1"/>
          </p:nvPr>
        </p:nvSpPr>
        <p:spPr/>
        <p:txBody>
          <a:bodyPr/>
          <a:lstStyle/>
          <a:p>
            <a:pPr marL="342900" indent="-342900" algn="just">
              <a:buAutoNum type="alphaLcPeriod"/>
            </a:pPr>
            <a:r>
              <a:rPr lang="en-GB" b="1"/>
              <a:t>Intrinsic hazards. </a:t>
            </a:r>
            <a:r>
              <a:rPr lang="en-GB"/>
              <a:t>Those hazards presented by the explosive material in its quiescent state, such as toxicity, composition breakdown, gas / heat generation, material incompatibility etc. </a:t>
            </a:r>
          </a:p>
          <a:p>
            <a:pPr marL="0" indent="0" algn="just">
              <a:buFont typeface="Arial" panose="020B0604020202020204" pitchFamily="34" charset="0"/>
              <a:buNone/>
            </a:pPr>
            <a:r>
              <a:rPr lang="en-GB"/>
              <a:t>	Gassing/extrusion of explosives – Glascoed deep storage</a:t>
            </a:r>
          </a:p>
          <a:p>
            <a:pPr marL="342900" indent="-342900" algn="just">
              <a:buAutoNum type="alphaLcPeriod"/>
            </a:pPr>
            <a:endParaRPr lang="en-GB"/>
          </a:p>
          <a:p>
            <a:pPr marL="342900" indent="-342900" algn="just">
              <a:buAutoNum type="alphaLcPeriod"/>
            </a:pPr>
            <a:r>
              <a:rPr lang="en-GB" b="1"/>
              <a:t>External and internal hazards</a:t>
            </a:r>
            <a:r>
              <a:rPr lang="en-GB"/>
              <a:t>. Which could initiate the explosive component or have an adverse effect on the firing chain, such as spurious fire commands, EMC / E3 (Electro Magnetic Compatibility / Environmental Electromagnetic Effects) emissions, temperature / drop / shock / vibration, firing chain failure, aerodynamic heating, fragment and bullet attack etc. </a:t>
            </a:r>
          </a:p>
          <a:p>
            <a:pPr marL="0" indent="0" algn="just">
              <a:buNone/>
            </a:pPr>
            <a:r>
              <a:rPr lang="en-GB"/>
              <a:t>	Need to </a:t>
            </a:r>
            <a:r>
              <a:rPr lang="en-GB" err="1"/>
              <a:t>eqalise</a:t>
            </a:r>
            <a:r>
              <a:rPr lang="en-GB"/>
              <a:t> static – RR weapons loading, touch a/c then store – Glascoed use of none sparking tooling and bonding – Flooding of air 	weapons mag with </a:t>
            </a:r>
            <a:r>
              <a:rPr lang="en-GB" err="1"/>
              <a:t>warshot</a:t>
            </a:r>
            <a:r>
              <a:rPr lang="en-GB"/>
              <a:t> stingray stored</a:t>
            </a:r>
          </a:p>
          <a:p>
            <a:pPr marL="342900" indent="-342900" algn="just">
              <a:buAutoNum type="alphaLcPeriod"/>
            </a:pPr>
            <a:endParaRPr lang="en-GB"/>
          </a:p>
          <a:p>
            <a:pPr marL="342900" indent="-342900" algn="just">
              <a:buAutoNum type="alphaLcPeriod"/>
            </a:pPr>
            <a:r>
              <a:rPr lang="en-GB" b="1"/>
              <a:t>Hazardous consequences of initiation</a:t>
            </a:r>
            <a:r>
              <a:rPr lang="en-GB"/>
              <a:t>. Including partial initiation (whether intentional or unintentional) of the explosive component, such as blast, fragment, noise, toxic efflux, heat etc. </a:t>
            </a:r>
          </a:p>
          <a:p>
            <a:pPr marL="0" indent="0" algn="just">
              <a:buNone/>
            </a:pPr>
            <a:endParaRPr lang="en-GB"/>
          </a:p>
          <a:p>
            <a:pPr marL="342900" indent="-342900" algn="just">
              <a:buAutoNum type="alphaLcPeriod"/>
            </a:pPr>
            <a:r>
              <a:rPr lang="en-GB" b="1"/>
              <a:t>Post launch and dynamic safety hazards</a:t>
            </a:r>
            <a:r>
              <a:rPr lang="en-GB"/>
              <a:t>. Such as loss of guidance control, unintended launch, ricochet, early burst, etc.</a:t>
            </a:r>
          </a:p>
          <a:p>
            <a:pPr marL="0" indent="0" algn="just">
              <a:buNone/>
            </a:pPr>
            <a:r>
              <a:rPr lang="en-GB"/>
              <a:t>	</a:t>
            </a:r>
            <a:r>
              <a:rPr lang="en-GB" err="1"/>
              <a:t>Excet</a:t>
            </a:r>
            <a:r>
              <a:rPr lang="en-GB"/>
              <a:t> firing (Minerva Leader class frigate) – toxic effluent around area of missiles post firing – potential for stingray </a:t>
            </a:r>
            <a:r>
              <a:rPr lang="en-GB" err="1"/>
              <a:t>warshot</a:t>
            </a:r>
            <a:r>
              <a:rPr lang="en-GB"/>
              <a:t> torpedo motor firing 	causing excessive heat external of torpedo</a:t>
            </a:r>
          </a:p>
          <a:p>
            <a:pPr marL="0" indent="0" algn="just">
              <a:buNone/>
            </a:pPr>
            <a:endParaRPr lang="en-GB"/>
          </a:p>
          <a:p>
            <a:pPr marL="0" indent="0" algn="just">
              <a:buNone/>
            </a:pPr>
            <a:r>
              <a:rPr lang="en-GB"/>
              <a:t>	Firing of stingray from Lynx, picture torpedo launching out of sea after release and initiation, acquired contact with a/c?</a:t>
            </a:r>
          </a:p>
          <a:p>
            <a:endParaRPr lang="en-GB"/>
          </a:p>
          <a:p>
            <a:endParaRPr lang="en-GB"/>
          </a:p>
        </p:txBody>
      </p:sp>
      <p:sp>
        <p:nvSpPr>
          <p:cNvPr id="4" name="Header Placeholder 3">
            <a:extLst>
              <a:ext uri="{FF2B5EF4-FFF2-40B4-BE49-F238E27FC236}">
                <a16:creationId xmlns:a16="http://schemas.microsoft.com/office/drawing/2014/main" id="{C5E9E27D-4143-3E9C-7689-2AEEED0D5B3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B4A8DF70-AEDF-E630-2118-098AE81EF5B6}"/>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846028E1-ECC3-9F87-C206-E23F303764DD}"/>
              </a:ext>
            </a:extLst>
          </p:cNvPr>
          <p:cNvSpPr>
            <a:spLocks noGrp="1"/>
          </p:cNvSpPr>
          <p:nvPr>
            <p:ph type="sldNum" sz="quarter" idx="5"/>
          </p:nvPr>
        </p:nvSpPr>
        <p:spPr/>
        <p:txBody>
          <a:bodyPr/>
          <a:lstStyle/>
          <a:p>
            <a:fld id="{728BA003-731D-4947-BC36-753182F65EC2}" type="slidenum">
              <a:rPr lang="en-GB" smtClean="0"/>
              <a:t>5</a:t>
            </a:fld>
            <a:endParaRPr lang="en-GB"/>
          </a:p>
        </p:txBody>
      </p:sp>
    </p:spTree>
    <p:extLst>
      <p:ext uri="{BB962C8B-B14F-4D97-AF65-F5344CB8AC3E}">
        <p14:creationId xmlns:p14="http://schemas.microsoft.com/office/powerpoint/2010/main" val="2381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D4FD7-678F-79D8-DD98-C84A590D5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A946B-1927-D19D-2B41-0D117BBB2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896E3-87E3-60D5-AACE-19C910989384}"/>
              </a:ext>
            </a:extLst>
          </p:cNvPr>
          <p:cNvSpPr>
            <a:spLocks noGrp="1"/>
          </p:cNvSpPr>
          <p:nvPr>
            <p:ph type="body" idx="1"/>
          </p:nvPr>
        </p:nvSpPr>
        <p:spPr/>
        <p:txBody>
          <a:bodyPr/>
          <a:lstStyle/>
          <a:p>
            <a:r>
              <a:rPr lang="en-GB">
                <a:ea typeface="Calibri"/>
                <a:cs typeface="Calibri"/>
              </a:rPr>
              <a:t>Competency, read slide</a:t>
            </a:r>
            <a:endParaRPr lang="en-GB"/>
          </a:p>
        </p:txBody>
      </p:sp>
      <p:sp>
        <p:nvSpPr>
          <p:cNvPr id="4" name="Header Placeholder 3">
            <a:extLst>
              <a:ext uri="{FF2B5EF4-FFF2-40B4-BE49-F238E27FC236}">
                <a16:creationId xmlns:a16="http://schemas.microsoft.com/office/drawing/2014/main" id="{36C28CF1-6841-4B9E-A1F2-DC02B1AB2BC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D1846B2-A1A0-132D-5FF4-5C2C8639DF68}"/>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06BE68C-3405-775F-C720-B98AC7D45757}"/>
              </a:ext>
            </a:extLst>
          </p:cNvPr>
          <p:cNvSpPr>
            <a:spLocks noGrp="1"/>
          </p:cNvSpPr>
          <p:nvPr>
            <p:ph type="sldNum" sz="quarter" idx="5"/>
          </p:nvPr>
        </p:nvSpPr>
        <p:spPr/>
        <p:txBody>
          <a:bodyPr/>
          <a:lstStyle/>
          <a:p>
            <a:fld id="{728BA003-731D-4947-BC36-753182F65EC2}" type="slidenum">
              <a:rPr lang="en-GB" smtClean="0"/>
              <a:t>6</a:t>
            </a:fld>
            <a:endParaRPr lang="en-GB"/>
          </a:p>
        </p:txBody>
      </p:sp>
    </p:spTree>
    <p:extLst>
      <p:ext uri="{BB962C8B-B14F-4D97-AF65-F5344CB8AC3E}">
        <p14:creationId xmlns:p14="http://schemas.microsoft.com/office/powerpoint/2010/main" val="49374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F0A42-1434-EFCD-BB4D-43BAE6AEF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FF193-AB3B-2FDA-E39F-657A2E779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3170E-B171-1BF0-703D-620D61E678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Whilst the OME CE is responsible for all safety issues associated with the equipment, those hazards that are not included in (inherent OME Risks) are to be managed in accordance with the overarching, domain specific safety regulations applicable to the particular service operating environment.  Wherever a safety and environmental case covers entire weapon systems, wider combat systems or platforms, the interfaces shall be assessed for requirements and risks that impact on the OME.</a:t>
            </a:r>
          </a:p>
          <a:p>
            <a:endParaRPr lang="en-GB"/>
          </a:p>
        </p:txBody>
      </p:sp>
      <p:sp>
        <p:nvSpPr>
          <p:cNvPr id="4" name="Header Placeholder 3">
            <a:extLst>
              <a:ext uri="{FF2B5EF4-FFF2-40B4-BE49-F238E27FC236}">
                <a16:creationId xmlns:a16="http://schemas.microsoft.com/office/drawing/2014/main" id="{96EDDE05-7777-5639-0D0B-467144E0DE53}"/>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019B809-DCE1-F52F-F1A2-3778E8A3560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8206008F-325B-4B5F-A8D4-F97CCBF1063B}"/>
              </a:ext>
            </a:extLst>
          </p:cNvPr>
          <p:cNvSpPr>
            <a:spLocks noGrp="1"/>
          </p:cNvSpPr>
          <p:nvPr>
            <p:ph type="sldNum" sz="quarter" idx="5"/>
          </p:nvPr>
        </p:nvSpPr>
        <p:spPr/>
        <p:txBody>
          <a:bodyPr/>
          <a:lstStyle/>
          <a:p>
            <a:fld id="{728BA003-731D-4947-BC36-753182F65EC2}" type="slidenum">
              <a:rPr lang="en-GB" smtClean="0"/>
              <a:t>7</a:t>
            </a:fld>
            <a:endParaRPr lang="en-GB"/>
          </a:p>
        </p:txBody>
      </p:sp>
    </p:spTree>
    <p:extLst>
      <p:ext uri="{BB962C8B-B14F-4D97-AF65-F5344CB8AC3E}">
        <p14:creationId xmlns:p14="http://schemas.microsoft.com/office/powerpoint/2010/main" val="363862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60738-06B8-E034-6F66-4D5DB702E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9AF33-1BE7-63C4-6DB8-687790352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F65A9-BC4E-B45C-2E95-F8754C932C44}"/>
              </a:ext>
            </a:extLst>
          </p:cNvPr>
          <p:cNvSpPr>
            <a:spLocks noGrp="1"/>
          </p:cNvSpPr>
          <p:nvPr>
            <p:ph type="body" idx="1"/>
          </p:nvPr>
        </p:nvSpPr>
        <p:spPr/>
        <p:txBody>
          <a:bodyPr/>
          <a:lstStyle/>
          <a:p>
            <a:r>
              <a:rPr lang="en-US">
                <a:latin typeface="Calibri"/>
                <a:ea typeface="Calibri"/>
                <a:cs typeface="Calibri"/>
              </a:rPr>
              <a:t>The OME CE is responsible for all safety issues associated with the equipment and it is the Duty Holder responsible for the Inherent safety of the OME; For managing inherent safety through all stages of the system </a:t>
            </a:r>
            <a:r>
              <a:rPr lang="en-US" err="1">
                <a:latin typeface="Calibri"/>
                <a:ea typeface="Calibri"/>
                <a:cs typeface="Calibri"/>
              </a:rPr>
              <a:t>lifecylce</a:t>
            </a:r>
            <a:r>
              <a:rPr lang="en-US">
                <a:latin typeface="Calibri"/>
                <a:ea typeface="Calibri"/>
                <a:cs typeface="Calibri"/>
              </a:rPr>
              <a:t>, in conjunctions with identified Duty Holders; Is responsible for the OME Safety and Environmental Management System integrally with other SEMS as part of the system of systems</a:t>
            </a:r>
          </a:p>
          <a:p>
            <a:endParaRPr lang="en-US">
              <a:latin typeface="Calibri"/>
              <a:ea typeface="Calibri"/>
              <a:cs typeface="Calibri"/>
            </a:endParaRPr>
          </a:p>
          <a:p>
            <a:r>
              <a:rPr lang="en-US">
                <a:latin typeface="Calibri"/>
                <a:ea typeface="Calibri"/>
                <a:cs typeface="Calibri"/>
              </a:rPr>
              <a:t>ALWR – For OME fitted to aircraft the inherent OME safety shall be assessed against DSAA 03 OME.  The ALWRC as detailed within the MRP shall be the certification by the OME DT that the ALW has been assessed for carriage, release and jettison on the nominated platform with the nominated environments and performance envelopes and that any associated risks limitations and mitigations have been identified.</a:t>
            </a:r>
          </a:p>
          <a:p>
            <a:endParaRPr lang="en-GB"/>
          </a:p>
        </p:txBody>
      </p:sp>
      <p:sp>
        <p:nvSpPr>
          <p:cNvPr id="4" name="Header Placeholder 3">
            <a:extLst>
              <a:ext uri="{FF2B5EF4-FFF2-40B4-BE49-F238E27FC236}">
                <a16:creationId xmlns:a16="http://schemas.microsoft.com/office/drawing/2014/main" id="{7AC8E93C-66D6-0384-50D9-D54E68E616CB}"/>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3C067FE-AC74-AF57-583A-45722F29FF33}"/>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28768DE0-9AF8-0959-AE7F-31761F89BCE6}"/>
              </a:ext>
            </a:extLst>
          </p:cNvPr>
          <p:cNvSpPr>
            <a:spLocks noGrp="1"/>
          </p:cNvSpPr>
          <p:nvPr>
            <p:ph type="sldNum" sz="quarter" idx="5"/>
          </p:nvPr>
        </p:nvSpPr>
        <p:spPr/>
        <p:txBody>
          <a:bodyPr/>
          <a:lstStyle/>
          <a:p>
            <a:fld id="{728BA003-731D-4947-BC36-753182F65EC2}" type="slidenum">
              <a:rPr lang="en-GB" smtClean="0"/>
              <a:t>8</a:t>
            </a:fld>
            <a:endParaRPr lang="en-GB"/>
          </a:p>
        </p:txBody>
      </p:sp>
    </p:spTree>
    <p:extLst>
      <p:ext uri="{BB962C8B-B14F-4D97-AF65-F5344CB8AC3E}">
        <p14:creationId xmlns:p14="http://schemas.microsoft.com/office/powerpoint/2010/main" val="191850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216FD-CD61-3CA0-BB41-4D4ED51B5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579AC-32BA-14D7-B6AF-BB19833A3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B5915-D469-6F2C-61F1-E3E8CB40F094}"/>
              </a:ext>
            </a:extLst>
          </p:cNvPr>
          <p:cNvSpPr>
            <a:spLocks noGrp="1"/>
          </p:cNvSpPr>
          <p:nvPr>
            <p:ph type="body" idx="1"/>
          </p:nvPr>
        </p:nvSpPr>
        <p:spPr/>
        <p:txBody>
          <a:bodyPr/>
          <a:lstStyle/>
          <a:p>
            <a:r>
              <a:rPr lang="en-GB"/>
              <a:t>THE EXPLOSIVE LIFE CYCLE CAN BE CONSIDERED EQUIVALENT TO THE PLATFORM CADMID CYCLE</a:t>
            </a:r>
          </a:p>
          <a:p>
            <a:endParaRPr lang="en-GB"/>
          </a:p>
          <a:p>
            <a:r>
              <a:rPr lang="en-GB"/>
              <a:t>Ra 1230(1) GM – RA SAFETY CRITERIA MUST INCLUDE SAFE CARRIAGE, RELEASE/DESPATCH AND JETTISON – FOLLOWING RELEASE OR JETTISON TRAJECTORY MUST BE DEFINED – TAA HAPPY THAT AIR LAUCH WEAPON SAFETY MEETS THE OVERALL OPERATING SAFETY REQUIREMENTS FOR COMPLETE WEAPONS SYSTEM – OWNERSHIP OF RISK OF SELF DAMAGE POST WEAPON ARMING / COLLATERAL DAMAGE IS THE RESPONSIBILITY OF THE ADH, AM(MF) AND COMMANDERS.</a:t>
            </a:r>
          </a:p>
          <a:p>
            <a:endParaRPr lang="en-GB"/>
          </a:p>
          <a:p>
            <a:r>
              <a:rPr lang="en-GB"/>
              <a:t>OME CE RETAINS RESPONSIBILITY FOR ENSURING PERFIMRMANCE AGAINST SAFETY REQUIREMENTS IS MAINTAINED</a:t>
            </a:r>
          </a:p>
        </p:txBody>
      </p:sp>
      <p:sp>
        <p:nvSpPr>
          <p:cNvPr id="4" name="Header Placeholder 3">
            <a:extLst>
              <a:ext uri="{FF2B5EF4-FFF2-40B4-BE49-F238E27FC236}">
                <a16:creationId xmlns:a16="http://schemas.microsoft.com/office/drawing/2014/main" id="{9AC851CD-1180-196C-7835-B739BED97B1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84EA3E82-D667-1291-B556-009D9FD8DD8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4546D0B-533A-3BDC-D58B-B6EC78CDB083}"/>
              </a:ext>
            </a:extLst>
          </p:cNvPr>
          <p:cNvSpPr>
            <a:spLocks noGrp="1"/>
          </p:cNvSpPr>
          <p:nvPr>
            <p:ph type="sldNum" sz="quarter" idx="5"/>
          </p:nvPr>
        </p:nvSpPr>
        <p:spPr/>
        <p:txBody>
          <a:bodyPr/>
          <a:lstStyle/>
          <a:p>
            <a:fld id="{728BA003-731D-4947-BC36-753182F65EC2}" type="slidenum">
              <a:rPr lang="en-GB" smtClean="0"/>
              <a:t>9</a:t>
            </a:fld>
            <a:endParaRPr lang="en-GB"/>
          </a:p>
        </p:txBody>
      </p:sp>
    </p:spTree>
    <p:extLst>
      <p:ext uri="{BB962C8B-B14F-4D97-AF65-F5344CB8AC3E}">
        <p14:creationId xmlns:p14="http://schemas.microsoft.com/office/powerpoint/2010/main" val="513486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Full Colour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2" y="366487"/>
            <a:ext cx="1736510" cy="693117"/>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6B8DA2C2-22A3-3C5B-3A56-7EB0D788101D}"/>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45290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ystem Integration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4DAF5BC2-D2B6-0372-A180-23368DD8E5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white circles on a black background&#10;&#10;Description automatically generated">
            <a:extLst>
              <a:ext uri="{FF2B5EF4-FFF2-40B4-BE49-F238E27FC236}">
                <a16:creationId xmlns:a16="http://schemas.microsoft.com/office/drawing/2014/main" id="{1C492923-73F6-345F-8B59-A7DB5EA5D2BB}"/>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6" name="Footer Placeholder 5">
            <a:extLst>
              <a:ext uri="{FF2B5EF4-FFF2-40B4-BE49-F238E27FC236}">
                <a16:creationId xmlns:a16="http://schemas.microsoft.com/office/drawing/2014/main" id="{7DB98928-B16E-D821-746A-E07452E5062B}"/>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1630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ystem Integration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7988300C-65AE-9305-4D90-52BA8C8EEB0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766911BE-1460-64F6-04B7-51F8F419C120}"/>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A47DBE84-A449-9E59-2AF8-3F7313D271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white circles on a black background&#10;&#10;Description automatically generated">
            <a:extLst>
              <a:ext uri="{FF2B5EF4-FFF2-40B4-BE49-F238E27FC236}">
                <a16:creationId xmlns:a16="http://schemas.microsoft.com/office/drawing/2014/main" id="{23F3FDB0-61BA-130A-61F8-1DD5FEC0CFA3}"/>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7" name="Footer Placeholder 6">
            <a:extLst>
              <a:ext uri="{FF2B5EF4-FFF2-40B4-BE49-F238E27FC236}">
                <a16:creationId xmlns:a16="http://schemas.microsoft.com/office/drawing/2014/main" id="{D01568A3-EF47-07A1-F145-822BD2ACB90F}"/>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68693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stem Integration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white circles on a black background&#10;&#10;Description automatically generated">
            <a:extLst>
              <a:ext uri="{FF2B5EF4-FFF2-40B4-BE49-F238E27FC236}">
                <a16:creationId xmlns:a16="http://schemas.microsoft.com/office/drawing/2014/main" id="{EF1C3DE6-305D-EFB3-3EA5-A43A9D5566D9}"/>
              </a:ext>
            </a:extLst>
          </p:cNvPr>
          <p:cNvPicPr>
            <a:picLocks noChangeAspect="1"/>
          </p:cNvPicPr>
          <p:nvPr userDrawn="1"/>
        </p:nvPicPr>
        <p:blipFill>
          <a:blip r:embed="rId3"/>
          <a:stretch>
            <a:fillRect/>
          </a:stretch>
        </p:blipFill>
        <p:spPr>
          <a:xfrm>
            <a:off x="5408725" y="6194632"/>
            <a:ext cx="806115" cy="612000"/>
          </a:xfrm>
          <a:prstGeom prst="rect">
            <a:avLst/>
          </a:prstGeom>
        </p:spPr>
      </p:pic>
      <p:sp>
        <p:nvSpPr>
          <p:cNvPr id="6" name="Footer Placeholder 5">
            <a:extLst>
              <a:ext uri="{FF2B5EF4-FFF2-40B4-BE49-F238E27FC236}">
                <a16:creationId xmlns:a16="http://schemas.microsoft.com/office/drawing/2014/main" id="{EBE74F37-8D9D-8B2B-617F-E978D1A4623F}"/>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1996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re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E626AD4A-213C-6574-810F-F981C419D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A1F9A4F8-2CB0-2B0B-5837-10DC1A3B0430}"/>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6" name="Footer Placeholder 5">
            <a:extLst>
              <a:ext uri="{FF2B5EF4-FFF2-40B4-BE49-F238E27FC236}">
                <a16:creationId xmlns:a16="http://schemas.microsoft.com/office/drawing/2014/main" id="{4A4347EB-02FB-6422-0893-48A32D5089CF}"/>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66652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e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133F35FC-AF1F-68EF-2A9C-30752FBDF36F}"/>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67EF4EC7-8600-7FD5-5C6B-197994DA20C4}"/>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583BD6E5-CA36-2D01-8920-2F66E1C70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284E5157-4791-015A-D3FC-5A8F59168EA1}"/>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7" name="Footer Placeholder 6">
            <a:extLst>
              <a:ext uri="{FF2B5EF4-FFF2-40B4-BE49-F238E27FC236}">
                <a16:creationId xmlns:a16="http://schemas.microsoft.com/office/drawing/2014/main" id="{F4BB73C9-4460-E64B-21EA-2E3D9C75FD9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17912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e Deliver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F6FD77C-D3A6-3A4F-A407-BFFFEA6E8FF7}"/>
              </a:ext>
            </a:extLst>
          </p:cNvPr>
          <p:cNvPicPr>
            <a:picLocks noChangeAspect="1"/>
          </p:cNvPicPr>
          <p:nvPr userDrawn="1"/>
        </p:nvPicPr>
        <p:blipFill rotWithShape="1">
          <a:blip r:embed="rId3"/>
          <a:srcRect t="18290" b="21253"/>
          <a:stretch/>
        </p:blipFill>
        <p:spPr>
          <a:xfrm>
            <a:off x="5055785" y="6238386"/>
            <a:ext cx="1174291" cy="538652"/>
          </a:xfrm>
          <a:prstGeom prst="rect">
            <a:avLst/>
          </a:prstGeom>
        </p:spPr>
      </p:pic>
      <p:sp>
        <p:nvSpPr>
          <p:cNvPr id="6" name="Footer Placeholder 5">
            <a:extLst>
              <a:ext uri="{FF2B5EF4-FFF2-40B4-BE49-F238E27FC236}">
                <a16:creationId xmlns:a16="http://schemas.microsoft.com/office/drawing/2014/main" id="{7D0EECA1-77A0-3D90-F8F5-FADED18F942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98441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porat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black triangle with black text&#10;&#10;Description automatically generated">
            <a:extLst>
              <a:ext uri="{FF2B5EF4-FFF2-40B4-BE49-F238E27FC236}">
                <a16:creationId xmlns:a16="http://schemas.microsoft.com/office/drawing/2014/main" id="{B9170C74-1018-2DEA-5AB9-CC8F0F4ADA70}"/>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6" name="Footer Placeholder 5">
            <a:extLst>
              <a:ext uri="{FF2B5EF4-FFF2-40B4-BE49-F238E27FC236}">
                <a16:creationId xmlns:a16="http://schemas.microsoft.com/office/drawing/2014/main" id="{721D0C0C-9765-81F6-33E5-5F2D4540878F}"/>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1248481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porat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black triangle with black text&#10;&#10;Description automatically generated">
            <a:extLst>
              <a:ext uri="{FF2B5EF4-FFF2-40B4-BE49-F238E27FC236}">
                <a16:creationId xmlns:a16="http://schemas.microsoft.com/office/drawing/2014/main" id="{E16B41AC-03F1-EFB4-2C3C-1BB41BDCEB0A}"/>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7" name="Footer Placeholder 6">
            <a:extLst>
              <a:ext uri="{FF2B5EF4-FFF2-40B4-BE49-F238E27FC236}">
                <a16:creationId xmlns:a16="http://schemas.microsoft.com/office/drawing/2014/main" id="{2608BB59-6CC9-DED2-F5BE-A08DB35E2B6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84915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porate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black triangle with black text&#10;&#10;Description automatically generated">
            <a:extLst>
              <a:ext uri="{FF2B5EF4-FFF2-40B4-BE49-F238E27FC236}">
                <a16:creationId xmlns:a16="http://schemas.microsoft.com/office/drawing/2014/main" id="{A410009D-E729-D2E4-B26F-8171E72B56D6}"/>
              </a:ext>
            </a:extLst>
          </p:cNvPr>
          <p:cNvPicPr>
            <a:picLocks noChangeAspect="1"/>
          </p:cNvPicPr>
          <p:nvPr userDrawn="1"/>
        </p:nvPicPr>
        <p:blipFill>
          <a:blip r:embed="rId3"/>
          <a:stretch>
            <a:fillRect/>
          </a:stretch>
        </p:blipFill>
        <p:spPr>
          <a:xfrm>
            <a:off x="5445457" y="6214578"/>
            <a:ext cx="772217" cy="586267"/>
          </a:xfrm>
          <a:prstGeom prst="rect">
            <a:avLst/>
          </a:prstGeom>
        </p:spPr>
      </p:pic>
      <p:sp>
        <p:nvSpPr>
          <p:cNvPr id="6" name="Footer Placeholder 5">
            <a:extLst>
              <a:ext uri="{FF2B5EF4-FFF2-40B4-BE49-F238E27FC236}">
                <a16:creationId xmlns:a16="http://schemas.microsoft.com/office/drawing/2014/main" id="{666D9C26-9901-230D-C892-458366D64B3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892013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mercial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BA74BB18-15D8-E8C8-FD58-13FDADFFA882}"/>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5" name="Footer Placeholder 4">
            <a:extLst>
              <a:ext uri="{FF2B5EF4-FFF2-40B4-BE49-F238E27FC236}">
                <a16:creationId xmlns:a16="http://schemas.microsoft.com/office/drawing/2014/main" id="{8175C4A3-3C83-C80C-752D-E1E40EFF1328}"/>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46223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Black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3" y="366487"/>
            <a:ext cx="1736508" cy="693116"/>
          </a:xfrm>
          <a:prstGeom prst="rect">
            <a:avLst/>
          </a:prstGeom>
        </p:spPr>
      </p:pic>
      <p:sp>
        <p:nvSpPr>
          <p:cNvPr id="4" name="Title 1">
            <a:extLst>
              <a:ext uri="{FF2B5EF4-FFF2-40B4-BE49-F238E27FC236}">
                <a16:creationId xmlns:a16="http://schemas.microsoft.com/office/drawing/2014/main" id="{FC078272-1C98-A28E-DDAF-7A4FA9FE1449}"/>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5" name="Subtitle 2">
            <a:extLst>
              <a:ext uri="{FF2B5EF4-FFF2-40B4-BE49-F238E27FC236}">
                <a16:creationId xmlns:a16="http://schemas.microsoft.com/office/drawing/2014/main" id="{D365ABA2-8CBF-4E04-ADAF-3094914FE012}"/>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Footer Placeholder 1">
            <a:extLst>
              <a:ext uri="{FF2B5EF4-FFF2-40B4-BE49-F238E27FC236}">
                <a16:creationId xmlns:a16="http://schemas.microsoft.com/office/drawing/2014/main" id="{7CD1245A-7A31-F715-E2D2-4033E9787F4D}"/>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805251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mercial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9F6F3F26-F5A6-31F4-E1F6-3C56ED0D8908}"/>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6" name="Footer Placeholder 5">
            <a:extLst>
              <a:ext uri="{FF2B5EF4-FFF2-40B4-BE49-F238E27FC236}">
                <a16:creationId xmlns:a16="http://schemas.microsoft.com/office/drawing/2014/main" id="{8B5811D6-E82E-533C-70F4-91DC98A96B9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43885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21B29769-8A42-57C3-9C5A-4C20E67CBF1A}"/>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4" name="Footer Placeholder 3">
            <a:extLst>
              <a:ext uri="{FF2B5EF4-FFF2-40B4-BE49-F238E27FC236}">
                <a16:creationId xmlns:a16="http://schemas.microsoft.com/office/drawing/2014/main" id="{93A82FEB-3BBC-DC4A-8A43-F14A29B112C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9473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7821A829-5CF7-47B4-4DFE-87A8929BB2E7}"/>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7" name="Footer Placeholder 6">
            <a:extLst>
              <a:ext uri="{FF2B5EF4-FFF2-40B4-BE49-F238E27FC236}">
                <a16:creationId xmlns:a16="http://schemas.microsoft.com/office/drawing/2014/main" id="{6AE0ED68-CC56-2A0E-61BE-B937FBA91E2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65148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F4E191AC-33A3-A905-F89A-B3FDB3619CB7}"/>
              </a:ext>
            </a:extLst>
          </p:cNvPr>
          <p:cNvPicPr>
            <a:picLocks noChangeAspect="1"/>
          </p:cNvPicPr>
          <p:nvPr userDrawn="1"/>
        </p:nvPicPr>
        <p:blipFill>
          <a:blip r:embed="rId3"/>
          <a:stretch>
            <a:fillRect/>
          </a:stretch>
        </p:blipFill>
        <p:spPr>
          <a:xfrm>
            <a:off x="5641630" y="6273712"/>
            <a:ext cx="454370" cy="468000"/>
          </a:xfrm>
          <a:prstGeom prst="rect">
            <a:avLst/>
          </a:prstGeom>
        </p:spPr>
      </p:pic>
      <p:sp>
        <p:nvSpPr>
          <p:cNvPr id="6" name="Footer Placeholder 5">
            <a:extLst>
              <a:ext uri="{FF2B5EF4-FFF2-40B4-BE49-F238E27FC236}">
                <a16:creationId xmlns:a16="http://schemas.microsoft.com/office/drawing/2014/main" id="{794308D5-851C-86AB-6F09-4837AD60DF80}"/>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829948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gineerin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CA86165B-18E4-D167-50E7-C829E68163A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5" name="Footer Placeholder 4">
            <a:extLst>
              <a:ext uri="{FF2B5EF4-FFF2-40B4-BE49-F238E27FC236}">
                <a16:creationId xmlns:a16="http://schemas.microsoft.com/office/drawing/2014/main" id="{82843A69-1839-EBF6-8E90-B50AA7129AF9}"/>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281592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gineerin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A6F52201-C5E3-42D9-FFBA-FE6A81D4F17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6" name="Footer Placeholder 5">
            <a:extLst>
              <a:ext uri="{FF2B5EF4-FFF2-40B4-BE49-F238E27FC236}">
                <a16:creationId xmlns:a16="http://schemas.microsoft.com/office/drawing/2014/main" id="{2ABD11E7-A44E-B23B-18B8-543B7901E91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966154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gineerin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CF0436C7-DD93-25E4-2651-F0903288EFA7}"/>
              </a:ext>
            </a:extLst>
          </p:cNvPr>
          <p:cNvPicPr>
            <a:picLocks noChangeAspect="1"/>
          </p:cNvPicPr>
          <p:nvPr userDrawn="1"/>
        </p:nvPicPr>
        <p:blipFill>
          <a:blip r:embed="rId3"/>
          <a:stretch>
            <a:fillRect/>
          </a:stretch>
        </p:blipFill>
        <p:spPr>
          <a:xfrm>
            <a:off x="5587447" y="6273712"/>
            <a:ext cx="468000" cy="468000"/>
          </a:xfrm>
          <a:prstGeom prst="rect">
            <a:avLst/>
          </a:prstGeom>
        </p:spPr>
      </p:pic>
      <p:sp>
        <p:nvSpPr>
          <p:cNvPr id="4" name="Footer Placeholder 3">
            <a:extLst>
              <a:ext uri="{FF2B5EF4-FFF2-40B4-BE49-F238E27FC236}">
                <a16:creationId xmlns:a16="http://schemas.microsoft.com/office/drawing/2014/main" id="{8B83AC43-534B-51B9-8207-08CEA3D5F49A}"/>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288295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nc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4BB53AF8-F558-9AD6-5D71-8FF730F7B0A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4" name="Footer Placeholder 3">
            <a:extLst>
              <a:ext uri="{FF2B5EF4-FFF2-40B4-BE49-F238E27FC236}">
                <a16:creationId xmlns:a16="http://schemas.microsoft.com/office/drawing/2014/main" id="{71524D80-EF6C-0AEA-5D6A-A40812055AF7}"/>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015474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nc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34BC3F9-ADBD-92DA-4487-7FFACFBD273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7" name="Footer Placeholder 6">
            <a:extLst>
              <a:ext uri="{FF2B5EF4-FFF2-40B4-BE49-F238E27FC236}">
                <a16:creationId xmlns:a16="http://schemas.microsoft.com/office/drawing/2014/main" id="{EF8F4FF2-47D2-84C9-184B-85F60039C53A}"/>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83305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ance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B083BE4-3FC6-5F2A-A229-7D276EFC3E89}"/>
              </a:ext>
            </a:extLst>
          </p:cNvPr>
          <p:cNvPicPr>
            <a:picLocks noChangeAspect="1"/>
          </p:cNvPicPr>
          <p:nvPr userDrawn="1"/>
        </p:nvPicPr>
        <p:blipFill>
          <a:blip r:embed="rId3"/>
          <a:stretch>
            <a:fillRect/>
          </a:stretch>
        </p:blipFill>
        <p:spPr>
          <a:xfrm>
            <a:off x="5592000" y="6289731"/>
            <a:ext cx="504000" cy="504000"/>
          </a:xfrm>
          <a:prstGeom prst="rect">
            <a:avLst/>
          </a:prstGeom>
        </p:spPr>
      </p:pic>
      <p:sp>
        <p:nvSpPr>
          <p:cNvPr id="6" name="Footer Placeholder 5">
            <a:extLst>
              <a:ext uri="{FF2B5EF4-FFF2-40B4-BE49-F238E27FC236}">
                <a16:creationId xmlns:a16="http://schemas.microsoft.com/office/drawing/2014/main" id="{AA037E58-5D08-F721-6784-DA0CA6D803D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31625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White logo DES Purple background">
    <p:bg>
      <p:bgPr>
        <a:solidFill>
          <a:srgbClr val="56227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9238" y="366487"/>
            <a:ext cx="1786658" cy="693116"/>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89336"/>
            <a:ext cx="10470319" cy="879113"/>
          </a:xfrm>
        </p:spPr>
        <p:txBody>
          <a:bodyPr anchor="t"/>
          <a:lstStyle>
            <a:lvl1pPr algn="l">
              <a:defRPr sz="6000">
                <a:solidFill>
                  <a:schemeClr val="bg1"/>
                </a:solidFill>
              </a:defRPr>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84518"/>
            <a:ext cx="9144000" cy="5539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5CF78ABE-87DC-9C52-5C7A-7DCCACA048C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6486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R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4F18EAD-5ED4-1D97-28DB-71970837F648}"/>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5" name="Footer Placeholder 4">
            <a:extLst>
              <a:ext uri="{FF2B5EF4-FFF2-40B4-BE49-F238E27FC236}">
                <a16:creationId xmlns:a16="http://schemas.microsoft.com/office/drawing/2014/main" id="{3DFCF750-5093-2B02-CC06-C1D0B31FC52A}"/>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028980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R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6614F75C-B29E-60CD-EA6A-D8EA1D28F7E3}"/>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6" name="Footer Placeholder 5">
            <a:extLst>
              <a:ext uri="{FF2B5EF4-FFF2-40B4-BE49-F238E27FC236}">
                <a16:creationId xmlns:a16="http://schemas.microsoft.com/office/drawing/2014/main" id="{B5A1F40B-C52C-F49D-9E23-447DB91F9F8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465569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R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F078D7CE-258C-D962-7044-2F780E8E647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4" name="Footer Placeholder 3">
            <a:extLst>
              <a:ext uri="{FF2B5EF4-FFF2-40B4-BE49-F238E27FC236}">
                <a16:creationId xmlns:a16="http://schemas.microsoft.com/office/drawing/2014/main" id="{BB1CD000-8259-BDB6-1D5E-BD52FF9809B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931434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gital &amp; Data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F4C7BDD-78D2-2186-20A8-062D1DE5DD79}"/>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4" name="Footer Placeholder 3">
            <a:extLst>
              <a:ext uri="{FF2B5EF4-FFF2-40B4-BE49-F238E27FC236}">
                <a16:creationId xmlns:a16="http://schemas.microsoft.com/office/drawing/2014/main" id="{F53CA41E-9511-5A37-2F36-77BC77DD1E94}"/>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621554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gital &amp; Data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30D4A123-952D-B6A6-9464-5288CDE14386}"/>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7" name="Footer Placeholder 6">
            <a:extLst>
              <a:ext uri="{FF2B5EF4-FFF2-40B4-BE49-F238E27FC236}">
                <a16:creationId xmlns:a16="http://schemas.microsoft.com/office/drawing/2014/main" id="{6CFAEF0B-F09E-DE3B-15C1-193E2DEAE01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657658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gital &amp; Data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5FA374A-E4DA-0AAE-439F-2A93CA8ECB4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6" name="Footer Placeholder 5">
            <a:extLst>
              <a:ext uri="{FF2B5EF4-FFF2-40B4-BE49-F238E27FC236}">
                <a16:creationId xmlns:a16="http://schemas.microsoft.com/office/drawing/2014/main" id="{D3ABBD02-BAC9-D8A4-E7ED-F74BB47042A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470363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52C859C3-F080-D358-AE99-5B703A05B1A4}"/>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5" name="Footer Placeholder 4">
            <a:extLst>
              <a:ext uri="{FF2B5EF4-FFF2-40B4-BE49-F238E27FC236}">
                <a16:creationId xmlns:a16="http://schemas.microsoft.com/office/drawing/2014/main" id="{480707DD-170C-F18B-6380-5B55B967D627}"/>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929741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28E3EC5A-E44B-5807-B56B-B17B2B728D86}"/>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6" name="Footer Placeholder 5">
            <a:extLst>
              <a:ext uri="{FF2B5EF4-FFF2-40B4-BE49-F238E27FC236}">
                <a16:creationId xmlns:a16="http://schemas.microsoft.com/office/drawing/2014/main" id="{968B58DD-69D5-463C-22BB-91B52830280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505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B38F6ACF-F6D1-2FA0-C073-6168DCCB08A2}"/>
              </a:ext>
            </a:extLst>
          </p:cNvPr>
          <p:cNvPicPr>
            <a:picLocks noChangeAspect="1"/>
          </p:cNvPicPr>
          <p:nvPr userDrawn="1"/>
        </p:nvPicPr>
        <p:blipFill rotWithShape="1">
          <a:blip r:embed="rId3"/>
          <a:srcRect t="12188" b="17298"/>
          <a:stretch/>
        </p:blipFill>
        <p:spPr>
          <a:xfrm>
            <a:off x="5268000" y="6194632"/>
            <a:ext cx="828000" cy="583854"/>
          </a:xfrm>
          <a:prstGeom prst="rect">
            <a:avLst/>
          </a:prstGeom>
        </p:spPr>
      </p:pic>
      <p:sp>
        <p:nvSpPr>
          <p:cNvPr id="4" name="Footer Placeholder 3">
            <a:extLst>
              <a:ext uri="{FF2B5EF4-FFF2-40B4-BE49-F238E27FC236}">
                <a16:creationId xmlns:a16="http://schemas.microsoft.com/office/drawing/2014/main" id="{8DA2CA23-D390-A94B-DCDA-5793A48A1547}"/>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9209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ject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893B7BBA-3B32-23EC-4C5F-B48447BB08B3}"/>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4" name="Footer Placeholder 3">
            <a:extLst>
              <a:ext uri="{FF2B5EF4-FFF2-40B4-BE49-F238E27FC236}">
                <a16:creationId xmlns:a16="http://schemas.microsoft.com/office/drawing/2014/main" id="{7A8DD7E1-3391-BA7A-0001-1DB7A974831F}"/>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0112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4" name="Footer Placeholder 3">
            <a:extLst>
              <a:ext uri="{FF2B5EF4-FFF2-40B4-BE49-F238E27FC236}">
                <a16:creationId xmlns:a16="http://schemas.microsoft.com/office/drawing/2014/main" id="{C14FC6BA-233D-C4EC-33F9-83510FBBD0D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37576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ject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4830A55-894F-468D-1936-3FABECFA95A0}"/>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7" name="Footer Placeholder 6">
            <a:extLst>
              <a:ext uri="{FF2B5EF4-FFF2-40B4-BE49-F238E27FC236}">
                <a16:creationId xmlns:a16="http://schemas.microsoft.com/office/drawing/2014/main" id="{31352631-6C3A-D4EA-7EBE-0A2A7E983B7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725140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ct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D7B1DF73-4489-7C71-A342-E6F68F333468}"/>
              </a:ext>
            </a:extLst>
          </p:cNvPr>
          <p:cNvPicPr>
            <a:picLocks noChangeAspect="1"/>
          </p:cNvPicPr>
          <p:nvPr userDrawn="1"/>
        </p:nvPicPr>
        <p:blipFill>
          <a:blip r:embed="rId3"/>
          <a:stretch>
            <a:fillRect/>
          </a:stretch>
        </p:blipFill>
        <p:spPr>
          <a:xfrm>
            <a:off x="5550547" y="6237712"/>
            <a:ext cx="545453" cy="540000"/>
          </a:xfrm>
          <a:prstGeom prst="rect">
            <a:avLst/>
          </a:prstGeom>
        </p:spPr>
      </p:pic>
      <p:sp>
        <p:nvSpPr>
          <p:cNvPr id="6" name="Footer Placeholder 5">
            <a:extLst>
              <a:ext uri="{FF2B5EF4-FFF2-40B4-BE49-F238E27FC236}">
                <a16:creationId xmlns:a16="http://schemas.microsoft.com/office/drawing/2014/main" id="{7B799239-E108-7582-34BD-FEACF031E760}"/>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70848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urit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A3D6DD9A-2733-C8F5-F445-ABE122C65A4D}"/>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5" name="Footer Placeholder 4">
            <a:extLst>
              <a:ext uri="{FF2B5EF4-FFF2-40B4-BE49-F238E27FC236}">
                <a16:creationId xmlns:a16="http://schemas.microsoft.com/office/drawing/2014/main" id="{E9CE4BB1-4BB7-2A47-EEB5-1B3FEEEE74A6}"/>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15131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urit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E0E07E53-8F19-944D-F80B-24CCB9688548}"/>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6" name="Footer Placeholder 5">
            <a:extLst>
              <a:ext uri="{FF2B5EF4-FFF2-40B4-BE49-F238E27FC236}">
                <a16:creationId xmlns:a16="http://schemas.microsoft.com/office/drawing/2014/main" id="{372B30FF-D5CD-DB8C-E63C-97A9D149C43B}"/>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00747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urit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700A01E6-55E1-9BD5-66CE-E78385D2DA17}"/>
              </a:ext>
            </a:extLst>
          </p:cNvPr>
          <p:cNvPicPr>
            <a:picLocks noChangeAspect="1"/>
          </p:cNvPicPr>
          <p:nvPr userDrawn="1"/>
        </p:nvPicPr>
        <p:blipFill>
          <a:blip r:embed="rId3"/>
          <a:stretch>
            <a:fillRect/>
          </a:stretch>
        </p:blipFill>
        <p:spPr>
          <a:xfrm>
            <a:off x="5574109" y="6237712"/>
            <a:ext cx="540000" cy="540000"/>
          </a:xfrm>
          <a:prstGeom prst="rect">
            <a:avLst/>
          </a:prstGeom>
        </p:spPr>
      </p:pic>
      <p:sp>
        <p:nvSpPr>
          <p:cNvPr id="4" name="Footer Placeholder 3">
            <a:extLst>
              <a:ext uri="{FF2B5EF4-FFF2-40B4-BE49-F238E27FC236}">
                <a16:creationId xmlns:a16="http://schemas.microsoft.com/office/drawing/2014/main" id="{A98539C7-910E-115E-67D6-42C127C4A6AC}"/>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8770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mercial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438CC13C-BBDC-21BA-508E-E47AEA17D273}"/>
              </a:ext>
            </a:extLst>
          </p:cNvPr>
          <p:cNvPicPr>
            <a:picLocks noChangeAspect="1"/>
          </p:cNvPicPr>
          <p:nvPr userDrawn="1"/>
        </p:nvPicPr>
        <p:blipFill>
          <a:blip r:embed="rId3"/>
          <a:stretch>
            <a:fillRect/>
          </a:stretch>
        </p:blipFill>
        <p:spPr>
          <a:xfrm>
            <a:off x="5628000" y="6273712"/>
            <a:ext cx="468000" cy="468000"/>
          </a:xfrm>
          <a:prstGeom prst="rect">
            <a:avLst/>
          </a:prstGeom>
        </p:spPr>
      </p:pic>
      <p:sp>
        <p:nvSpPr>
          <p:cNvPr id="4" name="Footer Placeholder 3">
            <a:extLst>
              <a:ext uri="{FF2B5EF4-FFF2-40B4-BE49-F238E27FC236}">
                <a16:creationId xmlns:a16="http://schemas.microsoft.com/office/drawing/2014/main" id="{C8AF0BBC-5103-8A44-F7C2-D7252E38CAA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678966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Slide Bullet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B1C96-40DF-E654-7268-DE2CCB07D40D}"/>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D80F1D0-0A21-25A2-FD03-421AE427287A}"/>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4" name="Content Placeholder 3">
            <a:extLst>
              <a:ext uri="{FF2B5EF4-FFF2-40B4-BE49-F238E27FC236}">
                <a16:creationId xmlns:a16="http://schemas.microsoft.com/office/drawing/2014/main" id="{114A0A99-5CBF-19F7-D17E-865A1414259A}"/>
              </a:ext>
            </a:extLst>
          </p:cNvPr>
          <p:cNvSpPr>
            <a:spLocks noGrp="1"/>
          </p:cNvSpPr>
          <p:nvPr>
            <p:ph sz="half" idx="2"/>
          </p:nvPr>
        </p:nvSpPr>
        <p:spPr>
          <a:xfrm>
            <a:off x="839788" y="2505075"/>
            <a:ext cx="5157787" cy="3684588"/>
          </a:xfrm>
        </p:spPr>
        <p:txBody>
          <a:bodyPr/>
          <a:lstStyle>
            <a:lvl1pPr marL="285750" indent="-285750">
              <a:lnSpc>
                <a:spcPct val="100000"/>
              </a:lnSpc>
              <a:buFont typeface="Arial" panose="020B0604020202020204" pitchFamily="34" charset="0"/>
              <a:buChar char="•"/>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EEB41E-54E2-CBD6-4F28-5272048941A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6" name="Content Placeholder 5">
            <a:extLst>
              <a:ext uri="{FF2B5EF4-FFF2-40B4-BE49-F238E27FC236}">
                <a16:creationId xmlns:a16="http://schemas.microsoft.com/office/drawing/2014/main" id="{E1A5C6A0-033F-E937-2B33-D409A8B86BFA}"/>
              </a:ext>
            </a:extLst>
          </p:cNvPr>
          <p:cNvSpPr>
            <a:spLocks noGrp="1"/>
          </p:cNvSpPr>
          <p:nvPr>
            <p:ph sz="quarter" idx="4"/>
          </p:nvPr>
        </p:nvSpPr>
        <p:spPr>
          <a:xfrm>
            <a:off x="6172200" y="2505075"/>
            <a:ext cx="5183188" cy="3684588"/>
          </a:xfrm>
        </p:spPr>
        <p:txBody>
          <a:bodyPr/>
          <a:lstStyle>
            <a:lvl1pPr>
              <a:lnSpc>
                <a:spcPct val="100000"/>
              </a:lnSpc>
              <a:defRPr sz="16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09C7EE6B-04D6-7075-C8F2-81EC43AF35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7" name="Title 1">
            <a:extLst>
              <a:ext uri="{FF2B5EF4-FFF2-40B4-BE49-F238E27FC236}">
                <a16:creationId xmlns:a16="http://schemas.microsoft.com/office/drawing/2014/main" id="{C5CA5532-7E9D-BBE9-F63E-474160AB6A76}"/>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8" name="Footer Placeholder 7">
            <a:extLst>
              <a:ext uri="{FF2B5EF4-FFF2-40B4-BE49-F238E27FC236}">
                <a16:creationId xmlns:a16="http://schemas.microsoft.com/office/drawing/2014/main" id="{3B8B21F4-1EC5-2443-9A95-6501354B45B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85447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3" name="Footer Placeholder 2">
            <a:extLst>
              <a:ext uri="{FF2B5EF4-FFF2-40B4-BE49-F238E27FC236}">
                <a16:creationId xmlns:a16="http://schemas.microsoft.com/office/drawing/2014/main" id="{268112FD-59B4-54D9-12EC-3878C9B07364}"/>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50921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3" name="Footer Placeholder 2">
            <a:extLst>
              <a:ext uri="{FF2B5EF4-FFF2-40B4-BE49-F238E27FC236}">
                <a16:creationId xmlns:a16="http://schemas.microsoft.com/office/drawing/2014/main" id="{80CCFDD2-9A84-7997-3269-3431528F202B}"/>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05550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LMO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9791536"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59676A3-795F-BC41-C0E4-E6A7BA5C3E40}"/>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5" name="Footer Placeholder 4">
            <a:extLst>
              <a:ext uri="{FF2B5EF4-FFF2-40B4-BE49-F238E27FC236}">
                <a16:creationId xmlns:a16="http://schemas.microsoft.com/office/drawing/2014/main" id="{213936F3-F587-1CDF-0EBC-E8AD85F63BF4}"/>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499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6" name="Footer Placeholder 5">
            <a:extLst>
              <a:ext uri="{FF2B5EF4-FFF2-40B4-BE49-F238E27FC236}">
                <a16:creationId xmlns:a16="http://schemas.microsoft.com/office/drawing/2014/main" id="{58F588DE-6E05-EA5E-FE4E-99FC2CE88D0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1579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LMO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9" y="254691"/>
            <a:ext cx="10027004"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5009E5E0-0D6E-163D-D224-0DFF0C76168C}"/>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7" name="Footer Placeholder 6">
            <a:extLst>
              <a:ext uri="{FF2B5EF4-FFF2-40B4-BE49-F238E27FC236}">
                <a16:creationId xmlns:a16="http://schemas.microsoft.com/office/drawing/2014/main" id="{DADE4BD0-0185-BCC0-97AC-43D559DA9A6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03786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LMO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C166CD37-0137-8CE0-9142-F931732E166C}"/>
              </a:ext>
            </a:extLst>
          </p:cNvPr>
          <p:cNvPicPr>
            <a:picLocks noChangeAspect="1"/>
          </p:cNvPicPr>
          <p:nvPr userDrawn="1"/>
        </p:nvPicPr>
        <p:blipFill>
          <a:blip r:embed="rId3"/>
          <a:stretch>
            <a:fillRect/>
          </a:stretch>
        </p:blipFill>
        <p:spPr>
          <a:xfrm>
            <a:off x="4945001" y="6293319"/>
            <a:ext cx="1110446" cy="428786"/>
          </a:xfrm>
          <a:prstGeom prst="rect">
            <a:avLst/>
          </a:prstGeom>
        </p:spPr>
      </p:pic>
      <p:sp>
        <p:nvSpPr>
          <p:cNvPr id="6" name="Footer Placeholder 5">
            <a:extLst>
              <a:ext uri="{FF2B5EF4-FFF2-40B4-BE49-F238E27FC236}">
                <a16:creationId xmlns:a16="http://schemas.microsoft.com/office/drawing/2014/main" id="{3056DD51-BA4D-FB1A-5F54-A1AAF3F7DCA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092222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LMO 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9917119" cy="487431"/>
          </a:xfrm>
        </p:spPr>
        <p:txBody>
          <a:bodyPr/>
          <a:lstStyle>
            <a:lvl1pPr>
              <a:defRPr/>
            </a:lvl1pPr>
          </a:lstStyle>
          <a:p>
            <a:r>
              <a:rPr lang="en-US"/>
              <a:t>Title here</a:t>
            </a:r>
            <a:endParaRPr lang="en-GB"/>
          </a:p>
        </p:txBody>
      </p:sp>
      <p:pic>
        <p:nvPicPr>
          <p:cNvPr id="3" name="Picture 2">
            <a:extLst>
              <a:ext uri="{FF2B5EF4-FFF2-40B4-BE49-F238E27FC236}">
                <a16:creationId xmlns:a16="http://schemas.microsoft.com/office/drawing/2014/main" id="{E59CD682-8D41-5A8F-530F-5D7C5582EC42}"/>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4" name="Footer Placeholder 3">
            <a:extLst>
              <a:ext uri="{FF2B5EF4-FFF2-40B4-BE49-F238E27FC236}">
                <a16:creationId xmlns:a16="http://schemas.microsoft.com/office/drawing/2014/main" id="{7CB3D770-EB83-81D3-FAE8-3264AFB1524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9316675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SALMO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3" name="Picture 2">
            <a:extLst>
              <a:ext uri="{FF2B5EF4-FFF2-40B4-BE49-F238E27FC236}">
                <a16:creationId xmlns:a16="http://schemas.microsoft.com/office/drawing/2014/main" id="{F1083E36-B899-3BA9-8E56-CF5355874BA6}"/>
              </a:ext>
            </a:extLst>
          </p:cNvPr>
          <p:cNvPicPr>
            <a:picLocks noChangeAspect="1"/>
          </p:cNvPicPr>
          <p:nvPr userDrawn="1"/>
        </p:nvPicPr>
        <p:blipFill>
          <a:blip r:embed="rId3"/>
          <a:stretch>
            <a:fillRect/>
          </a:stretch>
        </p:blipFill>
        <p:spPr>
          <a:xfrm>
            <a:off x="236216" y="6294333"/>
            <a:ext cx="1115665" cy="426757"/>
          </a:xfrm>
          <a:prstGeom prst="rect">
            <a:avLst/>
          </a:prstGeom>
        </p:spPr>
      </p:pic>
      <p:sp>
        <p:nvSpPr>
          <p:cNvPr id="4" name="Footer Placeholder 3">
            <a:extLst>
              <a:ext uri="{FF2B5EF4-FFF2-40B4-BE49-F238E27FC236}">
                <a16:creationId xmlns:a16="http://schemas.microsoft.com/office/drawing/2014/main" id="{C6A2F941-6F9E-6E83-6B5F-6DFC87E896F1}"/>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90346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sp>
        <p:nvSpPr>
          <p:cNvPr id="4" name="Footer Placeholder 3">
            <a:extLst>
              <a:ext uri="{FF2B5EF4-FFF2-40B4-BE49-F238E27FC236}">
                <a16:creationId xmlns:a16="http://schemas.microsoft.com/office/drawing/2014/main" id="{65EBB669-52B0-6AB9-EED9-3D5DE084ECE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1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tewa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Body text Font Arial size 18pts.</a:t>
            </a:r>
          </a:p>
        </p:txBody>
      </p:sp>
      <p:pic>
        <p:nvPicPr>
          <p:cNvPr id="4" name="Picture 3">
            <a:extLst>
              <a:ext uri="{FF2B5EF4-FFF2-40B4-BE49-F238E27FC236}">
                <a16:creationId xmlns:a16="http://schemas.microsoft.com/office/drawing/2014/main" id="{226F5C7C-F935-94CB-448F-79B5E62DC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12C9307-D9E4-FD18-661B-9DEAB84E16DF}"/>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6" name="Footer Placeholder 5">
            <a:extLst>
              <a:ext uri="{FF2B5EF4-FFF2-40B4-BE49-F238E27FC236}">
                <a16:creationId xmlns:a16="http://schemas.microsoft.com/office/drawing/2014/main" id="{2E9A3A4F-4672-0BA6-A7F0-80E4C9AF5BEA}"/>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20036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tewa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0DF105A7-ABA4-1752-254F-46E3C014C0D8}"/>
              </a:ext>
            </a:extLst>
          </p:cNvPr>
          <p:cNvSpPr>
            <a:spLocks noGrp="1"/>
          </p:cNvSpPr>
          <p:nvPr>
            <p:ph sz="half" idx="1" hasCustomPrompt="1"/>
          </p:nvPr>
        </p:nvSpPr>
        <p:spPr>
          <a:xfrm>
            <a:off x="310542"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2764BE8E-79E6-C373-642F-A13843EB2449}"/>
              </a:ext>
            </a:extLst>
          </p:cNvPr>
          <p:cNvSpPr>
            <a:spLocks noGrp="1"/>
          </p:cNvSpPr>
          <p:nvPr>
            <p:ph sz="half" idx="13" hasCustomPrompt="1"/>
          </p:nvPr>
        </p:nvSpPr>
        <p:spPr>
          <a:xfrm>
            <a:off x="6575828"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74D18A2B-5ECC-19CE-6B62-3A649ED88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8FCBEB88-12A0-491F-C8C2-296280BE7A3D}"/>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7" name="Footer Placeholder 6">
            <a:extLst>
              <a:ext uri="{FF2B5EF4-FFF2-40B4-BE49-F238E27FC236}">
                <a16:creationId xmlns:a16="http://schemas.microsoft.com/office/drawing/2014/main" id="{024E40A2-0220-2507-2CC7-90E4948ED20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211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tewa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35ED83F-06FA-6E02-1B86-F835B779CED8}"/>
              </a:ext>
            </a:extLst>
          </p:cNvPr>
          <p:cNvPicPr>
            <a:picLocks noChangeAspect="1"/>
          </p:cNvPicPr>
          <p:nvPr userDrawn="1"/>
        </p:nvPicPr>
        <p:blipFill>
          <a:blip r:embed="rId3"/>
          <a:stretch>
            <a:fillRect/>
          </a:stretch>
        </p:blipFill>
        <p:spPr>
          <a:xfrm>
            <a:off x="5444779" y="6246961"/>
            <a:ext cx="686910" cy="521502"/>
          </a:xfrm>
          <a:prstGeom prst="rect">
            <a:avLst/>
          </a:prstGeom>
        </p:spPr>
      </p:pic>
      <p:sp>
        <p:nvSpPr>
          <p:cNvPr id="6" name="Footer Placeholder 5">
            <a:extLst>
              <a:ext uri="{FF2B5EF4-FFF2-40B4-BE49-F238E27FC236}">
                <a16:creationId xmlns:a16="http://schemas.microsoft.com/office/drawing/2014/main" id="{84CB815A-2EDE-BF56-23D9-A47CEAFC491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623094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C88C4-4676-12A6-60F0-D8C86175AA9B}"/>
              </a:ext>
            </a:extLst>
          </p:cNvPr>
          <p:cNvSpPr>
            <a:spLocks noGrp="1"/>
          </p:cNvSpPr>
          <p:nvPr>
            <p:ph type="title"/>
          </p:nvPr>
        </p:nvSpPr>
        <p:spPr>
          <a:xfrm>
            <a:off x="270788" y="365125"/>
            <a:ext cx="11705040" cy="600293"/>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B9B79-E629-3CD5-B23A-E46D2A355AAD}"/>
              </a:ext>
            </a:extLst>
          </p:cNvPr>
          <p:cNvSpPr>
            <a:spLocks noGrp="1"/>
          </p:cNvSpPr>
          <p:nvPr>
            <p:ph type="body" idx="1"/>
          </p:nvPr>
        </p:nvSpPr>
        <p:spPr>
          <a:xfrm>
            <a:off x="270788" y="1257747"/>
            <a:ext cx="11705040" cy="1856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384A82C9-4845-A6B8-7931-050CE95FB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Tree>
    <p:extLst>
      <p:ext uri="{BB962C8B-B14F-4D97-AF65-F5344CB8AC3E}">
        <p14:creationId xmlns:p14="http://schemas.microsoft.com/office/powerpoint/2010/main" val="80741091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2" r:id="rId4"/>
    <p:sldLayoutId id="2147483666" r:id="rId5"/>
    <p:sldLayoutId id="2147483673" r:id="rId6"/>
    <p:sldLayoutId id="2147483662" r:id="rId7"/>
    <p:sldLayoutId id="2147483667" r:id="rId8"/>
    <p:sldLayoutId id="2147483674" r:id="rId9"/>
    <p:sldLayoutId id="2147483663" r:id="rId10"/>
    <p:sldLayoutId id="2147483668" r:id="rId11"/>
    <p:sldLayoutId id="2147483675" r:id="rId12"/>
    <p:sldLayoutId id="2147483664" r:id="rId13"/>
    <p:sldLayoutId id="2147483669" r:id="rId14"/>
    <p:sldLayoutId id="2147483676" r:id="rId15"/>
    <p:sldLayoutId id="2147483665" r:id="rId16"/>
    <p:sldLayoutId id="2147483670" r:id="rId17"/>
    <p:sldLayoutId id="2147483677" r:id="rId18"/>
    <p:sldLayoutId id="2147483671" r:id="rId19"/>
    <p:sldLayoutId id="2147483672"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678" r:id="rId45"/>
    <p:sldLayoutId id="2147483653" r:id="rId46"/>
    <p:sldLayoutId id="2147483654" r:id="rId47"/>
    <p:sldLayoutId id="2147483655" r:id="rId48"/>
    <p:sldLayoutId id="2147483703" r:id="rId49"/>
    <p:sldLayoutId id="2147483704" r:id="rId50"/>
    <p:sldLayoutId id="2147483705" r:id="rId51"/>
    <p:sldLayoutId id="2147483706" r:id="rId52"/>
    <p:sldLayoutId id="2147483707" r:id="rId53"/>
  </p:sldLayoutIdLst>
  <p:hf sldNum="0" hdr="0" dt="0"/>
  <p:txStyles>
    <p:titleStyle>
      <a:lvl1pPr algn="l" defTabSz="914400" rtl="0" eaLnBrk="1" latinLnBrk="0" hangingPunct="1">
        <a:lnSpc>
          <a:spcPct val="90000"/>
        </a:lnSpc>
        <a:spcBef>
          <a:spcPct val="0"/>
        </a:spcBef>
        <a:buNone/>
        <a:defRPr sz="32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AF jets shoot down 53 drones in largest air-to-air missile mass firing  exercise | UK News | Sky News">
            <a:extLst>
              <a:ext uri="{FF2B5EF4-FFF2-40B4-BE49-F238E27FC236}">
                <a16:creationId xmlns:a16="http://schemas.microsoft.com/office/drawing/2014/main" id="{821FCA3F-6DFE-1C99-5D2E-717270AD56F8}"/>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588A55-869F-E60C-A354-05F96E09136B}"/>
              </a:ext>
            </a:extLst>
          </p:cNvPr>
          <p:cNvSpPr>
            <a:spLocks noGrp="1"/>
          </p:cNvSpPr>
          <p:nvPr>
            <p:ph type="ctrTitle"/>
          </p:nvPr>
        </p:nvSpPr>
        <p:spPr>
          <a:xfrm>
            <a:off x="435765" y="3539452"/>
            <a:ext cx="10470319" cy="879113"/>
          </a:xfrm>
        </p:spPr>
        <p:txBody>
          <a:bodyPr>
            <a:normAutofit fontScale="90000"/>
          </a:bodyPr>
          <a:lstStyle/>
          <a:p>
            <a:r>
              <a:rPr lang="en-GB"/>
              <a:t>Ordnance, Munition and Explosives Integration</a:t>
            </a:r>
          </a:p>
        </p:txBody>
      </p:sp>
      <p:sp>
        <p:nvSpPr>
          <p:cNvPr id="3" name="Subtitle 2">
            <a:extLst>
              <a:ext uri="{FF2B5EF4-FFF2-40B4-BE49-F238E27FC236}">
                <a16:creationId xmlns:a16="http://schemas.microsoft.com/office/drawing/2014/main" id="{D2639F7F-CEB8-3B4D-7746-A7551999FEEC}"/>
              </a:ext>
            </a:extLst>
          </p:cNvPr>
          <p:cNvSpPr>
            <a:spLocks noGrp="1"/>
          </p:cNvSpPr>
          <p:nvPr>
            <p:ph type="subTitle" idx="1"/>
          </p:nvPr>
        </p:nvSpPr>
        <p:spPr/>
        <p:txBody>
          <a:bodyPr/>
          <a:lstStyle/>
          <a:p>
            <a:r>
              <a:rPr lang="en-GB"/>
              <a:t>Type Airworthiness Desk Officers’ Foundation Course</a:t>
            </a:r>
          </a:p>
        </p:txBody>
      </p:sp>
    </p:spTree>
    <p:extLst>
      <p:ext uri="{BB962C8B-B14F-4D97-AF65-F5344CB8AC3E}">
        <p14:creationId xmlns:p14="http://schemas.microsoft.com/office/powerpoint/2010/main" val="60143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F4B98-A993-5728-504E-92047B7D4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51B64-117E-132C-613C-68EFE744D661}"/>
              </a:ext>
            </a:extLst>
          </p:cNvPr>
          <p:cNvSpPr>
            <a:spLocks noGrp="1"/>
          </p:cNvSpPr>
          <p:nvPr>
            <p:ph type="title"/>
          </p:nvPr>
        </p:nvSpPr>
        <p:spPr/>
        <p:txBody>
          <a:bodyPr>
            <a:normAutofit fontScale="90000"/>
          </a:bodyPr>
          <a:lstStyle/>
          <a:p>
            <a:r>
              <a:rPr lang="en-GB"/>
              <a:t>OME Integration Stakeholders</a:t>
            </a:r>
          </a:p>
        </p:txBody>
      </p:sp>
      <p:grpSp>
        <p:nvGrpSpPr>
          <p:cNvPr id="6" name="Group 5">
            <a:extLst>
              <a:ext uri="{FF2B5EF4-FFF2-40B4-BE49-F238E27FC236}">
                <a16:creationId xmlns:a16="http://schemas.microsoft.com/office/drawing/2014/main" id="{79ACC480-D70A-F3D8-DEC5-04B9C6434DE6}"/>
              </a:ext>
            </a:extLst>
          </p:cNvPr>
          <p:cNvGrpSpPr/>
          <p:nvPr/>
        </p:nvGrpSpPr>
        <p:grpSpPr>
          <a:xfrm>
            <a:off x="150356" y="1123606"/>
            <a:ext cx="11705038" cy="4610787"/>
            <a:chOff x="121921" y="832646"/>
            <a:chExt cx="11019840" cy="3769850"/>
          </a:xfrm>
        </p:grpSpPr>
        <p:sp>
          <p:nvSpPr>
            <p:cNvPr id="7" name="TextBox 6">
              <a:extLst>
                <a:ext uri="{FF2B5EF4-FFF2-40B4-BE49-F238E27FC236}">
                  <a16:creationId xmlns:a16="http://schemas.microsoft.com/office/drawing/2014/main" id="{EF468A55-0846-7F09-C70C-86CFF7D86917}"/>
                </a:ext>
              </a:extLst>
            </p:cNvPr>
            <p:cNvSpPr txBox="1"/>
            <p:nvPr/>
          </p:nvSpPr>
          <p:spPr>
            <a:xfrm>
              <a:off x="4572001" y="832646"/>
              <a:ext cx="2043485" cy="22647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a:solidFill>
                    <a:schemeClr val="bg1"/>
                  </a:solidFill>
                </a:rPr>
                <a:t>Secretary of State</a:t>
              </a:r>
            </a:p>
          </p:txBody>
        </p:sp>
        <p:sp>
          <p:nvSpPr>
            <p:cNvPr id="8" name="TextBox 7">
              <a:extLst>
                <a:ext uri="{FF2B5EF4-FFF2-40B4-BE49-F238E27FC236}">
                  <a16:creationId xmlns:a16="http://schemas.microsoft.com/office/drawing/2014/main" id="{217175F6-E06E-0C93-B43B-4EAE6FB164E0}"/>
                </a:ext>
              </a:extLst>
            </p:cNvPr>
            <p:cNvSpPr txBox="1"/>
            <p:nvPr/>
          </p:nvSpPr>
          <p:spPr>
            <a:xfrm>
              <a:off x="4572001" y="1522590"/>
              <a:ext cx="2043485" cy="226479"/>
            </a:xfrm>
            <a:prstGeom prst="rect">
              <a:avLst/>
            </a:prstGeom>
            <a:solidFill>
              <a:srgbClr val="CF2F44"/>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1200" b="1">
                  <a:solidFill>
                    <a:schemeClr val="bg1"/>
                  </a:solidFill>
                </a:rPr>
                <a:t>MOD Permanent Secretary</a:t>
              </a:r>
            </a:p>
          </p:txBody>
        </p:sp>
        <p:sp>
          <p:nvSpPr>
            <p:cNvPr id="9" name="TextBox 8">
              <a:extLst>
                <a:ext uri="{FF2B5EF4-FFF2-40B4-BE49-F238E27FC236}">
                  <a16:creationId xmlns:a16="http://schemas.microsoft.com/office/drawing/2014/main" id="{DC055DE7-1829-DE23-EF7F-4E054418AB04}"/>
                </a:ext>
              </a:extLst>
            </p:cNvPr>
            <p:cNvSpPr txBox="1"/>
            <p:nvPr/>
          </p:nvSpPr>
          <p:spPr>
            <a:xfrm>
              <a:off x="1645920" y="2472136"/>
              <a:ext cx="2997642" cy="226479"/>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a:solidFill>
                    <a:schemeClr val="bg1"/>
                  </a:solidFill>
                </a:rPr>
                <a:t>DG Defence Safety Authority</a:t>
              </a:r>
            </a:p>
          </p:txBody>
        </p:sp>
        <p:sp>
          <p:nvSpPr>
            <p:cNvPr id="10" name="TextBox 9">
              <a:extLst>
                <a:ext uri="{FF2B5EF4-FFF2-40B4-BE49-F238E27FC236}">
                  <a16:creationId xmlns:a16="http://schemas.microsoft.com/office/drawing/2014/main" id="{69B534BE-CBF8-2D91-CB46-474364826104}"/>
                </a:ext>
              </a:extLst>
            </p:cNvPr>
            <p:cNvSpPr txBox="1"/>
            <p:nvPr/>
          </p:nvSpPr>
          <p:spPr>
            <a:xfrm>
              <a:off x="8153400" y="2464849"/>
              <a:ext cx="1263594" cy="226479"/>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a:solidFill>
                    <a:schemeClr val="bg1"/>
                  </a:solidFill>
                </a:rPr>
                <a:t>DE&amp;S CEO</a:t>
              </a:r>
            </a:p>
          </p:txBody>
        </p:sp>
        <p:sp>
          <p:nvSpPr>
            <p:cNvPr id="11" name="TextBox 10">
              <a:extLst>
                <a:ext uri="{FF2B5EF4-FFF2-40B4-BE49-F238E27FC236}">
                  <a16:creationId xmlns:a16="http://schemas.microsoft.com/office/drawing/2014/main" id="{C688D9B9-D6BF-0F05-DCBC-54BA4FB63500}"/>
                </a:ext>
              </a:extLst>
            </p:cNvPr>
            <p:cNvSpPr txBox="1"/>
            <p:nvPr/>
          </p:nvSpPr>
          <p:spPr>
            <a:xfrm>
              <a:off x="121921" y="3511414"/>
              <a:ext cx="3352799" cy="226479"/>
            </a:xfrm>
            <a:prstGeom prst="rect">
              <a:avLst/>
            </a:prstGeom>
            <a:solidFill>
              <a:srgbClr val="003478"/>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a:solidFill>
                    <a:schemeClr val="bg1"/>
                  </a:solidFill>
                </a:rPr>
                <a:t>Director MAA (Aviation Matters)</a:t>
              </a:r>
            </a:p>
          </p:txBody>
        </p:sp>
        <p:sp>
          <p:nvSpPr>
            <p:cNvPr id="12" name="TextBox 11">
              <a:extLst>
                <a:ext uri="{FF2B5EF4-FFF2-40B4-BE49-F238E27FC236}">
                  <a16:creationId xmlns:a16="http://schemas.microsoft.com/office/drawing/2014/main" id="{753BCAEB-6896-74C4-3DB5-D2770C4EAD8C}"/>
                </a:ext>
              </a:extLst>
            </p:cNvPr>
            <p:cNvSpPr txBox="1"/>
            <p:nvPr/>
          </p:nvSpPr>
          <p:spPr>
            <a:xfrm>
              <a:off x="3796086" y="3512386"/>
              <a:ext cx="2492733" cy="377464"/>
            </a:xfrm>
            <a:prstGeom prst="rect">
              <a:avLst/>
            </a:prstGeom>
            <a:solidFill>
              <a:srgbClr val="003478"/>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a:solidFill>
                    <a:schemeClr val="bg1"/>
                  </a:solidFill>
                </a:rPr>
                <a:t>DOSR Team Leader (Non-Aviation Matters)</a:t>
              </a:r>
            </a:p>
          </p:txBody>
        </p:sp>
        <p:sp>
          <p:nvSpPr>
            <p:cNvPr id="13" name="TextBox 12">
              <a:extLst>
                <a:ext uri="{FF2B5EF4-FFF2-40B4-BE49-F238E27FC236}">
                  <a16:creationId xmlns:a16="http://schemas.microsoft.com/office/drawing/2014/main" id="{94EB94F1-41E3-99F6-AE6A-82B33D490509}"/>
                </a:ext>
              </a:extLst>
            </p:cNvPr>
            <p:cNvSpPr txBox="1"/>
            <p:nvPr/>
          </p:nvSpPr>
          <p:spPr>
            <a:xfrm>
              <a:off x="6675122" y="3572084"/>
              <a:ext cx="1263595" cy="226479"/>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a:solidFill>
                    <a:schemeClr val="bg1"/>
                  </a:solidFill>
                </a:rPr>
                <a:t>DG Land </a:t>
              </a:r>
            </a:p>
          </p:txBody>
        </p:sp>
        <p:sp>
          <p:nvSpPr>
            <p:cNvPr id="14" name="TextBox 13">
              <a:extLst>
                <a:ext uri="{FF2B5EF4-FFF2-40B4-BE49-F238E27FC236}">
                  <a16:creationId xmlns:a16="http://schemas.microsoft.com/office/drawing/2014/main" id="{D3F47B6D-CE73-8639-B917-B1C01438CF66}"/>
                </a:ext>
              </a:extLst>
            </p:cNvPr>
            <p:cNvSpPr txBox="1"/>
            <p:nvPr/>
          </p:nvSpPr>
          <p:spPr>
            <a:xfrm>
              <a:off x="8091778" y="3568015"/>
              <a:ext cx="1386839" cy="226479"/>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a:solidFill>
                    <a:schemeClr val="bg1"/>
                  </a:solidFill>
                </a:rPr>
                <a:t>DG Air</a:t>
              </a:r>
            </a:p>
          </p:txBody>
        </p:sp>
        <p:sp>
          <p:nvSpPr>
            <p:cNvPr id="15" name="TextBox 14">
              <a:extLst>
                <a:ext uri="{FF2B5EF4-FFF2-40B4-BE49-F238E27FC236}">
                  <a16:creationId xmlns:a16="http://schemas.microsoft.com/office/drawing/2014/main" id="{16C4D409-A50A-160A-D07C-819EAA1C6EFC}"/>
                </a:ext>
              </a:extLst>
            </p:cNvPr>
            <p:cNvSpPr txBox="1"/>
            <p:nvPr/>
          </p:nvSpPr>
          <p:spPr>
            <a:xfrm>
              <a:off x="9754922" y="3568015"/>
              <a:ext cx="1386839" cy="226479"/>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a:solidFill>
                    <a:schemeClr val="bg1"/>
                  </a:solidFill>
                </a:rPr>
                <a:t>DG Ships </a:t>
              </a:r>
            </a:p>
          </p:txBody>
        </p:sp>
        <p:cxnSp>
          <p:nvCxnSpPr>
            <p:cNvPr id="16" name="Straight Arrow Connector 15">
              <a:extLst>
                <a:ext uri="{FF2B5EF4-FFF2-40B4-BE49-F238E27FC236}">
                  <a16:creationId xmlns:a16="http://schemas.microsoft.com/office/drawing/2014/main" id="{450CBA41-3E36-EDB7-87A8-B428EDAD2B9D}"/>
                </a:ext>
              </a:extLst>
            </p:cNvPr>
            <p:cNvCxnSpPr>
              <a:stCxn id="7" idx="2"/>
              <a:endCxn id="8" idx="0"/>
            </p:cNvCxnSpPr>
            <p:nvPr/>
          </p:nvCxnSpPr>
          <p:spPr>
            <a:xfrm>
              <a:off x="5593744" y="1059125"/>
              <a:ext cx="0" cy="4634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nector: Elbow 16">
              <a:extLst>
                <a:ext uri="{FF2B5EF4-FFF2-40B4-BE49-F238E27FC236}">
                  <a16:creationId xmlns:a16="http://schemas.microsoft.com/office/drawing/2014/main" id="{8338EDAB-34B7-F627-5D29-70963CE31747}"/>
                </a:ext>
              </a:extLst>
            </p:cNvPr>
            <p:cNvCxnSpPr>
              <a:stCxn id="8" idx="2"/>
              <a:endCxn id="9" idx="0"/>
            </p:cNvCxnSpPr>
            <p:nvPr/>
          </p:nvCxnSpPr>
          <p:spPr>
            <a:xfrm rot="5400000">
              <a:off x="4007709" y="886101"/>
              <a:ext cx="723068" cy="244900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8" name="Connector: Elbow 17">
              <a:extLst>
                <a:ext uri="{FF2B5EF4-FFF2-40B4-BE49-F238E27FC236}">
                  <a16:creationId xmlns:a16="http://schemas.microsoft.com/office/drawing/2014/main" id="{7DB4E824-38C2-8797-9E22-C8BD595E254B}"/>
                </a:ext>
              </a:extLst>
            </p:cNvPr>
            <p:cNvCxnSpPr>
              <a:stCxn id="8" idx="2"/>
              <a:endCxn id="10" idx="0"/>
            </p:cNvCxnSpPr>
            <p:nvPr/>
          </p:nvCxnSpPr>
          <p:spPr>
            <a:xfrm rot="16200000" flipH="1">
              <a:off x="6831580" y="511231"/>
              <a:ext cx="715780" cy="319145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9" name="Connector: Elbow 18">
              <a:extLst>
                <a:ext uri="{FF2B5EF4-FFF2-40B4-BE49-F238E27FC236}">
                  <a16:creationId xmlns:a16="http://schemas.microsoft.com/office/drawing/2014/main" id="{59941FFE-C9DC-4C2C-175B-CC56DF739213}"/>
                </a:ext>
              </a:extLst>
            </p:cNvPr>
            <p:cNvCxnSpPr>
              <a:stCxn id="9" idx="2"/>
              <a:endCxn id="11" idx="0"/>
            </p:cNvCxnSpPr>
            <p:nvPr/>
          </p:nvCxnSpPr>
          <p:spPr>
            <a:xfrm rot="5400000">
              <a:off x="2065133" y="2431804"/>
              <a:ext cx="812799" cy="134642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0" name="Connector: Elbow 19">
              <a:extLst>
                <a:ext uri="{FF2B5EF4-FFF2-40B4-BE49-F238E27FC236}">
                  <a16:creationId xmlns:a16="http://schemas.microsoft.com/office/drawing/2014/main" id="{98CB5DEB-F0DC-B243-C30E-C966184CA6AC}"/>
                </a:ext>
              </a:extLst>
            </p:cNvPr>
            <p:cNvCxnSpPr>
              <a:stCxn id="9" idx="2"/>
              <a:endCxn id="12" idx="0"/>
            </p:cNvCxnSpPr>
            <p:nvPr/>
          </p:nvCxnSpPr>
          <p:spPr>
            <a:xfrm rot="16200000" flipH="1">
              <a:off x="3686711" y="2156645"/>
              <a:ext cx="813771" cy="1897711"/>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1" name="Connector: Elbow 20">
              <a:extLst>
                <a:ext uri="{FF2B5EF4-FFF2-40B4-BE49-F238E27FC236}">
                  <a16:creationId xmlns:a16="http://schemas.microsoft.com/office/drawing/2014/main" id="{C360B1F2-BA93-0F0E-FE32-72EB74ABB59B}"/>
                </a:ext>
              </a:extLst>
            </p:cNvPr>
            <p:cNvCxnSpPr>
              <a:stCxn id="10" idx="2"/>
              <a:endCxn id="13" idx="0"/>
            </p:cNvCxnSpPr>
            <p:nvPr/>
          </p:nvCxnSpPr>
          <p:spPr>
            <a:xfrm rot="5400000">
              <a:off x="7605680" y="2392567"/>
              <a:ext cx="880756" cy="1478277"/>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2" name="Connector: Elbow 21">
              <a:extLst>
                <a:ext uri="{FF2B5EF4-FFF2-40B4-BE49-F238E27FC236}">
                  <a16:creationId xmlns:a16="http://schemas.microsoft.com/office/drawing/2014/main" id="{2BDB3514-4FB8-91E9-DEB6-52D1790FEC66}"/>
                </a:ext>
              </a:extLst>
            </p:cNvPr>
            <p:cNvCxnSpPr>
              <a:stCxn id="10" idx="2"/>
              <a:endCxn id="14" idx="0"/>
            </p:cNvCxnSpPr>
            <p:nvPr/>
          </p:nvCxnSpPr>
          <p:spPr>
            <a:xfrm rot="16200000" flipH="1">
              <a:off x="8346854" y="3129670"/>
              <a:ext cx="876687" cy="1"/>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3" name="Connector: Elbow 22">
              <a:extLst>
                <a:ext uri="{FF2B5EF4-FFF2-40B4-BE49-F238E27FC236}">
                  <a16:creationId xmlns:a16="http://schemas.microsoft.com/office/drawing/2014/main" id="{B0A5B2E2-CF7F-56F8-035C-0822D457ED3A}"/>
                </a:ext>
              </a:extLst>
            </p:cNvPr>
            <p:cNvCxnSpPr>
              <a:cxnSpLocks/>
              <a:stCxn id="10" idx="2"/>
              <a:endCxn id="15" idx="0"/>
            </p:cNvCxnSpPr>
            <p:nvPr/>
          </p:nvCxnSpPr>
          <p:spPr>
            <a:xfrm rot="16200000" flipH="1">
              <a:off x="9178426" y="2298098"/>
              <a:ext cx="876687" cy="1663145"/>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FCDFD871-B96F-13A4-21D5-C17C8A8342A0}"/>
                </a:ext>
              </a:extLst>
            </p:cNvPr>
            <p:cNvSpPr txBox="1"/>
            <p:nvPr/>
          </p:nvSpPr>
          <p:spPr>
            <a:xfrm>
              <a:off x="5734549" y="4376017"/>
              <a:ext cx="3144739" cy="226479"/>
            </a:xfrm>
            <a:prstGeom prst="rect">
              <a:avLst/>
            </a:prstGeom>
            <a:solidFill>
              <a:srgbClr val="006666"/>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a:solidFill>
                    <a:schemeClr val="bg1"/>
                  </a:solidFill>
                </a:rPr>
                <a:t>Director L&amp;P (2*)</a:t>
              </a:r>
            </a:p>
          </p:txBody>
        </p:sp>
        <p:cxnSp>
          <p:nvCxnSpPr>
            <p:cNvPr id="25" name="Straight Arrow Connector 24">
              <a:extLst>
                <a:ext uri="{FF2B5EF4-FFF2-40B4-BE49-F238E27FC236}">
                  <a16:creationId xmlns:a16="http://schemas.microsoft.com/office/drawing/2014/main" id="{CA74B8BB-FCF0-5E50-0DEC-ADF3925C5AFC}"/>
                </a:ext>
              </a:extLst>
            </p:cNvPr>
            <p:cNvCxnSpPr>
              <a:stCxn id="13" idx="2"/>
            </p:cNvCxnSpPr>
            <p:nvPr/>
          </p:nvCxnSpPr>
          <p:spPr>
            <a:xfrm flipH="1">
              <a:off x="7306919" y="3798563"/>
              <a:ext cx="1" cy="5815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9645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37FD8-9318-D213-481C-D4FA54DAE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2E571-8C9F-47A1-625E-B01FBF23EE4C}"/>
              </a:ext>
            </a:extLst>
          </p:cNvPr>
          <p:cNvSpPr>
            <a:spLocks noGrp="1"/>
          </p:cNvSpPr>
          <p:nvPr>
            <p:ph type="title"/>
          </p:nvPr>
        </p:nvSpPr>
        <p:spPr/>
        <p:txBody>
          <a:bodyPr>
            <a:normAutofit fontScale="90000"/>
          </a:bodyPr>
          <a:lstStyle/>
          <a:p>
            <a:r>
              <a:rPr lang="en-GB"/>
              <a:t>DE&amp;S Lethality &amp; Protect - Responsibilities</a:t>
            </a:r>
          </a:p>
        </p:txBody>
      </p:sp>
      <p:pic>
        <p:nvPicPr>
          <p:cNvPr id="5" name="Picture 2">
            <a:extLst>
              <a:ext uri="{FF2B5EF4-FFF2-40B4-BE49-F238E27FC236}">
                <a16:creationId xmlns:a16="http://schemas.microsoft.com/office/drawing/2014/main" id="{0D86DCC9-B330-CB31-CCA6-E35D0F7D35E9}"/>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6451"/>
          <a:stretch/>
        </p:blipFill>
        <p:spPr bwMode="auto">
          <a:xfrm>
            <a:off x="1522616" y="1252285"/>
            <a:ext cx="9146769" cy="491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3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45E8B-80B3-0BA5-7A8B-86DC649D0307}"/>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96A2E64C-D082-20A9-B7B1-A58824F4B545}"/>
              </a:ext>
            </a:extLst>
          </p:cNvPr>
          <p:cNvSpPr/>
          <p:nvPr/>
        </p:nvSpPr>
        <p:spPr>
          <a:xfrm>
            <a:off x="0" y="0"/>
            <a:ext cx="12192000" cy="6323162"/>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315A459-DE3A-6593-9945-AC6BE25A4467}"/>
              </a:ext>
            </a:extLst>
          </p:cNvPr>
          <p:cNvSpPr>
            <a:spLocks noGrp="1"/>
          </p:cNvSpPr>
          <p:nvPr>
            <p:ph type="title"/>
          </p:nvPr>
        </p:nvSpPr>
        <p:spPr/>
        <p:txBody>
          <a:bodyPr>
            <a:normAutofit fontScale="90000"/>
          </a:bodyPr>
          <a:lstStyle/>
          <a:p>
            <a:r>
              <a:rPr lang="en-GB"/>
              <a:t>OME Integration Stakeholder</a:t>
            </a:r>
          </a:p>
        </p:txBody>
      </p:sp>
      <p:sp>
        <p:nvSpPr>
          <p:cNvPr id="5" name="TextBox 4">
            <a:extLst>
              <a:ext uri="{FF2B5EF4-FFF2-40B4-BE49-F238E27FC236}">
                <a16:creationId xmlns:a16="http://schemas.microsoft.com/office/drawing/2014/main" id="{5348BE37-C7B8-3DD9-AD72-987438C09762}"/>
              </a:ext>
            </a:extLst>
          </p:cNvPr>
          <p:cNvSpPr txBox="1"/>
          <p:nvPr/>
        </p:nvSpPr>
        <p:spPr>
          <a:xfrm>
            <a:off x="626161" y="1179785"/>
            <a:ext cx="129672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a:t>Head of Engineering</a:t>
            </a:r>
          </a:p>
          <a:p>
            <a:pPr algn="ctr"/>
            <a:endParaRPr lang="en-GB" sz="1200"/>
          </a:p>
        </p:txBody>
      </p:sp>
      <p:pic>
        <p:nvPicPr>
          <p:cNvPr id="6" name="Picture 5">
            <a:extLst>
              <a:ext uri="{FF2B5EF4-FFF2-40B4-BE49-F238E27FC236}">
                <a16:creationId xmlns:a16="http://schemas.microsoft.com/office/drawing/2014/main" id="{F7DA9F55-B90A-B573-9804-A5F7013BFF41}"/>
              </a:ext>
            </a:extLst>
          </p:cNvPr>
          <p:cNvPicPr>
            <a:picLocks noChangeAspect="1"/>
          </p:cNvPicPr>
          <p:nvPr/>
        </p:nvPicPr>
        <p:blipFill>
          <a:blip r:embed="rId3"/>
          <a:stretch>
            <a:fillRect/>
          </a:stretch>
        </p:blipFill>
        <p:spPr>
          <a:xfrm>
            <a:off x="626161" y="2185596"/>
            <a:ext cx="1304585" cy="1736962"/>
          </a:xfrm>
          <a:prstGeom prst="rect">
            <a:avLst/>
          </a:prstGeom>
        </p:spPr>
      </p:pic>
      <p:cxnSp>
        <p:nvCxnSpPr>
          <p:cNvPr id="7" name="Straight Arrow Connector 6">
            <a:extLst>
              <a:ext uri="{FF2B5EF4-FFF2-40B4-BE49-F238E27FC236}">
                <a16:creationId xmlns:a16="http://schemas.microsoft.com/office/drawing/2014/main" id="{0D437E8F-AB65-DC29-A797-9E11E48FB39C}"/>
              </a:ext>
            </a:extLst>
          </p:cNvPr>
          <p:cNvCxnSpPr>
            <a:stCxn id="5" idx="2"/>
            <a:endCxn id="6" idx="0"/>
          </p:cNvCxnSpPr>
          <p:nvPr/>
        </p:nvCxnSpPr>
        <p:spPr>
          <a:xfrm>
            <a:off x="1274524" y="1826116"/>
            <a:ext cx="3930" cy="3594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DA571B07-924B-37C3-8546-8A1B9993BEBD}"/>
              </a:ext>
            </a:extLst>
          </p:cNvPr>
          <p:cNvPicPr>
            <a:picLocks noChangeAspect="1"/>
          </p:cNvPicPr>
          <p:nvPr/>
        </p:nvPicPr>
        <p:blipFill>
          <a:blip r:embed="rId4"/>
          <a:srcRect t="5700" r="3007" b="4653"/>
          <a:stretch/>
        </p:blipFill>
        <p:spPr>
          <a:xfrm>
            <a:off x="4540109" y="1318711"/>
            <a:ext cx="3272048" cy="2098359"/>
          </a:xfrm>
          <a:prstGeom prst="rect">
            <a:avLst/>
          </a:prstGeom>
        </p:spPr>
      </p:pic>
      <p:cxnSp>
        <p:nvCxnSpPr>
          <p:cNvPr id="9" name="Straight Arrow Connector 8">
            <a:extLst>
              <a:ext uri="{FF2B5EF4-FFF2-40B4-BE49-F238E27FC236}">
                <a16:creationId xmlns:a16="http://schemas.microsoft.com/office/drawing/2014/main" id="{2BD4C4A9-C2DA-DE87-E89E-69D5E592A97D}"/>
              </a:ext>
            </a:extLst>
          </p:cNvPr>
          <p:cNvCxnSpPr>
            <a:cxnSpLocks/>
            <a:stCxn id="5" idx="3"/>
          </p:cNvCxnSpPr>
          <p:nvPr/>
        </p:nvCxnSpPr>
        <p:spPr>
          <a:xfrm>
            <a:off x="1922887" y="1502951"/>
            <a:ext cx="252984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2363AA9B-6847-CC09-59A2-AF7D23C5B52A}"/>
              </a:ext>
            </a:extLst>
          </p:cNvPr>
          <p:cNvCxnSpPr>
            <a:cxnSpLocks/>
          </p:cNvCxnSpPr>
          <p:nvPr/>
        </p:nvCxnSpPr>
        <p:spPr>
          <a:xfrm>
            <a:off x="1726233" y="2593605"/>
            <a:ext cx="272649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3B5B75F2-ABB1-B068-C4C9-22C87BAFE477}"/>
              </a:ext>
            </a:extLst>
          </p:cNvPr>
          <p:cNvCxnSpPr>
            <a:cxnSpLocks/>
          </p:cNvCxnSpPr>
          <p:nvPr/>
        </p:nvCxnSpPr>
        <p:spPr>
          <a:xfrm>
            <a:off x="7899536" y="2284301"/>
            <a:ext cx="11903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0BDBEC4A-C537-2F54-2FF3-4E087A4AB2FC}"/>
              </a:ext>
            </a:extLst>
          </p:cNvPr>
          <p:cNvSpPr txBox="1"/>
          <p:nvPr/>
        </p:nvSpPr>
        <p:spPr>
          <a:xfrm>
            <a:off x="9252009" y="1797304"/>
            <a:ext cx="2540300" cy="923330"/>
          </a:xfrm>
          <a:prstGeom prst="rect">
            <a:avLst/>
          </a:prstGeom>
          <a:noFill/>
        </p:spPr>
        <p:txBody>
          <a:bodyPr wrap="square" rtlCol="0">
            <a:spAutoFit/>
          </a:bodyPr>
          <a:lstStyle/>
          <a:p>
            <a:r>
              <a:rPr lang="en-GB"/>
              <a:t>OME Safety Review Panel Assurance Statement (OSRP AS)</a:t>
            </a:r>
          </a:p>
        </p:txBody>
      </p:sp>
      <p:pic>
        <p:nvPicPr>
          <p:cNvPr id="13" name="Picture 12">
            <a:extLst>
              <a:ext uri="{FF2B5EF4-FFF2-40B4-BE49-F238E27FC236}">
                <a16:creationId xmlns:a16="http://schemas.microsoft.com/office/drawing/2014/main" id="{C2717CC9-6244-17E0-24ED-EE4E4D949E64}"/>
              </a:ext>
            </a:extLst>
          </p:cNvPr>
          <p:cNvPicPr>
            <a:picLocks noChangeAspect="1"/>
          </p:cNvPicPr>
          <p:nvPr/>
        </p:nvPicPr>
        <p:blipFill>
          <a:blip r:embed="rId5"/>
          <a:srcRect l="6590" t="6493" r="4570"/>
          <a:stretch/>
        </p:blipFill>
        <p:spPr>
          <a:xfrm>
            <a:off x="1158600" y="4216065"/>
            <a:ext cx="2880000" cy="1871715"/>
          </a:xfrm>
          <a:prstGeom prst="rect">
            <a:avLst/>
          </a:prstGeom>
        </p:spPr>
      </p:pic>
      <p:pic>
        <p:nvPicPr>
          <p:cNvPr id="14" name="Picture 13">
            <a:extLst>
              <a:ext uri="{FF2B5EF4-FFF2-40B4-BE49-F238E27FC236}">
                <a16:creationId xmlns:a16="http://schemas.microsoft.com/office/drawing/2014/main" id="{BE6A3BC2-A47F-0E8A-5859-4C0E0859B570}"/>
              </a:ext>
            </a:extLst>
          </p:cNvPr>
          <p:cNvPicPr>
            <a:picLocks noChangeAspect="1"/>
          </p:cNvPicPr>
          <p:nvPr/>
        </p:nvPicPr>
        <p:blipFill>
          <a:blip r:embed="rId6"/>
          <a:srcRect l="8767" r="2542"/>
          <a:stretch/>
        </p:blipFill>
        <p:spPr>
          <a:xfrm>
            <a:off x="4932157" y="4169763"/>
            <a:ext cx="2880000" cy="1978469"/>
          </a:xfrm>
          <a:prstGeom prst="rect">
            <a:avLst/>
          </a:prstGeom>
        </p:spPr>
      </p:pic>
      <p:pic>
        <p:nvPicPr>
          <p:cNvPr id="15" name="Picture 14">
            <a:extLst>
              <a:ext uri="{FF2B5EF4-FFF2-40B4-BE49-F238E27FC236}">
                <a16:creationId xmlns:a16="http://schemas.microsoft.com/office/drawing/2014/main" id="{9B24CBBC-0C74-0A4B-6909-CAA12CAA10AE}"/>
              </a:ext>
            </a:extLst>
          </p:cNvPr>
          <p:cNvPicPr>
            <a:picLocks noChangeAspect="1"/>
          </p:cNvPicPr>
          <p:nvPr/>
        </p:nvPicPr>
        <p:blipFill>
          <a:blip r:embed="rId7"/>
          <a:srcRect l="2752" r="6561"/>
          <a:stretch/>
        </p:blipFill>
        <p:spPr>
          <a:xfrm>
            <a:off x="8473800" y="4166487"/>
            <a:ext cx="2880000" cy="1973811"/>
          </a:xfrm>
          <a:prstGeom prst="rect">
            <a:avLst/>
          </a:prstGeom>
        </p:spPr>
      </p:pic>
      <p:cxnSp>
        <p:nvCxnSpPr>
          <p:cNvPr id="16" name="Connector: Curved 15">
            <a:extLst>
              <a:ext uri="{FF2B5EF4-FFF2-40B4-BE49-F238E27FC236}">
                <a16:creationId xmlns:a16="http://schemas.microsoft.com/office/drawing/2014/main" id="{3CD0DB3F-506E-95EA-3916-89BB83A2604E}"/>
              </a:ext>
            </a:extLst>
          </p:cNvPr>
          <p:cNvCxnSpPr>
            <a:stCxn id="13" idx="0"/>
            <a:endCxn id="8" idx="2"/>
          </p:cNvCxnSpPr>
          <p:nvPr/>
        </p:nvCxnSpPr>
        <p:spPr>
          <a:xfrm rot="5400000" flipH="1" flipV="1">
            <a:off x="3987869" y="2027802"/>
            <a:ext cx="798995" cy="3577533"/>
          </a:xfrm>
          <a:prstGeom prst="curved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nector: Curved 16">
            <a:extLst>
              <a:ext uri="{FF2B5EF4-FFF2-40B4-BE49-F238E27FC236}">
                <a16:creationId xmlns:a16="http://schemas.microsoft.com/office/drawing/2014/main" id="{5AC85DF4-2EEB-4177-90AD-DB970EF8A455}"/>
              </a:ext>
            </a:extLst>
          </p:cNvPr>
          <p:cNvCxnSpPr>
            <a:stCxn id="15" idx="0"/>
            <a:endCxn id="8" idx="2"/>
          </p:cNvCxnSpPr>
          <p:nvPr/>
        </p:nvCxnSpPr>
        <p:spPr>
          <a:xfrm rot="16200000" flipV="1">
            <a:off x="7670259" y="1922945"/>
            <a:ext cx="749417" cy="3737667"/>
          </a:xfrm>
          <a:prstGeom prst="curved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8" name="Connector: Curved 17">
            <a:extLst>
              <a:ext uri="{FF2B5EF4-FFF2-40B4-BE49-F238E27FC236}">
                <a16:creationId xmlns:a16="http://schemas.microsoft.com/office/drawing/2014/main" id="{6392BA03-0E81-877B-FFB1-7D5DA0A39083}"/>
              </a:ext>
            </a:extLst>
          </p:cNvPr>
          <p:cNvCxnSpPr>
            <a:stCxn id="14" idx="0"/>
            <a:endCxn id="8" idx="2"/>
          </p:cNvCxnSpPr>
          <p:nvPr/>
        </p:nvCxnSpPr>
        <p:spPr>
          <a:xfrm rot="16200000" flipV="1">
            <a:off x="5897799" y="3695405"/>
            <a:ext cx="752693" cy="196024"/>
          </a:xfrm>
          <a:prstGeom prst="curvedConnector3">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5709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67A48-F38C-546B-785D-B4B409045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E1294-772D-BB5F-9963-6C8CBAB97DD8}"/>
              </a:ext>
            </a:extLst>
          </p:cNvPr>
          <p:cNvSpPr>
            <a:spLocks noGrp="1"/>
          </p:cNvSpPr>
          <p:nvPr>
            <p:ph type="title"/>
          </p:nvPr>
        </p:nvSpPr>
        <p:spPr/>
        <p:txBody>
          <a:bodyPr>
            <a:normAutofit fontScale="90000"/>
          </a:bodyPr>
          <a:lstStyle/>
          <a:p>
            <a:r>
              <a:rPr lang="en-GB"/>
              <a:t>Outputs</a:t>
            </a:r>
          </a:p>
        </p:txBody>
      </p:sp>
      <p:sp>
        <p:nvSpPr>
          <p:cNvPr id="5" name="TextBox 4">
            <a:extLst>
              <a:ext uri="{FF2B5EF4-FFF2-40B4-BE49-F238E27FC236}">
                <a16:creationId xmlns:a16="http://schemas.microsoft.com/office/drawing/2014/main" id="{7E24BDD9-F2E9-6DE4-8505-48CFC7CCB72B}"/>
              </a:ext>
            </a:extLst>
          </p:cNvPr>
          <p:cNvSpPr txBox="1"/>
          <p:nvPr/>
        </p:nvSpPr>
        <p:spPr>
          <a:xfrm>
            <a:off x="2838615" y="1455088"/>
            <a:ext cx="1015663" cy="4397073"/>
          </a:xfrm>
          <a:prstGeom prst="rect">
            <a:avLst/>
          </a:prstGeom>
        </p:spPr>
        <p:style>
          <a:lnRef idx="2">
            <a:schemeClr val="dk1"/>
          </a:lnRef>
          <a:fillRef idx="1">
            <a:schemeClr val="lt1"/>
          </a:fillRef>
          <a:effectRef idx="0">
            <a:schemeClr val="dk1"/>
          </a:effectRef>
          <a:fontRef idx="minor">
            <a:schemeClr val="dk1"/>
          </a:fontRef>
        </p:style>
        <p:txBody>
          <a:bodyPr vert="vert270" wrap="square" rtlCol="0">
            <a:spAutoFit/>
          </a:bodyPr>
          <a:lstStyle/>
          <a:p>
            <a:pPr algn="ctr"/>
            <a:br>
              <a:rPr lang="en-GB"/>
            </a:br>
            <a:r>
              <a:rPr lang="en-GB"/>
              <a:t>Delivery  Team</a:t>
            </a:r>
            <a:br>
              <a:rPr lang="en-GB"/>
            </a:br>
            <a:endParaRPr lang="en-GB"/>
          </a:p>
        </p:txBody>
      </p:sp>
      <p:sp>
        <p:nvSpPr>
          <p:cNvPr id="6" name="TextBox 5">
            <a:extLst>
              <a:ext uri="{FF2B5EF4-FFF2-40B4-BE49-F238E27FC236}">
                <a16:creationId xmlns:a16="http://schemas.microsoft.com/office/drawing/2014/main" id="{757A3368-CD7A-74AC-5E24-C8C9A6A47791}"/>
              </a:ext>
            </a:extLst>
          </p:cNvPr>
          <p:cNvSpPr txBox="1"/>
          <p:nvPr/>
        </p:nvSpPr>
        <p:spPr>
          <a:xfrm>
            <a:off x="4880357" y="1455088"/>
            <a:ext cx="461665" cy="1265873"/>
          </a:xfrm>
          <a:prstGeom prst="rect">
            <a:avLst/>
          </a:prstGeom>
        </p:spPr>
        <p:style>
          <a:lnRef idx="2">
            <a:schemeClr val="dk1"/>
          </a:lnRef>
          <a:fillRef idx="1">
            <a:schemeClr val="lt1"/>
          </a:fillRef>
          <a:effectRef idx="0">
            <a:schemeClr val="dk1"/>
          </a:effectRef>
          <a:fontRef idx="minor">
            <a:schemeClr val="dk1"/>
          </a:fontRef>
        </p:style>
        <p:txBody>
          <a:bodyPr vert="vert270" wrap="square" rtlCol="0">
            <a:spAutoFit/>
          </a:bodyPr>
          <a:lstStyle/>
          <a:p>
            <a:pPr algn="ctr"/>
            <a:r>
              <a:rPr lang="en-GB"/>
              <a:t>OSRP</a:t>
            </a:r>
          </a:p>
        </p:txBody>
      </p:sp>
      <p:cxnSp>
        <p:nvCxnSpPr>
          <p:cNvPr id="7" name="Straight Arrow Connector 6">
            <a:extLst>
              <a:ext uri="{FF2B5EF4-FFF2-40B4-BE49-F238E27FC236}">
                <a16:creationId xmlns:a16="http://schemas.microsoft.com/office/drawing/2014/main" id="{61784C22-B867-83B6-1ED5-3F0C7E3A5206}"/>
              </a:ext>
            </a:extLst>
          </p:cNvPr>
          <p:cNvCxnSpPr>
            <a:cxnSpLocks/>
            <a:endCxn id="6" idx="1"/>
          </p:cNvCxnSpPr>
          <p:nvPr/>
        </p:nvCxnSpPr>
        <p:spPr>
          <a:xfrm>
            <a:off x="3848429" y="2088025"/>
            <a:ext cx="103192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5F6B7DFC-5355-2D97-AE51-C8852E6B2C69}"/>
              </a:ext>
            </a:extLst>
          </p:cNvPr>
          <p:cNvCxnSpPr>
            <a:stCxn id="6" idx="2"/>
          </p:cNvCxnSpPr>
          <p:nvPr/>
        </p:nvCxnSpPr>
        <p:spPr>
          <a:xfrm flipH="1">
            <a:off x="5111189" y="2720961"/>
            <a:ext cx="1" cy="4516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390A9308-30F5-E00A-5CA8-0222A3B1C68E}"/>
              </a:ext>
            </a:extLst>
          </p:cNvPr>
          <p:cNvCxnSpPr>
            <a:cxnSpLocks/>
          </p:cNvCxnSpPr>
          <p:nvPr/>
        </p:nvCxnSpPr>
        <p:spPr>
          <a:xfrm flipH="1">
            <a:off x="3848430" y="3164619"/>
            <a:ext cx="126275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000542DC-A262-57F3-3BC9-168B691908A5}"/>
              </a:ext>
            </a:extLst>
          </p:cNvPr>
          <p:cNvSpPr txBox="1"/>
          <p:nvPr/>
        </p:nvSpPr>
        <p:spPr>
          <a:xfrm>
            <a:off x="7079310" y="1515760"/>
            <a:ext cx="461665" cy="2515552"/>
          </a:xfrm>
          <a:prstGeom prst="rect">
            <a:avLst/>
          </a:prstGeom>
        </p:spPr>
        <p:style>
          <a:lnRef idx="2">
            <a:schemeClr val="dk1"/>
          </a:lnRef>
          <a:fillRef idx="1">
            <a:schemeClr val="lt1"/>
          </a:fillRef>
          <a:effectRef idx="0">
            <a:schemeClr val="dk1"/>
          </a:effectRef>
          <a:fontRef idx="minor">
            <a:schemeClr val="dk1"/>
          </a:fontRef>
        </p:style>
        <p:txBody>
          <a:bodyPr vert="vert270" wrap="square" lIns="91440" tIns="45720" rIns="91440" bIns="45720" rtlCol="0" anchor="t">
            <a:spAutoFit/>
          </a:bodyPr>
          <a:lstStyle/>
          <a:p>
            <a:pPr algn="ctr"/>
            <a:r>
              <a:rPr lang="en-GB"/>
              <a:t>Platform Delivery Team</a:t>
            </a:r>
          </a:p>
        </p:txBody>
      </p:sp>
      <p:sp>
        <p:nvSpPr>
          <p:cNvPr id="11" name="TextBox 10">
            <a:extLst>
              <a:ext uri="{FF2B5EF4-FFF2-40B4-BE49-F238E27FC236}">
                <a16:creationId xmlns:a16="http://schemas.microsoft.com/office/drawing/2014/main" id="{F274CC98-B623-AABF-1DEE-DAEE7CBCEE02}"/>
              </a:ext>
            </a:extLst>
          </p:cNvPr>
          <p:cNvSpPr txBox="1"/>
          <p:nvPr/>
        </p:nvSpPr>
        <p:spPr>
          <a:xfrm>
            <a:off x="6940810" y="4355702"/>
            <a:ext cx="738664" cy="1496459"/>
          </a:xfrm>
          <a:prstGeom prst="rect">
            <a:avLst/>
          </a:prstGeom>
        </p:spPr>
        <p:style>
          <a:lnRef idx="2">
            <a:schemeClr val="dk1"/>
          </a:lnRef>
          <a:fillRef idx="1">
            <a:schemeClr val="lt1"/>
          </a:fillRef>
          <a:effectRef idx="0">
            <a:schemeClr val="dk1"/>
          </a:effectRef>
          <a:fontRef idx="minor">
            <a:schemeClr val="dk1"/>
          </a:fontRef>
        </p:style>
        <p:txBody>
          <a:bodyPr vert="vert270" wrap="square" rtlCol="0">
            <a:spAutoFit/>
          </a:bodyPr>
          <a:lstStyle/>
          <a:p>
            <a:pPr algn="ctr"/>
            <a:r>
              <a:rPr lang="en-GB"/>
              <a:t>Operational Input</a:t>
            </a:r>
          </a:p>
        </p:txBody>
      </p:sp>
      <p:sp>
        <p:nvSpPr>
          <p:cNvPr id="12" name="TextBox 11">
            <a:extLst>
              <a:ext uri="{FF2B5EF4-FFF2-40B4-BE49-F238E27FC236}">
                <a16:creationId xmlns:a16="http://schemas.microsoft.com/office/drawing/2014/main" id="{8E0690AA-50B2-756E-7B61-4E25B92DFE8B}"/>
              </a:ext>
            </a:extLst>
          </p:cNvPr>
          <p:cNvSpPr txBox="1"/>
          <p:nvPr/>
        </p:nvSpPr>
        <p:spPr>
          <a:xfrm>
            <a:off x="9446114" y="1515760"/>
            <a:ext cx="461665" cy="4397073"/>
          </a:xfrm>
          <a:prstGeom prst="rect">
            <a:avLst/>
          </a:prstGeom>
        </p:spPr>
        <p:style>
          <a:lnRef idx="2">
            <a:schemeClr val="dk1"/>
          </a:lnRef>
          <a:fillRef idx="1">
            <a:schemeClr val="lt1"/>
          </a:fillRef>
          <a:effectRef idx="0">
            <a:schemeClr val="dk1"/>
          </a:effectRef>
          <a:fontRef idx="minor">
            <a:schemeClr val="dk1"/>
          </a:fontRef>
        </p:style>
        <p:txBody>
          <a:bodyPr vert="vert270" wrap="square" rtlCol="0">
            <a:spAutoFit/>
          </a:bodyPr>
          <a:lstStyle/>
          <a:p>
            <a:pPr algn="ctr"/>
            <a:r>
              <a:rPr lang="en-GB"/>
              <a:t>Whole Aircraft Safety Case</a:t>
            </a:r>
          </a:p>
        </p:txBody>
      </p:sp>
      <p:cxnSp>
        <p:nvCxnSpPr>
          <p:cNvPr id="13" name="Straight Arrow Connector 12">
            <a:extLst>
              <a:ext uri="{FF2B5EF4-FFF2-40B4-BE49-F238E27FC236}">
                <a16:creationId xmlns:a16="http://schemas.microsoft.com/office/drawing/2014/main" id="{83D5DA3A-B1F6-0259-217A-D341C0D72388}"/>
              </a:ext>
            </a:extLst>
          </p:cNvPr>
          <p:cNvCxnSpPr/>
          <p:nvPr/>
        </p:nvCxnSpPr>
        <p:spPr>
          <a:xfrm>
            <a:off x="3848429" y="3466769"/>
            <a:ext cx="323088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2CB5CAC1-D61F-CA56-FBE0-D08354DE7AF2}"/>
              </a:ext>
            </a:extLst>
          </p:cNvPr>
          <p:cNvCxnSpPr/>
          <p:nvPr/>
        </p:nvCxnSpPr>
        <p:spPr>
          <a:xfrm>
            <a:off x="5605669" y="3466769"/>
            <a:ext cx="0" cy="18367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586A1147-226A-7E79-4FE2-6DED6E8CDFF6}"/>
              </a:ext>
            </a:extLst>
          </p:cNvPr>
          <p:cNvCxnSpPr/>
          <p:nvPr/>
        </p:nvCxnSpPr>
        <p:spPr>
          <a:xfrm>
            <a:off x="5597717" y="5303521"/>
            <a:ext cx="134309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E601D4E1-C1BF-097B-FAB2-5AD95EF075B0}"/>
              </a:ext>
            </a:extLst>
          </p:cNvPr>
          <p:cNvCxnSpPr>
            <a:stCxn id="10" idx="3"/>
          </p:cNvCxnSpPr>
          <p:nvPr/>
        </p:nvCxnSpPr>
        <p:spPr>
          <a:xfrm>
            <a:off x="7540975" y="2773536"/>
            <a:ext cx="190513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6848FC2D-9793-2EAE-2460-CF946E056951}"/>
              </a:ext>
            </a:extLst>
          </p:cNvPr>
          <p:cNvCxnSpPr>
            <a:stCxn id="11" idx="3"/>
          </p:cNvCxnSpPr>
          <p:nvPr/>
        </p:nvCxnSpPr>
        <p:spPr>
          <a:xfrm flipV="1">
            <a:off x="7679474" y="5103931"/>
            <a:ext cx="1766640"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877F5D6E-0004-7294-8C42-B56310B2F0D1}"/>
              </a:ext>
            </a:extLst>
          </p:cNvPr>
          <p:cNvSpPr txBox="1"/>
          <p:nvPr/>
        </p:nvSpPr>
        <p:spPr>
          <a:xfrm>
            <a:off x="3933942" y="3626602"/>
            <a:ext cx="1606166" cy="738664"/>
          </a:xfrm>
          <a:prstGeom prst="rect">
            <a:avLst/>
          </a:prstGeom>
          <a:noFill/>
        </p:spPr>
        <p:txBody>
          <a:bodyPr wrap="square" rtlCol="0">
            <a:spAutoFit/>
          </a:bodyPr>
          <a:lstStyle/>
          <a:p>
            <a:pPr algn="ctr"/>
            <a:r>
              <a:rPr lang="en-GB" sz="1400"/>
              <a:t>Air Launched Weapon Release Certificate</a:t>
            </a:r>
          </a:p>
        </p:txBody>
      </p:sp>
      <p:sp>
        <p:nvSpPr>
          <p:cNvPr id="19" name="TextBox 18">
            <a:extLst>
              <a:ext uri="{FF2B5EF4-FFF2-40B4-BE49-F238E27FC236}">
                <a16:creationId xmlns:a16="http://schemas.microsoft.com/office/drawing/2014/main" id="{8DC17BF6-DA25-67ED-EE3E-DD1FF53D51ED}"/>
              </a:ext>
            </a:extLst>
          </p:cNvPr>
          <p:cNvSpPr txBox="1"/>
          <p:nvPr/>
        </p:nvSpPr>
        <p:spPr>
          <a:xfrm>
            <a:off x="3568005" y="1587076"/>
            <a:ext cx="1606166" cy="461665"/>
          </a:xfrm>
          <a:prstGeom prst="rect">
            <a:avLst/>
          </a:prstGeom>
          <a:noFill/>
        </p:spPr>
        <p:txBody>
          <a:bodyPr wrap="square" rtlCol="0">
            <a:spAutoFit/>
          </a:bodyPr>
          <a:lstStyle/>
          <a:p>
            <a:pPr algn="ctr"/>
            <a:r>
              <a:rPr lang="en-GB" sz="1200"/>
              <a:t>OME Safety Submission</a:t>
            </a:r>
          </a:p>
        </p:txBody>
      </p:sp>
      <p:sp>
        <p:nvSpPr>
          <p:cNvPr id="20" name="TextBox 19">
            <a:extLst>
              <a:ext uri="{FF2B5EF4-FFF2-40B4-BE49-F238E27FC236}">
                <a16:creationId xmlns:a16="http://schemas.microsoft.com/office/drawing/2014/main" id="{1EB47110-0518-F0AF-C006-ADAFBBE65C84}"/>
              </a:ext>
            </a:extLst>
          </p:cNvPr>
          <p:cNvSpPr txBox="1"/>
          <p:nvPr/>
        </p:nvSpPr>
        <p:spPr>
          <a:xfrm>
            <a:off x="7576300" y="2182665"/>
            <a:ext cx="1606166" cy="523220"/>
          </a:xfrm>
          <a:prstGeom prst="rect">
            <a:avLst/>
          </a:prstGeom>
          <a:noFill/>
        </p:spPr>
        <p:txBody>
          <a:bodyPr wrap="square" rtlCol="0">
            <a:spAutoFit/>
          </a:bodyPr>
          <a:lstStyle/>
          <a:p>
            <a:pPr algn="ctr"/>
            <a:r>
              <a:rPr lang="en-GB" sz="1400"/>
              <a:t>Equipment Safety Assessment</a:t>
            </a:r>
          </a:p>
        </p:txBody>
      </p:sp>
      <p:sp>
        <p:nvSpPr>
          <p:cNvPr id="21" name="TextBox 20">
            <a:extLst>
              <a:ext uri="{FF2B5EF4-FFF2-40B4-BE49-F238E27FC236}">
                <a16:creationId xmlns:a16="http://schemas.microsoft.com/office/drawing/2014/main" id="{772C65E5-AAB0-E26D-5579-FC73EC7D6BD0}"/>
              </a:ext>
            </a:extLst>
          </p:cNvPr>
          <p:cNvSpPr txBox="1"/>
          <p:nvPr/>
        </p:nvSpPr>
        <p:spPr>
          <a:xfrm>
            <a:off x="3679651" y="2918571"/>
            <a:ext cx="1606166" cy="276999"/>
          </a:xfrm>
          <a:prstGeom prst="rect">
            <a:avLst/>
          </a:prstGeom>
          <a:noFill/>
        </p:spPr>
        <p:txBody>
          <a:bodyPr wrap="square" rtlCol="0">
            <a:spAutoFit/>
          </a:bodyPr>
          <a:lstStyle/>
          <a:p>
            <a:pPr algn="ctr"/>
            <a:r>
              <a:rPr lang="en-GB" sz="1200"/>
              <a:t>OSRPAS</a:t>
            </a:r>
          </a:p>
        </p:txBody>
      </p:sp>
      <p:sp>
        <p:nvSpPr>
          <p:cNvPr id="22" name="TextBox 21">
            <a:extLst>
              <a:ext uri="{FF2B5EF4-FFF2-40B4-BE49-F238E27FC236}">
                <a16:creationId xmlns:a16="http://schemas.microsoft.com/office/drawing/2014/main" id="{4BFF35BD-02E4-11D8-C250-997D30709C98}"/>
              </a:ext>
            </a:extLst>
          </p:cNvPr>
          <p:cNvSpPr txBox="1"/>
          <p:nvPr/>
        </p:nvSpPr>
        <p:spPr>
          <a:xfrm>
            <a:off x="7759711" y="4580711"/>
            <a:ext cx="1606166" cy="523220"/>
          </a:xfrm>
          <a:prstGeom prst="rect">
            <a:avLst/>
          </a:prstGeom>
          <a:noFill/>
        </p:spPr>
        <p:txBody>
          <a:bodyPr wrap="square" rtlCol="0">
            <a:spAutoFit/>
          </a:bodyPr>
          <a:lstStyle/>
          <a:p>
            <a:pPr algn="ctr"/>
            <a:r>
              <a:rPr lang="en-GB" sz="1400"/>
              <a:t>Operating Safety Assessment</a:t>
            </a:r>
          </a:p>
        </p:txBody>
      </p:sp>
    </p:spTree>
    <p:extLst>
      <p:ext uri="{BB962C8B-B14F-4D97-AF65-F5344CB8AC3E}">
        <p14:creationId xmlns:p14="http://schemas.microsoft.com/office/powerpoint/2010/main" val="139259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5A9A1-B720-7D56-B379-C0B55EE1DA01}"/>
            </a:ext>
          </a:extLst>
        </p:cNvPr>
        <p:cNvGrpSpPr/>
        <p:nvPr/>
      </p:nvGrpSpPr>
      <p:grpSpPr>
        <a:xfrm>
          <a:off x="0" y="0"/>
          <a:ext cx="0" cy="0"/>
          <a:chOff x="0" y="0"/>
          <a:chExt cx="0" cy="0"/>
        </a:xfrm>
      </p:grpSpPr>
      <p:pic>
        <p:nvPicPr>
          <p:cNvPr id="4" name="Picture 2" descr="RAF jets shoot down 53 drones in largest air-to-air missile mass firing  exercise | UK News | Sky News">
            <a:extLst>
              <a:ext uri="{FF2B5EF4-FFF2-40B4-BE49-F238E27FC236}">
                <a16:creationId xmlns:a16="http://schemas.microsoft.com/office/drawing/2014/main" id="{C45D9AB1-C587-B112-8133-66EE0D72D75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8C1A88-EA9D-D9D0-49F3-BF3D6AE5971E}"/>
              </a:ext>
            </a:extLst>
          </p:cNvPr>
          <p:cNvSpPr>
            <a:spLocks noGrp="1"/>
          </p:cNvSpPr>
          <p:nvPr>
            <p:ph type="ctrTitle"/>
          </p:nvPr>
        </p:nvSpPr>
        <p:spPr>
          <a:xfrm>
            <a:off x="860841" y="2989444"/>
            <a:ext cx="10470319" cy="879113"/>
          </a:xfrm>
        </p:spPr>
        <p:txBody>
          <a:bodyPr>
            <a:normAutofit fontScale="90000"/>
          </a:bodyPr>
          <a:lstStyle/>
          <a:p>
            <a:pPr algn="ctr"/>
            <a:r>
              <a:rPr lang="en-GB">
                <a:latin typeface="+mn-lt"/>
              </a:rPr>
              <a:t>Any Questions?</a:t>
            </a:r>
          </a:p>
        </p:txBody>
      </p:sp>
    </p:spTree>
    <p:extLst>
      <p:ext uri="{BB962C8B-B14F-4D97-AF65-F5344CB8AC3E}">
        <p14:creationId xmlns:p14="http://schemas.microsoft.com/office/powerpoint/2010/main" val="256828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A2C7-E382-D3FD-AF59-E767A0342FD5}"/>
              </a:ext>
            </a:extLst>
          </p:cNvPr>
          <p:cNvSpPr>
            <a:spLocks noGrp="1"/>
          </p:cNvSpPr>
          <p:nvPr>
            <p:ph type="title"/>
          </p:nvPr>
        </p:nvSpPr>
        <p:spPr/>
        <p:txBody>
          <a:bodyPr>
            <a:normAutofit fontScale="90000"/>
          </a:bodyPr>
          <a:lstStyle/>
          <a:p>
            <a:r>
              <a:rPr lang="en-GB"/>
              <a:t>OME Integration</a:t>
            </a:r>
          </a:p>
        </p:txBody>
      </p:sp>
      <p:sp>
        <p:nvSpPr>
          <p:cNvPr id="5" name="TextBox 5">
            <a:extLst>
              <a:ext uri="{FF2B5EF4-FFF2-40B4-BE49-F238E27FC236}">
                <a16:creationId xmlns:a16="http://schemas.microsoft.com/office/drawing/2014/main" id="{E27E31AA-9533-18E9-27F7-74D0981ED353}"/>
              </a:ext>
            </a:extLst>
          </p:cNvPr>
          <p:cNvSpPr txBox="1"/>
          <p:nvPr/>
        </p:nvSpPr>
        <p:spPr>
          <a:xfrm>
            <a:off x="342833" y="1015778"/>
            <a:ext cx="1572768" cy="5078313"/>
          </a:xfrm>
          <a:prstGeom prst="rect">
            <a:avLst/>
          </a:prstGeom>
          <a:solidFill>
            <a:srgbClr val="4E0C82"/>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solidFill>
              </a:rPr>
              <a:t>Learning Outcome</a:t>
            </a: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p:txBody>
      </p:sp>
      <p:sp>
        <p:nvSpPr>
          <p:cNvPr id="6" name="TextBox 5">
            <a:extLst>
              <a:ext uri="{FF2B5EF4-FFF2-40B4-BE49-F238E27FC236}">
                <a16:creationId xmlns:a16="http://schemas.microsoft.com/office/drawing/2014/main" id="{CBA9F067-4ACA-22C8-C4C4-4A3AB8BE3C8B}"/>
              </a:ext>
            </a:extLst>
          </p:cNvPr>
          <p:cNvSpPr txBox="1"/>
          <p:nvPr/>
        </p:nvSpPr>
        <p:spPr>
          <a:xfrm>
            <a:off x="2138900" y="1015778"/>
            <a:ext cx="8873656" cy="5078313"/>
          </a:xfrm>
          <a:prstGeom prst="rect">
            <a:avLst/>
          </a:prstGeom>
          <a:noFill/>
        </p:spPr>
        <p:txBody>
          <a:bodyPr wrap="square" lIns="91440" tIns="45720" rIns="91440" bIns="45720" rtlCol="0" anchor="t">
            <a:spAutoFit/>
          </a:bodyPr>
          <a:lstStyle/>
          <a:p>
            <a:r>
              <a:rPr lang="en-GB"/>
              <a:t>To provide an understanding of: </a:t>
            </a:r>
          </a:p>
          <a:p>
            <a:endParaRPr lang="en-GB"/>
          </a:p>
          <a:p>
            <a:pPr marL="342900" indent="-342900">
              <a:buAutoNum type="arabicPeriod"/>
            </a:pPr>
            <a:r>
              <a:rPr lang="en-GB"/>
              <a:t>Legislation, Policy and Regulations potentially applicable to OME Integration</a:t>
            </a:r>
            <a:br>
              <a:rPr lang="en-GB"/>
            </a:br>
            <a:r>
              <a:rPr lang="en-GB"/>
              <a:t> </a:t>
            </a:r>
          </a:p>
          <a:p>
            <a:pPr marL="342900" indent="-342900">
              <a:buAutoNum type="arabicPeriod"/>
            </a:pPr>
            <a:r>
              <a:rPr lang="en-GB"/>
              <a:t>Inherent Risks </a:t>
            </a:r>
            <a:br>
              <a:rPr lang="en-GB"/>
            </a:br>
            <a:endParaRPr lang="en-GB"/>
          </a:p>
          <a:p>
            <a:pPr marL="342900" indent="-342900">
              <a:buAutoNum type="arabicPeriod"/>
            </a:pPr>
            <a:r>
              <a:rPr lang="en-GB"/>
              <a:t>Roles and responsibilities of the TAA related to OME Integration </a:t>
            </a:r>
            <a:br>
              <a:rPr lang="en-GB"/>
            </a:br>
            <a:endParaRPr lang="en-GB"/>
          </a:p>
          <a:p>
            <a:pPr marL="342900" indent="-342900">
              <a:buAutoNum type="arabicPeriod"/>
            </a:pPr>
            <a:r>
              <a:rPr lang="en-GB"/>
              <a:t>Roles and responsibilities of the individual Lethality and Protect (L&amp;P) (formerly Weapons Operating Centre (WOC)) Delivery Teams</a:t>
            </a:r>
            <a:br>
              <a:rPr lang="en-GB"/>
            </a:br>
            <a:endParaRPr lang="en-GB"/>
          </a:p>
          <a:p>
            <a:pPr marL="342900" indent="-342900">
              <a:buAutoNum type="arabicPeriod"/>
            </a:pPr>
            <a:r>
              <a:rPr lang="en-GB"/>
              <a:t>The Manufacture to Target or Disposal Sequence (MTDS)</a:t>
            </a:r>
            <a:br>
              <a:rPr lang="en-GB"/>
            </a:br>
            <a:endParaRPr lang="en-GB"/>
          </a:p>
          <a:p>
            <a:pPr marL="342900" indent="-342900">
              <a:buAutoNum type="arabicPeriod"/>
            </a:pPr>
            <a:r>
              <a:rPr lang="en-GB"/>
              <a:t>Functions, roles and responsibilities of key stakeholders in OME Integration </a:t>
            </a:r>
            <a:br>
              <a:rPr lang="en-GB"/>
            </a:br>
            <a:endParaRPr lang="en-GB"/>
          </a:p>
          <a:p>
            <a:pPr marL="342900" indent="-342900">
              <a:buAutoNum type="arabicPeriod"/>
            </a:pPr>
            <a:r>
              <a:rPr lang="en-GB"/>
              <a:t>Sources of OME Integration Information </a:t>
            </a:r>
            <a:br>
              <a:rPr lang="en-GB"/>
            </a:br>
            <a:endParaRPr lang="en-GB"/>
          </a:p>
          <a:p>
            <a:pPr marL="342900" indent="-342900">
              <a:buAutoNum type="arabicPeriod"/>
            </a:pPr>
            <a:r>
              <a:rPr lang="en-GB"/>
              <a:t>Outputs of the OME Integration Process</a:t>
            </a:r>
          </a:p>
        </p:txBody>
      </p:sp>
    </p:spTree>
    <p:extLst>
      <p:ext uri="{BB962C8B-B14F-4D97-AF65-F5344CB8AC3E}">
        <p14:creationId xmlns:p14="http://schemas.microsoft.com/office/powerpoint/2010/main" val="137529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510D9-89EB-802E-1BE1-32B4CCFEC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FB52C-7853-AE47-97AA-457E1AB94771}"/>
              </a:ext>
            </a:extLst>
          </p:cNvPr>
          <p:cNvSpPr>
            <a:spLocks noGrp="1"/>
          </p:cNvSpPr>
          <p:nvPr>
            <p:ph type="title"/>
          </p:nvPr>
        </p:nvSpPr>
        <p:spPr/>
        <p:txBody>
          <a:bodyPr>
            <a:normAutofit fontScale="90000"/>
          </a:bodyPr>
          <a:lstStyle/>
          <a:p>
            <a:r>
              <a:rPr lang="en-GB"/>
              <a:t>Definitions and Abbreviations</a:t>
            </a:r>
          </a:p>
        </p:txBody>
      </p:sp>
      <p:sp>
        <p:nvSpPr>
          <p:cNvPr id="6" name="TextBox 5">
            <a:extLst>
              <a:ext uri="{FF2B5EF4-FFF2-40B4-BE49-F238E27FC236}">
                <a16:creationId xmlns:a16="http://schemas.microsoft.com/office/drawing/2014/main" id="{F76EB24A-6EF5-BBD3-78CD-2708B8528035}"/>
              </a:ext>
            </a:extLst>
          </p:cNvPr>
          <p:cNvSpPr txBox="1"/>
          <p:nvPr/>
        </p:nvSpPr>
        <p:spPr>
          <a:xfrm>
            <a:off x="270788" y="1166842"/>
            <a:ext cx="1572768" cy="4524315"/>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rgbClr val="7030A0"/>
                </a:solidFill>
              </a:rPr>
              <a:t>DSA 02.OME</a:t>
            </a: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a:p>
            <a:endParaRPr lang="en-GB" b="1">
              <a:solidFill>
                <a:srgbClr val="7030A0"/>
              </a:solidFill>
            </a:endParaRPr>
          </a:p>
        </p:txBody>
      </p:sp>
      <p:graphicFrame>
        <p:nvGraphicFramePr>
          <p:cNvPr id="7" name="Table 6">
            <a:extLst>
              <a:ext uri="{FF2B5EF4-FFF2-40B4-BE49-F238E27FC236}">
                <a16:creationId xmlns:a16="http://schemas.microsoft.com/office/drawing/2014/main" id="{73B0ACD5-7399-615B-160F-4C0A61DE6D27}"/>
              </a:ext>
            </a:extLst>
          </p:cNvPr>
          <p:cNvGraphicFramePr>
            <a:graphicFrameLocks noGrp="1"/>
          </p:cNvGraphicFramePr>
          <p:nvPr>
            <p:extLst>
              <p:ext uri="{D42A27DB-BD31-4B8C-83A1-F6EECF244321}">
                <p14:modId xmlns:p14="http://schemas.microsoft.com/office/powerpoint/2010/main" val="660563209"/>
              </p:ext>
            </p:extLst>
          </p:nvPr>
        </p:nvGraphicFramePr>
        <p:xfrm>
          <a:off x="2032000" y="1166842"/>
          <a:ext cx="9387339" cy="4485640"/>
        </p:xfrm>
        <a:graphic>
          <a:graphicData uri="http://schemas.openxmlformats.org/drawingml/2006/table">
            <a:tbl>
              <a:tblPr firstRow="1" bandRow="1">
                <a:tableStyleId>{2D5ABB26-0587-4C30-8999-92F81FD0307C}</a:tableStyleId>
              </a:tblPr>
              <a:tblGrid>
                <a:gridCol w="1840735">
                  <a:extLst>
                    <a:ext uri="{9D8B030D-6E8A-4147-A177-3AD203B41FA5}">
                      <a16:colId xmlns:a16="http://schemas.microsoft.com/office/drawing/2014/main" val="752466031"/>
                    </a:ext>
                  </a:extLst>
                </a:gridCol>
                <a:gridCol w="7546604">
                  <a:extLst>
                    <a:ext uri="{9D8B030D-6E8A-4147-A177-3AD203B41FA5}">
                      <a16:colId xmlns:a16="http://schemas.microsoft.com/office/drawing/2014/main" val="479719526"/>
                    </a:ext>
                  </a:extLst>
                </a:gridCol>
              </a:tblGrid>
              <a:tr h="370840">
                <a:tc>
                  <a:txBody>
                    <a:bodyPr/>
                    <a:lstStyle/>
                    <a:p>
                      <a:r>
                        <a:rPr lang="en-GB" b="1"/>
                        <a:t>OME</a:t>
                      </a:r>
                    </a:p>
                  </a:txBody>
                  <a:tcPr/>
                </a:tc>
                <a:tc>
                  <a:txBody>
                    <a:bodyPr/>
                    <a:lstStyle/>
                    <a:p>
                      <a:r>
                        <a:rPr lang="en-GB"/>
                        <a:t>Ordnance, Munitions and Explosives</a:t>
                      </a:r>
                    </a:p>
                  </a:txBody>
                  <a:tcPr/>
                </a:tc>
                <a:extLst>
                  <a:ext uri="{0D108BD9-81ED-4DB2-BD59-A6C34878D82A}">
                    <a16:rowId xmlns:a16="http://schemas.microsoft.com/office/drawing/2014/main" val="1321012169"/>
                  </a:ext>
                </a:extLst>
              </a:tr>
              <a:tr h="370840">
                <a:tc>
                  <a:txBody>
                    <a:bodyPr/>
                    <a:lstStyle/>
                    <a:p>
                      <a:r>
                        <a:rPr lang="en-GB" b="1"/>
                        <a:t>Ordnance</a:t>
                      </a:r>
                    </a:p>
                  </a:txBody>
                  <a:tcPr/>
                </a:tc>
                <a:tc>
                  <a:txBody>
                    <a:bodyPr/>
                    <a:lstStyle/>
                    <a:p>
                      <a:r>
                        <a:rPr lang="en-GB"/>
                        <a:t>A weapon system with its associated munitions and auxiliary material needed to fire the munition. </a:t>
                      </a:r>
                    </a:p>
                  </a:txBody>
                  <a:tcPr/>
                </a:tc>
                <a:extLst>
                  <a:ext uri="{0D108BD9-81ED-4DB2-BD59-A6C34878D82A}">
                    <a16:rowId xmlns:a16="http://schemas.microsoft.com/office/drawing/2014/main" val="1349129201"/>
                  </a:ext>
                </a:extLst>
              </a:tr>
              <a:tr h="370840">
                <a:tc>
                  <a:txBody>
                    <a:bodyPr/>
                    <a:lstStyle/>
                    <a:p>
                      <a:r>
                        <a:rPr lang="en-GB" b="1"/>
                        <a:t>Munitions</a:t>
                      </a:r>
                    </a:p>
                  </a:txBody>
                  <a:tcPr/>
                </a:tc>
                <a:tc>
                  <a:txBody>
                    <a:bodyPr/>
                    <a:lstStyle/>
                    <a:p>
                      <a:r>
                        <a:rPr lang="en-GB"/>
                        <a:t>A complete device charged with explosives, propellants, pyrotechnics, initiating composition or chemical, biological, radiological, or nuclear material, for use in military operations, including demolitions.</a:t>
                      </a:r>
                    </a:p>
                  </a:txBody>
                  <a:tcPr/>
                </a:tc>
                <a:extLst>
                  <a:ext uri="{0D108BD9-81ED-4DB2-BD59-A6C34878D82A}">
                    <a16:rowId xmlns:a16="http://schemas.microsoft.com/office/drawing/2014/main" val="2000905811"/>
                  </a:ext>
                </a:extLst>
              </a:tr>
              <a:tr h="594360">
                <a:tc>
                  <a:txBody>
                    <a:bodyPr/>
                    <a:lstStyle/>
                    <a:p>
                      <a:r>
                        <a:rPr lang="en-GB" b="1"/>
                        <a:t>Explosives</a:t>
                      </a:r>
                    </a:p>
                  </a:txBody>
                  <a:tcPr/>
                </a:tc>
                <a:tc>
                  <a:txBody>
                    <a:bodyPr/>
                    <a:lstStyle/>
                    <a:p>
                      <a:r>
                        <a:rPr lang="en-GB"/>
                        <a:t>A substance or mixture of substances that, through chemical reaction, is capable of rapidly releasing energy.</a:t>
                      </a:r>
                    </a:p>
                  </a:txBody>
                  <a:tcPr/>
                </a:tc>
                <a:extLst>
                  <a:ext uri="{0D108BD9-81ED-4DB2-BD59-A6C34878D82A}">
                    <a16:rowId xmlns:a16="http://schemas.microsoft.com/office/drawing/2014/main" val="1201073486"/>
                  </a:ext>
                </a:extLst>
              </a:tr>
              <a:tr h="594360">
                <a:tc>
                  <a:txBody>
                    <a:bodyPr/>
                    <a:lstStyle/>
                    <a:p>
                      <a:r>
                        <a:rPr lang="en-GB" b="1"/>
                        <a:t>OSRP</a:t>
                      </a:r>
                    </a:p>
                  </a:txBody>
                  <a:tcPr/>
                </a:tc>
                <a:tc>
                  <a:txBody>
                    <a:bodyPr/>
                    <a:lstStyle/>
                    <a:p>
                      <a:r>
                        <a:rPr lang="en-GB"/>
                        <a:t>OME Safety Review Panel </a:t>
                      </a:r>
                      <a:br>
                        <a:rPr lang="en-GB"/>
                      </a:br>
                      <a:r>
                        <a:rPr lang="en-GB"/>
                        <a:t>Assurance of inherent OME safety shall be through the independent peer review of documentary evidence undertaken by an OME Safety Review Panel (OSRP).</a:t>
                      </a:r>
                    </a:p>
                  </a:txBody>
                  <a:tcPr/>
                </a:tc>
                <a:extLst>
                  <a:ext uri="{0D108BD9-81ED-4DB2-BD59-A6C34878D82A}">
                    <a16:rowId xmlns:a16="http://schemas.microsoft.com/office/drawing/2014/main" val="2196730597"/>
                  </a:ext>
                </a:extLst>
              </a:tr>
              <a:tr h="297180">
                <a:tc>
                  <a:txBody>
                    <a:bodyPr/>
                    <a:lstStyle/>
                    <a:p>
                      <a:r>
                        <a:rPr lang="en-GB" b="1"/>
                        <a:t>OAS</a:t>
                      </a:r>
                    </a:p>
                  </a:txBody>
                  <a:tcPr/>
                </a:tc>
                <a:tc>
                  <a:txBody>
                    <a:bodyPr/>
                    <a:lstStyle/>
                    <a:p>
                      <a:r>
                        <a:rPr lang="en-GB"/>
                        <a:t>OSRP Assurance Statement</a:t>
                      </a:r>
                    </a:p>
                  </a:txBody>
                  <a:tcPr/>
                </a:tc>
                <a:extLst>
                  <a:ext uri="{0D108BD9-81ED-4DB2-BD59-A6C34878D82A}">
                    <a16:rowId xmlns:a16="http://schemas.microsoft.com/office/drawing/2014/main" val="3419629571"/>
                  </a:ext>
                </a:extLst>
              </a:tr>
              <a:tr h="297180">
                <a:tc>
                  <a:txBody>
                    <a:bodyPr/>
                    <a:lstStyle/>
                    <a:p>
                      <a:r>
                        <a:rPr lang="en-GB" b="1"/>
                        <a:t>ALWRC</a:t>
                      </a:r>
                    </a:p>
                  </a:txBody>
                  <a:tcPr/>
                </a:tc>
                <a:tc>
                  <a:txBody>
                    <a:bodyPr/>
                    <a:lstStyle/>
                    <a:p>
                      <a:r>
                        <a:rPr lang="en-GB"/>
                        <a:t>Air Launched Weapon Release Certificate </a:t>
                      </a:r>
                    </a:p>
                  </a:txBody>
                  <a:tcPr/>
                </a:tc>
                <a:extLst>
                  <a:ext uri="{0D108BD9-81ED-4DB2-BD59-A6C34878D82A}">
                    <a16:rowId xmlns:a16="http://schemas.microsoft.com/office/drawing/2014/main" val="1196596809"/>
                  </a:ext>
                </a:extLst>
              </a:tr>
            </a:tbl>
          </a:graphicData>
        </a:graphic>
      </p:graphicFrame>
    </p:spTree>
    <p:extLst>
      <p:ext uri="{BB962C8B-B14F-4D97-AF65-F5344CB8AC3E}">
        <p14:creationId xmlns:p14="http://schemas.microsoft.com/office/powerpoint/2010/main" val="92172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576FF-3A76-D8FE-6842-38602D342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3E5AB5-72C8-4694-6D75-ED1ED1461CBF}"/>
              </a:ext>
            </a:extLst>
          </p:cNvPr>
          <p:cNvSpPr>
            <a:spLocks noGrp="1"/>
          </p:cNvSpPr>
          <p:nvPr>
            <p:ph type="title"/>
          </p:nvPr>
        </p:nvSpPr>
        <p:spPr/>
        <p:txBody>
          <a:bodyPr>
            <a:normAutofit fontScale="90000"/>
          </a:bodyPr>
          <a:lstStyle/>
          <a:p>
            <a:r>
              <a:rPr lang="en-GB"/>
              <a:t>Sources of OME Integration Policy</a:t>
            </a:r>
          </a:p>
        </p:txBody>
      </p:sp>
      <p:sp>
        <p:nvSpPr>
          <p:cNvPr id="3" name="Content Placeholder 2">
            <a:extLst>
              <a:ext uri="{FF2B5EF4-FFF2-40B4-BE49-F238E27FC236}">
                <a16:creationId xmlns:a16="http://schemas.microsoft.com/office/drawing/2014/main" id="{E356943A-581A-285C-5B64-4490E6333DE2}"/>
              </a:ext>
            </a:extLst>
          </p:cNvPr>
          <p:cNvSpPr>
            <a:spLocks noGrp="1"/>
          </p:cNvSpPr>
          <p:nvPr>
            <p:ph sz="half" idx="12"/>
          </p:nvPr>
        </p:nvSpPr>
        <p:spPr/>
        <p:txBody>
          <a:bodyPr/>
          <a:lstStyle/>
          <a:p>
            <a:endParaRPr lang="en-GB"/>
          </a:p>
        </p:txBody>
      </p:sp>
      <p:pic>
        <p:nvPicPr>
          <p:cNvPr id="5" name="Picture 2">
            <a:extLst>
              <a:ext uri="{FF2B5EF4-FFF2-40B4-BE49-F238E27FC236}">
                <a16:creationId xmlns:a16="http://schemas.microsoft.com/office/drawing/2014/main" id="{81000AA5-6EF3-E98D-75D3-BDC116E6355B}"/>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992" b="1253"/>
          <a:stretch/>
        </p:blipFill>
        <p:spPr bwMode="auto">
          <a:xfrm>
            <a:off x="1366977" y="1712980"/>
            <a:ext cx="9592169" cy="427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7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76DC-572D-D4CE-AE09-FA3E5A5A8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7CE53-FA8E-7AF0-D8FD-94602F0C7D36}"/>
              </a:ext>
            </a:extLst>
          </p:cNvPr>
          <p:cNvSpPr>
            <a:spLocks noGrp="1"/>
          </p:cNvSpPr>
          <p:nvPr>
            <p:ph type="title"/>
          </p:nvPr>
        </p:nvSpPr>
        <p:spPr>
          <a:xfrm>
            <a:off x="243480" y="236125"/>
            <a:ext cx="11705040" cy="487431"/>
          </a:xfrm>
        </p:spPr>
        <p:txBody>
          <a:bodyPr>
            <a:normAutofit fontScale="90000"/>
          </a:bodyPr>
          <a:lstStyle/>
          <a:p>
            <a:r>
              <a:rPr lang="en-GB"/>
              <a:t>Inherent OME Risks</a:t>
            </a:r>
          </a:p>
        </p:txBody>
      </p:sp>
      <p:pic>
        <p:nvPicPr>
          <p:cNvPr id="6" name="Picture 5">
            <a:extLst>
              <a:ext uri="{FF2B5EF4-FFF2-40B4-BE49-F238E27FC236}">
                <a16:creationId xmlns:a16="http://schemas.microsoft.com/office/drawing/2014/main" id="{246165E9-D6DB-E2E9-B130-17EBA87B882F}"/>
              </a:ext>
            </a:extLst>
          </p:cNvPr>
          <p:cNvPicPr>
            <a:picLocks noChangeAspect="1"/>
          </p:cNvPicPr>
          <p:nvPr/>
        </p:nvPicPr>
        <p:blipFill>
          <a:blip r:embed="rId3"/>
          <a:stretch>
            <a:fillRect/>
          </a:stretch>
        </p:blipFill>
        <p:spPr>
          <a:xfrm>
            <a:off x="1098515" y="1091584"/>
            <a:ext cx="9707330" cy="5458587"/>
          </a:xfrm>
          <a:prstGeom prst="rect">
            <a:avLst/>
          </a:prstGeom>
        </p:spPr>
      </p:pic>
      <p:pic>
        <p:nvPicPr>
          <p:cNvPr id="7" name="Picture 6">
            <a:extLst>
              <a:ext uri="{FF2B5EF4-FFF2-40B4-BE49-F238E27FC236}">
                <a16:creationId xmlns:a16="http://schemas.microsoft.com/office/drawing/2014/main" id="{102D337D-9740-CB2B-6048-0E013EA1BD21}"/>
              </a:ext>
            </a:extLst>
          </p:cNvPr>
          <p:cNvPicPr>
            <a:picLocks noChangeAspect="1"/>
          </p:cNvPicPr>
          <p:nvPr/>
        </p:nvPicPr>
        <p:blipFill>
          <a:blip r:embed="rId4"/>
          <a:stretch>
            <a:fillRect/>
          </a:stretch>
        </p:blipFill>
        <p:spPr>
          <a:xfrm>
            <a:off x="907989" y="958216"/>
            <a:ext cx="9897856" cy="5591955"/>
          </a:xfrm>
          <a:prstGeom prst="rect">
            <a:avLst/>
          </a:prstGeom>
        </p:spPr>
      </p:pic>
      <p:pic>
        <p:nvPicPr>
          <p:cNvPr id="8" name="Picture 7">
            <a:extLst>
              <a:ext uri="{FF2B5EF4-FFF2-40B4-BE49-F238E27FC236}">
                <a16:creationId xmlns:a16="http://schemas.microsoft.com/office/drawing/2014/main" id="{1637AE33-A346-8E22-6C4A-0E3F8EAE7988}"/>
              </a:ext>
            </a:extLst>
          </p:cNvPr>
          <p:cNvPicPr>
            <a:picLocks noChangeAspect="1"/>
          </p:cNvPicPr>
          <p:nvPr/>
        </p:nvPicPr>
        <p:blipFill>
          <a:blip r:embed="rId5"/>
          <a:stretch>
            <a:fillRect/>
          </a:stretch>
        </p:blipFill>
        <p:spPr>
          <a:xfrm>
            <a:off x="984199" y="976326"/>
            <a:ext cx="9821646" cy="5506218"/>
          </a:xfrm>
          <a:prstGeom prst="rect">
            <a:avLst/>
          </a:prstGeom>
        </p:spPr>
      </p:pic>
      <p:pic>
        <p:nvPicPr>
          <p:cNvPr id="10" name="Picture 9">
            <a:extLst>
              <a:ext uri="{FF2B5EF4-FFF2-40B4-BE49-F238E27FC236}">
                <a16:creationId xmlns:a16="http://schemas.microsoft.com/office/drawing/2014/main" id="{5C89852B-EBC6-CACE-CDFE-15816CCE53EE}"/>
              </a:ext>
            </a:extLst>
          </p:cNvPr>
          <p:cNvPicPr>
            <a:picLocks noChangeAspect="1"/>
          </p:cNvPicPr>
          <p:nvPr/>
        </p:nvPicPr>
        <p:blipFill>
          <a:blip r:embed="rId6"/>
          <a:stretch>
            <a:fillRect/>
          </a:stretch>
        </p:blipFill>
        <p:spPr>
          <a:xfrm>
            <a:off x="774587" y="871057"/>
            <a:ext cx="10031258" cy="5679114"/>
          </a:xfrm>
          <a:prstGeom prst="rect">
            <a:avLst/>
          </a:prstGeom>
        </p:spPr>
      </p:pic>
      <p:pic>
        <p:nvPicPr>
          <p:cNvPr id="11" name="Picture 10">
            <a:extLst>
              <a:ext uri="{FF2B5EF4-FFF2-40B4-BE49-F238E27FC236}">
                <a16:creationId xmlns:a16="http://schemas.microsoft.com/office/drawing/2014/main" id="{F00C7BFB-BBC8-3A07-2E41-7A54E22BF0A8}"/>
              </a:ext>
            </a:extLst>
          </p:cNvPr>
          <p:cNvPicPr>
            <a:picLocks noChangeAspect="1"/>
          </p:cNvPicPr>
          <p:nvPr/>
        </p:nvPicPr>
        <p:blipFill>
          <a:blip r:embed="rId7"/>
          <a:stretch>
            <a:fillRect/>
          </a:stretch>
        </p:blipFill>
        <p:spPr>
          <a:xfrm>
            <a:off x="848021" y="932130"/>
            <a:ext cx="9957824" cy="5594610"/>
          </a:xfrm>
          <a:prstGeom prst="rect">
            <a:avLst/>
          </a:prstGeom>
        </p:spPr>
      </p:pic>
      <p:pic>
        <p:nvPicPr>
          <p:cNvPr id="12" name="Picture 11">
            <a:extLst>
              <a:ext uri="{FF2B5EF4-FFF2-40B4-BE49-F238E27FC236}">
                <a16:creationId xmlns:a16="http://schemas.microsoft.com/office/drawing/2014/main" id="{112FF829-FFD7-0161-03C7-2E92710F28FE}"/>
              </a:ext>
            </a:extLst>
          </p:cNvPr>
          <p:cNvPicPr>
            <a:picLocks noChangeAspect="1"/>
          </p:cNvPicPr>
          <p:nvPr/>
        </p:nvPicPr>
        <p:blipFill>
          <a:blip r:embed="rId8"/>
          <a:stretch>
            <a:fillRect/>
          </a:stretch>
        </p:blipFill>
        <p:spPr>
          <a:xfrm>
            <a:off x="810062" y="922157"/>
            <a:ext cx="10169919" cy="5628014"/>
          </a:xfrm>
          <a:prstGeom prst="rect">
            <a:avLst/>
          </a:prstGeom>
        </p:spPr>
      </p:pic>
    </p:spTree>
    <p:extLst>
      <p:ext uri="{BB962C8B-B14F-4D97-AF65-F5344CB8AC3E}">
        <p14:creationId xmlns:p14="http://schemas.microsoft.com/office/powerpoint/2010/main" val="12151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E5D55-F035-DCBF-73E5-734DC04D9B09}"/>
            </a:ext>
          </a:extLst>
        </p:cNvPr>
        <p:cNvGrpSpPr/>
        <p:nvPr/>
      </p:nvGrpSpPr>
      <p:grpSpPr>
        <a:xfrm>
          <a:off x="0" y="0"/>
          <a:ext cx="0" cy="0"/>
          <a:chOff x="0" y="0"/>
          <a:chExt cx="0" cy="0"/>
        </a:xfrm>
      </p:grpSpPr>
      <p:pic>
        <p:nvPicPr>
          <p:cNvPr id="5" name="Picture 4" descr="A yellow warning sign with black text&#10;&#10;AI-generated content may be incorrect.">
            <a:extLst>
              <a:ext uri="{FF2B5EF4-FFF2-40B4-BE49-F238E27FC236}">
                <a16:creationId xmlns:a16="http://schemas.microsoft.com/office/drawing/2014/main" id="{7769029B-0C72-14E1-F92C-3166B9626E22}"/>
              </a:ext>
            </a:extLst>
          </p:cNvPr>
          <p:cNvPicPr>
            <a:picLocks noChangeAspect="1"/>
          </p:cNvPicPr>
          <p:nvPr/>
        </p:nvPicPr>
        <p:blipFill>
          <a:blip r:embed="rId3"/>
          <a:stretch>
            <a:fillRect/>
          </a:stretch>
        </p:blipFill>
        <p:spPr>
          <a:xfrm>
            <a:off x="4620669" y="1147045"/>
            <a:ext cx="3117676" cy="4824869"/>
          </a:xfrm>
          <a:prstGeom prst="rect">
            <a:avLst/>
          </a:prstGeom>
        </p:spPr>
      </p:pic>
    </p:spTree>
    <p:extLst>
      <p:ext uri="{BB962C8B-B14F-4D97-AF65-F5344CB8AC3E}">
        <p14:creationId xmlns:p14="http://schemas.microsoft.com/office/powerpoint/2010/main" val="358967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233DC-F8C3-2FD3-DE96-EFEC12EE9BC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28DA785-97BD-BBF6-9AB7-F18933D68528}"/>
              </a:ext>
            </a:extLst>
          </p:cNvPr>
          <p:cNvSpPr/>
          <p:nvPr/>
        </p:nvSpPr>
        <p:spPr>
          <a:xfrm>
            <a:off x="0" y="0"/>
            <a:ext cx="12192000" cy="6343650"/>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276D12A-1765-80C6-B004-DB7A56D361EB}"/>
              </a:ext>
            </a:extLst>
          </p:cNvPr>
          <p:cNvSpPr>
            <a:spLocks noGrp="1"/>
          </p:cNvSpPr>
          <p:nvPr>
            <p:ph type="title"/>
          </p:nvPr>
        </p:nvSpPr>
        <p:spPr/>
        <p:txBody>
          <a:bodyPr>
            <a:normAutofit fontScale="90000"/>
          </a:bodyPr>
          <a:lstStyle/>
          <a:p>
            <a:r>
              <a:rPr lang="en-GB"/>
              <a:t>The TAA and OME Integration</a:t>
            </a:r>
          </a:p>
        </p:txBody>
      </p:sp>
      <p:pic>
        <p:nvPicPr>
          <p:cNvPr id="7" name="Picture 6">
            <a:extLst>
              <a:ext uri="{FF2B5EF4-FFF2-40B4-BE49-F238E27FC236}">
                <a16:creationId xmlns:a16="http://schemas.microsoft.com/office/drawing/2014/main" id="{4CD21342-53F7-8277-4297-1A6DBA9E1156}"/>
              </a:ext>
            </a:extLst>
          </p:cNvPr>
          <p:cNvPicPr>
            <a:picLocks noChangeAspect="1"/>
          </p:cNvPicPr>
          <p:nvPr/>
        </p:nvPicPr>
        <p:blipFill>
          <a:blip r:embed="rId3"/>
          <a:srcRect l="7666" t="15763" r="22617" b="16255"/>
          <a:stretch/>
        </p:blipFill>
        <p:spPr>
          <a:xfrm>
            <a:off x="8043187" y="3522128"/>
            <a:ext cx="2340000" cy="1927463"/>
          </a:xfrm>
          <a:prstGeom prst="rect">
            <a:avLst/>
          </a:prstGeom>
          <a:ln>
            <a:noFill/>
          </a:ln>
        </p:spPr>
      </p:pic>
      <p:sp>
        <p:nvSpPr>
          <p:cNvPr id="8" name="TextBox 5">
            <a:extLst>
              <a:ext uri="{FF2B5EF4-FFF2-40B4-BE49-F238E27FC236}">
                <a16:creationId xmlns:a16="http://schemas.microsoft.com/office/drawing/2014/main" id="{F8F009F3-6716-14BC-C895-8B0C17BA9E32}"/>
              </a:ext>
            </a:extLst>
          </p:cNvPr>
          <p:cNvSpPr txBox="1"/>
          <p:nvPr/>
        </p:nvSpPr>
        <p:spPr>
          <a:xfrm>
            <a:off x="270788" y="1133317"/>
            <a:ext cx="1572768" cy="480131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rgbClr val="5824DF"/>
                </a:solidFill>
              </a:rPr>
              <a:t>DSA 02 &amp; 03</a:t>
            </a:r>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p:txBody>
      </p:sp>
      <p:sp>
        <p:nvSpPr>
          <p:cNvPr id="9" name="TextBox 8">
            <a:extLst>
              <a:ext uri="{FF2B5EF4-FFF2-40B4-BE49-F238E27FC236}">
                <a16:creationId xmlns:a16="http://schemas.microsoft.com/office/drawing/2014/main" id="{22584CCA-4A6B-4235-61C8-4016E8756C76}"/>
              </a:ext>
            </a:extLst>
          </p:cNvPr>
          <p:cNvSpPr txBox="1"/>
          <p:nvPr/>
        </p:nvSpPr>
        <p:spPr>
          <a:xfrm>
            <a:off x="1953151" y="1279860"/>
            <a:ext cx="8974322" cy="646331"/>
          </a:xfrm>
          <a:prstGeom prst="rect">
            <a:avLst/>
          </a:prstGeom>
          <a:noFill/>
          <a:ln>
            <a:noFill/>
          </a:ln>
        </p:spPr>
        <p:txBody>
          <a:bodyPr wrap="square" lIns="91440" tIns="45720" rIns="91440" bIns="45720" rtlCol="0" anchor="t">
            <a:spAutoFit/>
          </a:bodyPr>
          <a:lstStyle/>
          <a:p>
            <a:pPr algn="just"/>
            <a:r>
              <a:rPr lang="en-GB"/>
              <a:t>The platform DTL is wholly responsible for the safety of the complete weapons system.</a:t>
            </a:r>
          </a:p>
          <a:p>
            <a:endParaRPr lang="en-GB"/>
          </a:p>
        </p:txBody>
      </p:sp>
      <p:pic>
        <p:nvPicPr>
          <p:cNvPr id="10" name="Picture 9">
            <a:extLst>
              <a:ext uri="{FF2B5EF4-FFF2-40B4-BE49-F238E27FC236}">
                <a16:creationId xmlns:a16="http://schemas.microsoft.com/office/drawing/2014/main" id="{B3051BB5-E57B-818C-6FAA-ADBE9A251245}"/>
              </a:ext>
            </a:extLst>
          </p:cNvPr>
          <p:cNvPicPr>
            <a:picLocks noChangeAspect="1"/>
          </p:cNvPicPr>
          <p:nvPr/>
        </p:nvPicPr>
        <p:blipFill>
          <a:blip r:embed="rId4"/>
          <a:srcRect l="11709" t="25139" r="27954" b="10306"/>
          <a:stretch/>
        </p:blipFill>
        <p:spPr>
          <a:xfrm>
            <a:off x="8043187" y="3522127"/>
            <a:ext cx="2340000" cy="1927463"/>
          </a:xfrm>
          <a:prstGeom prst="rect">
            <a:avLst/>
          </a:prstGeom>
          <a:ln>
            <a:noFill/>
          </a:ln>
        </p:spPr>
      </p:pic>
      <p:sp>
        <p:nvSpPr>
          <p:cNvPr id="11" name="TextBox 10">
            <a:extLst>
              <a:ext uri="{FF2B5EF4-FFF2-40B4-BE49-F238E27FC236}">
                <a16:creationId xmlns:a16="http://schemas.microsoft.com/office/drawing/2014/main" id="{62FEC0D5-CF00-B601-A351-AF9F84482758}"/>
              </a:ext>
            </a:extLst>
          </p:cNvPr>
          <p:cNvSpPr txBox="1"/>
          <p:nvPr/>
        </p:nvSpPr>
        <p:spPr>
          <a:xfrm>
            <a:off x="2048566" y="2122698"/>
            <a:ext cx="9070425" cy="646331"/>
          </a:xfrm>
          <a:prstGeom prst="rect">
            <a:avLst/>
          </a:prstGeom>
          <a:noFill/>
          <a:ln>
            <a:noFill/>
          </a:ln>
        </p:spPr>
        <p:txBody>
          <a:bodyPr wrap="square" rtlCol="0">
            <a:spAutoFit/>
          </a:bodyPr>
          <a:lstStyle/>
          <a:p>
            <a:pPr algn="just"/>
            <a:r>
              <a:rPr lang="en-GB"/>
              <a:t>Responsibilities for safety issues that fall outside the definition of Inherent OME safety shall be managed in accordance with the policy requirements in [the MRP].</a:t>
            </a:r>
          </a:p>
        </p:txBody>
      </p:sp>
      <p:sp>
        <p:nvSpPr>
          <p:cNvPr id="12" name="TextBox 11">
            <a:extLst>
              <a:ext uri="{FF2B5EF4-FFF2-40B4-BE49-F238E27FC236}">
                <a16:creationId xmlns:a16="http://schemas.microsoft.com/office/drawing/2014/main" id="{45209670-8A93-48DB-3FE1-91E45601607A}"/>
              </a:ext>
            </a:extLst>
          </p:cNvPr>
          <p:cNvSpPr txBox="1"/>
          <p:nvPr/>
        </p:nvSpPr>
        <p:spPr>
          <a:xfrm>
            <a:off x="2197220" y="3285529"/>
            <a:ext cx="5438692" cy="1200329"/>
          </a:xfrm>
          <a:prstGeom prst="rect">
            <a:avLst/>
          </a:prstGeom>
          <a:noFill/>
        </p:spPr>
        <p:txBody>
          <a:bodyPr wrap="square" rtlCol="0">
            <a:spAutoFit/>
          </a:bodyPr>
          <a:lstStyle/>
          <a:p>
            <a:pPr algn="just"/>
            <a:r>
              <a:rPr lang="en-GB"/>
              <a:t>Where a Safety and Environmental Case covers entire Weapon Systems, a wider combat systems or platforms, the interfaces shall be assessed for requirements and risks that impact on the OME. </a:t>
            </a:r>
          </a:p>
        </p:txBody>
      </p:sp>
      <p:sp>
        <p:nvSpPr>
          <p:cNvPr id="13" name="Arrow: Right 12">
            <a:extLst>
              <a:ext uri="{FF2B5EF4-FFF2-40B4-BE49-F238E27FC236}">
                <a16:creationId xmlns:a16="http://schemas.microsoft.com/office/drawing/2014/main" id="{3BE36F95-664B-BE2A-E6CE-CCA70590D104}"/>
              </a:ext>
            </a:extLst>
          </p:cNvPr>
          <p:cNvSpPr/>
          <p:nvPr/>
        </p:nvSpPr>
        <p:spPr>
          <a:xfrm rot="19723877">
            <a:off x="8229228" y="4429811"/>
            <a:ext cx="1431898" cy="30191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4C3C2A3-939F-F252-10BD-583D9A6957D0}"/>
              </a:ext>
            </a:extLst>
          </p:cNvPr>
          <p:cNvSpPr/>
          <p:nvPr/>
        </p:nvSpPr>
        <p:spPr>
          <a:xfrm rot="15242848">
            <a:off x="9513069" y="4961380"/>
            <a:ext cx="1520829" cy="30191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474B6A59-07A4-E147-307A-4C8E093E3F09}"/>
              </a:ext>
            </a:extLst>
          </p:cNvPr>
          <p:cNvSpPr/>
          <p:nvPr/>
        </p:nvSpPr>
        <p:spPr>
          <a:xfrm rot="1391977">
            <a:off x="8212566" y="3493796"/>
            <a:ext cx="1188603" cy="30191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26605D63-6E28-C32A-5957-47EAEAB038A9}"/>
              </a:ext>
            </a:extLst>
          </p:cNvPr>
          <p:cNvSpPr/>
          <p:nvPr/>
        </p:nvSpPr>
        <p:spPr>
          <a:xfrm rot="8160032">
            <a:off x="9968724" y="3582831"/>
            <a:ext cx="1431898" cy="30191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202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0DE82-01C4-7892-12EA-78AB96FCEA7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6976245-B0EA-FD45-679C-2544D2881BFB}"/>
              </a:ext>
            </a:extLst>
          </p:cNvPr>
          <p:cNvSpPr/>
          <p:nvPr/>
        </p:nvSpPr>
        <p:spPr>
          <a:xfrm>
            <a:off x="0" y="0"/>
            <a:ext cx="12192000" cy="6340416"/>
          </a:xfrm>
          <a:prstGeom prst="rect">
            <a:avLst/>
          </a:prstGeom>
          <a:solidFill>
            <a:srgbClr val="CBDBF5"/>
          </a:solidFill>
          <a:ln>
            <a:solidFill>
              <a:srgbClr val="CBD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4C3ED1C-1B75-81DC-3F6F-0A77666F77AE}"/>
              </a:ext>
            </a:extLst>
          </p:cNvPr>
          <p:cNvSpPr>
            <a:spLocks noGrp="1"/>
          </p:cNvSpPr>
          <p:nvPr>
            <p:ph type="title"/>
          </p:nvPr>
        </p:nvSpPr>
        <p:spPr/>
        <p:txBody>
          <a:bodyPr>
            <a:normAutofit fontScale="90000"/>
          </a:bodyPr>
          <a:lstStyle/>
          <a:p>
            <a:r>
              <a:rPr lang="en-GB"/>
              <a:t>The OME Team Leader</a:t>
            </a:r>
          </a:p>
        </p:txBody>
      </p:sp>
      <p:pic>
        <p:nvPicPr>
          <p:cNvPr id="5" name="Picture 4">
            <a:extLst>
              <a:ext uri="{FF2B5EF4-FFF2-40B4-BE49-F238E27FC236}">
                <a16:creationId xmlns:a16="http://schemas.microsoft.com/office/drawing/2014/main" id="{0E856717-4DA7-3603-F27C-3272E9947632}"/>
              </a:ext>
            </a:extLst>
          </p:cNvPr>
          <p:cNvPicPr>
            <a:picLocks noChangeAspect="1"/>
          </p:cNvPicPr>
          <p:nvPr/>
        </p:nvPicPr>
        <p:blipFill>
          <a:blip r:embed="rId3"/>
          <a:stretch>
            <a:fillRect/>
          </a:stretch>
        </p:blipFill>
        <p:spPr>
          <a:xfrm>
            <a:off x="1236838" y="1027906"/>
            <a:ext cx="10116962" cy="5312510"/>
          </a:xfrm>
          <a:prstGeom prst="rect">
            <a:avLst/>
          </a:prstGeom>
        </p:spPr>
      </p:pic>
      <p:pic>
        <p:nvPicPr>
          <p:cNvPr id="6" name="Picture 5">
            <a:extLst>
              <a:ext uri="{FF2B5EF4-FFF2-40B4-BE49-F238E27FC236}">
                <a16:creationId xmlns:a16="http://schemas.microsoft.com/office/drawing/2014/main" id="{E020601A-9C93-529F-6264-A21A563CA20C}"/>
              </a:ext>
            </a:extLst>
          </p:cNvPr>
          <p:cNvPicPr>
            <a:picLocks noChangeAspect="1"/>
          </p:cNvPicPr>
          <p:nvPr/>
        </p:nvPicPr>
        <p:blipFill>
          <a:blip r:embed="rId4"/>
          <a:stretch>
            <a:fillRect/>
          </a:stretch>
        </p:blipFill>
        <p:spPr>
          <a:xfrm>
            <a:off x="4282089" y="740452"/>
            <a:ext cx="3633560" cy="5018507"/>
          </a:xfrm>
          <a:prstGeom prst="rect">
            <a:avLst/>
          </a:prstGeom>
        </p:spPr>
      </p:pic>
    </p:spTree>
    <p:extLst>
      <p:ext uri="{BB962C8B-B14F-4D97-AF65-F5344CB8AC3E}">
        <p14:creationId xmlns:p14="http://schemas.microsoft.com/office/powerpoint/2010/main" val="3972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63947-E1F0-3E05-1265-3B31B893A5F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08C127B-F00B-556A-3C9F-1EC6FCED6399}"/>
              </a:ext>
            </a:extLst>
          </p:cNvPr>
          <p:cNvSpPr/>
          <p:nvPr/>
        </p:nvSpPr>
        <p:spPr>
          <a:xfrm>
            <a:off x="0" y="0"/>
            <a:ext cx="12192000" cy="6340416"/>
          </a:xfrm>
          <a:prstGeom prst="rect">
            <a:avLst/>
          </a:prstGeom>
          <a:solidFill>
            <a:srgbClr val="CBDBF5"/>
          </a:solidFill>
          <a:ln>
            <a:solidFill>
              <a:srgbClr val="CBD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4F2CCB0-02BD-AF06-A999-6A45387F1BAD}"/>
              </a:ext>
            </a:extLst>
          </p:cNvPr>
          <p:cNvPicPr>
            <a:picLocks noChangeAspect="1"/>
          </p:cNvPicPr>
          <p:nvPr/>
        </p:nvPicPr>
        <p:blipFill>
          <a:blip r:embed="rId3"/>
          <a:srcRect l="2818" t="9108" r="4927" b="5670"/>
          <a:stretch/>
        </p:blipFill>
        <p:spPr>
          <a:xfrm>
            <a:off x="849466" y="2119383"/>
            <a:ext cx="4310932" cy="2027584"/>
          </a:xfrm>
          <a:prstGeom prst="rect">
            <a:avLst/>
          </a:prstGeom>
        </p:spPr>
      </p:pic>
      <p:pic>
        <p:nvPicPr>
          <p:cNvPr id="6" name="Picture 5">
            <a:extLst>
              <a:ext uri="{FF2B5EF4-FFF2-40B4-BE49-F238E27FC236}">
                <a16:creationId xmlns:a16="http://schemas.microsoft.com/office/drawing/2014/main" id="{7FEDA2AE-3C29-9949-16E9-C1A9F1419DC7}"/>
              </a:ext>
            </a:extLst>
          </p:cNvPr>
          <p:cNvPicPr>
            <a:picLocks noChangeAspect="1"/>
          </p:cNvPicPr>
          <p:nvPr/>
        </p:nvPicPr>
        <p:blipFill>
          <a:blip r:embed="rId4"/>
          <a:stretch>
            <a:fillRect/>
          </a:stretch>
        </p:blipFill>
        <p:spPr>
          <a:xfrm>
            <a:off x="5049388" y="1404181"/>
            <a:ext cx="4225809" cy="2576217"/>
          </a:xfrm>
          <a:prstGeom prst="rect">
            <a:avLst/>
          </a:prstGeom>
        </p:spPr>
      </p:pic>
      <p:pic>
        <p:nvPicPr>
          <p:cNvPr id="7" name="Picture 6">
            <a:extLst>
              <a:ext uri="{FF2B5EF4-FFF2-40B4-BE49-F238E27FC236}">
                <a16:creationId xmlns:a16="http://schemas.microsoft.com/office/drawing/2014/main" id="{D135A1A9-C49A-3C6E-67A7-CBB06668EA67}"/>
              </a:ext>
            </a:extLst>
          </p:cNvPr>
          <p:cNvPicPr>
            <a:picLocks noChangeAspect="1"/>
          </p:cNvPicPr>
          <p:nvPr/>
        </p:nvPicPr>
        <p:blipFill>
          <a:blip r:embed="rId5"/>
          <a:stretch>
            <a:fillRect/>
          </a:stretch>
        </p:blipFill>
        <p:spPr>
          <a:xfrm>
            <a:off x="9163854" y="1666120"/>
            <a:ext cx="2832610" cy="1998423"/>
          </a:xfrm>
          <a:prstGeom prst="rect">
            <a:avLst/>
          </a:prstGeom>
        </p:spPr>
      </p:pic>
      <p:pic>
        <p:nvPicPr>
          <p:cNvPr id="8" name="Picture 7">
            <a:extLst>
              <a:ext uri="{FF2B5EF4-FFF2-40B4-BE49-F238E27FC236}">
                <a16:creationId xmlns:a16="http://schemas.microsoft.com/office/drawing/2014/main" id="{7228B895-9298-2403-B432-3C888D96189C}"/>
              </a:ext>
            </a:extLst>
          </p:cNvPr>
          <p:cNvPicPr>
            <a:picLocks noChangeAspect="1"/>
          </p:cNvPicPr>
          <p:nvPr/>
        </p:nvPicPr>
        <p:blipFill>
          <a:blip r:embed="rId6"/>
          <a:srcRect t="2763"/>
          <a:stretch/>
        </p:blipFill>
        <p:spPr>
          <a:xfrm>
            <a:off x="5049388" y="3803093"/>
            <a:ext cx="3671578" cy="1971802"/>
          </a:xfrm>
          <a:prstGeom prst="rect">
            <a:avLst/>
          </a:prstGeom>
        </p:spPr>
      </p:pic>
      <p:pic>
        <p:nvPicPr>
          <p:cNvPr id="9" name="Picture 8">
            <a:extLst>
              <a:ext uri="{FF2B5EF4-FFF2-40B4-BE49-F238E27FC236}">
                <a16:creationId xmlns:a16="http://schemas.microsoft.com/office/drawing/2014/main" id="{0E4F10F2-E43D-039E-EE57-DA61BE2E0E28}"/>
              </a:ext>
            </a:extLst>
          </p:cNvPr>
          <p:cNvPicPr>
            <a:picLocks noChangeAspect="1"/>
          </p:cNvPicPr>
          <p:nvPr/>
        </p:nvPicPr>
        <p:blipFill>
          <a:blip r:embed="rId7"/>
          <a:stretch>
            <a:fillRect/>
          </a:stretch>
        </p:blipFill>
        <p:spPr>
          <a:xfrm rot="20443472">
            <a:off x="3994833" y="4505548"/>
            <a:ext cx="1927110" cy="1454480"/>
          </a:xfrm>
          <a:prstGeom prst="rect">
            <a:avLst/>
          </a:prstGeom>
        </p:spPr>
      </p:pic>
      <p:sp>
        <p:nvSpPr>
          <p:cNvPr id="11" name="Title 1">
            <a:extLst>
              <a:ext uri="{FF2B5EF4-FFF2-40B4-BE49-F238E27FC236}">
                <a16:creationId xmlns:a16="http://schemas.microsoft.com/office/drawing/2014/main" id="{39C01EF5-8ACB-29FD-F4A9-97F54837C8BA}"/>
              </a:ext>
            </a:extLst>
          </p:cNvPr>
          <p:cNvSpPr>
            <a:spLocks noGrp="1"/>
          </p:cNvSpPr>
          <p:nvPr>
            <p:ph type="title"/>
          </p:nvPr>
        </p:nvSpPr>
        <p:spPr>
          <a:xfrm>
            <a:off x="270788" y="254691"/>
            <a:ext cx="11705040" cy="487431"/>
          </a:xfrm>
        </p:spPr>
        <p:txBody>
          <a:bodyPr>
            <a:normAutofit fontScale="90000"/>
          </a:bodyPr>
          <a:lstStyle/>
          <a:p>
            <a:r>
              <a:rPr lang="en-GB"/>
              <a:t>Manufacture to Target or Disposal Sequence</a:t>
            </a:r>
          </a:p>
        </p:txBody>
      </p:sp>
    </p:spTree>
    <p:extLst>
      <p:ext uri="{BB962C8B-B14F-4D97-AF65-F5344CB8AC3E}">
        <p14:creationId xmlns:p14="http://schemas.microsoft.com/office/powerpoint/2010/main" val="17305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1DCC593FFEEC458A67D1811929B19C" ma:contentTypeVersion="8" ma:contentTypeDescription="Create a new document." ma:contentTypeScope="" ma:versionID="e9992b4338e9414777d8c0936ac14ed5">
  <xsd:schema xmlns:xsd="http://www.w3.org/2001/XMLSchema" xmlns:xs="http://www.w3.org/2001/XMLSchema" xmlns:p="http://schemas.microsoft.com/office/2006/metadata/properties" xmlns:ns2="a0c7739c-1424-463b-b443-572130599851" targetNamespace="http://schemas.microsoft.com/office/2006/metadata/properties" ma:root="true" ma:fieldsID="8eccf77bb594ed35decf7aa96621af3f" ns2:_="">
    <xsd:import namespace="a0c7739c-1424-463b-b443-5721305998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7739c-1424-463b-b443-5721305998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sisl xmlns:xsd="http://www.w3.org/2001/XMLSchema" xmlns:xsi="http://www.w3.org/2001/XMLSchema-instance" xmlns="http://www.boldonjames.com/2008/01/sie/internal/label" sislVersion="0" policy="c21ac82b-aaa7-4c95-988f-cb3a56434204" origin="userSelected"/>
</file>

<file path=customXml/item5.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jMjFhYzgyYi1hYWE3LTRjOTUtOTg4Zi1jYjNhNTY0MzQyMDQiIG9yaWdpbj0idXNlclNlbGVjdGVkIiAvPjxVc2VyTmFtZT5SLUFDRVxCUk9INDIxNy1SPC9Vc2VyTmFtZT48RGF0ZVRpbWU+MTEvMDYvMjAyNSAwOToyNDowODwvRGF0ZVRpbWU+PExhYmVsU3RyaW5nPlRoaXMgaXRlbSBoYXMgbm8gY2xhc3NpZmljYXRpb248L0xhYmVsU3RyaW5nPjwvaXRlbT48L2xhYmVsSGlzdG9yeT4=</Value>
</WrappedLabelHistory>
</file>

<file path=customXml/itemProps1.xml><?xml version="1.0" encoding="utf-8"?>
<ds:datastoreItem xmlns:ds="http://schemas.openxmlformats.org/officeDocument/2006/customXml" ds:itemID="{892F2FDC-3179-4AE7-A426-BE5420887E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7739c-1424-463b-b443-572130599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7FF399-D17B-4002-B34B-6DEB8CDB01C7}">
  <ds:schemaRefs>
    <ds:schemaRef ds:uri="http://schemas.microsoft.com/office/2006/metadata/properties"/>
    <ds:schemaRef ds:uri="http://purl.org/dc/terms/"/>
    <ds:schemaRef ds:uri="a0c7739c-1424-463b-b443-572130599851"/>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47AFDEF-50BD-4EE3-B817-2E070B76D0FE}">
  <ds:schemaRefs>
    <ds:schemaRef ds:uri="http://schemas.microsoft.com/sharepoint/v3/contenttype/forms"/>
  </ds:schemaRefs>
</ds:datastoreItem>
</file>

<file path=customXml/itemProps4.xml><?xml version="1.0" encoding="utf-8"?>
<ds:datastoreItem xmlns:ds="http://schemas.openxmlformats.org/officeDocument/2006/customXml" ds:itemID="{82015D72-0F88-4E6C-BC31-18D9D1CEE53E}">
  <ds:schemaRefs>
    <ds:schemaRef ds:uri="http://www.boldonjames.com/2008/01/sie/internal/label"/>
    <ds:schemaRef ds:uri="http://www.w3.org/2001/XMLSchema"/>
  </ds:schemaRefs>
</ds:datastoreItem>
</file>

<file path=customXml/itemProps5.xml><?xml version="1.0" encoding="utf-8"?>
<ds:datastoreItem xmlns:ds="http://schemas.openxmlformats.org/officeDocument/2006/customXml" ds:itemID="{725B06C7-80B7-43DC-8308-B1E383337995}">
  <ds:schemaRefs>
    <ds:schemaRef ds:uri="http://www.boldonjames.com/2016/02/Classifier/internal/wrappedLabelHistory"/>
    <ds:schemaRef ds:uri="http://www.w3.org/2001/XMLSchema"/>
  </ds:schemaRefs>
</ds:datastoreItem>
</file>

<file path=docMetadata/LabelInfo.xml><?xml version="1.0" encoding="utf-8"?>
<clbl:labelList xmlns:clbl="http://schemas.microsoft.com/office/2020/mipLabelMetadata">
  <clbl:label id="{188fc77e-108d-431d-8e04-fc2b6be69382}" enabled="1" method="Privileged" siteId="{87d70b0f-5efc-4991-a065-e205bc3db308}" removed="0"/>
  <clbl:label id="{a6efeab1-3a3e-4eab-a613-3756d6c820b6}" enabled="1" method="Privileged" siteId="{cb13b692-6801-4b7b-bc4b-db4c833ee369}" removed="0"/>
</clbl:labelList>
</file>

<file path=docProps/app.xml><?xml version="1.0" encoding="utf-8"?>
<Properties xmlns="http://schemas.openxmlformats.org/officeDocument/2006/extended-properties" xmlns:vt="http://schemas.openxmlformats.org/officeDocument/2006/docPropsVTypes">
  <TotalTime>0</TotalTime>
  <Words>1408</Words>
  <Application>Microsoft Office PowerPoint</Application>
  <PresentationFormat>Widescreen</PresentationFormat>
  <Paragraphs>187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Ordnance, Munition and Explosives Integration</vt:lpstr>
      <vt:lpstr>OME Integration</vt:lpstr>
      <vt:lpstr>Definitions and Abbreviations</vt:lpstr>
      <vt:lpstr>Sources of OME Integration Policy</vt:lpstr>
      <vt:lpstr>Inherent OME Risks</vt:lpstr>
      <vt:lpstr>PowerPoint Presentation</vt:lpstr>
      <vt:lpstr>The TAA and OME Integration</vt:lpstr>
      <vt:lpstr>The OME Team Leader</vt:lpstr>
      <vt:lpstr>Manufacture to Target or Disposal Sequence</vt:lpstr>
      <vt:lpstr>OME Integration Stakeholders</vt:lpstr>
      <vt:lpstr>DE&amp;S Lethality &amp; Protect - Responsibilities</vt:lpstr>
      <vt:lpstr>OME Integration Stakeholder</vt:lpstr>
      <vt:lpstr>Outputs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Fincham, Mark Mr (DES CEO-CorpComms-Strat Comms 1)</dc:creator>
  <cp:lastModifiedBy>Brohi, Sharjeel Nawaz</cp:lastModifiedBy>
  <cp:revision>13</cp:revision>
  <dcterms:created xsi:type="dcterms:W3CDTF">2024-09-30T12:37:46Z</dcterms:created>
  <dcterms:modified xsi:type="dcterms:W3CDTF">2025-10-01T18:14:47Z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0x0101008E1DCC593FFEEC458A67D1811929B19C</vt:lpwstr>
  </property>
  <property fmtid="{D5CDD505-2E9C-101B-9397-08002B2CF9AE}" pid="3" name="MSIP_Label_d8a60473-494b-4586-a1bb-b0e663054676_Enabled">
    <vt:lpwstr>true</vt:lpwstr>
  </property>
  <property fmtid="{D5CDD505-2E9C-101B-9397-08002B2CF9AE}" pid="4" name="MSIP_Label_d8a60473-494b-4586-a1bb-b0e663054676_SetDate">
    <vt:lpwstr>2024-09-30T12:41:11Z</vt:lpwstr>
  </property>
  <property fmtid="{D5CDD505-2E9C-101B-9397-08002B2CF9AE}" pid="5" name="MSIP_Label_d8a60473-494b-4586-a1bb-b0e663054676_Method">
    <vt:lpwstr>Privileged</vt:lpwstr>
  </property>
  <property fmtid="{D5CDD505-2E9C-101B-9397-08002B2CF9AE}" pid="6" name="MSIP_Label_d8a60473-494b-4586-a1bb-b0e663054676_Name">
    <vt:lpwstr>MOD-1-O-‘UNMARKED’</vt:lpwstr>
  </property>
  <property fmtid="{D5CDD505-2E9C-101B-9397-08002B2CF9AE}" pid="7" name="MSIP_Label_d8a60473-494b-4586-a1bb-b0e663054676_SiteId">
    <vt:lpwstr>be7760ed-5953-484b-ae95-d0a16dfa09e5</vt:lpwstr>
  </property>
  <property fmtid="{D5CDD505-2E9C-101B-9397-08002B2CF9AE}" pid="8" name="MSIP_Label_d8a60473-494b-4586-a1bb-b0e663054676_ActionId">
    <vt:lpwstr>cafbc125-a7f9-45d7-bea3-19bfd97e2411</vt:lpwstr>
  </property>
  <property fmtid="{D5CDD505-2E9C-101B-9397-08002B2CF9AE}" pid="9" name="MSIP_Label_d8a60473-494b-4586-a1bb-b0e663054676_ContentBits">
    <vt:lpwstr>0</vt:lpwstr>
  </property>
  <property fmtid="{D5CDD505-2E9C-101B-9397-08002B2CF9AE}" pid="10" name="MediaServiceImageTags">
    <vt:lpwstr/>
  </property>
  <property fmtid="{D5CDD505-2E9C-101B-9397-08002B2CF9AE}" pid="11" name="_dlc_DocIdItemGuid">
    <vt:lpwstr>ba54725a-30e4-425c-8259-a3f64b012d98</vt:lpwstr>
  </property>
  <property fmtid="{D5CDD505-2E9C-101B-9397-08002B2CF9AE}" pid="12" name="docIndexRef">
    <vt:lpwstr>00521418-0f2b-4303-a7ff-8670271f7866</vt:lpwstr>
  </property>
  <property fmtid="{D5CDD505-2E9C-101B-9397-08002B2CF9AE}" pid="13" name="bjDocumentSecurityLabel">
    <vt:lpwstr>This item has no classification</vt:lpwstr>
  </property>
  <property fmtid="{D5CDD505-2E9C-101B-9397-08002B2CF9AE}" pid="14" name="bjClsUserRVM">
    <vt:lpwstr>[]</vt:lpwstr>
  </property>
  <property fmtid="{D5CDD505-2E9C-101B-9397-08002B2CF9AE}" pid="15" name="bjSaver">
    <vt:lpwstr>JyEdXMnOtDhbIUtghMmY27HJcF+AHmRA</vt:lpwstr>
  </property>
  <property fmtid="{D5CDD505-2E9C-101B-9397-08002B2CF9AE}" pid="16" name="bjLabelHistoryID">
    <vt:lpwstr>{725B06C7-80B7-43DC-8308-B1E383337995}</vt:lpwstr>
  </property>
  <property fmtid="{D5CDD505-2E9C-101B-9397-08002B2CF9AE}" pid="17" name="PrsCurSensLabelID">
    <vt:lpwstr>188fc77e-108d-431d-8e04-fc2b6be69382</vt:lpwstr>
  </property>
  <property fmtid="{D5CDD505-2E9C-101B-9397-08002B2CF9AE}" pid="18" name="DocRiskLevel">
    <vt:lpwstr/>
  </property>
  <property fmtid="{D5CDD505-2E9C-101B-9397-08002B2CF9AE}" pid="19" name="DocRiskLevelWizardText">
    <vt:lpwstr>Public (no marking)</vt:lpwstr>
  </property>
  <property fmtid="{D5CDD505-2E9C-101B-9397-08002B2CF9AE}" pid="20" name="DocRiskLevelWizardMarker">
    <vt:lpwstr/>
  </property>
</Properties>
</file>