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0"/>
  </p:notesMasterIdLst>
  <p:sldIdLst>
    <p:sldId id="256"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2147475959" r:id="rId20"/>
    <p:sldId id="315" r:id="rId21"/>
    <p:sldId id="316" r:id="rId22"/>
    <p:sldId id="317" r:id="rId23"/>
    <p:sldId id="318" r:id="rId24"/>
    <p:sldId id="319" r:id="rId25"/>
    <p:sldId id="320" r:id="rId26"/>
    <p:sldId id="321" r:id="rId27"/>
    <p:sldId id="322" r:id="rId28"/>
    <p:sldId id="32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MJS" id="{E0EC264E-70DC-4F9A-936B-87B9E564D963}">
          <p14:sldIdLst>
            <p14:sldId id="256"/>
          </p14:sldIdLst>
        </p14:section>
        <p14:section name="Occurrence Reporting - SW" id="{53E4A3CA-5C6E-430B-8DA9-1A9EA2DABB5D}">
          <p14:sldIdLst/>
        </p14:section>
        <p14:section name="ECtRtL - MJS" id="{4DCA0176-6E0D-43EC-A18B-64861738969E}">
          <p14:sldIdLst/>
        </p14:section>
        <p14:section name="Fault Reporting - SW" id="{9C041C2D-51CB-4DEF-B28C-E2731F029418}">
          <p14:sldIdLst>
            <p14:sldId id="301"/>
            <p14:sldId id="302"/>
            <p14:sldId id="303"/>
            <p14:sldId id="304"/>
            <p14:sldId id="305"/>
            <p14:sldId id="306"/>
            <p14:sldId id="307"/>
            <p14:sldId id="308"/>
            <p14:sldId id="309"/>
            <p14:sldId id="310"/>
            <p14:sldId id="311"/>
            <p14:sldId id="312"/>
          </p14:sldIdLst>
        </p14:section>
        <p14:section name="MJS" id="{0C5A7FC3-A42F-4EF8-9F1D-D32CEBAFB07A}">
          <p14:sldIdLst>
            <p14:sldId id="2147475959"/>
            <p14:sldId id="315"/>
            <p14:sldId id="316"/>
            <p14:sldId id="317"/>
            <p14:sldId id="318"/>
            <p14:sldId id="319"/>
            <p14:sldId id="320"/>
            <p14:sldId id="321"/>
            <p14:sldId id="322"/>
            <p14:sldId id="323"/>
          </p14:sldIdLst>
        </p14:section>
        <p14:section name="ADS, MS, &amp; Mods - SW" id="{FE9B1B3A-271E-47EA-9B71-72A899E266C6}">
          <p14:sldIdLst/>
        </p14:section>
        <p14:section name="Mod - SW" id="{6F0E313C-3528-4194-9281-3115701E71B6}">
          <p14:sldIdLst/>
        </p14:section>
        <p14:section name="HF, RTSR &amp; Summary -MJS" id="{9BDD7892-0F16-4D37-B8DE-885059601F1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9DCF4"/>
    <a:srgbClr val="4472C4"/>
    <a:srgbClr val="FF0000"/>
    <a:srgbClr val="00B0F0"/>
    <a:srgbClr val="EDEDED"/>
    <a:srgbClr val="50738A"/>
    <a:srgbClr val="56227D"/>
    <a:srgbClr val="0AB4C1"/>
    <a:srgbClr val="CF2F44"/>
    <a:srgbClr val="62A8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471383-5748-90F7-1D9D-9A4DDF2A2673}" v="12" dt="2025-10-01T18:38:16.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inthorpe, Martin" userId="S::martin.stainthorpe@atkinsrealis.com::b6220e26-60f1-47fb-895a-d9e9ec9aa531" providerId="AD" clId="Web-{7FB4FCC9-FE7A-3F94-7F76-AAFF73C81114}"/>
    <pc:docChg chg="modSld">
      <pc:chgData name="Stainthorpe, Martin" userId="S::martin.stainthorpe@atkinsrealis.com::b6220e26-60f1-47fb-895a-d9e9ec9aa531" providerId="AD" clId="Web-{7FB4FCC9-FE7A-3F94-7F76-AAFF73C81114}" dt="2025-09-18T05:59:48.062" v="62"/>
      <pc:docMkLst>
        <pc:docMk/>
      </pc:docMkLst>
      <pc:sldChg chg="modNotes">
        <pc:chgData name="Stainthorpe, Martin" userId="S::martin.stainthorpe@atkinsrealis.com::b6220e26-60f1-47fb-895a-d9e9ec9aa531" providerId="AD" clId="Web-{7FB4FCC9-FE7A-3F94-7F76-AAFF73C81114}" dt="2025-09-18T05:59:48.062" v="62"/>
        <pc:sldMkLst>
          <pc:docMk/>
          <pc:sldMk cId="1967709088" sldId="315"/>
        </pc:sldMkLst>
      </pc:sldChg>
      <pc:sldChg chg="modNotes">
        <pc:chgData name="Stainthorpe, Martin" userId="S::martin.stainthorpe@atkinsrealis.com::b6220e26-60f1-47fb-895a-d9e9ec9aa531" providerId="AD" clId="Web-{7FB4FCC9-FE7A-3F94-7F76-AAFF73C81114}" dt="2025-09-18T05:55:44.034" v="15"/>
        <pc:sldMkLst>
          <pc:docMk/>
          <pc:sldMk cId="3125900394" sldId="317"/>
        </pc:sldMkLst>
      </pc:sldChg>
    </pc:docChg>
  </pc:docChgLst>
  <pc:docChgLst>
    <pc:chgData name="Horbury, Emily" userId="2de34309-3185-463f-9282-e7085f22f7c2" providerId="ADAL" clId="{1A07E583-B44D-41AE-A8EF-A3173BE2ADDE}"/>
    <pc:docChg chg="modSld modMainMaster">
      <pc:chgData name="Horbury, Emily" userId="2de34309-3185-463f-9282-e7085f22f7c2" providerId="ADAL" clId="{1A07E583-B44D-41AE-A8EF-A3173BE2ADDE}" dt="2025-09-11T10:33:15.415" v="76"/>
      <pc:docMkLst>
        <pc:docMk/>
      </pc:docMkLst>
      <pc:sldChg chg="addSp modSp">
        <pc:chgData name="Horbury, Emily" userId="2de34309-3185-463f-9282-e7085f22f7c2" providerId="ADAL" clId="{1A07E583-B44D-41AE-A8EF-A3173BE2ADDE}" dt="2025-09-11T10:33:15.392" v="54"/>
        <pc:sldMkLst>
          <pc:docMk/>
          <pc:sldMk cId="601437673" sldId="256"/>
        </pc:sldMkLst>
      </pc:sldChg>
      <pc:sldChg chg="addSp modSp">
        <pc:chgData name="Horbury, Emily" userId="2de34309-3185-463f-9282-e7085f22f7c2" providerId="ADAL" clId="{1A07E583-B44D-41AE-A8EF-A3173BE2ADDE}" dt="2025-09-11T10:33:15.392" v="55"/>
        <pc:sldMkLst>
          <pc:docMk/>
          <pc:sldMk cId="933252521" sldId="301"/>
        </pc:sldMkLst>
      </pc:sldChg>
      <pc:sldChg chg="addSp modSp">
        <pc:chgData name="Horbury, Emily" userId="2de34309-3185-463f-9282-e7085f22f7c2" providerId="ADAL" clId="{1A07E583-B44D-41AE-A8EF-A3173BE2ADDE}" dt="2025-09-11T10:33:15.392" v="56"/>
        <pc:sldMkLst>
          <pc:docMk/>
          <pc:sldMk cId="222923576" sldId="302"/>
        </pc:sldMkLst>
        <pc:spChg chg="add mod">
          <ac:chgData name="Horbury, Emily" userId="2de34309-3185-463f-9282-e7085f22f7c2" providerId="ADAL" clId="{1A07E583-B44D-41AE-A8EF-A3173BE2ADDE}" dt="2025-09-11T10:33:15.392" v="56"/>
          <ac:spMkLst>
            <pc:docMk/>
            <pc:sldMk cId="222923576" sldId="302"/>
            <ac:spMk id="6" creationId="{AEDC71EB-3C6D-2980-5397-99A986EE0D51}"/>
          </ac:spMkLst>
        </pc:spChg>
      </pc:sldChg>
      <pc:sldChg chg="addSp modSp">
        <pc:chgData name="Horbury, Emily" userId="2de34309-3185-463f-9282-e7085f22f7c2" providerId="ADAL" clId="{1A07E583-B44D-41AE-A8EF-A3173BE2ADDE}" dt="2025-09-11T10:33:15.392" v="57"/>
        <pc:sldMkLst>
          <pc:docMk/>
          <pc:sldMk cId="1019675768" sldId="303"/>
        </pc:sldMkLst>
      </pc:sldChg>
      <pc:sldChg chg="addSp modSp">
        <pc:chgData name="Horbury, Emily" userId="2de34309-3185-463f-9282-e7085f22f7c2" providerId="ADAL" clId="{1A07E583-B44D-41AE-A8EF-A3173BE2ADDE}" dt="2025-09-11T10:33:15.392" v="58"/>
        <pc:sldMkLst>
          <pc:docMk/>
          <pc:sldMk cId="3700739282" sldId="304"/>
        </pc:sldMkLst>
      </pc:sldChg>
      <pc:sldChg chg="addSp modSp">
        <pc:chgData name="Horbury, Emily" userId="2de34309-3185-463f-9282-e7085f22f7c2" providerId="ADAL" clId="{1A07E583-B44D-41AE-A8EF-A3173BE2ADDE}" dt="2025-09-11T10:33:15.392" v="59"/>
        <pc:sldMkLst>
          <pc:docMk/>
          <pc:sldMk cId="2772733303" sldId="305"/>
        </pc:sldMkLst>
      </pc:sldChg>
      <pc:sldChg chg="addSp modSp">
        <pc:chgData name="Horbury, Emily" userId="2de34309-3185-463f-9282-e7085f22f7c2" providerId="ADAL" clId="{1A07E583-B44D-41AE-A8EF-A3173BE2ADDE}" dt="2025-09-11T10:33:15.399" v="60"/>
        <pc:sldMkLst>
          <pc:docMk/>
          <pc:sldMk cId="1970154248" sldId="306"/>
        </pc:sldMkLst>
      </pc:sldChg>
      <pc:sldChg chg="addSp modSp">
        <pc:chgData name="Horbury, Emily" userId="2de34309-3185-463f-9282-e7085f22f7c2" providerId="ADAL" clId="{1A07E583-B44D-41AE-A8EF-A3173BE2ADDE}" dt="2025-09-11T10:33:15.401" v="61"/>
        <pc:sldMkLst>
          <pc:docMk/>
          <pc:sldMk cId="1803736582" sldId="307"/>
        </pc:sldMkLst>
      </pc:sldChg>
      <pc:sldChg chg="addSp modSp">
        <pc:chgData name="Horbury, Emily" userId="2de34309-3185-463f-9282-e7085f22f7c2" providerId="ADAL" clId="{1A07E583-B44D-41AE-A8EF-A3173BE2ADDE}" dt="2025-09-11T10:33:15.402" v="62"/>
        <pc:sldMkLst>
          <pc:docMk/>
          <pc:sldMk cId="3324073185" sldId="308"/>
        </pc:sldMkLst>
      </pc:sldChg>
      <pc:sldChg chg="addSp modSp">
        <pc:chgData name="Horbury, Emily" userId="2de34309-3185-463f-9282-e7085f22f7c2" providerId="ADAL" clId="{1A07E583-B44D-41AE-A8EF-A3173BE2ADDE}" dt="2025-09-11T10:33:15.402" v="63"/>
        <pc:sldMkLst>
          <pc:docMk/>
          <pc:sldMk cId="4216800435" sldId="309"/>
        </pc:sldMkLst>
      </pc:sldChg>
      <pc:sldChg chg="addSp modSp">
        <pc:chgData name="Horbury, Emily" userId="2de34309-3185-463f-9282-e7085f22f7c2" providerId="ADAL" clId="{1A07E583-B44D-41AE-A8EF-A3173BE2ADDE}" dt="2025-09-11T10:33:15.404" v="64"/>
        <pc:sldMkLst>
          <pc:docMk/>
          <pc:sldMk cId="3143976737" sldId="310"/>
        </pc:sldMkLst>
      </pc:sldChg>
      <pc:sldChg chg="addSp modSp">
        <pc:chgData name="Horbury, Emily" userId="2de34309-3185-463f-9282-e7085f22f7c2" providerId="ADAL" clId="{1A07E583-B44D-41AE-A8EF-A3173BE2ADDE}" dt="2025-09-11T10:33:15.404" v="65"/>
        <pc:sldMkLst>
          <pc:docMk/>
          <pc:sldMk cId="654847547" sldId="311"/>
        </pc:sldMkLst>
      </pc:sldChg>
      <pc:sldChg chg="addSp modSp">
        <pc:chgData name="Horbury, Emily" userId="2de34309-3185-463f-9282-e7085f22f7c2" providerId="ADAL" clId="{1A07E583-B44D-41AE-A8EF-A3173BE2ADDE}" dt="2025-09-11T10:33:15.404" v="66"/>
        <pc:sldMkLst>
          <pc:docMk/>
          <pc:sldMk cId="388497020" sldId="312"/>
        </pc:sldMkLst>
      </pc:sldChg>
      <pc:sldChg chg="addSp modSp">
        <pc:chgData name="Horbury, Emily" userId="2de34309-3185-463f-9282-e7085f22f7c2" providerId="ADAL" clId="{1A07E583-B44D-41AE-A8EF-A3173BE2ADDE}" dt="2025-09-11T10:33:15.404" v="68"/>
        <pc:sldMkLst>
          <pc:docMk/>
          <pc:sldMk cId="1967709088" sldId="315"/>
        </pc:sldMkLst>
      </pc:sldChg>
      <pc:sldChg chg="addSp modSp">
        <pc:chgData name="Horbury, Emily" userId="2de34309-3185-463f-9282-e7085f22f7c2" providerId="ADAL" clId="{1A07E583-B44D-41AE-A8EF-A3173BE2ADDE}" dt="2025-09-11T10:33:15.404" v="69"/>
        <pc:sldMkLst>
          <pc:docMk/>
          <pc:sldMk cId="2161222899" sldId="316"/>
        </pc:sldMkLst>
      </pc:sldChg>
      <pc:sldChg chg="addSp modSp">
        <pc:chgData name="Horbury, Emily" userId="2de34309-3185-463f-9282-e7085f22f7c2" providerId="ADAL" clId="{1A07E583-B44D-41AE-A8EF-A3173BE2ADDE}" dt="2025-09-11T10:33:15.404" v="70"/>
        <pc:sldMkLst>
          <pc:docMk/>
          <pc:sldMk cId="3125900394" sldId="317"/>
        </pc:sldMkLst>
      </pc:sldChg>
      <pc:sldChg chg="addSp modSp">
        <pc:chgData name="Horbury, Emily" userId="2de34309-3185-463f-9282-e7085f22f7c2" providerId="ADAL" clId="{1A07E583-B44D-41AE-A8EF-A3173BE2ADDE}" dt="2025-09-11T10:33:15.404" v="71"/>
        <pc:sldMkLst>
          <pc:docMk/>
          <pc:sldMk cId="3984029400" sldId="318"/>
        </pc:sldMkLst>
      </pc:sldChg>
      <pc:sldChg chg="addSp modSp">
        <pc:chgData name="Horbury, Emily" userId="2de34309-3185-463f-9282-e7085f22f7c2" providerId="ADAL" clId="{1A07E583-B44D-41AE-A8EF-A3173BE2ADDE}" dt="2025-09-11T10:33:15.404" v="72"/>
        <pc:sldMkLst>
          <pc:docMk/>
          <pc:sldMk cId="3062131992" sldId="319"/>
        </pc:sldMkLst>
      </pc:sldChg>
      <pc:sldChg chg="addSp modSp">
        <pc:chgData name="Horbury, Emily" userId="2de34309-3185-463f-9282-e7085f22f7c2" providerId="ADAL" clId="{1A07E583-B44D-41AE-A8EF-A3173BE2ADDE}" dt="2025-09-11T10:33:15.404" v="73"/>
        <pc:sldMkLst>
          <pc:docMk/>
          <pc:sldMk cId="1415775992" sldId="320"/>
        </pc:sldMkLst>
      </pc:sldChg>
      <pc:sldChg chg="addSp modSp">
        <pc:chgData name="Horbury, Emily" userId="2de34309-3185-463f-9282-e7085f22f7c2" providerId="ADAL" clId="{1A07E583-B44D-41AE-A8EF-A3173BE2ADDE}" dt="2025-09-11T10:33:15.414" v="74"/>
        <pc:sldMkLst>
          <pc:docMk/>
          <pc:sldMk cId="1256223870" sldId="321"/>
        </pc:sldMkLst>
      </pc:sldChg>
      <pc:sldChg chg="addSp modSp">
        <pc:chgData name="Horbury, Emily" userId="2de34309-3185-463f-9282-e7085f22f7c2" providerId="ADAL" clId="{1A07E583-B44D-41AE-A8EF-A3173BE2ADDE}" dt="2025-09-11T10:33:15.415" v="75"/>
        <pc:sldMkLst>
          <pc:docMk/>
          <pc:sldMk cId="86847173" sldId="322"/>
        </pc:sldMkLst>
      </pc:sldChg>
      <pc:sldChg chg="addSp modSp">
        <pc:chgData name="Horbury, Emily" userId="2de34309-3185-463f-9282-e7085f22f7c2" providerId="ADAL" clId="{1A07E583-B44D-41AE-A8EF-A3173BE2ADDE}" dt="2025-09-11T10:33:15.415" v="76"/>
        <pc:sldMkLst>
          <pc:docMk/>
          <pc:sldMk cId="365148969" sldId="323"/>
        </pc:sldMkLst>
      </pc:sldChg>
      <pc:sldChg chg="addSp modSp">
        <pc:chgData name="Horbury, Emily" userId="2de34309-3185-463f-9282-e7085f22f7c2" providerId="ADAL" clId="{1A07E583-B44D-41AE-A8EF-A3173BE2ADDE}" dt="2025-09-11T10:33:15.404" v="67"/>
        <pc:sldMkLst>
          <pc:docMk/>
          <pc:sldMk cId="3577289517" sldId="2147475959"/>
        </pc:sldMkLst>
      </pc:sldChg>
      <pc:sldMasterChg chg="addSp modSp modSldLayout">
        <pc:chgData name="Horbury, Emily" userId="2de34309-3185-463f-9282-e7085f22f7c2" providerId="ADAL" clId="{1A07E583-B44D-41AE-A8EF-A3173BE2ADDE}" dt="2025-09-11T10:33:15.390" v="53"/>
        <pc:sldMasterMkLst>
          <pc:docMk/>
          <pc:sldMasterMk cId="807410912" sldId="2147483648"/>
        </pc:sldMasterMkLst>
        <pc:spChg chg="add mod">
          <ac:chgData name="Horbury, Emily" userId="2de34309-3185-463f-9282-e7085f22f7c2" providerId="ADAL" clId="{1A07E583-B44D-41AE-A8EF-A3173BE2ADDE}" dt="2025-09-11T10:33:15.314" v="0"/>
          <ac:spMkLst>
            <pc:docMk/>
            <pc:sldMasterMk cId="807410912" sldId="2147483648"/>
            <ac:spMk id="6" creationId="{F42D16FC-4295-638E-0BE1-775C2120DB50}"/>
          </ac:spMkLst>
        </pc:spChg>
        <pc:sldLayoutChg chg="addSp modSp">
          <pc:chgData name="Horbury, Emily" userId="2de34309-3185-463f-9282-e7085f22f7c2" providerId="ADAL" clId="{1A07E583-B44D-41AE-A8EF-A3173BE2ADDE}" dt="2025-09-11T10:33:15.328" v="1"/>
          <pc:sldLayoutMkLst>
            <pc:docMk/>
            <pc:sldMasterMk cId="807410912" sldId="2147483648"/>
            <pc:sldLayoutMk cId="1452906249" sldId="2147483649"/>
          </pc:sldLayoutMkLst>
          <pc:spChg chg="add mod">
            <ac:chgData name="Horbury, Emily" userId="2de34309-3185-463f-9282-e7085f22f7c2" providerId="ADAL" clId="{1A07E583-B44D-41AE-A8EF-A3173BE2ADDE}" dt="2025-09-11T10:33:15.328" v="1"/>
            <ac:spMkLst>
              <pc:docMk/>
              <pc:sldMasterMk cId="807410912" sldId="2147483648"/>
              <pc:sldLayoutMk cId="1452906249" sldId="2147483649"/>
              <ac:spMk id="4" creationId="{BC8087A5-D887-808C-A139-63F70DC32BD4}"/>
            </ac:spMkLst>
          </pc:spChg>
        </pc:sldLayoutChg>
        <pc:sldLayoutChg chg="addSp modSp">
          <pc:chgData name="Horbury, Emily" userId="2de34309-3185-463f-9282-e7085f22f7c2" providerId="ADAL" clId="{1A07E583-B44D-41AE-A8EF-A3173BE2ADDE}" dt="2025-09-11T10:33:15.331" v="4"/>
          <pc:sldLayoutMkLst>
            <pc:docMk/>
            <pc:sldMasterMk cId="807410912" sldId="2147483648"/>
            <pc:sldLayoutMk cId="3237576031" sldId="2147483652"/>
          </pc:sldLayoutMkLst>
          <pc:spChg chg="add mod">
            <ac:chgData name="Horbury, Emily" userId="2de34309-3185-463f-9282-e7085f22f7c2" providerId="ADAL" clId="{1A07E583-B44D-41AE-A8EF-A3173BE2ADDE}" dt="2025-09-11T10:33:15.331" v="4"/>
            <ac:spMkLst>
              <pc:docMk/>
              <pc:sldMasterMk cId="807410912" sldId="2147483648"/>
              <pc:sldLayoutMk cId="3237576031" sldId="2147483652"/>
              <ac:spMk id="4" creationId="{6F1B988C-6493-8412-A557-B6ACC0B346C6}"/>
            </ac:spMkLst>
          </pc:spChg>
        </pc:sldLayoutChg>
        <pc:sldLayoutChg chg="addSp modSp">
          <pc:chgData name="Horbury, Emily" userId="2de34309-3185-463f-9282-e7085f22f7c2" providerId="ADAL" clId="{1A07E583-B44D-41AE-A8EF-A3173BE2ADDE}" dt="2025-09-11T10:33:15.380" v="46"/>
          <pc:sldLayoutMkLst>
            <pc:docMk/>
            <pc:sldMasterMk cId="807410912" sldId="2147483648"/>
            <pc:sldLayoutMk cId="3854473736" sldId="2147483653"/>
          </pc:sldLayoutMkLst>
          <pc:spChg chg="add mod">
            <ac:chgData name="Horbury, Emily" userId="2de34309-3185-463f-9282-e7085f22f7c2" providerId="ADAL" clId="{1A07E583-B44D-41AE-A8EF-A3173BE2ADDE}" dt="2025-09-11T10:33:15.380" v="46"/>
            <ac:spMkLst>
              <pc:docMk/>
              <pc:sldMasterMk cId="807410912" sldId="2147483648"/>
              <pc:sldLayoutMk cId="3854473736" sldId="2147483653"/>
              <ac:spMk id="8" creationId="{9262CCF3-7C8F-D02F-0706-79944F89D9A3}"/>
            </ac:spMkLst>
          </pc:spChg>
        </pc:sldLayoutChg>
        <pc:sldLayoutChg chg="addSp modSp">
          <pc:chgData name="Horbury, Emily" userId="2de34309-3185-463f-9282-e7085f22f7c2" providerId="ADAL" clId="{1A07E583-B44D-41AE-A8EF-A3173BE2ADDE}" dt="2025-09-11T10:33:15.384" v="47"/>
          <pc:sldLayoutMkLst>
            <pc:docMk/>
            <pc:sldMasterMk cId="807410912" sldId="2147483648"/>
            <pc:sldLayoutMk cId="1250921003" sldId="2147483654"/>
          </pc:sldLayoutMkLst>
          <pc:spChg chg="add mod">
            <ac:chgData name="Horbury, Emily" userId="2de34309-3185-463f-9282-e7085f22f7c2" providerId="ADAL" clId="{1A07E583-B44D-41AE-A8EF-A3173BE2ADDE}" dt="2025-09-11T10:33:15.384" v="47"/>
            <ac:spMkLst>
              <pc:docMk/>
              <pc:sldMasterMk cId="807410912" sldId="2147483648"/>
              <pc:sldLayoutMk cId="1250921003" sldId="2147483654"/>
              <ac:spMk id="3" creationId="{A76A0F5E-4B92-F4A9-AFBA-7FF0DD4E8A1B}"/>
            </ac:spMkLst>
          </pc:spChg>
        </pc:sldLayoutChg>
        <pc:sldLayoutChg chg="addSp modSp">
          <pc:chgData name="Horbury, Emily" userId="2de34309-3185-463f-9282-e7085f22f7c2" providerId="ADAL" clId="{1A07E583-B44D-41AE-A8EF-A3173BE2ADDE}" dt="2025-09-11T10:33:15.384" v="48"/>
          <pc:sldLayoutMkLst>
            <pc:docMk/>
            <pc:sldMasterMk cId="807410912" sldId="2147483648"/>
            <pc:sldLayoutMk cId="105550832" sldId="2147483655"/>
          </pc:sldLayoutMkLst>
          <pc:spChg chg="add mod">
            <ac:chgData name="Horbury, Emily" userId="2de34309-3185-463f-9282-e7085f22f7c2" providerId="ADAL" clId="{1A07E583-B44D-41AE-A8EF-A3173BE2ADDE}" dt="2025-09-11T10:33:15.384" v="48"/>
            <ac:spMkLst>
              <pc:docMk/>
              <pc:sldMasterMk cId="807410912" sldId="2147483648"/>
              <pc:sldLayoutMk cId="105550832" sldId="2147483655"/>
              <ac:spMk id="3" creationId="{D45C66B6-B2CB-61D8-4B61-E1F832BBAD98}"/>
            </ac:spMkLst>
          </pc:spChg>
        </pc:sldLayoutChg>
        <pc:sldLayoutChg chg="addSp modSp">
          <pc:chgData name="Horbury, Emily" userId="2de34309-3185-463f-9282-e7085f22f7c2" providerId="ADAL" clId="{1A07E583-B44D-41AE-A8EF-A3173BE2ADDE}" dt="2025-09-11T10:33:15.331" v="3"/>
          <pc:sldLayoutMkLst>
            <pc:docMk/>
            <pc:sldMasterMk cId="807410912" sldId="2147483648"/>
            <pc:sldLayoutMk cId="64869840" sldId="2147483660"/>
          </pc:sldLayoutMkLst>
          <pc:spChg chg="add mod">
            <ac:chgData name="Horbury, Emily" userId="2de34309-3185-463f-9282-e7085f22f7c2" providerId="ADAL" clId="{1A07E583-B44D-41AE-A8EF-A3173BE2ADDE}" dt="2025-09-11T10:33:15.331" v="3"/>
            <ac:spMkLst>
              <pc:docMk/>
              <pc:sldMasterMk cId="807410912" sldId="2147483648"/>
              <pc:sldLayoutMk cId="64869840" sldId="2147483660"/>
              <ac:spMk id="4" creationId="{38CBE806-82C5-FB44-63E5-0543F0A67A0A}"/>
            </ac:spMkLst>
          </pc:spChg>
        </pc:sldLayoutChg>
        <pc:sldLayoutChg chg="addSp modSp">
          <pc:chgData name="Horbury, Emily" userId="2de34309-3185-463f-9282-e7085f22f7c2" providerId="ADAL" clId="{1A07E583-B44D-41AE-A8EF-A3173BE2ADDE}" dt="2025-09-11T10:33:15.328" v="2"/>
          <pc:sldLayoutMkLst>
            <pc:docMk/>
            <pc:sldMasterMk cId="807410912" sldId="2147483648"/>
            <pc:sldLayoutMk cId="805251557" sldId="2147483661"/>
          </pc:sldLayoutMkLst>
          <pc:spChg chg="add mod">
            <ac:chgData name="Horbury, Emily" userId="2de34309-3185-463f-9282-e7085f22f7c2" providerId="ADAL" clId="{1A07E583-B44D-41AE-A8EF-A3173BE2ADDE}" dt="2025-09-11T10:33:15.328" v="2"/>
            <ac:spMkLst>
              <pc:docMk/>
              <pc:sldMasterMk cId="807410912" sldId="2147483648"/>
              <pc:sldLayoutMk cId="805251557" sldId="2147483661"/>
              <ac:spMk id="2" creationId="{F1B9A38D-2BE0-CFBD-282E-513ADD507CEB}"/>
            </ac:spMkLst>
          </pc:spChg>
        </pc:sldLayoutChg>
        <pc:sldLayoutChg chg="addSp modSp">
          <pc:chgData name="Horbury, Emily" userId="2de34309-3185-463f-9282-e7085f22f7c2" providerId="ADAL" clId="{1A07E583-B44D-41AE-A8EF-A3173BE2ADDE}" dt="2025-09-11T10:33:15.333" v="7"/>
          <pc:sldLayoutMkLst>
            <pc:docMk/>
            <pc:sldMasterMk cId="807410912" sldId="2147483648"/>
            <pc:sldLayoutMk cId="2200366293" sldId="2147483662"/>
          </pc:sldLayoutMkLst>
          <pc:spChg chg="add mod">
            <ac:chgData name="Horbury, Emily" userId="2de34309-3185-463f-9282-e7085f22f7c2" providerId="ADAL" clId="{1A07E583-B44D-41AE-A8EF-A3173BE2ADDE}" dt="2025-09-11T10:33:15.333" v="7"/>
            <ac:spMkLst>
              <pc:docMk/>
              <pc:sldMasterMk cId="807410912" sldId="2147483648"/>
              <pc:sldLayoutMk cId="2200366293" sldId="2147483662"/>
              <ac:spMk id="6" creationId="{02CD19E2-19D9-EC11-B96E-5235E1B165E7}"/>
            </ac:spMkLst>
          </pc:spChg>
        </pc:sldLayoutChg>
        <pc:sldLayoutChg chg="addSp modSp">
          <pc:chgData name="Horbury, Emily" userId="2de34309-3185-463f-9282-e7085f22f7c2" providerId="ADAL" clId="{1A07E583-B44D-41AE-A8EF-A3173BE2ADDE}" dt="2025-09-11T10:33:15.339" v="10"/>
          <pc:sldLayoutMkLst>
            <pc:docMk/>
            <pc:sldMasterMk cId="807410912" sldId="2147483648"/>
            <pc:sldLayoutMk cId="516300681" sldId="2147483663"/>
          </pc:sldLayoutMkLst>
          <pc:spChg chg="add mod">
            <ac:chgData name="Horbury, Emily" userId="2de34309-3185-463f-9282-e7085f22f7c2" providerId="ADAL" clId="{1A07E583-B44D-41AE-A8EF-A3173BE2ADDE}" dt="2025-09-11T10:33:15.339" v="10"/>
            <ac:spMkLst>
              <pc:docMk/>
              <pc:sldMasterMk cId="807410912" sldId="2147483648"/>
              <pc:sldLayoutMk cId="516300681" sldId="2147483663"/>
              <ac:spMk id="6" creationId="{C01669FD-75E4-3314-EC3F-6763A7D7225E}"/>
            </ac:spMkLst>
          </pc:spChg>
        </pc:sldLayoutChg>
        <pc:sldLayoutChg chg="addSp modSp">
          <pc:chgData name="Horbury, Emily" userId="2de34309-3185-463f-9282-e7085f22f7c2" providerId="ADAL" clId="{1A07E583-B44D-41AE-A8EF-A3173BE2ADDE}" dt="2025-09-11T10:33:15.343" v="13"/>
          <pc:sldLayoutMkLst>
            <pc:docMk/>
            <pc:sldMasterMk cId="807410912" sldId="2147483648"/>
            <pc:sldLayoutMk cId="466652906" sldId="2147483664"/>
          </pc:sldLayoutMkLst>
          <pc:spChg chg="add mod">
            <ac:chgData name="Horbury, Emily" userId="2de34309-3185-463f-9282-e7085f22f7c2" providerId="ADAL" clId="{1A07E583-B44D-41AE-A8EF-A3173BE2ADDE}" dt="2025-09-11T10:33:15.343" v="13"/>
            <ac:spMkLst>
              <pc:docMk/>
              <pc:sldMasterMk cId="807410912" sldId="2147483648"/>
              <pc:sldLayoutMk cId="466652906" sldId="2147483664"/>
              <ac:spMk id="6" creationId="{665819DB-47FE-7330-E5E1-398BEBE5F4B6}"/>
            </ac:spMkLst>
          </pc:spChg>
        </pc:sldLayoutChg>
        <pc:sldLayoutChg chg="addSp modSp">
          <pc:chgData name="Horbury, Emily" userId="2de34309-3185-463f-9282-e7085f22f7c2" providerId="ADAL" clId="{1A07E583-B44D-41AE-A8EF-A3173BE2ADDE}" dt="2025-09-11T10:33:15.347" v="16"/>
          <pc:sldLayoutMkLst>
            <pc:docMk/>
            <pc:sldMasterMk cId="807410912" sldId="2147483648"/>
            <pc:sldLayoutMk cId="1248481232" sldId="2147483665"/>
          </pc:sldLayoutMkLst>
          <pc:spChg chg="add mod">
            <ac:chgData name="Horbury, Emily" userId="2de34309-3185-463f-9282-e7085f22f7c2" providerId="ADAL" clId="{1A07E583-B44D-41AE-A8EF-A3173BE2ADDE}" dt="2025-09-11T10:33:15.347" v="16"/>
            <ac:spMkLst>
              <pc:docMk/>
              <pc:sldMasterMk cId="807410912" sldId="2147483648"/>
              <pc:sldLayoutMk cId="1248481232" sldId="2147483665"/>
              <ac:spMk id="6" creationId="{38CB7426-D3B0-398A-5320-F6E182272154}"/>
            </ac:spMkLst>
          </pc:spChg>
        </pc:sldLayoutChg>
        <pc:sldLayoutChg chg="addSp modSp">
          <pc:chgData name="Horbury, Emily" userId="2de34309-3185-463f-9282-e7085f22f7c2" providerId="ADAL" clId="{1A07E583-B44D-41AE-A8EF-A3173BE2ADDE}" dt="2025-09-11T10:33:15.333" v="5"/>
          <pc:sldLayoutMkLst>
            <pc:docMk/>
            <pc:sldMasterMk cId="807410912" sldId="2147483648"/>
            <pc:sldLayoutMk cId="2731579024" sldId="2147483666"/>
          </pc:sldLayoutMkLst>
          <pc:spChg chg="add mod">
            <ac:chgData name="Horbury, Emily" userId="2de34309-3185-463f-9282-e7085f22f7c2" providerId="ADAL" clId="{1A07E583-B44D-41AE-A8EF-A3173BE2ADDE}" dt="2025-09-11T10:33:15.333" v="5"/>
            <ac:spMkLst>
              <pc:docMk/>
              <pc:sldMasterMk cId="807410912" sldId="2147483648"/>
              <pc:sldLayoutMk cId="2731579024" sldId="2147483666"/>
              <ac:spMk id="6" creationId="{30456E99-33FB-6541-9FA6-454B5B31EB07}"/>
            </ac:spMkLst>
          </pc:spChg>
        </pc:sldLayoutChg>
        <pc:sldLayoutChg chg="addSp modSp">
          <pc:chgData name="Horbury, Emily" userId="2de34309-3185-463f-9282-e7085f22f7c2" providerId="ADAL" clId="{1A07E583-B44D-41AE-A8EF-A3173BE2ADDE}" dt="2025-09-11T10:33:15.337" v="8"/>
          <pc:sldLayoutMkLst>
            <pc:docMk/>
            <pc:sldMasterMk cId="807410912" sldId="2147483648"/>
            <pc:sldLayoutMk cId="3021152611" sldId="2147483667"/>
          </pc:sldLayoutMkLst>
          <pc:spChg chg="add mod">
            <ac:chgData name="Horbury, Emily" userId="2de34309-3185-463f-9282-e7085f22f7c2" providerId="ADAL" clId="{1A07E583-B44D-41AE-A8EF-A3173BE2ADDE}" dt="2025-09-11T10:33:15.337" v="8"/>
            <ac:spMkLst>
              <pc:docMk/>
              <pc:sldMasterMk cId="807410912" sldId="2147483648"/>
              <pc:sldLayoutMk cId="3021152611" sldId="2147483667"/>
              <ac:spMk id="7" creationId="{1763C079-3B20-16C8-5F3D-EA88A5732DDB}"/>
            </ac:spMkLst>
          </pc:spChg>
        </pc:sldLayoutChg>
        <pc:sldLayoutChg chg="addSp modSp">
          <pc:chgData name="Horbury, Emily" userId="2de34309-3185-463f-9282-e7085f22f7c2" providerId="ADAL" clId="{1A07E583-B44D-41AE-A8EF-A3173BE2ADDE}" dt="2025-09-11T10:33:15.339" v="11"/>
          <pc:sldLayoutMkLst>
            <pc:docMk/>
            <pc:sldMasterMk cId="807410912" sldId="2147483648"/>
            <pc:sldLayoutMk cId="2686936652" sldId="2147483668"/>
          </pc:sldLayoutMkLst>
          <pc:spChg chg="add mod">
            <ac:chgData name="Horbury, Emily" userId="2de34309-3185-463f-9282-e7085f22f7c2" providerId="ADAL" clId="{1A07E583-B44D-41AE-A8EF-A3173BE2ADDE}" dt="2025-09-11T10:33:15.339" v="11"/>
            <ac:spMkLst>
              <pc:docMk/>
              <pc:sldMasterMk cId="807410912" sldId="2147483648"/>
              <pc:sldLayoutMk cId="2686936652" sldId="2147483668"/>
              <ac:spMk id="7" creationId="{2701069E-5DE9-79E6-9991-43E4D1AF4776}"/>
            </ac:spMkLst>
          </pc:spChg>
        </pc:sldLayoutChg>
        <pc:sldLayoutChg chg="addSp modSp">
          <pc:chgData name="Horbury, Emily" userId="2de34309-3185-463f-9282-e7085f22f7c2" providerId="ADAL" clId="{1A07E583-B44D-41AE-A8EF-A3173BE2ADDE}" dt="2025-09-11T10:33:15.344" v="14"/>
          <pc:sldLayoutMkLst>
            <pc:docMk/>
            <pc:sldMasterMk cId="807410912" sldId="2147483648"/>
            <pc:sldLayoutMk cId="2179127567" sldId="2147483669"/>
          </pc:sldLayoutMkLst>
          <pc:spChg chg="add mod">
            <ac:chgData name="Horbury, Emily" userId="2de34309-3185-463f-9282-e7085f22f7c2" providerId="ADAL" clId="{1A07E583-B44D-41AE-A8EF-A3173BE2ADDE}" dt="2025-09-11T10:33:15.344" v="14"/>
            <ac:spMkLst>
              <pc:docMk/>
              <pc:sldMasterMk cId="807410912" sldId="2147483648"/>
              <pc:sldLayoutMk cId="2179127567" sldId="2147483669"/>
              <ac:spMk id="7" creationId="{D958C25F-3914-44CE-2037-10633F7215D1}"/>
            </ac:spMkLst>
          </pc:spChg>
        </pc:sldLayoutChg>
        <pc:sldLayoutChg chg="addSp modSp">
          <pc:chgData name="Horbury, Emily" userId="2de34309-3185-463f-9282-e7085f22f7c2" providerId="ADAL" clId="{1A07E583-B44D-41AE-A8EF-A3173BE2ADDE}" dt="2025-09-11T10:33:15.348" v="17"/>
          <pc:sldLayoutMkLst>
            <pc:docMk/>
            <pc:sldMasterMk cId="807410912" sldId="2147483648"/>
            <pc:sldLayoutMk cId="2384915011" sldId="2147483670"/>
          </pc:sldLayoutMkLst>
          <pc:spChg chg="add mod">
            <ac:chgData name="Horbury, Emily" userId="2de34309-3185-463f-9282-e7085f22f7c2" providerId="ADAL" clId="{1A07E583-B44D-41AE-A8EF-A3173BE2ADDE}" dt="2025-09-11T10:33:15.348" v="17"/>
            <ac:spMkLst>
              <pc:docMk/>
              <pc:sldMasterMk cId="807410912" sldId="2147483648"/>
              <pc:sldLayoutMk cId="2384915011" sldId="2147483670"/>
              <ac:spMk id="7" creationId="{62200D48-E9FC-453F-1F7C-B3783284F6A3}"/>
            </ac:spMkLst>
          </pc:spChg>
        </pc:sldLayoutChg>
        <pc:sldLayoutChg chg="addSp modSp">
          <pc:chgData name="Horbury, Emily" userId="2de34309-3185-463f-9282-e7085f22f7c2" providerId="ADAL" clId="{1A07E583-B44D-41AE-A8EF-A3173BE2ADDE}" dt="2025-09-11T10:33:15.349" v="19"/>
          <pc:sldLayoutMkLst>
            <pc:docMk/>
            <pc:sldMasterMk cId="807410912" sldId="2147483648"/>
            <pc:sldLayoutMk cId="3462239545" sldId="2147483671"/>
          </pc:sldLayoutMkLst>
          <pc:spChg chg="add mod">
            <ac:chgData name="Horbury, Emily" userId="2de34309-3185-463f-9282-e7085f22f7c2" providerId="ADAL" clId="{1A07E583-B44D-41AE-A8EF-A3173BE2ADDE}" dt="2025-09-11T10:33:15.349" v="19"/>
            <ac:spMkLst>
              <pc:docMk/>
              <pc:sldMasterMk cId="807410912" sldId="2147483648"/>
              <pc:sldLayoutMk cId="3462239545" sldId="2147483671"/>
              <ac:spMk id="5" creationId="{331D76E3-2BA8-35D0-A066-4F9A166CA04C}"/>
            </ac:spMkLst>
          </pc:spChg>
        </pc:sldLayoutChg>
        <pc:sldLayoutChg chg="addSp modSp">
          <pc:chgData name="Horbury, Emily" userId="2de34309-3185-463f-9282-e7085f22f7c2" providerId="ADAL" clId="{1A07E583-B44D-41AE-A8EF-A3173BE2ADDE}" dt="2025-09-11T10:33:15.351" v="20"/>
          <pc:sldLayoutMkLst>
            <pc:docMk/>
            <pc:sldMasterMk cId="807410912" sldId="2147483648"/>
            <pc:sldLayoutMk cId="543885715" sldId="2147483672"/>
          </pc:sldLayoutMkLst>
          <pc:spChg chg="add mod">
            <ac:chgData name="Horbury, Emily" userId="2de34309-3185-463f-9282-e7085f22f7c2" providerId="ADAL" clId="{1A07E583-B44D-41AE-A8EF-A3173BE2ADDE}" dt="2025-09-11T10:33:15.351" v="20"/>
            <ac:spMkLst>
              <pc:docMk/>
              <pc:sldMasterMk cId="807410912" sldId="2147483648"/>
              <pc:sldLayoutMk cId="543885715" sldId="2147483672"/>
              <ac:spMk id="6" creationId="{1241D7B1-A5EA-3F6D-3CFE-A81C28FB6461}"/>
            </ac:spMkLst>
          </pc:spChg>
        </pc:sldLayoutChg>
        <pc:sldLayoutChg chg="addSp modSp">
          <pc:chgData name="Horbury, Emily" userId="2de34309-3185-463f-9282-e7085f22f7c2" providerId="ADAL" clId="{1A07E583-B44D-41AE-A8EF-A3173BE2ADDE}" dt="2025-09-11T10:33:15.333" v="6"/>
          <pc:sldLayoutMkLst>
            <pc:docMk/>
            <pc:sldMasterMk cId="807410912" sldId="2147483648"/>
            <pc:sldLayoutMk cId="520141050" sldId="2147483673"/>
          </pc:sldLayoutMkLst>
          <pc:spChg chg="add mod">
            <ac:chgData name="Horbury, Emily" userId="2de34309-3185-463f-9282-e7085f22f7c2" providerId="ADAL" clId="{1A07E583-B44D-41AE-A8EF-A3173BE2ADDE}" dt="2025-09-11T10:33:15.333" v="6"/>
            <ac:spMkLst>
              <pc:docMk/>
              <pc:sldMasterMk cId="807410912" sldId="2147483648"/>
              <pc:sldLayoutMk cId="520141050" sldId="2147483673"/>
              <ac:spMk id="4" creationId="{77B3A2FA-BF0B-A0E7-7CF1-5C48E99550C9}"/>
            </ac:spMkLst>
          </pc:spChg>
        </pc:sldLayoutChg>
        <pc:sldLayoutChg chg="addSp modSp">
          <pc:chgData name="Horbury, Emily" userId="2de34309-3185-463f-9282-e7085f22f7c2" providerId="ADAL" clId="{1A07E583-B44D-41AE-A8EF-A3173BE2ADDE}" dt="2025-09-11T10:33:15.338" v="9"/>
          <pc:sldLayoutMkLst>
            <pc:docMk/>
            <pc:sldMasterMk cId="807410912" sldId="2147483648"/>
            <pc:sldLayoutMk cId="562309456" sldId="2147483674"/>
          </pc:sldLayoutMkLst>
          <pc:spChg chg="add mod">
            <ac:chgData name="Horbury, Emily" userId="2de34309-3185-463f-9282-e7085f22f7c2" providerId="ADAL" clId="{1A07E583-B44D-41AE-A8EF-A3173BE2ADDE}" dt="2025-09-11T10:33:15.338" v="9"/>
            <ac:spMkLst>
              <pc:docMk/>
              <pc:sldMasterMk cId="807410912" sldId="2147483648"/>
              <pc:sldLayoutMk cId="562309456" sldId="2147483674"/>
              <ac:spMk id="6" creationId="{BE937F76-4724-D1BE-677E-A718354C2E7F}"/>
            </ac:spMkLst>
          </pc:spChg>
        </pc:sldLayoutChg>
        <pc:sldLayoutChg chg="addSp modSp">
          <pc:chgData name="Horbury, Emily" userId="2de34309-3185-463f-9282-e7085f22f7c2" providerId="ADAL" clId="{1A07E583-B44D-41AE-A8EF-A3173BE2ADDE}" dt="2025-09-11T10:33:15.341" v="12"/>
          <pc:sldLayoutMkLst>
            <pc:docMk/>
            <pc:sldMasterMk cId="807410912" sldId="2147483648"/>
            <pc:sldLayoutMk cId="1519961009" sldId="2147483675"/>
          </pc:sldLayoutMkLst>
          <pc:spChg chg="add mod">
            <ac:chgData name="Horbury, Emily" userId="2de34309-3185-463f-9282-e7085f22f7c2" providerId="ADAL" clId="{1A07E583-B44D-41AE-A8EF-A3173BE2ADDE}" dt="2025-09-11T10:33:15.341" v="12"/>
            <ac:spMkLst>
              <pc:docMk/>
              <pc:sldMasterMk cId="807410912" sldId="2147483648"/>
              <pc:sldLayoutMk cId="1519961009" sldId="2147483675"/>
              <ac:spMk id="6" creationId="{5A4876D8-615D-68DC-010D-951E1A83A24F}"/>
            </ac:spMkLst>
          </pc:spChg>
        </pc:sldLayoutChg>
        <pc:sldLayoutChg chg="addSp modSp">
          <pc:chgData name="Horbury, Emily" userId="2de34309-3185-463f-9282-e7085f22f7c2" providerId="ADAL" clId="{1A07E583-B44D-41AE-A8EF-A3173BE2ADDE}" dt="2025-09-11T10:33:15.345" v="15"/>
          <pc:sldLayoutMkLst>
            <pc:docMk/>
            <pc:sldMasterMk cId="807410912" sldId="2147483648"/>
            <pc:sldLayoutMk cId="2984418624" sldId="2147483676"/>
          </pc:sldLayoutMkLst>
          <pc:spChg chg="add mod">
            <ac:chgData name="Horbury, Emily" userId="2de34309-3185-463f-9282-e7085f22f7c2" providerId="ADAL" clId="{1A07E583-B44D-41AE-A8EF-A3173BE2ADDE}" dt="2025-09-11T10:33:15.345" v="15"/>
            <ac:spMkLst>
              <pc:docMk/>
              <pc:sldMasterMk cId="807410912" sldId="2147483648"/>
              <pc:sldLayoutMk cId="2984418624" sldId="2147483676"/>
              <ac:spMk id="6" creationId="{240B956E-698B-F031-0442-1ED7325E00D3}"/>
            </ac:spMkLst>
          </pc:spChg>
        </pc:sldLayoutChg>
        <pc:sldLayoutChg chg="addSp modSp">
          <pc:chgData name="Horbury, Emily" userId="2de34309-3185-463f-9282-e7085f22f7c2" providerId="ADAL" clId="{1A07E583-B44D-41AE-A8EF-A3173BE2ADDE}" dt="2025-09-11T10:33:15.348" v="18"/>
          <pc:sldLayoutMkLst>
            <pc:docMk/>
            <pc:sldMasterMk cId="807410912" sldId="2147483648"/>
            <pc:sldLayoutMk cId="1892013965" sldId="2147483677"/>
          </pc:sldLayoutMkLst>
          <pc:spChg chg="add mod">
            <ac:chgData name="Horbury, Emily" userId="2de34309-3185-463f-9282-e7085f22f7c2" providerId="ADAL" clId="{1A07E583-B44D-41AE-A8EF-A3173BE2ADDE}" dt="2025-09-11T10:33:15.348" v="18"/>
            <ac:spMkLst>
              <pc:docMk/>
              <pc:sldMasterMk cId="807410912" sldId="2147483648"/>
              <pc:sldLayoutMk cId="1892013965" sldId="2147483677"/>
              <ac:spMk id="6" creationId="{107D5559-6067-1C55-172B-AE3CE8D23366}"/>
            </ac:spMkLst>
          </pc:spChg>
        </pc:sldLayoutChg>
        <pc:sldLayoutChg chg="addSp modSp">
          <pc:chgData name="Horbury, Emily" userId="2de34309-3185-463f-9282-e7085f22f7c2" providerId="ADAL" clId="{1A07E583-B44D-41AE-A8EF-A3173BE2ADDE}" dt="2025-09-11T10:33:15.380" v="45"/>
          <pc:sldLayoutMkLst>
            <pc:docMk/>
            <pc:sldMasterMk cId="807410912" sldId="2147483648"/>
            <pc:sldLayoutMk cId="1678966379" sldId="2147483678"/>
          </pc:sldLayoutMkLst>
          <pc:spChg chg="add mod">
            <ac:chgData name="Horbury, Emily" userId="2de34309-3185-463f-9282-e7085f22f7c2" providerId="ADAL" clId="{1A07E583-B44D-41AE-A8EF-A3173BE2ADDE}" dt="2025-09-11T10:33:15.380" v="45"/>
            <ac:spMkLst>
              <pc:docMk/>
              <pc:sldMasterMk cId="807410912" sldId="2147483648"/>
              <pc:sldLayoutMk cId="1678966379" sldId="2147483678"/>
              <ac:spMk id="4" creationId="{BF000FE7-71D6-0F79-BE85-A153BA789824}"/>
            </ac:spMkLst>
          </pc:spChg>
        </pc:sldLayoutChg>
        <pc:sldLayoutChg chg="addSp modSp">
          <pc:chgData name="Horbury, Emily" userId="2de34309-3185-463f-9282-e7085f22f7c2" providerId="ADAL" clId="{1A07E583-B44D-41AE-A8EF-A3173BE2ADDE}" dt="2025-09-11T10:33:15.352" v="21"/>
          <pc:sldLayoutMkLst>
            <pc:docMk/>
            <pc:sldMasterMk cId="807410912" sldId="2147483648"/>
            <pc:sldLayoutMk cId="249473426" sldId="2147483679"/>
          </pc:sldLayoutMkLst>
          <pc:spChg chg="add mod">
            <ac:chgData name="Horbury, Emily" userId="2de34309-3185-463f-9282-e7085f22f7c2" providerId="ADAL" clId="{1A07E583-B44D-41AE-A8EF-A3173BE2ADDE}" dt="2025-09-11T10:33:15.352" v="21"/>
            <ac:spMkLst>
              <pc:docMk/>
              <pc:sldMasterMk cId="807410912" sldId="2147483648"/>
              <pc:sldLayoutMk cId="249473426" sldId="2147483679"/>
              <ac:spMk id="4" creationId="{1FD5D6CA-8514-8584-8E69-784E28507ED6}"/>
            </ac:spMkLst>
          </pc:spChg>
        </pc:sldLayoutChg>
        <pc:sldLayoutChg chg="addSp modSp">
          <pc:chgData name="Horbury, Emily" userId="2de34309-3185-463f-9282-e7085f22f7c2" providerId="ADAL" clId="{1A07E583-B44D-41AE-A8EF-A3173BE2ADDE}" dt="2025-09-11T10:33:15.353" v="22"/>
          <pc:sldLayoutMkLst>
            <pc:docMk/>
            <pc:sldMasterMk cId="807410912" sldId="2147483648"/>
            <pc:sldLayoutMk cId="2365148434" sldId="2147483680"/>
          </pc:sldLayoutMkLst>
          <pc:spChg chg="add mod">
            <ac:chgData name="Horbury, Emily" userId="2de34309-3185-463f-9282-e7085f22f7c2" providerId="ADAL" clId="{1A07E583-B44D-41AE-A8EF-A3173BE2ADDE}" dt="2025-09-11T10:33:15.353" v="22"/>
            <ac:spMkLst>
              <pc:docMk/>
              <pc:sldMasterMk cId="807410912" sldId="2147483648"/>
              <pc:sldLayoutMk cId="2365148434" sldId="2147483680"/>
              <ac:spMk id="7" creationId="{EBCEEFD6-DF8A-0ECC-C496-D1118F8520AB}"/>
            </ac:spMkLst>
          </pc:spChg>
        </pc:sldLayoutChg>
        <pc:sldLayoutChg chg="addSp modSp">
          <pc:chgData name="Horbury, Emily" userId="2de34309-3185-463f-9282-e7085f22f7c2" providerId="ADAL" clId="{1A07E583-B44D-41AE-A8EF-A3173BE2ADDE}" dt="2025-09-11T10:33:15.355" v="23"/>
          <pc:sldLayoutMkLst>
            <pc:docMk/>
            <pc:sldMasterMk cId="807410912" sldId="2147483648"/>
            <pc:sldLayoutMk cId="2829948486" sldId="2147483681"/>
          </pc:sldLayoutMkLst>
          <pc:spChg chg="add mod">
            <ac:chgData name="Horbury, Emily" userId="2de34309-3185-463f-9282-e7085f22f7c2" providerId="ADAL" clId="{1A07E583-B44D-41AE-A8EF-A3173BE2ADDE}" dt="2025-09-11T10:33:15.355" v="23"/>
            <ac:spMkLst>
              <pc:docMk/>
              <pc:sldMasterMk cId="807410912" sldId="2147483648"/>
              <pc:sldLayoutMk cId="2829948486" sldId="2147483681"/>
              <ac:spMk id="6" creationId="{B4FCC1AF-CDE6-9CFE-6A34-9AC4762AE7DB}"/>
            </ac:spMkLst>
          </pc:spChg>
        </pc:sldLayoutChg>
        <pc:sldLayoutChg chg="addSp modSp">
          <pc:chgData name="Horbury, Emily" userId="2de34309-3185-463f-9282-e7085f22f7c2" providerId="ADAL" clId="{1A07E583-B44D-41AE-A8EF-A3173BE2ADDE}" dt="2025-09-11T10:33:15.356" v="24"/>
          <pc:sldLayoutMkLst>
            <pc:docMk/>
            <pc:sldMasterMk cId="807410912" sldId="2147483648"/>
            <pc:sldLayoutMk cId="4281592052" sldId="2147483682"/>
          </pc:sldLayoutMkLst>
          <pc:spChg chg="add mod">
            <ac:chgData name="Horbury, Emily" userId="2de34309-3185-463f-9282-e7085f22f7c2" providerId="ADAL" clId="{1A07E583-B44D-41AE-A8EF-A3173BE2ADDE}" dt="2025-09-11T10:33:15.356" v="24"/>
            <ac:spMkLst>
              <pc:docMk/>
              <pc:sldMasterMk cId="807410912" sldId="2147483648"/>
              <pc:sldLayoutMk cId="4281592052" sldId="2147483682"/>
              <ac:spMk id="5" creationId="{DB30EAF8-839F-E330-670B-8B9EB70FFB82}"/>
            </ac:spMkLst>
          </pc:spChg>
        </pc:sldLayoutChg>
        <pc:sldLayoutChg chg="addSp modSp">
          <pc:chgData name="Horbury, Emily" userId="2de34309-3185-463f-9282-e7085f22f7c2" providerId="ADAL" clId="{1A07E583-B44D-41AE-A8EF-A3173BE2ADDE}" dt="2025-09-11T10:33:15.356" v="25"/>
          <pc:sldLayoutMkLst>
            <pc:docMk/>
            <pc:sldMasterMk cId="807410912" sldId="2147483648"/>
            <pc:sldLayoutMk cId="3966154940" sldId="2147483683"/>
          </pc:sldLayoutMkLst>
          <pc:spChg chg="add mod">
            <ac:chgData name="Horbury, Emily" userId="2de34309-3185-463f-9282-e7085f22f7c2" providerId="ADAL" clId="{1A07E583-B44D-41AE-A8EF-A3173BE2ADDE}" dt="2025-09-11T10:33:15.356" v="25"/>
            <ac:spMkLst>
              <pc:docMk/>
              <pc:sldMasterMk cId="807410912" sldId="2147483648"/>
              <pc:sldLayoutMk cId="3966154940" sldId="2147483683"/>
              <ac:spMk id="6" creationId="{F5A84D6E-22EC-316D-EFE3-5907D19BBF74}"/>
            </ac:spMkLst>
          </pc:spChg>
        </pc:sldLayoutChg>
        <pc:sldLayoutChg chg="addSp modSp">
          <pc:chgData name="Horbury, Emily" userId="2de34309-3185-463f-9282-e7085f22f7c2" providerId="ADAL" clId="{1A07E583-B44D-41AE-A8EF-A3173BE2ADDE}" dt="2025-09-11T10:33:15.356" v="26"/>
          <pc:sldLayoutMkLst>
            <pc:docMk/>
            <pc:sldMasterMk cId="807410912" sldId="2147483648"/>
            <pc:sldLayoutMk cId="1288295941" sldId="2147483684"/>
          </pc:sldLayoutMkLst>
          <pc:spChg chg="add mod">
            <ac:chgData name="Horbury, Emily" userId="2de34309-3185-463f-9282-e7085f22f7c2" providerId="ADAL" clId="{1A07E583-B44D-41AE-A8EF-A3173BE2ADDE}" dt="2025-09-11T10:33:15.356" v="26"/>
            <ac:spMkLst>
              <pc:docMk/>
              <pc:sldMasterMk cId="807410912" sldId="2147483648"/>
              <pc:sldLayoutMk cId="1288295941" sldId="2147483684"/>
              <ac:spMk id="4" creationId="{065E14E3-4632-FE30-BD18-7EB520C9423B}"/>
            </ac:spMkLst>
          </pc:spChg>
        </pc:sldLayoutChg>
        <pc:sldLayoutChg chg="addSp modSp">
          <pc:chgData name="Horbury, Emily" userId="2de34309-3185-463f-9282-e7085f22f7c2" providerId="ADAL" clId="{1A07E583-B44D-41AE-A8EF-A3173BE2ADDE}" dt="2025-09-11T10:33:15.356" v="27"/>
          <pc:sldLayoutMkLst>
            <pc:docMk/>
            <pc:sldMasterMk cId="807410912" sldId="2147483648"/>
            <pc:sldLayoutMk cId="4015474342" sldId="2147483685"/>
          </pc:sldLayoutMkLst>
          <pc:spChg chg="add mod">
            <ac:chgData name="Horbury, Emily" userId="2de34309-3185-463f-9282-e7085f22f7c2" providerId="ADAL" clId="{1A07E583-B44D-41AE-A8EF-A3173BE2ADDE}" dt="2025-09-11T10:33:15.356" v="27"/>
            <ac:spMkLst>
              <pc:docMk/>
              <pc:sldMasterMk cId="807410912" sldId="2147483648"/>
              <pc:sldLayoutMk cId="4015474342" sldId="2147483685"/>
              <ac:spMk id="4" creationId="{A70F4E7E-FB4C-28AC-A810-6557A205E44F}"/>
            </ac:spMkLst>
          </pc:spChg>
        </pc:sldLayoutChg>
        <pc:sldLayoutChg chg="addSp modSp">
          <pc:chgData name="Horbury, Emily" userId="2de34309-3185-463f-9282-e7085f22f7c2" providerId="ADAL" clId="{1A07E583-B44D-41AE-A8EF-A3173BE2ADDE}" dt="2025-09-11T10:33:15.356" v="28"/>
          <pc:sldLayoutMkLst>
            <pc:docMk/>
            <pc:sldMasterMk cId="807410912" sldId="2147483648"/>
            <pc:sldLayoutMk cId="1983305460" sldId="2147483686"/>
          </pc:sldLayoutMkLst>
          <pc:spChg chg="add mod">
            <ac:chgData name="Horbury, Emily" userId="2de34309-3185-463f-9282-e7085f22f7c2" providerId="ADAL" clId="{1A07E583-B44D-41AE-A8EF-A3173BE2ADDE}" dt="2025-09-11T10:33:15.356" v="28"/>
            <ac:spMkLst>
              <pc:docMk/>
              <pc:sldMasterMk cId="807410912" sldId="2147483648"/>
              <pc:sldLayoutMk cId="1983305460" sldId="2147483686"/>
              <ac:spMk id="7" creationId="{1C0493EC-6B7E-173B-0AD4-25ED995A9E6B}"/>
            </ac:spMkLst>
          </pc:spChg>
        </pc:sldLayoutChg>
        <pc:sldLayoutChg chg="addSp modSp">
          <pc:chgData name="Horbury, Emily" userId="2de34309-3185-463f-9282-e7085f22f7c2" providerId="ADAL" clId="{1A07E583-B44D-41AE-A8EF-A3173BE2ADDE}" dt="2025-09-11T10:33:15.362" v="29"/>
          <pc:sldLayoutMkLst>
            <pc:docMk/>
            <pc:sldMasterMk cId="807410912" sldId="2147483648"/>
            <pc:sldLayoutMk cId="1316252114" sldId="2147483687"/>
          </pc:sldLayoutMkLst>
          <pc:spChg chg="add mod">
            <ac:chgData name="Horbury, Emily" userId="2de34309-3185-463f-9282-e7085f22f7c2" providerId="ADAL" clId="{1A07E583-B44D-41AE-A8EF-A3173BE2ADDE}" dt="2025-09-11T10:33:15.362" v="29"/>
            <ac:spMkLst>
              <pc:docMk/>
              <pc:sldMasterMk cId="807410912" sldId="2147483648"/>
              <pc:sldLayoutMk cId="1316252114" sldId="2147483687"/>
              <ac:spMk id="6" creationId="{961DE4BB-15E4-7673-5397-354D2530FF9F}"/>
            </ac:spMkLst>
          </pc:spChg>
        </pc:sldLayoutChg>
        <pc:sldLayoutChg chg="addSp modSp">
          <pc:chgData name="Horbury, Emily" userId="2de34309-3185-463f-9282-e7085f22f7c2" providerId="ADAL" clId="{1A07E583-B44D-41AE-A8EF-A3173BE2ADDE}" dt="2025-09-11T10:33:15.363" v="30"/>
          <pc:sldLayoutMkLst>
            <pc:docMk/>
            <pc:sldMasterMk cId="807410912" sldId="2147483648"/>
            <pc:sldLayoutMk cId="2028980108" sldId="2147483688"/>
          </pc:sldLayoutMkLst>
          <pc:spChg chg="add mod">
            <ac:chgData name="Horbury, Emily" userId="2de34309-3185-463f-9282-e7085f22f7c2" providerId="ADAL" clId="{1A07E583-B44D-41AE-A8EF-A3173BE2ADDE}" dt="2025-09-11T10:33:15.363" v="30"/>
            <ac:spMkLst>
              <pc:docMk/>
              <pc:sldMasterMk cId="807410912" sldId="2147483648"/>
              <pc:sldLayoutMk cId="2028980108" sldId="2147483688"/>
              <ac:spMk id="5" creationId="{0DACFAEB-2699-B991-957C-4728DF5DFC3D}"/>
            </ac:spMkLst>
          </pc:spChg>
        </pc:sldLayoutChg>
        <pc:sldLayoutChg chg="addSp modSp">
          <pc:chgData name="Horbury, Emily" userId="2de34309-3185-463f-9282-e7085f22f7c2" providerId="ADAL" clId="{1A07E583-B44D-41AE-A8EF-A3173BE2ADDE}" dt="2025-09-11T10:33:15.364" v="31"/>
          <pc:sldLayoutMkLst>
            <pc:docMk/>
            <pc:sldMasterMk cId="807410912" sldId="2147483648"/>
            <pc:sldLayoutMk cId="3465569426" sldId="2147483689"/>
          </pc:sldLayoutMkLst>
          <pc:spChg chg="add mod">
            <ac:chgData name="Horbury, Emily" userId="2de34309-3185-463f-9282-e7085f22f7c2" providerId="ADAL" clId="{1A07E583-B44D-41AE-A8EF-A3173BE2ADDE}" dt="2025-09-11T10:33:15.364" v="31"/>
            <ac:spMkLst>
              <pc:docMk/>
              <pc:sldMasterMk cId="807410912" sldId="2147483648"/>
              <pc:sldLayoutMk cId="3465569426" sldId="2147483689"/>
              <ac:spMk id="6" creationId="{5EFE01B0-5AF2-7448-8A82-6D43B2F37C08}"/>
            </ac:spMkLst>
          </pc:spChg>
        </pc:sldLayoutChg>
        <pc:sldLayoutChg chg="addSp modSp">
          <pc:chgData name="Horbury, Emily" userId="2de34309-3185-463f-9282-e7085f22f7c2" providerId="ADAL" clId="{1A07E583-B44D-41AE-A8EF-A3173BE2ADDE}" dt="2025-09-11T10:33:15.364" v="32"/>
          <pc:sldLayoutMkLst>
            <pc:docMk/>
            <pc:sldMasterMk cId="807410912" sldId="2147483648"/>
            <pc:sldLayoutMk cId="931434143" sldId="2147483690"/>
          </pc:sldLayoutMkLst>
          <pc:spChg chg="add mod">
            <ac:chgData name="Horbury, Emily" userId="2de34309-3185-463f-9282-e7085f22f7c2" providerId="ADAL" clId="{1A07E583-B44D-41AE-A8EF-A3173BE2ADDE}" dt="2025-09-11T10:33:15.364" v="32"/>
            <ac:spMkLst>
              <pc:docMk/>
              <pc:sldMasterMk cId="807410912" sldId="2147483648"/>
              <pc:sldLayoutMk cId="931434143" sldId="2147483690"/>
              <ac:spMk id="4" creationId="{7E5B50D3-C232-D706-1820-C637CD7BF96F}"/>
            </ac:spMkLst>
          </pc:spChg>
        </pc:sldLayoutChg>
        <pc:sldLayoutChg chg="addSp modSp">
          <pc:chgData name="Horbury, Emily" userId="2de34309-3185-463f-9282-e7085f22f7c2" providerId="ADAL" clId="{1A07E583-B44D-41AE-A8EF-A3173BE2ADDE}" dt="2025-09-11T10:33:15.367" v="33"/>
          <pc:sldLayoutMkLst>
            <pc:docMk/>
            <pc:sldMasterMk cId="807410912" sldId="2147483648"/>
            <pc:sldLayoutMk cId="621554165" sldId="2147483691"/>
          </pc:sldLayoutMkLst>
          <pc:spChg chg="add mod">
            <ac:chgData name="Horbury, Emily" userId="2de34309-3185-463f-9282-e7085f22f7c2" providerId="ADAL" clId="{1A07E583-B44D-41AE-A8EF-A3173BE2ADDE}" dt="2025-09-11T10:33:15.367" v="33"/>
            <ac:spMkLst>
              <pc:docMk/>
              <pc:sldMasterMk cId="807410912" sldId="2147483648"/>
              <pc:sldLayoutMk cId="621554165" sldId="2147483691"/>
              <ac:spMk id="4" creationId="{724A494C-91CD-9F62-C3F2-775BD9E02671}"/>
            </ac:spMkLst>
          </pc:spChg>
        </pc:sldLayoutChg>
        <pc:sldLayoutChg chg="addSp modSp">
          <pc:chgData name="Horbury, Emily" userId="2de34309-3185-463f-9282-e7085f22f7c2" providerId="ADAL" clId="{1A07E583-B44D-41AE-A8EF-A3173BE2ADDE}" dt="2025-09-11T10:33:15.368" v="34"/>
          <pc:sldLayoutMkLst>
            <pc:docMk/>
            <pc:sldMasterMk cId="807410912" sldId="2147483648"/>
            <pc:sldLayoutMk cId="3657658891" sldId="2147483692"/>
          </pc:sldLayoutMkLst>
          <pc:spChg chg="add mod">
            <ac:chgData name="Horbury, Emily" userId="2de34309-3185-463f-9282-e7085f22f7c2" providerId="ADAL" clId="{1A07E583-B44D-41AE-A8EF-A3173BE2ADDE}" dt="2025-09-11T10:33:15.368" v="34"/>
            <ac:spMkLst>
              <pc:docMk/>
              <pc:sldMasterMk cId="807410912" sldId="2147483648"/>
              <pc:sldLayoutMk cId="3657658891" sldId="2147483692"/>
              <ac:spMk id="7" creationId="{FED9E011-1D87-5B4B-26A8-A1DCAEC7FC56}"/>
            </ac:spMkLst>
          </pc:spChg>
        </pc:sldLayoutChg>
        <pc:sldLayoutChg chg="addSp modSp">
          <pc:chgData name="Horbury, Emily" userId="2de34309-3185-463f-9282-e7085f22f7c2" providerId="ADAL" clId="{1A07E583-B44D-41AE-A8EF-A3173BE2ADDE}" dt="2025-09-11T10:33:15.369" v="35"/>
          <pc:sldLayoutMkLst>
            <pc:docMk/>
            <pc:sldMasterMk cId="807410912" sldId="2147483648"/>
            <pc:sldLayoutMk cId="1470363933" sldId="2147483693"/>
          </pc:sldLayoutMkLst>
          <pc:spChg chg="add mod">
            <ac:chgData name="Horbury, Emily" userId="2de34309-3185-463f-9282-e7085f22f7c2" providerId="ADAL" clId="{1A07E583-B44D-41AE-A8EF-A3173BE2ADDE}" dt="2025-09-11T10:33:15.369" v="35"/>
            <ac:spMkLst>
              <pc:docMk/>
              <pc:sldMasterMk cId="807410912" sldId="2147483648"/>
              <pc:sldLayoutMk cId="1470363933" sldId="2147483693"/>
              <ac:spMk id="6" creationId="{11378D46-9C11-630D-A89E-9B82374C982A}"/>
            </ac:spMkLst>
          </pc:spChg>
        </pc:sldLayoutChg>
        <pc:sldLayoutChg chg="addSp modSp">
          <pc:chgData name="Horbury, Emily" userId="2de34309-3185-463f-9282-e7085f22f7c2" providerId="ADAL" clId="{1A07E583-B44D-41AE-A8EF-A3173BE2ADDE}" dt="2025-09-11T10:33:15.369" v="36"/>
          <pc:sldLayoutMkLst>
            <pc:docMk/>
            <pc:sldMasterMk cId="807410912" sldId="2147483648"/>
            <pc:sldLayoutMk cId="3929741062" sldId="2147483694"/>
          </pc:sldLayoutMkLst>
          <pc:spChg chg="add mod">
            <ac:chgData name="Horbury, Emily" userId="2de34309-3185-463f-9282-e7085f22f7c2" providerId="ADAL" clId="{1A07E583-B44D-41AE-A8EF-A3173BE2ADDE}" dt="2025-09-11T10:33:15.369" v="36"/>
            <ac:spMkLst>
              <pc:docMk/>
              <pc:sldMasterMk cId="807410912" sldId="2147483648"/>
              <pc:sldLayoutMk cId="3929741062" sldId="2147483694"/>
              <ac:spMk id="5" creationId="{3038A7AB-9279-DB8D-748C-E56FA87B6EE1}"/>
            </ac:spMkLst>
          </pc:spChg>
        </pc:sldLayoutChg>
        <pc:sldLayoutChg chg="addSp modSp">
          <pc:chgData name="Horbury, Emily" userId="2de34309-3185-463f-9282-e7085f22f7c2" providerId="ADAL" clId="{1A07E583-B44D-41AE-A8EF-A3173BE2ADDE}" dt="2025-09-11T10:33:15.369" v="37"/>
          <pc:sldLayoutMkLst>
            <pc:docMk/>
            <pc:sldMasterMk cId="807410912" sldId="2147483648"/>
            <pc:sldLayoutMk cId="520505828" sldId="2147483695"/>
          </pc:sldLayoutMkLst>
          <pc:spChg chg="add mod">
            <ac:chgData name="Horbury, Emily" userId="2de34309-3185-463f-9282-e7085f22f7c2" providerId="ADAL" clId="{1A07E583-B44D-41AE-A8EF-A3173BE2ADDE}" dt="2025-09-11T10:33:15.369" v="37"/>
            <ac:spMkLst>
              <pc:docMk/>
              <pc:sldMasterMk cId="807410912" sldId="2147483648"/>
              <pc:sldLayoutMk cId="520505828" sldId="2147483695"/>
              <ac:spMk id="6" creationId="{4A341FCF-D375-3A0C-0F86-F4A1639BE7D9}"/>
            </ac:spMkLst>
          </pc:spChg>
        </pc:sldLayoutChg>
        <pc:sldLayoutChg chg="addSp modSp">
          <pc:chgData name="Horbury, Emily" userId="2de34309-3185-463f-9282-e7085f22f7c2" providerId="ADAL" clId="{1A07E583-B44D-41AE-A8EF-A3173BE2ADDE}" dt="2025-09-11T10:33:15.369" v="38"/>
          <pc:sldLayoutMkLst>
            <pc:docMk/>
            <pc:sldMasterMk cId="807410912" sldId="2147483648"/>
            <pc:sldLayoutMk cId="2739209709" sldId="2147483696"/>
          </pc:sldLayoutMkLst>
          <pc:spChg chg="add mod">
            <ac:chgData name="Horbury, Emily" userId="2de34309-3185-463f-9282-e7085f22f7c2" providerId="ADAL" clId="{1A07E583-B44D-41AE-A8EF-A3173BE2ADDE}" dt="2025-09-11T10:33:15.369" v="38"/>
            <ac:spMkLst>
              <pc:docMk/>
              <pc:sldMasterMk cId="807410912" sldId="2147483648"/>
              <pc:sldLayoutMk cId="2739209709" sldId="2147483696"/>
              <ac:spMk id="4" creationId="{3407372C-5CAB-2BB4-9585-01A64386BCED}"/>
            </ac:spMkLst>
          </pc:spChg>
        </pc:sldLayoutChg>
        <pc:sldLayoutChg chg="addSp modSp">
          <pc:chgData name="Horbury, Emily" userId="2de34309-3185-463f-9282-e7085f22f7c2" providerId="ADAL" clId="{1A07E583-B44D-41AE-A8EF-A3173BE2ADDE}" dt="2025-09-11T10:33:15.369" v="39"/>
          <pc:sldLayoutMkLst>
            <pc:docMk/>
            <pc:sldMasterMk cId="807410912" sldId="2147483648"/>
            <pc:sldLayoutMk cId="501127456" sldId="2147483697"/>
          </pc:sldLayoutMkLst>
          <pc:spChg chg="add mod">
            <ac:chgData name="Horbury, Emily" userId="2de34309-3185-463f-9282-e7085f22f7c2" providerId="ADAL" clId="{1A07E583-B44D-41AE-A8EF-A3173BE2ADDE}" dt="2025-09-11T10:33:15.369" v="39"/>
            <ac:spMkLst>
              <pc:docMk/>
              <pc:sldMasterMk cId="807410912" sldId="2147483648"/>
              <pc:sldLayoutMk cId="501127456" sldId="2147483697"/>
              <ac:spMk id="4" creationId="{C93550A3-600E-3F4F-ED43-313229638409}"/>
            </ac:spMkLst>
          </pc:spChg>
        </pc:sldLayoutChg>
        <pc:sldLayoutChg chg="addSp modSp">
          <pc:chgData name="Horbury, Emily" userId="2de34309-3185-463f-9282-e7085f22f7c2" providerId="ADAL" clId="{1A07E583-B44D-41AE-A8EF-A3173BE2ADDE}" dt="2025-09-11T10:33:15.369" v="40"/>
          <pc:sldLayoutMkLst>
            <pc:docMk/>
            <pc:sldMasterMk cId="807410912" sldId="2147483648"/>
            <pc:sldLayoutMk cId="1725140941" sldId="2147483698"/>
          </pc:sldLayoutMkLst>
          <pc:spChg chg="add mod">
            <ac:chgData name="Horbury, Emily" userId="2de34309-3185-463f-9282-e7085f22f7c2" providerId="ADAL" clId="{1A07E583-B44D-41AE-A8EF-A3173BE2ADDE}" dt="2025-09-11T10:33:15.369" v="40"/>
            <ac:spMkLst>
              <pc:docMk/>
              <pc:sldMasterMk cId="807410912" sldId="2147483648"/>
              <pc:sldLayoutMk cId="1725140941" sldId="2147483698"/>
              <ac:spMk id="7" creationId="{6C5E1F07-7889-692B-666F-4AAE20FFB242}"/>
            </ac:spMkLst>
          </pc:spChg>
        </pc:sldLayoutChg>
        <pc:sldLayoutChg chg="addSp modSp">
          <pc:chgData name="Horbury, Emily" userId="2de34309-3185-463f-9282-e7085f22f7c2" providerId="ADAL" clId="{1A07E583-B44D-41AE-A8EF-A3173BE2ADDE}" dt="2025-09-11T10:33:15.377" v="41"/>
          <pc:sldLayoutMkLst>
            <pc:docMk/>
            <pc:sldMasterMk cId="807410912" sldId="2147483648"/>
            <pc:sldLayoutMk cId="70848626" sldId="2147483699"/>
          </pc:sldLayoutMkLst>
          <pc:spChg chg="add mod">
            <ac:chgData name="Horbury, Emily" userId="2de34309-3185-463f-9282-e7085f22f7c2" providerId="ADAL" clId="{1A07E583-B44D-41AE-A8EF-A3173BE2ADDE}" dt="2025-09-11T10:33:15.377" v="41"/>
            <ac:spMkLst>
              <pc:docMk/>
              <pc:sldMasterMk cId="807410912" sldId="2147483648"/>
              <pc:sldLayoutMk cId="70848626" sldId="2147483699"/>
              <ac:spMk id="6" creationId="{B292876F-F499-4444-7CC7-E671B53D4C0D}"/>
            </ac:spMkLst>
          </pc:spChg>
        </pc:sldLayoutChg>
        <pc:sldLayoutChg chg="addSp modSp">
          <pc:chgData name="Horbury, Emily" userId="2de34309-3185-463f-9282-e7085f22f7c2" providerId="ADAL" clId="{1A07E583-B44D-41AE-A8EF-A3173BE2ADDE}" dt="2025-09-11T10:33:15.377" v="42"/>
          <pc:sldLayoutMkLst>
            <pc:docMk/>
            <pc:sldMasterMk cId="807410912" sldId="2147483648"/>
            <pc:sldLayoutMk cId="3215131992" sldId="2147483700"/>
          </pc:sldLayoutMkLst>
          <pc:spChg chg="add mod">
            <ac:chgData name="Horbury, Emily" userId="2de34309-3185-463f-9282-e7085f22f7c2" providerId="ADAL" clId="{1A07E583-B44D-41AE-A8EF-A3173BE2ADDE}" dt="2025-09-11T10:33:15.377" v="42"/>
            <ac:spMkLst>
              <pc:docMk/>
              <pc:sldMasterMk cId="807410912" sldId="2147483648"/>
              <pc:sldLayoutMk cId="3215131992" sldId="2147483700"/>
              <ac:spMk id="5" creationId="{6C437A2E-E898-DF8B-943E-93871779F4AF}"/>
            </ac:spMkLst>
          </pc:spChg>
        </pc:sldLayoutChg>
        <pc:sldLayoutChg chg="addSp modSp">
          <pc:chgData name="Horbury, Emily" userId="2de34309-3185-463f-9282-e7085f22f7c2" providerId="ADAL" clId="{1A07E583-B44D-41AE-A8EF-A3173BE2ADDE}" dt="2025-09-11T10:33:15.380" v="43"/>
          <pc:sldLayoutMkLst>
            <pc:docMk/>
            <pc:sldMasterMk cId="807410912" sldId="2147483648"/>
            <pc:sldLayoutMk cId="1500747627" sldId="2147483701"/>
          </pc:sldLayoutMkLst>
          <pc:spChg chg="add mod">
            <ac:chgData name="Horbury, Emily" userId="2de34309-3185-463f-9282-e7085f22f7c2" providerId="ADAL" clId="{1A07E583-B44D-41AE-A8EF-A3173BE2ADDE}" dt="2025-09-11T10:33:15.380" v="43"/>
            <ac:spMkLst>
              <pc:docMk/>
              <pc:sldMasterMk cId="807410912" sldId="2147483648"/>
              <pc:sldLayoutMk cId="1500747627" sldId="2147483701"/>
              <ac:spMk id="6" creationId="{F05F9E5A-6D60-0EEF-9F25-2B337AAD4813}"/>
            </ac:spMkLst>
          </pc:spChg>
        </pc:sldLayoutChg>
        <pc:sldLayoutChg chg="addSp modSp">
          <pc:chgData name="Horbury, Emily" userId="2de34309-3185-463f-9282-e7085f22f7c2" providerId="ADAL" clId="{1A07E583-B44D-41AE-A8EF-A3173BE2ADDE}" dt="2025-09-11T10:33:15.380" v="44"/>
          <pc:sldLayoutMkLst>
            <pc:docMk/>
            <pc:sldMasterMk cId="807410912" sldId="2147483648"/>
            <pc:sldLayoutMk cId="48770342" sldId="2147483702"/>
          </pc:sldLayoutMkLst>
          <pc:spChg chg="add mod">
            <ac:chgData name="Horbury, Emily" userId="2de34309-3185-463f-9282-e7085f22f7c2" providerId="ADAL" clId="{1A07E583-B44D-41AE-A8EF-A3173BE2ADDE}" dt="2025-09-11T10:33:15.380" v="44"/>
            <ac:spMkLst>
              <pc:docMk/>
              <pc:sldMasterMk cId="807410912" sldId="2147483648"/>
              <pc:sldLayoutMk cId="48770342" sldId="2147483702"/>
              <ac:spMk id="4" creationId="{B26C706A-0037-8248-6BC0-DD5AEA855D3A}"/>
            </ac:spMkLst>
          </pc:spChg>
        </pc:sldLayoutChg>
        <pc:sldLayoutChg chg="addSp modSp">
          <pc:chgData name="Horbury, Emily" userId="2de34309-3185-463f-9282-e7085f22f7c2" providerId="ADAL" clId="{1A07E583-B44D-41AE-A8EF-A3173BE2ADDE}" dt="2025-09-11T10:33:15.384" v="49"/>
          <pc:sldLayoutMkLst>
            <pc:docMk/>
            <pc:sldMasterMk cId="807410912" sldId="2147483648"/>
            <pc:sldLayoutMk cId="244994382" sldId="2147483703"/>
          </pc:sldLayoutMkLst>
          <pc:spChg chg="add mod">
            <ac:chgData name="Horbury, Emily" userId="2de34309-3185-463f-9282-e7085f22f7c2" providerId="ADAL" clId="{1A07E583-B44D-41AE-A8EF-A3173BE2ADDE}" dt="2025-09-11T10:33:15.384" v="49"/>
            <ac:spMkLst>
              <pc:docMk/>
              <pc:sldMasterMk cId="807410912" sldId="2147483648"/>
              <pc:sldLayoutMk cId="244994382" sldId="2147483703"/>
              <ac:spMk id="5" creationId="{08B2C6A4-78B7-F18C-5578-3E711D525E7C}"/>
            </ac:spMkLst>
          </pc:spChg>
        </pc:sldLayoutChg>
        <pc:sldLayoutChg chg="addSp modSp">
          <pc:chgData name="Horbury, Emily" userId="2de34309-3185-463f-9282-e7085f22f7c2" providerId="ADAL" clId="{1A07E583-B44D-41AE-A8EF-A3173BE2ADDE}" dt="2025-09-11T10:33:15.387" v="50"/>
          <pc:sldLayoutMkLst>
            <pc:docMk/>
            <pc:sldMasterMk cId="807410912" sldId="2147483648"/>
            <pc:sldLayoutMk cId="3003786287" sldId="2147483704"/>
          </pc:sldLayoutMkLst>
          <pc:spChg chg="add mod">
            <ac:chgData name="Horbury, Emily" userId="2de34309-3185-463f-9282-e7085f22f7c2" providerId="ADAL" clId="{1A07E583-B44D-41AE-A8EF-A3173BE2ADDE}" dt="2025-09-11T10:33:15.387" v="50"/>
            <ac:spMkLst>
              <pc:docMk/>
              <pc:sldMasterMk cId="807410912" sldId="2147483648"/>
              <pc:sldLayoutMk cId="3003786287" sldId="2147483704"/>
              <ac:spMk id="7" creationId="{5D827AE1-9C1A-BF6C-692D-65C3E4D2F84F}"/>
            </ac:spMkLst>
          </pc:spChg>
        </pc:sldLayoutChg>
        <pc:sldLayoutChg chg="addSp modSp">
          <pc:chgData name="Horbury, Emily" userId="2de34309-3185-463f-9282-e7085f22f7c2" providerId="ADAL" clId="{1A07E583-B44D-41AE-A8EF-A3173BE2ADDE}" dt="2025-09-11T10:33:15.387" v="51"/>
          <pc:sldLayoutMkLst>
            <pc:docMk/>
            <pc:sldMasterMk cId="807410912" sldId="2147483648"/>
            <pc:sldLayoutMk cId="4092222672" sldId="2147483705"/>
          </pc:sldLayoutMkLst>
          <pc:spChg chg="add mod">
            <ac:chgData name="Horbury, Emily" userId="2de34309-3185-463f-9282-e7085f22f7c2" providerId="ADAL" clId="{1A07E583-B44D-41AE-A8EF-A3173BE2ADDE}" dt="2025-09-11T10:33:15.387" v="51"/>
            <ac:spMkLst>
              <pc:docMk/>
              <pc:sldMasterMk cId="807410912" sldId="2147483648"/>
              <pc:sldLayoutMk cId="4092222672" sldId="2147483705"/>
              <ac:spMk id="6" creationId="{57EC231F-65FD-52E3-192F-51E5A1693D53}"/>
            </ac:spMkLst>
          </pc:spChg>
        </pc:sldLayoutChg>
        <pc:sldLayoutChg chg="addSp modSp">
          <pc:chgData name="Horbury, Emily" userId="2de34309-3185-463f-9282-e7085f22f7c2" providerId="ADAL" clId="{1A07E583-B44D-41AE-A8EF-A3173BE2ADDE}" dt="2025-09-11T10:33:15.390" v="52"/>
          <pc:sldLayoutMkLst>
            <pc:docMk/>
            <pc:sldMasterMk cId="807410912" sldId="2147483648"/>
            <pc:sldLayoutMk cId="3931667546" sldId="2147483706"/>
          </pc:sldLayoutMkLst>
          <pc:spChg chg="add mod">
            <ac:chgData name="Horbury, Emily" userId="2de34309-3185-463f-9282-e7085f22f7c2" providerId="ADAL" clId="{1A07E583-B44D-41AE-A8EF-A3173BE2ADDE}" dt="2025-09-11T10:33:15.390" v="52"/>
            <ac:spMkLst>
              <pc:docMk/>
              <pc:sldMasterMk cId="807410912" sldId="2147483648"/>
              <pc:sldLayoutMk cId="3931667546" sldId="2147483706"/>
              <ac:spMk id="4" creationId="{A6E9B0D1-1459-4DE1-6A07-72C1C75593CA}"/>
            </ac:spMkLst>
          </pc:spChg>
        </pc:sldLayoutChg>
        <pc:sldLayoutChg chg="addSp modSp">
          <pc:chgData name="Horbury, Emily" userId="2de34309-3185-463f-9282-e7085f22f7c2" providerId="ADAL" clId="{1A07E583-B44D-41AE-A8EF-A3173BE2ADDE}" dt="2025-09-11T10:33:15.390" v="53"/>
          <pc:sldLayoutMkLst>
            <pc:docMk/>
            <pc:sldMasterMk cId="807410912" sldId="2147483648"/>
            <pc:sldLayoutMk cId="903460313" sldId="2147483707"/>
          </pc:sldLayoutMkLst>
          <pc:spChg chg="add mod">
            <ac:chgData name="Horbury, Emily" userId="2de34309-3185-463f-9282-e7085f22f7c2" providerId="ADAL" clId="{1A07E583-B44D-41AE-A8EF-A3173BE2ADDE}" dt="2025-09-11T10:33:15.390" v="53"/>
            <ac:spMkLst>
              <pc:docMk/>
              <pc:sldMasterMk cId="807410912" sldId="2147483648"/>
              <pc:sldLayoutMk cId="903460313" sldId="2147483707"/>
              <ac:spMk id="4" creationId="{FA3478BC-E397-0898-E795-612D583EBF8A}"/>
            </ac:spMkLst>
          </pc:spChg>
        </pc:sldLayoutChg>
      </pc:sldMasterChg>
    </pc:docChg>
  </pc:docChgLst>
  <pc:docChgLst>
    <pc:chgData name="Stainthorpe, Martin" userId="S::martin.stainthorpe@atkinsrealis.com::b6220e26-60f1-47fb-895a-d9e9ec9aa531" providerId="AD" clId="Web-{C89C8E03-6E4D-E99A-BE7E-9F8CD36B72AD}"/>
    <pc:docChg chg="modSld sldOrd">
      <pc:chgData name="Stainthorpe, Martin" userId="S::martin.stainthorpe@atkinsrealis.com::b6220e26-60f1-47fb-895a-d9e9ec9aa531" providerId="AD" clId="Web-{C89C8E03-6E4D-E99A-BE7E-9F8CD36B72AD}" dt="2025-09-11T15:18:58.392" v="25"/>
      <pc:docMkLst>
        <pc:docMk/>
      </pc:docMkLst>
      <pc:sldChg chg="addSp delSp">
        <pc:chgData name="Stainthorpe, Martin" userId="S::martin.stainthorpe@atkinsrealis.com::b6220e26-60f1-47fb-895a-d9e9ec9aa531" providerId="AD" clId="Web-{C89C8E03-6E4D-E99A-BE7E-9F8CD36B72AD}" dt="2025-09-11T15:18:58.392" v="25"/>
        <pc:sldMkLst>
          <pc:docMk/>
          <pc:sldMk cId="601437673" sldId="256"/>
        </pc:sldMkLst>
        <pc:picChg chg="add del">
          <ac:chgData name="Stainthorpe, Martin" userId="S::martin.stainthorpe@atkinsrealis.com::b6220e26-60f1-47fb-895a-d9e9ec9aa531" providerId="AD" clId="Web-{C89C8E03-6E4D-E99A-BE7E-9F8CD36B72AD}" dt="2025-09-11T15:18:56.080" v="24"/>
          <ac:picMkLst>
            <pc:docMk/>
            <pc:sldMk cId="601437673" sldId="256"/>
            <ac:picMk id="4" creationId="{9209192E-9E8C-ECF2-CD83-5F3EB193F324}"/>
          </ac:picMkLst>
        </pc:picChg>
      </pc:sldChg>
      <pc:sldChg chg="delSp">
        <pc:chgData name="Stainthorpe, Martin" userId="S::martin.stainthorpe@atkinsrealis.com::b6220e26-60f1-47fb-895a-d9e9ec9aa531" providerId="AD" clId="Web-{C89C8E03-6E4D-E99A-BE7E-9F8CD36B72AD}" dt="2025-09-11T15:18:48.407" v="22"/>
        <pc:sldMkLst>
          <pc:docMk/>
          <pc:sldMk cId="933252521" sldId="301"/>
        </pc:sldMkLst>
      </pc:sldChg>
      <pc:sldChg chg="delSp">
        <pc:chgData name="Stainthorpe, Martin" userId="S::martin.stainthorpe@atkinsrealis.com::b6220e26-60f1-47fb-895a-d9e9ec9aa531" providerId="AD" clId="Web-{C89C8E03-6E4D-E99A-BE7E-9F8CD36B72AD}" dt="2025-09-11T15:18:43.001" v="21"/>
        <pc:sldMkLst>
          <pc:docMk/>
          <pc:sldMk cId="1019675768" sldId="303"/>
        </pc:sldMkLst>
      </pc:sldChg>
      <pc:sldChg chg="delSp">
        <pc:chgData name="Stainthorpe, Martin" userId="S::martin.stainthorpe@atkinsrealis.com::b6220e26-60f1-47fb-895a-d9e9ec9aa531" providerId="AD" clId="Web-{C89C8E03-6E4D-E99A-BE7E-9F8CD36B72AD}" dt="2025-09-11T15:18:37.531" v="20"/>
        <pc:sldMkLst>
          <pc:docMk/>
          <pc:sldMk cId="3700739282" sldId="304"/>
        </pc:sldMkLst>
      </pc:sldChg>
      <pc:sldChg chg="delSp">
        <pc:chgData name="Stainthorpe, Martin" userId="S::martin.stainthorpe@atkinsrealis.com::b6220e26-60f1-47fb-895a-d9e9ec9aa531" providerId="AD" clId="Web-{C89C8E03-6E4D-E99A-BE7E-9F8CD36B72AD}" dt="2025-09-11T15:18:34.641" v="19"/>
        <pc:sldMkLst>
          <pc:docMk/>
          <pc:sldMk cId="2772733303" sldId="305"/>
        </pc:sldMkLst>
      </pc:sldChg>
      <pc:sldChg chg="delSp">
        <pc:chgData name="Stainthorpe, Martin" userId="S::martin.stainthorpe@atkinsrealis.com::b6220e26-60f1-47fb-895a-d9e9ec9aa531" providerId="AD" clId="Web-{C89C8E03-6E4D-E99A-BE7E-9F8CD36B72AD}" dt="2025-09-11T15:18:31.390" v="18"/>
        <pc:sldMkLst>
          <pc:docMk/>
          <pc:sldMk cId="1970154248" sldId="306"/>
        </pc:sldMkLst>
      </pc:sldChg>
      <pc:sldChg chg="delSp">
        <pc:chgData name="Stainthorpe, Martin" userId="S::martin.stainthorpe@atkinsrealis.com::b6220e26-60f1-47fb-895a-d9e9ec9aa531" providerId="AD" clId="Web-{C89C8E03-6E4D-E99A-BE7E-9F8CD36B72AD}" dt="2025-09-11T15:18:27.155" v="17"/>
        <pc:sldMkLst>
          <pc:docMk/>
          <pc:sldMk cId="1803736582" sldId="307"/>
        </pc:sldMkLst>
      </pc:sldChg>
      <pc:sldChg chg="delSp">
        <pc:chgData name="Stainthorpe, Martin" userId="S::martin.stainthorpe@atkinsrealis.com::b6220e26-60f1-47fb-895a-d9e9ec9aa531" providerId="AD" clId="Web-{C89C8E03-6E4D-E99A-BE7E-9F8CD36B72AD}" dt="2025-09-11T15:18:23.639" v="16"/>
        <pc:sldMkLst>
          <pc:docMk/>
          <pc:sldMk cId="3324073185" sldId="308"/>
        </pc:sldMkLst>
      </pc:sldChg>
      <pc:sldChg chg="delSp">
        <pc:chgData name="Stainthorpe, Martin" userId="S::martin.stainthorpe@atkinsrealis.com::b6220e26-60f1-47fb-895a-d9e9ec9aa531" providerId="AD" clId="Web-{C89C8E03-6E4D-E99A-BE7E-9F8CD36B72AD}" dt="2025-09-11T15:18:14.436" v="15"/>
        <pc:sldMkLst>
          <pc:docMk/>
          <pc:sldMk cId="4216800435" sldId="309"/>
        </pc:sldMkLst>
      </pc:sldChg>
      <pc:sldChg chg="delSp">
        <pc:chgData name="Stainthorpe, Martin" userId="S::martin.stainthorpe@atkinsrealis.com::b6220e26-60f1-47fb-895a-d9e9ec9aa531" providerId="AD" clId="Web-{C89C8E03-6E4D-E99A-BE7E-9F8CD36B72AD}" dt="2025-09-11T15:18:10.685" v="14"/>
        <pc:sldMkLst>
          <pc:docMk/>
          <pc:sldMk cId="3143976737" sldId="310"/>
        </pc:sldMkLst>
      </pc:sldChg>
      <pc:sldChg chg="delSp">
        <pc:chgData name="Stainthorpe, Martin" userId="S::martin.stainthorpe@atkinsrealis.com::b6220e26-60f1-47fb-895a-d9e9ec9aa531" providerId="AD" clId="Web-{C89C8E03-6E4D-E99A-BE7E-9F8CD36B72AD}" dt="2025-09-11T15:18:07.169" v="13"/>
        <pc:sldMkLst>
          <pc:docMk/>
          <pc:sldMk cId="654847547" sldId="311"/>
        </pc:sldMkLst>
      </pc:sldChg>
      <pc:sldChg chg="delSp">
        <pc:chgData name="Stainthorpe, Martin" userId="S::martin.stainthorpe@atkinsrealis.com::b6220e26-60f1-47fb-895a-d9e9ec9aa531" providerId="AD" clId="Web-{C89C8E03-6E4D-E99A-BE7E-9F8CD36B72AD}" dt="2025-09-11T15:18:03.450" v="12"/>
        <pc:sldMkLst>
          <pc:docMk/>
          <pc:sldMk cId="388497020" sldId="312"/>
        </pc:sldMkLst>
      </pc:sldChg>
      <pc:sldChg chg="delSp">
        <pc:chgData name="Stainthorpe, Martin" userId="S::martin.stainthorpe@atkinsrealis.com::b6220e26-60f1-47fb-895a-d9e9ec9aa531" providerId="AD" clId="Web-{C89C8E03-6E4D-E99A-BE7E-9F8CD36B72AD}" dt="2025-09-11T15:17:56.184" v="10"/>
        <pc:sldMkLst>
          <pc:docMk/>
          <pc:sldMk cId="1967709088" sldId="315"/>
        </pc:sldMkLst>
      </pc:sldChg>
      <pc:sldChg chg="delSp">
        <pc:chgData name="Stainthorpe, Martin" userId="S::martin.stainthorpe@atkinsrealis.com::b6220e26-60f1-47fb-895a-d9e9ec9aa531" providerId="AD" clId="Web-{C89C8E03-6E4D-E99A-BE7E-9F8CD36B72AD}" dt="2025-09-11T15:17:52.558" v="9"/>
        <pc:sldMkLst>
          <pc:docMk/>
          <pc:sldMk cId="2161222899" sldId="316"/>
        </pc:sldMkLst>
      </pc:sldChg>
      <pc:sldChg chg="delSp">
        <pc:chgData name="Stainthorpe, Martin" userId="S::martin.stainthorpe@atkinsrealis.com::b6220e26-60f1-47fb-895a-d9e9ec9aa531" providerId="AD" clId="Web-{C89C8E03-6E4D-E99A-BE7E-9F8CD36B72AD}" dt="2025-09-11T15:17:48.871" v="8"/>
        <pc:sldMkLst>
          <pc:docMk/>
          <pc:sldMk cId="3125900394" sldId="317"/>
        </pc:sldMkLst>
      </pc:sldChg>
      <pc:sldChg chg="delSp ord">
        <pc:chgData name="Stainthorpe, Martin" userId="S::martin.stainthorpe@atkinsrealis.com::b6220e26-60f1-47fb-895a-d9e9ec9aa531" providerId="AD" clId="Web-{C89C8E03-6E4D-E99A-BE7E-9F8CD36B72AD}" dt="2025-09-11T15:17:45.214" v="7"/>
        <pc:sldMkLst>
          <pc:docMk/>
          <pc:sldMk cId="3984029400" sldId="318"/>
        </pc:sldMkLst>
      </pc:sldChg>
      <pc:sldChg chg="delSp">
        <pc:chgData name="Stainthorpe, Martin" userId="S::martin.stainthorpe@atkinsrealis.com::b6220e26-60f1-47fb-895a-d9e9ec9aa531" providerId="AD" clId="Web-{C89C8E03-6E4D-E99A-BE7E-9F8CD36B72AD}" dt="2025-09-11T15:17:40.479" v="6"/>
        <pc:sldMkLst>
          <pc:docMk/>
          <pc:sldMk cId="3062131992" sldId="319"/>
        </pc:sldMkLst>
      </pc:sldChg>
      <pc:sldChg chg="delSp">
        <pc:chgData name="Stainthorpe, Martin" userId="S::martin.stainthorpe@atkinsrealis.com::b6220e26-60f1-47fb-895a-d9e9ec9aa531" providerId="AD" clId="Web-{C89C8E03-6E4D-E99A-BE7E-9F8CD36B72AD}" dt="2025-09-11T15:17:36.869" v="5"/>
        <pc:sldMkLst>
          <pc:docMk/>
          <pc:sldMk cId="1415775992" sldId="320"/>
        </pc:sldMkLst>
      </pc:sldChg>
      <pc:sldChg chg="delSp ord">
        <pc:chgData name="Stainthorpe, Martin" userId="S::martin.stainthorpe@atkinsrealis.com::b6220e26-60f1-47fb-895a-d9e9ec9aa531" providerId="AD" clId="Web-{C89C8E03-6E4D-E99A-BE7E-9F8CD36B72AD}" dt="2025-09-11T15:17:34.056" v="4"/>
        <pc:sldMkLst>
          <pc:docMk/>
          <pc:sldMk cId="1256223870" sldId="321"/>
        </pc:sldMkLst>
      </pc:sldChg>
      <pc:sldChg chg="delSp">
        <pc:chgData name="Stainthorpe, Martin" userId="S::martin.stainthorpe@atkinsrealis.com::b6220e26-60f1-47fb-895a-d9e9ec9aa531" providerId="AD" clId="Web-{C89C8E03-6E4D-E99A-BE7E-9F8CD36B72AD}" dt="2025-09-11T15:17:30.337" v="3"/>
        <pc:sldMkLst>
          <pc:docMk/>
          <pc:sldMk cId="86847173" sldId="322"/>
        </pc:sldMkLst>
      </pc:sldChg>
      <pc:sldChg chg="delSp">
        <pc:chgData name="Stainthorpe, Martin" userId="S::martin.stainthorpe@atkinsrealis.com::b6220e26-60f1-47fb-895a-d9e9ec9aa531" providerId="AD" clId="Web-{C89C8E03-6E4D-E99A-BE7E-9F8CD36B72AD}" dt="2025-09-11T15:17:23.868" v="2"/>
        <pc:sldMkLst>
          <pc:docMk/>
          <pc:sldMk cId="365148969" sldId="323"/>
        </pc:sldMkLst>
      </pc:sldChg>
      <pc:sldChg chg="delSp">
        <pc:chgData name="Stainthorpe, Martin" userId="S::martin.stainthorpe@atkinsrealis.com::b6220e26-60f1-47fb-895a-d9e9ec9aa531" providerId="AD" clId="Web-{C89C8E03-6E4D-E99A-BE7E-9F8CD36B72AD}" dt="2025-09-11T15:17:59.262" v="11"/>
        <pc:sldMkLst>
          <pc:docMk/>
          <pc:sldMk cId="3577289517" sldId="2147475959"/>
        </pc:sldMkLst>
      </pc:sldChg>
    </pc:docChg>
  </pc:docChgLst>
  <pc:docChgLst>
    <pc:chgData name="Stainthorpe, Martin" userId="S::martin.stainthorpe@atkinsrealis.com::b6220e26-60f1-47fb-895a-d9e9ec9aa531" providerId="AD" clId="Web-{90471383-5748-90F7-1D9D-9A4DDF2A2673}"/>
    <pc:docChg chg="modSld">
      <pc:chgData name="Stainthorpe, Martin" userId="S::martin.stainthorpe@atkinsrealis.com::b6220e26-60f1-47fb-895a-d9e9ec9aa531" providerId="AD" clId="Web-{90471383-5748-90F7-1D9D-9A4DDF2A2673}" dt="2025-10-01T18:38:16.928" v="6" actId="20577"/>
      <pc:docMkLst>
        <pc:docMk/>
      </pc:docMkLst>
      <pc:sldChg chg="modSp">
        <pc:chgData name="Stainthorpe, Martin" userId="S::martin.stainthorpe@atkinsrealis.com::b6220e26-60f1-47fb-895a-d9e9ec9aa531" providerId="AD" clId="Web-{90471383-5748-90F7-1D9D-9A4DDF2A2673}" dt="2025-10-01T18:38:16.928" v="6" actId="20577"/>
        <pc:sldMkLst>
          <pc:docMk/>
          <pc:sldMk cId="1967709088" sldId="315"/>
        </pc:sldMkLst>
        <pc:spChg chg="mod">
          <ac:chgData name="Stainthorpe, Martin" userId="S::martin.stainthorpe@atkinsrealis.com::b6220e26-60f1-47fb-895a-d9e9ec9aa531" providerId="AD" clId="Web-{90471383-5748-90F7-1D9D-9A4DDF2A2673}" dt="2025-10-01T18:38:16.928" v="6" actId="20577"/>
          <ac:spMkLst>
            <pc:docMk/>
            <pc:sldMk cId="1967709088" sldId="315"/>
            <ac:spMk id="5" creationId="{2E280F2B-89EE-8DB7-B752-D7B9726464C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0C69C-9D30-4E7F-9113-9F1C8690D9F6}" type="datetimeFigureOut">
              <a:rPr lang="en-GB" smtClean="0"/>
              <a:t>01/10/2025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BA003-731D-4947-BC36-753182F65EC2}" type="slidenum">
              <a:rPr lang="en-GB" smtClean="0"/>
              <a:t>‹#›</a:t>
            </a:fld>
            <a:endParaRPr lang="en-GB"/>
          </a:p>
        </p:txBody>
      </p:sp>
    </p:spTree>
    <p:extLst>
      <p:ext uri="{BB962C8B-B14F-4D97-AF65-F5344CB8AC3E}">
        <p14:creationId xmlns:p14="http://schemas.microsoft.com/office/powerpoint/2010/main" val="172676463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1</a:t>
            </a:fld>
            <a:endParaRPr lang="en-GB"/>
          </a:p>
        </p:txBody>
      </p:sp>
    </p:spTree>
    <p:extLst>
      <p:ext uri="{BB962C8B-B14F-4D97-AF65-F5344CB8AC3E}">
        <p14:creationId xmlns:p14="http://schemas.microsoft.com/office/powerpoint/2010/main" val="142116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B9C62-5A45-1727-9B6F-3BD0CA595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47ABE-4F62-2454-BB93-74839D403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1A0A00-21FB-AAA3-82AC-3D5AA88FCC4B}"/>
              </a:ext>
            </a:extLst>
          </p:cNvPr>
          <p:cNvSpPr>
            <a:spLocks noGrp="1"/>
          </p:cNvSpPr>
          <p:nvPr>
            <p:ph type="body" idx="1"/>
          </p:nvPr>
        </p:nvSpPr>
        <p:spPr/>
        <p:txBody>
          <a:bodyPr/>
          <a:lstStyle/>
          <a:p>
            <a:r>
              <a:rPr lang="en-US">
                <a:latin typeface="Calibri"/>
                <a:ea typeface="Calibri"/>
                <a:cs typeface="Calibri"/>
              </a:rPr>
              <a:t>The Capacitor failure found to have caused a 28V short to earth which burnt out the CSAS element.  (See FTA)</a:t>
            </a:r>
          </a:p>
          <a:p>
            <a:endParaRPr lang="en-US">
              <a:latin typeface="Calibri"/>
              <a:ea typeface="Calibri"/>
              <a:cs typeface="Calibri"/>
            </a:endParaRPr>
          </a:p>
          <a:p>
            <a:r>
              <a:rPr lang="en-US">
                <a:latin typeface="Calibri"/>
                <a:ea typeface="Calibri"/>
                <a:cs typeface="Calibri"/>
              </a:rPr>
              <a:t>Interestingly BAE had as part of a life extension </a:t>
            </a:r>
            <a:r>
              <a:rPr lang="en-US" err="1">
                <a:latin typeface="Calibri"/>
                <a:ea typeface="Calibri"/>
                <a:cs typeface="Calibri"/>
              </a:rPr>
              <a:t>programme</a:t>
            </a:r>
            <a:r>
              <a:rPr lang="en-US">
                <a:latin typeface="Calibri"/>
                <a:ea typeface="Calibri"/>
                <a:cs typeface="Calibri"/>
              </a:rPr>
              <a:t> stripped the modules and tested them with no restorative work performed.  Nothing had been said about the </a:t>
            </a:r>
            <a:r>
              <a:rPr lang="en-US" err="1">
                <a:latin typeface="Calibri"/>
                <a:ea typeface="Calibri"/>
                <a:cs typeface="Calibri"/>
              </a:rPr>
              <a:t>lifed</a:t>
            </a:r>
            <a:r>
              <a:rPr lang="en-US">
                <a:latin typeface="Calibri"/>
                <a:ea typeface="Calibri"/>
                <a:cs typeface="Calibri"/>
              </a:rPr>
              <a:t> capacitors, no replacement etc.</a:t>
            </a:r>
          </a:p>
          <a:p>
            <a:endParaRPr lang="en-GB"/>
          </a:p>
        </p:txBody>
      </p:sp>
      <p:sp>
        <p:nvSpPr>
          <p:cNvPr id="4" name="Header Placeholder 3">
            <a:extLst>
              <a:ext uri="{FF2B5EF4-FFF2-40B4-BE49-F238E27FC236}">
                <a16:creationId xmlns:a16="http://schemas.microsoft.com/office/drawing/2014/main" id="{8646F9EB-FD71-066B-1E02-E04C0107DBB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94A1823-2A6A-3350-96FD-2EA6413A811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1D4290F-6634-AB90-1502-E758013168AA}"/>
              </a:ext>
            </a:extLst>
          </p:cNvPr>
          <p:cNvSpPr>
            <a:spLocks noGrp="1"/>
          </p:cNvSpPr>
          <p:nvPr>
            <p:ph type="sldNum" sz="quarter" idx="5"/>
          </p:nvPr>
        </p:nvSpPr>
        <p:spPr/>
        <p:txBody>
          <a:bodyPr/>
          <a:lstStyle/>
          <a:p>
            <a:fld id="{728BA003-731D-4947-BC36-753182F65EC2}" type="slidenum">
              <a:rPr lang="en-GB" smtClean="0"/>
              <a:t>10</a:t>
            </a:fld>
            <a:endParaRPr lang="en-GB"/>
          </a:p>
        </p:txBody>
      </p:sp>
    </p:spTree>
    <p:extLst>
      <p:ext uri="{BB962C8B-B14F-4D97-AF65-F5344CB8AC3E}">
        <p14:creationId xmlns:p14="http://schemas.microsoft.com/office/powerpoint/2010/main" val="1610338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0105-71AE-5F94-A868-227B933C6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03AA3-951A-CAFC-5E7E-D21D79F2F3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25C50E-DC07-5BC6-787E-8516E5ACAD8E}"/>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5D2E02B7-89E7-8584-C241-A95F06AA19B5}"/>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C66121E-F41A-944F-8BB3-4D8BEB80C137}"/>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DEF6AD9F-4CBA-F481-0DC2-626243C430F2}"/>
              </a:ext>
            </a:extLst>
          </p:cNvPr>
          <p:cNvSpPr>
            <a:spLocks noGrp="1"/>
          </p:cNvSpPr>
          <p:nvPr>
            <p:ph type="sldNum" sz="quarter" idx="5"/>
          </p:nvPr>
        </p:nvSpPr>
        <p:spPr/>
        <p:txBody>
          <a:bodyPr/>
          <a:lstStyle/>
          <a:p>
            <a:fld id="{728BA003-731D-4947-BC36-753182F65EC2}" type="slidenum">
              <a:rPr lang="en-GB" smtClean="0"/>
              <a:t>11</a:t>
            </a:fld>
            <a:endParaRPr lang="en-GB"/>
          </a:p>
        </p:txBody>
      </p:sp>
    </p:spTree>
    <p:extLst>
      <p:ext uri="{BB962C8B-B14F-4D97-AF65-F5344CB8AC3E}">
        <p14:creationId xmlns:p14="http://schemas.microsoft.com/office/powerpoint/2010/main" val="4174613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B6385-6D12-5C77-B97B-BF75B5AC8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91BC4-CA23-2433-700E-A0711F9B1C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BC0EB-559A-B1A5-7D24-916AA35FE3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SESOR ultimately used to raise the life item issue to the wider DE&amp;S.  Other Air Systems may find that they are affected and then they need to inform their Duty Hoder via DASOR or SEIN Etc.</a:t>
            </a:r>
          </a:p>
          <a:p>
            <a:endParaRPr lang="en-GB"/>
          </a:p>
        </p:txBody>
      </p:sp>
      <p:sp>
        <p:nvSpPr>
          <p:cNvPr id="4" name="Header Placeholder 3">
            <a:extLst>
              <a:ext uri="{FF2B5EF4-FFF2-40B4-BE49-F238E27FC236}">
                <a16:creationId xmlns:a16="http://schemas.microsoft.com/office/drawing/2014/main" id="{63A36A6D-6759-946A-292D-99104DB7DECC}"/>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751F37F-AAAB-39D6-EC09-F430BFD69BB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AABC900-7C39-4C94-E765-9FBDEC2089C2}"/>
              </a:ext>
            </a:extLst>
          </p:cNvPr>
          <p:cNvSpPr>
            <a:spLocks noGrp="1"/>
          </p:cNvSpPr>
          <p:nvPr>
            <p:ph type="sldNum" sz="quarter" idx="5"/>
          </p:nvPr>
        </p:nvSpPr>
        <p:spPr/>
        <p:txBody>
          <a:bodyPr/>
          <a:lstStyle/>
          <a:p>
            <a:fld id="{728BA003-731D-4947-BC36-753182F65EC2}" type="slidenum">
              <a:rPr lang="en-GB" smtClean="0"/>
              <a:t>12</a:t>
            </a:fld>
            <a:endParaRPr lang="en-GB"/>
          </a:p>
        </p:txBody>
      </p:sp>
    </p:spTree>
    <p:extLst>
      <p:ext uri="{BB962C8B-B14F-4D97-AF65-F5344CB8AC3E}">
        <p14:creationId xmlns:p14="http://schemas.microsoft.com/office/powerpoint/2010/main" val="2745681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0211-E768-95B9-3250-4C6D3EB2A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F1098-7D72-AC28-B0DD-0FD6B37ED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402D5-FFC4-AF3E-E809-747A3BED91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Process of raising a SESOR</a:t>
            </a:r>
          </a:p>
          <a:p>
            <a:r>
              <a:rPr lang="en-GB"/>
              <a:t>So in understanding whether there are any safety implications for the originating DT, if there are then the next question is whether it has been recorded in a DASOR. If not then do so along with perhaps a SEIN and start the  SESOR procedure.  The next question is whether there is an impact on other DE&amp;S managed equipment.  If not then there is no need for a SESOR and the originating DT handle it, is there is then a SESOR is raised on ASIMS.  The Director as was OC checks the SESOR and distributes it to those with responsibilities for potentially affected equipment.  Then on that affected side they then work the AIM process with outputs including SEINs that are then sent to the DAT for closure.</a:t>
            </a:r>
            <a:endParaRPr lang="en-GB">
              <a:ea typeface="Calibri"/>
              <a:cs typeface="Calibri"/>
            </a:endParaRPr>
          </a:p>
          <a:p>
            <a:endParaRPr lang="en-GB" dirty="0">
              <a:ea typeface="Calibri"/>
              <a:cs typeface="Calibri"/>
            </a:endParaRPr>
          </a:p>
          <a:p>
            <a:r>
              <a:rPr lang="en-GB" dirty="0">
                <a:ea typeface="Calibri"/>
                <a:cs typeface="Calibri"/>
              </a:rPr>
              <a:t>ASIMS is the primary medium for staffing the SESOR activity</a:t>
            </a:r>
          </a:p>
          <a:p>
            <a:endParaRPr lang="en-GB" dirty="0">
              <a:ea typeface="Calibri"/>
              <a:cs typeface="Calibri"/>
            </a:endParaRPr>
          </a:p>
          <a:p>
            <a:r>
              <a:rPr lang="en-GB" dirty="0">
                <a:ea typeface="Calibri"/>
                <a:cs typeface="Calibri"/>
              </a:rPr>
              <a:t>So has anyone an example of a SESOR?</a:t>
            </a:r>
          </a:p>
          <a:p>
            <a:endParaRPr lang="en-GB" dirty="0">
              <a:ea typeface="Calibri"/>
              <a:cs typeface="Calibri"/>
            </a:endParaRPr>
          </a:p>
          <a:p>
            <a:r>
              <a:rPr lang="en-GB" dirty="0">
                <a:ea typeface="Calibri"/>
                <a:cs typeface="Calibri"/>
              </a:rPr>
              <a:t>The one we have pertains to an issue </a:t>
            </a:r>
            <a:r>
              <a:rPr lang="en-GB" dirty="0">
                <a:solidFill>
                  <a:srgbClr val="3C3C3C"/>
                </a:solidFill>
                <a:ea typeface="Calibri"/>
                <a:cs typeface="Calibri"/>
              </a:rPr>
              <a:t>reported</a:t>
            </a:r>
            <a:r>
              <a:rPr lang="en-GB" dirty="0">
                <a:solidFill>
                  <a:srgbClr val="3C3C3C"/>
                </a:solidFill>
              </a:rPr>
              <a:t> around 2002, on a Jetstream T Mk2 where a clear fluid was observed leaking from a High Intensity Strobe Light – Power Supply Unit (HISL–PSU). The fluid was found to be the electrolyte from capacitors within the PSU and was subsequently identified as a dangerous engineering substance called dimethylformamide (DMF), which is toxic, harmful by inhalation and readily absorbed through the skin.  The HISL-PSU was fitted to approximately 16 aircraft types, with multiple marks, across fast jets, transport, and rotary wing fleets. There were 2 fitted to each aircraft, so the total quantity including spares within the supply system ran into the thousands.  As such a SESOR was raised to raise the issue to the wider fleet for action.  </a:t>
            </a:r>
          </a:p>
          <a:p>
            <a:endParaRPr lang="en-GB" dirty="0">
              <a:solidFill>
                <a:srgbClr val="3C3C3C"/>
              </a:solidFill>
              <a:ea typeface="Calibri"/>
              <a:cs typeface="Calibri"/>
            </a:endParaRPr>
          </a:p>
          <a:p>
            <a:r>
              <a:rPr lang="en-GB" dirty="0">
                <a:solidFill>
                  <a:srgbClr val="3C3C3C"/>
                </a:solidFill>
                <a:ea typeface="Calibri"/>
                <a:cs typeface="Calibri"/>
              </a:rPr>
              <a:t>The recommendation of the SESOR was for </a:t>
            </a:r>
            <a:r>
              <a:rPr lang="en-GB" dirty="0">
                <a:solidFill>
                  <a:srgbClr val="3C3C3C"/>
                </a:solidFill>
              </a:rPr>
              <a:t>Platform PTs (except Typhoon which didn’t have this </a:t>
            </a:r>
            <a:r>
              <a:rPr lang="en-GB">
                <a:solidFill>
                  <a:srgbClr val="3C3C3C"/>
                </a:solidFill>
              </a:rPr>
              <a:t>equipment</a:t>
            </a:r>
            <a:r>
              <a:rPr lang="en-GB" dirty="0">
                <a:solidFill>
                  <a:srgbClr val="3C3C3C"/>
                </a:solidFill>
              </a:rPr>
              <a:t> fitted) to ascertain whether their aircraft either flying or ground training have HISL - PSU, Part Number: 8ES003417-00; NSN: 6130-12-1879698 fitted and replace them with HISL PSU, Part Number: 8ES-003-417-00-2006A; NSN: 6130-99-3711549 at the earliest opportunity. Platform PTs update their Aircraft Documentation Sets to prevent inadvertent future fitment of HISL PSUs containing DMF.  </a:t>
            </a:r>
          </a:p>
          <a:p>
            <a:endParaRPr lang="en-GB" dirty="0">
              <a:solidFill>
                <a:srgbClr val="3C3C3C"/>
              </a:solidFill>
              <a:ea typeface="Calibri"/>
              <a:cs typeface="Calibri"/>
            </a:endParaRPr>
          </a:p>
          <a:p>
            <a:r>
              <a:rPr lang="en-GB" dirty="0">
                <a:solidFill>
                  <a:srgbClr val="3C3C3C"/>
                </a:solidFill>
                <a:ea typeface="Calibri"/>
                <a:cs typeface="Calibri"/>
              </a:rPr>
              <a:t>Subsequent RTIs were raised by the different DTs however it was not a uniform approach with some DTs electing to replace all with others only electing to replace those that were seen as leaking....resulting in a loss of configuration control of the part across the fleet. </a:t>
            </a:r>
            <a:endParaRPr lang="en-GB">
              <a:solidFill>
                <a:srgbClr val="000000"/>
              </a:solidFill>
              <a:ea typeface="Calibri"/>
              <a:cs typeface="Calibri"/>
            </a:endParaRPr>
          </a:p>
          <a:p>
            <a:endParaRPr lang="en-GB" dirty="0">
              <a:solidFill>
                <a:srgbClr val="3C3C3C"/>
              </a:solidFill>
              <a:ea typeface="Calibri"/>
              <a:cs typeface="Calibri"/>
            </a:endParaRPr>
          </a:p>
          <a:p>
            <a:r>
              <a:rPr lang="en-GB" dirty="0">
                <a:solidFill>
                  <a:srgbClr val="3C3C3C"/>
                </a:solidFill>
              </a:rPr>
              <a:t>ACT instigated a capacitor replacement programme for all PSUs, and to regain configuration control changed the Part Number and NSN of the HISL PSUs to 8ES-003-417-00-2006A and 6130-99-3711549.</a:t>
            </a:r>
          </a:p>
          <a:p>
            <a:endParaRPr lang="en-GB" dirty="0">
              <a:solidFill>
                <a:srgbClr val="3C3C3C"/>
              </a:solidFill>
              <a:ea typeface="Calibri"/>
              <a:cs typeface="Calibri"/>
            </a:endParaRPr>
          </a:p>
        </p:txBody>
      </p:sp>
      <p:sp>
        <p:nvSpPr>
          <p:cNvPr id="4" name="Header Placeholder 3">
            <a:extLst>
              <a:ext uri="{FF2B5EF4-FFF2-40B4-BE49-F238E27FC236}">
                <a16:creationId xmlns:a16="http://schemas.microsoft.com/office/drawing/2014/main" id="{0F386CB4-E038-022A-202D-7E15A0BBFC93}"/>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B108D7D-6334-DC02-5259-BDB4D9F65DAA}"/>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12FB8D6-5D9B-86E5-C036-55CE17E16685}"/>
              </a:ext>
            </a:extLst>
          </p:cNvPr>
          <p:cNvSpPr>
            <a:spLocks noGrp="1"/>
          </p:cNvSpPr>
          <p:nvPr>
            <p:ph type="sldNum" sz="quarter" idx="5"/>
          </p:nvPr>
        </p:nvSpPr>
        <p:spPr/>
        <p:txBody>
          <a:bodyPr/>
          <a:lstStyle/>
          <a:p>
            <a:fld id="{728BA003-731D-4947-BC36-753182F65EC2}" type="slidenum">
              <a:rPr lang="en-GB" smtClean="0"/>
              <a:t>13</a:t>
            </a:fld>
            <a:endParaRPr lang="en-GB"/>
          </a:p>
        </p:txBody>
      </p:sp>
    </p:spTree>
    <p:extLst>
      <p:ext uri="{BB962C8B-B14F-4D97-AF65-F5344CB8AC3E}">
        <p14:creationId xmlns:p14="http://schemas.microsoft.com/office/powerpoint/2010/main" val="1862280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14</a:t>
            </a:fld>
            <a:endParaRPr lang="en-GB"/>
          </a:p>
        </p:txBody>
      </p:sp>
    </p:spTree>
    <p:extLst>
      <p:ext uri="{BB962C8B-B14F-4D97-AF65-F5344CB8AC3E}">
        <p14:creationId xmlns:p14="http://schemas.microsoft.com/office/powerpoint/2010/main" val="956157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DC8E7-C383-C752-5100-20D8BA553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5F57D-FB62-9268-E92D-B7C1DEF2F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6361C-597E-C39F-E6C2-32318CBAA26E}"/>
              </a:ext>
            </a:extLst>
          </p:cNvPr>
          <p:cNvSpPr>
            <a:spLocks noGrp="1"/>
          </p:cNvSpPr>
          <p:nvPr>
            <p:ph type="body" idx="1"/>
          </p:nvPr>
        </p:nvSpPr>
        <p:spPr/>
        <p:txBody>
          <a:bodyPr/>
          <a:lstStyle/>
          <a:p>
            <a:r>
              <a:rPr lang="en-US" dirty="0"/>
              <a:t>Special Instructions (Technical) (SI(T)) are instructions, issued by, or on behalf of, the Type Airworthiness Authority (TAA) or Commodity Delivery Team (DT), to undertake a work package to identify, monitor, repair or prevent the occurrence or re-occurrence of a potential Fault.</a:t>
            </a:r>
          </a:p>
          <a:p>
            <a:endParaRPr lang="en-US" dirty="0">
              <a:ea typeface="Calibri"/>
              <a:cs typeface="Calibri"/>
            </a:endParaRPr>
          </a:p>
          <a:p>
            <a:r>
              <a:rPr lang="en-US" dirty="0">
                <a:ea typeface="Calibri"/>
                <a:cs typeface="Calibri"/>
              </a:rPr>
              <a:t>With UTIs it’s a good idea to discuss the UTI with the </a:t>
            </a:r>
            <a:r>
              <a:rPr lang="en-US" dirty="0" err="1">
                <a:ea typeface="Calibri"/>
                <a:cs typeface="Calibri"/>
              </a:rPr>
              <a:t>MilCAM</a:t>
            </a:r>
            <a:r>
              <a:rPr lang="en-US" dirty="0">
                <a:ea typeface="Calibri"/>
                <a:cs typeface="Calibri"/>
              </a:rPr>
              <a:t> to make sure all elements that are being considered are going to be able to be progressed and then as a Desk Officer monitor the activity once underway.</a:t>
            </a:r>
          </a:p>
          <a:p>
            <a:endParaRPr lang="en-US"/>
          </a:p>
          <a:p>
            <a:r>
              <a:rPr lang="en-US" dirty="0"/>
              <a:t>So, with this approach it is decided to </a:t>
            </a:r>
          </a:p>
          <a:p>
            <a:pPr marL="228600" indent="-228600">
              <a:buAutoNum type="arabicParenR"/>
            </a:pPr>
            <a:r>
              <a:rPr lang="en-US" dirty="0"/>
              <a:t>conduct a UTI that will investigate the failure state of the CSAS on the fleet.  - Ripple Current Test</a:t>
            </a:r>
            <a:endParaRPr lang="en-US" dirty="0">
              <a:ea typeface="Calibri"/>
              <a:cs typeface="Calibri"/>
            </a:endParaRPr>
          </a:p>
          <a:p>
            <a:pPr marL="228600" indent="-228600">
              <a:buAutoNum type="arabicParenR"/>
            </a:pPr>
            <a:r>
              <a:rPr lang="en-US" dirty="0"/>
              <a:t>An RTI to bring each of the CSAS to the work bench, so removed from the aircraft to perform a routine activity to check the computers at regular intervals and then</a:t>
            </a:r>
            <a:endParaRPr lang="en-US" dirty="0">
              <a:ea typeface="Calibri"/>
              <a:cs typeface="Calibri"/>
            </a:endParaRPr>
          </a:p>
          <a:p>
            <a:pPr marL="228600" indent="-228600">
              <a:buAutoNum type="arabicParenR"/>
            </a:pPr>
            <a:r>
              <a:rPr lang="en-US" dirty="0"/>
              <a:t>a modification to replace the failed capacitors</a:t>
            </a:r>
            <a:endParaRPr lang="en-US" dirty="0">
              <a:ea typeface="Calibri"/>
              <a:cs typeface="Calibri"/>
            </a:endParaRPr>
          </a:p>
          <a:p>
            <a:endParaRPr lang="en-GB"/>
          </a:p>
          <a:p>
            <a:r>
              <a:rPr lang="en-GB" dirty="0"/>
              <a:t>Can you update your ECL with these barriers – where do we think they belong?</a:t>
            </a:r>
            <a:endParaRPr lang="en-GB" dirty="0">
              <a:ea typeface="Calibri"/>
              <a:cs typeface="Calibri"/>
            </a:endParaRPr>
          </a:p>
        </p:txBody>
      </p:sp>
      <p:sp>
        <p:nvSpPr>
          <p:cNvPr id="4" name="Header Placeholder 3">
            <a:extLst>
              <a:ext uri="{FF2B5EF4-FFF2-40B4-BE49-F238E27FC236}">
                <a16:creationId xmlns:a16="http://schemas.microsoft.com/office/drawing/2014/main" id="{037533F7-0ADE-624D-A5BE-70246701AA7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1C3F2F0-2CEB-A7D0-EE7C-4BD65C388F32}"/>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6F185C2-4B72-6C18-83E2-ECC4F6D3AC83}"/>
              </a:ext>
            </a:extLst>
          </p:cNvPr>
          <p:cNvSpPr>
            <a:spLocks noGrp="1"/>
          </p:cNvSpPr>
          <p:nvPr>
            <p:ph type="sldNum" sz="quarter" idx="5"/>
          </p:nvPr>
        </p:nvSpPr>
        <p:spPr/>
        <p:txBody>
          <a:bodyPr/>
          <a:lstStyle/>
          <a:p>
            <a:fld id="{728BA003-731D-4947-BC36-753182F65EC2}" type="slidenum">
              <a:rPr lang="en-GB" smtClean="0"/>
              <a:t>15</a:t>
            </a:fld>
            <a:endParaRPr lang="en-GB"/>
          </a:p>
        </p:txBody>
      </p:sp>
    </p:spTree>
    <p:extLst>
      <p:ext uri="{BB962C8B-B14F-4D97-AF65-F5344CB8AC3E}">
        <p14:creationId xmlns:p14="http://schemas.microsoft.com/office/powerpoint/2010/main" val="964589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62F26-5794-954F-9DCD-18DC4B27A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641EC-7CE0-E8BB-D098-E432E0DA8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996FE-94E1-8240-F072-528910587053}"/>
              </a:ext>
            </a:extLst>
          </p:cNvPr>
          <p:cNvSpPr>
            <a:spLocks noGrp="1"/>
          </p:cNvSpPr>
          <p:nvPr>
            <p:ph type="body" idx="1"/>
          </p:nvPr>
        </p:nvSpPr>
        <p:spPr/>
        <p:txBody>
          <a:bodyPr/>
          <a:lstStyle/>
          <a:p>
            <a:r>
              <a:rPr lang="en-GB"/>
              <a:t>So how does the Action Plan translate onto the ECL?  Update you ECL with where you think it belongs</a:t>
            </a:r>
          </a:p>
          <a:p>
            <a:endParaRPr lang="en-GB"/>
          </a:p>
          <a:p>
            <a:r>
              <a:rPr lang="en-GB"/>
              <a:t>So, we have the UTI RTI, MOD and perhaps the capacitor replacement identified as barriers on the Escalation Factor and their strength assessed</a:t>
            </a:r>
          </a:p>
          <a:p>
            <a:endParaRPr lang="en-GB">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Header Placeholder 3">
            <a:extLst>
              <a:ext uri="{FF2B5EF4-FFF2-40B4-BE49-F238E27FC236}">
                <a16:creationId xmlns:a16="http://schemas.microsoft.com/office/drawing/2014/main" id="{874A9D14-DC28-5BB6-8770-CB22DF7E653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95A4197-2658-B775-8F68-29FCF0A754D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8589BC7-965E-74FD-336F-CEA2D3D709BD}"/>
              </a:ext>
            </a:extLst>
          </p:cNvPr>
          <p:cNvSpPr>
            <a:spLocks noGrp="1"/>
          </p:cNvSpPr>
          <p:nvPr>
            <p:ph type="sldNum" sz="quarter" idx="5"/>
          </p:nvPr>
        </p:nvSpPr>
        <p:spPr/>
        <p:txBody>
          <a:bodyPr/>
          <a:lstStyle/>
          <a:p>
            <a:fld id="{728BA003-731D-4947-BC36-753182F65EC2}" type="slidenum">
              <a:rPr lang="en-GB" smtClean="0"/>
              <a:t>16</a:t>
            </a:fld>
            <a:endParaRPr lang="en-GB"/>
          </a:p>
        </p:txBody>
      </p:sp>
    </p:spTree>
    <p:extLst>
      <p:ext uri="{BB962C8B-B14F-4D97-AF65-F5344CB8AC3E}">
        <p14:creationId xmlns:p14="http://schemas.microsoft.com/office/powerpoint/2010/main" val="213311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FB227-60DD-5138-6285-125EB2535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18ED5-B81F-4008-39B6-5664F439C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FC084B-F1E5-64CC-37E1-18C1E3140AC8}"/>
              </a:ext>
            </a:extLst>
          </p:cNvPr>
          <p:cNvSpPr>
            <a:spLocks noGrp="1"/>
          </p:cNvSpPr>
          <p:nvPr>
            <p:ph type="body" idx="1"/>
          </p:nvPr>
        </p:nvSpPr>
        <p:spPr/>
        <p:txBody>
          <a:bodyPr/>
          <a:lstStyle/>
          <a:p>
            <a:r>
              <a:rPr lang="en-GB" dirty="0"/>
              <a:t>So what is a UTI?  Check out the UTI at enclosure 12 of your pack</a:t>
            </a:r>
          </a:p>
          <a:p>
            <a:endParaRPr lang="en-GB"/>
          </a:p>
          <a:p>
            <a:r>
              <a:rPr lang="en-GB" dirty="0"/>
              <a:t>What can we say about these things?  </a:t>
            </a:r>
            <a:endParaRPr lang="en-GB" dirty="0">
              <a:ea typeface="Calibri"/>
              <a:cs typeface="Calibri"/>
            </a:endParaRPr>
          </a:p>
          <a:p>
            <a:endParaRPr lang="en-GB"/>
          </a:p>
          <a:p>
            <a:r>
              <a:rPr lang="en-GB" dirty="0"/>
              <a:t>The instruction provides information on the fault condition indicting why the instruction is identified.  </a:t>
            </a:r>
            <a:endParaRPr lang="en-GB" dirty="0">
              <a:ea typeface="Calibri"/>
              <a:cs typeface="Calibri"/>
            </a:endParaRPr>
          </a:p>
          <a:p>
            <a:r>
              <a:rPr lang="en-GB" dirty="0"/>
              <a:t>In this particular case the application is identifying that we need to apply this instruction to both equipment in service as well as those in storage</a:t>
            </a:r>
            <a:endParaRPr lang="en-GB" dirty="0">
              <a:ea typeface="Calibri"/>
              <a:cs typeface="Calibri"/>
            </a:endParaRPr>
          </a:p>
          <a:p>
            <a:r>
              <a:rPr lang="en-GB" dirty="0"/>
              <a:t>It identifies any special tools and equipment needed and any hazardous materials that the person conducting the instruction  needs to be aware of</a:t>
            </a:r>
            <a:endParaRPr lang="en-GB" dirty="0">
              <a:ea typeface="Calibri"/>
              <a:cs typeface="Calibri"/>
            </a:endParaRPr>
          </a:p>
          <a:p>
            <a:r>
              <a:rPr lang="en-GB" dirty="0"/>
              <a:t>It identifies when the Instruction is to be carried out, how it is to be carried out and how long it is expected to take</a:t>
            </a:r>
            <a:endParaRPr lang="en-GB" dirty="0">
              <a:ea typeface="Calibri"/>
              <a:cs typeface="Calibri"/>
            </a:endParaRPr>
          </a:p>
          <a:p>
            <a:r>
              <a:rPr lang="en-GB" dirty="0"/>
              <a:t>It calls for recording in this case via Lits and what is to be recorded as well as any follow up action</a:t>
            </a:r>
            <a:endParaRPr lang="en-GB" dirty="0">
              <a:ea typeface="Calibri"/>
              <a:cs typeface="Calibri"/>
            </a:endParaRPr>
          </a:p>
          <a:p>
            <a:endParaRPr lang="en-GB" dirty="0">
              <a:ea typeface="Calibri"/>
              <a:cs typeface="Calibri"/>
            </a:endParaRPr>
          </a:p>
          <a:p>
            <a:r>
              <a:rPr lang="en-GB" dirty="0"/>
              <a:t>EXAMPLE OF A USE OF A UTI FLOWING INTO AN RTI AND THEN NEEDING A 765 – THE NEED FOR AN SI(T) in this case a UTI to be raised - Tail Rotor Blade (TRB) failure, A single TRB failure came into the Mechanical Desk, it was my job as an </a:t>
            </a:r>
            <a:r>
              <a:rPr lang="en-GB" err="1"/>
              <a:t>LoAA</a:t>
            </a:r>
            <a:r>
              <a:rPr lang="en-GB" dirty="0"/>
              <a:t> holder to deal with this situation. First thing was to ascertain what had happened, talk directly to the individuals that found it, not just read the report. </a:t>
            </a:r>
          </a:p>
          <a:p>
            <a:endParaRPr lang="en-GB" dirty="0"/>
          </a:p>
          <a:p>
            <a:pPr marL="228600" indent="-228600">
              <a:buAutoNum type="arabicParenR"/>
            </a:pPr>
            <a:r>
              <a:rPr lang="en-GB" dirty="0"/>
              <a:t>Write an Urgent Technical Instruction (UTI), this takes some thought as you need to know what has happened, </a:t>
            </a:r>
          </a:p>
          <a:p>
            <a:pPr marL="228600" indent="-228600">
              <a:buAutoNum type="arabicParenR"/>
            </a:pPr>
            <a:r>
              <a:rPr lang="en-GB" dirty="0"/>
              <a:t>what is the potential cause, </a:t>
            </a:r>
          </a:p>
          <a:p>
            <a:pPr marL="228600" indent="-228600">
              <a:buAutoNum type="arabicParenR"/>
            </a:pPr>
            <a:r>
              <a:rPr lang="en-GB" dirty="0"/>
              <a:t>could it happen again, </a:t>
            </a:r>
          </a:p>
          <a:p>
            <a:pPr marL="228600" indent="-228600">
              <a:buAutoNum type="arabicParenR"/>
            </a:pPr>
            <a:r>
              <a:rPr lang="en-GB" dirty="0"/>
              <a:t>does the fleet require checking etc. </a:t>
            </a:r>
          </a:p>
          <a:p>
            <a:endParaRPr lang="en-GB" dirty="0"/>
          </a:p>
          <a:p>
            <a:r>
              <a:rPr lang="en-GB" dirty="0"/>
              <a:t>On this instance the Commander within the DT had the TRB removed and sent to 1710 Naval Air Squadron for examination, not the Design Organisation (DO) Westlands, was this right or wrong? </a:t>
            </a:r>
          </a:p>
          <a:p>
            <a:r>
              <a:rPr lang="en-GB" dirty="0"/>
              <a:t>However, in the meantime the UTI was written to examine all TRBs in the fleet before next flight, that was Mk 3,4,5,6 and 7 at that time. </a:t>
            </a:r>
          </a:p>
          <a:p>
            <a:endParaRPr lang="en-GB" dirty="0"/>
          </a:p>
          <a:p>
            <a:r>
              <a:rPr lang="en-GB" dirty="0"/>
              <a:t>Once the reports came in from the UTI’s and the assessment of the failed TRB by 1710 Naval Air Squadron then a Routine Technical Inspection (RTI) was written to deal with the UTI’s and assessment of the failed TRB. </a:t>
            </a:r>
          </a:p>
          <a:p>
            <a:endParaRPr lang="en-GB" dirty="0"/>
          </a:p>
          <a:p>
            <a:r>
              <a:rPr lang="en-GB" dirty="0"/>
              <a:t>The assessment of the TRB had found that a repair had been completed near the front main spar and a tear had appeared from behind the front spar though the rear spar where the rear spar had completely failed, thus the TRB was nearly in two pieces however the front spar did its job. Therefore, the RTI had to be written to check the TRBs for an amount of repairs, as there were only to be a certain amount of repairs on a TRB according to the Vol 6 manual, where the repairs were situated and the weight of the TRBs. With all this information the TRBs were either allowed to continue to be in service or they were replaced and then scraped. Firstly though a stock check of serviceable blades had to be completed to ensure enough TRBs were available, thankfully they were in great supply for all </a:t>
            </a:r>
            <a:r>
              <a:rPr lang="en-GB" dirty="0" err="1"/>
              <a:t>Mks</a:t>
            </a:r>
            <a:r>
              <a:rPr lang="en-GB" dirty="0"/>
              <a:t>. This then led to MF765’s to be raised to update the Air Manuals for inspections and type of repairs carried out on the TRBs, thus completing the circle and once the Manuals were updated the RTI could be withdrawn.</a:t>
            </a:r>
            <a:endParaRPr lang="en-GB">
              <a:ea typeface="Calibri"/>
              <a:cs typeface="Calibri"/>
            </a:endParaRPr>
          </a:p>
          <a:p>
            <a:endParaRPr lang="en-GB">
              <a:ea typeface="Calibri"/>
              <a:cs typeface="Calibri"/>
            </a:endParaRPr>
          </a:p>
        </p:txBody>
      </p:sp>
      <p:sp>
        <p:nvSpPr>
          <p:cNvPr id="4" name="Header Placeholder 3">
            <a:extLst>
              <a:ext uri="{FF2B5EF4-FFF2-40B4-BE49-F238E27FC236}">
                <a16:creationId xmlns:a16="http://schemas.microsoft.com/office/drawing/2014/main" id="{C3666A7E-7351-026A-2901-2933C658B0E9}"/>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3C1CB51-607F-CE42-8B0A-3014A3F8CFCC}"/>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F5F5DDDD-52D3-6A29-44BA-0F40FB952173}"/>
              </a:ext>
            </a:extLst>
          </p:cNvPr>
          <p:cNvSpPr>
            <a:spLocks noGrp="1"/>
          </p:cNvSpPr>
          <p:nvPr>
            <p:ph type="sldNum" sz="quarter" idx="5"/>
          </p:nvPr>
        </p:nvSpPr>
        <p:spPr/>
        <p:txBody>
          <a:bodyPr/>
          <a:lstStyle/>
          <a:p>
            <a:fld id="{728BA003-731D-4947-BC36-753182F65EC2}" type="slidenum">
              <a:rPr lang="en-GB" smtClean="0"/>
              <a:t>17</a:t>
            </a:fld>
            <a:endParaRPr lang="en-GB"/>
          </a:p>
        </p:txBody>
      </p:sp>
    </p:spTree>
    <p:extLst>
      <p:ext uri="{BB962C8B-B14F-4D97-AF65-F5344CB8AC3E}">
        <p14:creationId xmlns:p14="http://schemas.microsoft.com/office/powerpoint/2010/main" val="4011655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7143-E5C3-367D-F17A-D4DA605A2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EF26E-DF3C-BB3F-5EB4-37B63709C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414DC-60BD-E994-8BE9-69E49B5300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AL1 – Amendment Leaflet</a:t>
            </a:r>
          </a:p>
          <a:p>
            <a:endParaRPr lang="en-GB"/>
          </a:p>
          <a:p>
            <a:r>
              <a:rPr lang="en-GB" dirty="0">
                <a:ea typeface="Calibri"/>
                <a:cs typeface="Calibri"/>
              </a:rPr>
              <a:t>The references were identified to be incorrect in the RTI that had been created so an amendment activity was needed to update the RTI</a:t>
            </a:r>
          </a:p>
        </p:txBody>
      </p:sp>
      <p:sp>
        <p:nvSpPr>
          <p:cNvPr id="4" name="Header Placeholder 3">
            <a:extLst>
              <a:ext uri="{FF2B5EF4-FFF2-40B4-BE49-F238E27FC236}">
                <a16:creationId xmlns:a16="http://schemas.microsoft.com/office/drawing/2014/main" id="{BDE9397A-B3CB-EF11-86D3-83FBFDC2D9A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2880143-5438-DE9F-FD19-D51B1608968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6401885-CB29-441A-A02B-A466CB67C7FB}"/>
              </a:ext>
            </a:extLst>
          </p:cNvPr>
          <p:cNvSpPr>
            <a:spLocks noGrp="1"/>
          </p:cNvSpPr>
          <p:nvPr>
            <p:ph type="sldNum" sz="quarter" idx="5"/>
          </p:nvPr>
        </p:nvSpPr>
        <p:spPr/>
        <p:txBody>
          <a:bodyPr/>
          <a:lstStyle/>
          <a:p>
            <a:fld id="{728BA003-731D-4947-BC36-753182F65EC2}" type="slidenum">
              <a:rPr lang="en-GB" smtClean="0"/>
              <a:t>18</a:t>
            </a:fld>
            <a:endParaRPr lang="en-GB"/>
          </a:p>
        </p:txBody>
      </p:sp>
    </p:spTree>
    <p:extLst>
      <p:ext uri="{BB962C8B-B14F-4D97-AF65-F5344CB8AC3E}">
        <p14:creationId xmlns:p14="http://schemas.microsoft.com/office/powerpoint/2010/main" val="3047423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552CB-2A10-A7A6-7997-78F979B7D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568C5-51BB-DDF6-2C9B-86DFD6F9F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A8B2C-176E-6AC6-99E2-246A744E95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Based on the issue the RTI strength has been downgraded</a:t>
            </a:r>
          </a:p>
          <a:p>
            <a:endParaRPr lang="en-GB"/>
          </a:p>
        </p:txBody>
      </p:sp>
      <p:sp>
        <p:nvSpPr>
          <p:cNvPr id="4" name="Header Placeholder 3">
            <a:extLst>
              <a:ext uri="{FF2B5EF4-FFF2-40B4-BE49-F238E27FC236}">
                <a16:creationId xmlns:a16="http://schemas.microsoft.com/office/drawing/2014/main" id="{B9408C78-2AA8-4025-92DC-C3D65705F79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7699F6AC-A73C-4066-9EC4-F52BBCC99DD2}"/>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EA685E13-EA2D-A734-27A9-B7BC2A9DB2D9}"/>
              </a:ext>
            </a:extLst>
          </p:cNvPr>
          <p:cNvSpPr>
            <a:spLocks noGrp="1"/>
          </p:cNvSpPr>
          <p:nvPr>
            <p:ph type="sldNum" sz="quarter" idx="5"/>
          </p:nvPr>
        </p:nvSpPr>
        <p:spPr/>
        <p:txBody>
          <a:bodyPr/>
          <a:lstStyle/>
          <a:p>
            <a:fld id="{728BA003-731D-4947-BC36-753182F65EC2}" type="slidenum">
              <a:rPr lang="en-GB" smtClean="0"/>
              <a:t>19</a:t>
            </a:fld>
            <a:endParaRPr lang="en-GB"/>
          </a:p>
        </p:txBody>
      </p:sp>
    </p:spTree>
    <p:extLst>
      <p:ext uri="{BB962C8B-B14F-4D97-AF65-F5344CB8AC3E}">
        <p14:creationId xmlns:p14="http://schemas.microsoft.com/office/powerpoint/2010/main" val="2331522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9F386-A5BD-1F0A-DF99-EBC667F5C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40FA6-43BD-3247-4DB3-42747C4C5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C85D4-C346-FB89-58AC-8679905F32D3}"/>
              </a:ext>
            </a:extLst>
          </p:cNvPr>
          <p:cNvSpPr>
            <a:spLocks noGrp="1"/>
          </p:cNvSpPr>
          <p:nvPr>
            <p:ph type="body" idx="1"/>
          </p:nvPr>
        </p:nvSpPr>
        <p:spPr/>
        <p:txBody>
          <a:bodyPr/>
          <a:lstStyle/>
          <a:p>
            <a:r>
              <a:rPr lang="en-GB" dirty="0"/>
              <a:t>So we have had the DASORS and we have performed some safety assessment on the findings to see how it impacts on the </a:t>
            </a:r>
            <a:r>
              <a:rPr lang="en-GB" dirty="0" err="1"/>
              <a:t>ECtRtL</a:t>
            </a:r>
            <a:r>
              <a:rPr lang="en-GB" dirty="0"/>
              <a:t> and consider that this is a Serious Fault so we are going to have to raise a Serious Fault Report.</a:t>
            </a:r>
          </a:p>
          <a:p>
            <a:endParaRPr lang="en-GB" dirty="0">
              <a:ea typeface="Calibri"/>
              <a:cs typeface="Calibri"/>
            </a:endParaRPr>
          </a:p>
          <a:p>
            <a:r>
              <a:rPr lang="en-GB" dirty="0">
                <a:ea typeface="Calibri"/>
                <a:cs typeface="Calibri"/>
              </a:rPr>
              <a:t>Note MOD Form 760 Narrative Fault Report is raised automatically in support to a SFR</a:t>
            </a:r>
          </a:p>
          <a:p>
            <a:endParaRPr lang="en-GB">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Header Placeholder 3">
            <a:extLst>
              <a:ext uri="{FF2B5EF4-FFF2-40B4-BE49-F238E27FC236}">
                <a16:creationId xmlns:a16="http://schemas.microsoft.com/office/drawing/2014/main" id="{3A8F9418-1E90-3994-228B-E58FC0F5214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CE390DF-AD64-7E6D-0B91-9135D3BE0011}"/>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D99C7073-9480-8B0D-ED08-0D2FC2F913F3}"/>
              </a:ext>
            </a:extLst>
          </p:cNvPr>
          <p:cNvSpPr>
            <a:spLocks noGrp="1"/>
          </p:cNvSpPr>
          <p:nvPr>
            <p:ph type="sldNum" sz="quarter" idx="5"/>
          </p:nvPr>
        </p:nvSpPr>
        <p:spPr/>
        <p:txBody>
          <a:bodyPr/>
          <a:lstStyle/>
          <a:p>
            <a:fld id="{728BA003-731D-4947-BC36-753182F65EC2}" type="slidenum">
              <a:rPr lang="en-GB" smtClean="0"/>
              <a:t>2</a:t>
            </a:fld>
            <a:endParaRPr lang="en-GB"/>
          </a:p>
        </p:txBody>
      </p:sp>
    </p:spTree>
    <p:extLst>
      <p:ext uri="{BB962C8B-B14F-4D97-AF65-F5344CB8AC3E}">
        <p14:creationId xmlns:p14="http://schemas.microsoft.com/office/powerpoint/2010/main" val="927172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018CB-58E7-ADFC-455E-EAAB7BF13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76BBA-B94E-9896-E928-EF44660A2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26D2B-DBCC-04E8-91E1-2D661DB8F553}"/>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541B09C7-8F2D-A182-F36E-668CD03CE15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95ACCFF9-DB78-527C-2A98-6A19DC08CCC0}"/>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EC95E23-7306-F114-062E-1FBF32DD573C}"/>
              </a:ext>
            </a:extLst>
          </p:cNvPr>
          <p:cNvSpPr>
            <a:spLocks noGrp="1"/>
          </p:cNvSpPr>
          <p:nvPr>
            <p:ph type="sldNum" sz="quarter" idx="5"/>
          </p:nvPr>
        </p:nvSpPr>
        <p:spPr/>
        <p:txBody>
          <a:bodyPr/>
          <a:lstStyle/>
          <a:p>
            <a:fld id="{728BA003-731D-4947-BC36-753182F65EC2}" type="slidenum">
              <a:rPr lang="en-GB" smtClean="0"/>
              <a:t>20</a:t>
            </a:fld>
            <a:endParaRPr lang="en-GB"/>
          </a:p>
        </p:txBody>
      </p:sp>
    </p:spTree>
    <p:extLst>
      <p:ext uri="{BB962C8B-B14F-4D97-AF65-F5344CB8AC3E}">
        <p14:creationId xmlns:p14="http://schemas.microsoft.com/office/powerpoint/2010/main" val="2355018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6D435-8AAE-E176-86B3-BA9F6572F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A42F3-7020-B7BA-CB5A-318D46D6D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7BC48-5E90-4DAE-2D0F-D51776040A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RTI improved once correction rectified</a:t>
            </a:r>
          </a:p>
          <a:p>
            <a:endParaRPr lang="en-GB"/>
          </a:p>
          <a:p>
            <a:r>
              <a:rPr lang="en-GB" dirty="0">
                <a:ea typeface="Calibri"/>
                <a:cs typeface="Calibri"/>
              </a:rPr>
              <a:t>Like with the UTI as a desk </a:t>
            </a:r>
            <a:r>
              <a:rPr lang="en-GB" dirty="0" err="1">
                <a:ea typeface="Calibri"/>
                <a:cs typeface="Calibri"/>
              </a:rPr>
              <a:t>offier</a:t>
            </a:r>
            <a:r>
              <a:rPr lang="en-GB" dirty="0">
                <a:ea typeface="Calibri"/>
                <a:cs typeface="Calibri"/>
              </a:rPr>
              <a:t> its good to agree with the </a:t>
            </a:r>
            <a:r>
              <a:rPr lang="en-GB" dirty="0" err="1">
                <a:ea typeface="Calibri"/>
                <a:cs typeface="Calibri"/>
              </a:rPr>
              <a:t>MILCam</a:t>
            </a:r>
            <a:r>
              <a:rPr lang="en-GB" dirty="0">
                <a:ea typeface="Calibri"/>
                <a:cs typeface="Calibri"/>
              </a:rPr>
              <a:t> what the activity is to be and then be kept </a:t>
            </a:r>
            <a:r>
              <a:rPr lang="en-GB" dirty="0" err="1">
                <a:ea typeface="Calibri"/>
                <a:cs typeface="Calibri"/>
              </a:rPr>
              <a:t>aprised</a:t>
            </a:r>
            <a:r>
              <a:rPr lang="en-GB" dirty="0">
                <a:ea typeface="Calibri"/>
                <a:cs typeface="Calibri"/>
              </a:rPr>
              <a:t> of the activity and its continued ability to realise the required output of the activity through its life.</a:t>
            </a:r>
          </a:p>
        </p:txBody>
      </p:sp>
      <p:sp>
        <p:nvSpPr>
          <p:cNvPr id="4" name="Header Placeholder 3">
            <a:extLst>
              <a:ext uri="{FF2B5EF4-FFF2-40B4-BE49-F238E27FC236}">
                <a16:creationId xmlns:a16="http://schemas.microsoft.com/office/drawing/2014/main" id="{312DA530-F595-ECB3-55A0-7F7611C5DBC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E3294FDC-24BA-8A70-E924-409663F7D747}"/>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2F44659-B2B4-A278-9D9A-70933D53540F}"/>
              </a:ext>
            </a:extLst>
          </p:cNvPr>
          <p:cNvSpPr>
            <a:spLocks noGrp="1"/>
          </p:cNvSpPr>
          <p:nvPr>
            <p:ph type="sldNum" sz="quarter" idx="5"/>
          </p:nvPr>
        </p:nvSpPr>
        <p:spPr/>
        <p:txBody>
          <a:bodyPr/>
          <a:lstStyle/>
          <a:p>
            <a:fld id="{728BA003-731D-4947-BC36-753182F65EC2}" type="slidenum">
              <a:rPr lang="en-GB" smtClean="0"/>
              <a:t>21</a:t>
            </a:fld>
            <a:endParaRPr lang="en-GB"/>
          </a:p>
        </p:txBody>
      </p:sp>
    </p:spTree>
    <p:extLst>
      <p:ext uri="{BB962C8B-B14F-4D97-AF65-F5344CB8AC3E}">
        <p14:creationId xmlns:p14="http://schemas.microsoft.com/office/powerpoint/2010/main" val="3967826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B37AE-2E7F-B524-422E-8B0CDBE9A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E50B1-7960-1E44-9E04-1BA27AACC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D36441-5036-CC12-A58C-64B604D8CF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So, BAE proposed a £3mln contract to replace all the capacitors in the CSAS.  The TAA considered this very expensive, so a local solution was identified where ex RAF servicemen set up an </a:t>
            </a:r>
            <a:r>
              <a:rPr lang="en-US" err="1">
                <a:latin typeface="Calibri"/>
                <a:ea typeface="Calibri"/>
                <a:cs typeface="Calibri"/>
              </a:rPr>
              <a:t>organisation</a:t>
            </a:r>
            <a:r>
              <a:rPr lang="en-US">
                <a:latin typeface="Calibri"/>
                <a:ea typeface="Calibri"/>
                <a:cs typeface="Calibri"/>
              </a:rPr>
              <a:t> to do the job for less money.  They got the contract and started the update process which took around 2 years to complete.</a:t>
            </a:r>
          </a:p>
          <a:p>
            <a:endParaRPr lang="en-GB"/>
          </a:p>
        </p:txBody>
      </p:sp>
      <p:sp>
        <p:nvSpPr>
          <p:cNvPr id="4" name="Header Placeholder 3">
            <a:extLst>
              <a:ext uri="{FF2B5EF4-FFF2-40B4-BE49-F238E27FC236}">
                <a16:creationId xmlns:a16="http://schemas.microsoft.com/office/drawing/2014/main" id="{81050CCA-07AB-432B-FC11-5E5C94935E7A}"/>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730B0176-37E5-6EDF-C806-4883400A4B5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D68A7A8-2D70-20A4-6A52-A66A6416A838}"/>
              </a:ext>
            </a:extLst>
          </p:cNvPr>
          <p:cNvSpPr>
            <a:spLocks noGrp="1"/>
          </p:cNvSpPr>
          <p:nvPr>
            <p:ph type="sldNum" sz="quarter" idx="5"/>
          </p:nvPr>
        </p:nvSpPr>
        <p:spPr/>
        <p:txBody>
          <a:bodyPr/>
          <a:lstStyle/>
          <a:p>
            <a:fld id="{728BA003-731D-4947-BC36-753182F65EC2}" type="slidenum">
              <a:rPr lang="en-GB" smtClean="0"/>
              <a:t>22</a:t>
            </a:fld>
            <a:endParaRPr lang="en-GB"/>
          </a:p>
        </p:txBody>
      </p:sp>
    </p:spTree>
    <p:extLst>
      <p:ext uri="{BB962C8B-B14F-4D97-AF65-F5344CB8AC3E}">
        <p14:creationId xmlns:p14="http://schemas.microsoft.com/office/powerpoint/2010/main" val="4188999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0FBE0-9644-E4DA-FA98-E6F135829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1E7C6-8094-4D25-B675-4EAB4E7B8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DC5B3-B634-B447-4597-8181E4BB9C7C}"/>
              </a:ext>
            </a:extLst>
          </p:cNvPr>
          <p:cNvSpPr>
            <a:spLocks noGrp="1"/>
          </p:cNvSpPr>
          <p:nvPr>
            <p:ph type="body" idx="1"/>
          </p:nvPr>
        </p:nvSpPr>
        <p:spPr/>
        <p:txBody>
          <a:bodyPr/>
          <a:lstStyle/>
          <a:p>
            <a:r>
              <a:rPr lang="en-GB"/>
              <a:t>So in this ECL we can see that the UTI is in place and considered an Effective (Blue) barrier, and the RTI for serviceability checks Adequate (green).  In having the serviceability checks introduced there is a need to update the ADS and then we have the PSU Capacitor replacement activity yet to be competed so both classified as Not Present (Black).</a:t>
            </a:r>
          </a:p>
        </p:txBody>
      </p:sp>
      <p:sp>
        <p:nvSpPr>
          <p:cNvPr id="4" name="Header Placeholder 3">
            <a:extLst>
              <a:ext uri="{FF2B5EF4-FFF2-40B4-BE49-F238E27FC236}">
                <a16:creationId xmlns:a16="http://schemas.microsoft.com/office/drawing/2014/main" id="{4821FD9E-13B1-68DD-9109-EE98E08B49FA}"/>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67505D9-01E4-153E-F701-B8DF119BFB2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3B70DE0B-349C-0686-0644-ED90F9D5E4F6}"/>
              </a:ext>
            </a:extLst>
          </p:cNvPr>
          <p:cNvSpPr>
            <a:spLocks noGrp="1"/>
          </p:cNvSpPr>
          <p:nvPr>
            <p:ph type="sldNum" sz="quarter" idx="5"/>
          </p:nvPr>
        </p:nvSpPr>
        <p:spPr/>
        <p:txBody>
          <a:bodyPr/>
          <a:lstStyle/>
          <a:p>
            <a:fld id="{728BA003-731D-4947-BC36-753182F65EC2}" type="slidenum">
              <a:rPr lang="en-GB" smtClean="0"/>
              <a:t>23</a:t>
            </a:fld>
            <a:endParaRPr lang="en-GB"/>
          </a:p>
        </p:txBody>
      </p:sp>
    </p:spTree>
    <p:extLst>
      <p:ext uri="{BB962C8B-B14F-4D97-AF65-F5344CB8AC3E}">
        <p14:creationId xmlns:p14="http://schemas.microsoft.com/office/powerpoint/2010/main" val="83019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BF47B-AA3F-0BE5-B734-349B93046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F59B2-6747-FDD6-FE6D-6A023F2C5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6751E-B55B-9EC6-7038-1277D7360BB4}"/>
              </a:ext>
            </a:extLst>
          </p:cNvPr>
          <p:cNvSpPr>
            <a:spLocks noGrp="1"/>
          </p:cNvSpPr>
          <p:nvPr>
            <p:ph type="body" idx="1"/>
          </p:nvPr>
        </p:nvSpPr>
        <p:spPr/>
        <p:txBody>
          <a:bodyPr/>
          <a:lstStyle/>
          <a:p>
            <a:r>
              <a:rPr lang="en-GB"/>
              <a:t>There has been an increase in the </a:t>
            </a:r>
            <a:r>
              <a:rPr lang="en-GB" err="1"/>
              <a:t>ECtRtL</a:t>
            </a:r>
            <a:r>
              <a:rPr lang="en-GB"/>
              <a:t> so the Duty Holder has to be told</a:t>
            </a:r>
          </a:p>
          <a:p>
            <a:endParaRPr lang="en-GB">
              <a:ea typeface="Calibri"/>
              <a:cs typeface="Calibri"/>
            </a:endParaRPr>
          </a:p>
          <a:p>
            <a:r>
              <a:rPr lang="en-GB">
                <a:ea typeface="Calibri"/>
                <a:cs typeface="Calibri"/>
              </a:rPr>
              <a:t>Informed </a:t>
            </a:r>
            <a:r>
              <a:rPr lang="en-GB" err="1">
                <a:ea typeface="Calibri"/>
                <a:cs typeface="Calibri"/>
              </a:rPr>
              <a:t>throigh</a:t>
            </a:r>
            <a:r>
              <a:rPr lang="en-GB">
                <a:ea typeface="Calibri"/>
                <a:cs typeface="Calibri"/>
              </a:rPr>
              <a:t> the ECID – Equipment Contribution Interface Document</a:t>
            </a:r>
          </a:p>
        </p:txBody>
      </p:sp>
      <p:sp>
        <p:nvSpPr>
          <p:cNvPr id="4" name="Header Placeholder 3">
            <a:extLst>
              <a:ext uri="{FF2B5EF4-FFF2-40B4-BE49-F238E27FC236}">
                <a16:creationId xmlns:a16="http://schemas.microsoft.com/office/drawing/2014/main" id="{3E92227A-ED40-2CE8-DD84-FC6CD96A953C}"/>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64C55F3-8ED7-88E9-43F4-7EFD04D49D2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78B77DD-C443-23B2-0E46-767E75A42563}"/>
              </a:ext>
            </a:extLst>
          </p:cNvPr>
          <p:cNvSpPr>
            <a:spLocks noGrp="1"/>
          </p:cNvSpPr>
          <p:nvPr>
            <p:ph type="sldNum" sz="quarter" idx="5"/>
          </p:nvPr>
        </p:nvSpPr>
        <p:spPr/>
        <p:txBody>
          <a:bodyPr/>
          <a:lstStyle/>
          <a:p>
            <a:fld id="{728BA003-731D-4947-BC36-753182F65EC2}" type="slidenum">
              <a:rPr lang="en-GB" smtClean="0"/>
              <a:t>3</a:t>
            </a:fld>
            <a:endParaRPr lang="en-GB"/>
          </a:p>
        </p:txBody>
      </p:sp>
    </p:spTree>
    <p:extLst>
      <p:ext uri="{BB962C8B-B14F-4D97-AF65-F5344CB8AC3E}">
        <p14:creationId xmlns:p14="http://schemas.microsoft.com/office/powerpoint/2010/main" val="1098667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9A318-2CBC-656C-E37E-B1FD6464C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5E814-C376-8ADE-A881-FBBE3AEE5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69546E-B58B-C122-C783-B6D6641A15CF}"/>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CE6E7CB4-4BC7-C086-D0DA-86F1CD44EFC2}"/>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970588F-6712-93A7-2CFE-B235EA8E423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DDB125B1-4F4C-2CB1-CBFB-F1E9C499BDAB}"/>
              </a:ext>
            </a:extLst>
          </p:cNvPr>
          <p:cNvSpPr>
            <a:spLocks noGrp="1"/>
          </p:cNvSpPr>
          <p:nvPr>
            <p:ph type="sldNum" sz="quarter" idx="5"/>
          </p:nvPr>
        </p:nvSpPr>
        <p:spPr/>
        <p:txBody>
          <a:bodyPr/>
          <a:lstStyle/>
          <a:p>
            <a:fld id="{728BA003-731D-4947-BC36-753182F65EC2}" type="slidenum">
              <a:rPr lang="en-GB" smtClean="0"/>
              <a:t>4</a:t>
            </a:fld>
            <a:endParaRPr lang="en-GB"/>
          </a:p>
        </p:txBody>
      </p:sp>
    </p:spTree>
    <p:extLst>
      <p:ext uri="{BB962C8B-B14F-4D97-AF65-F5344CB8AC3E}">
        <p14:creationId xmlns:p14="http://schemas.microsoft.com/office/powerpoint/2010/main" val="40248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9F81E-27DE-7C58-799F-5065EA55AB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746A8-4528-C5D8-8915-6BF86C8BB8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26FE6-5EB4-D823-9326-25FC346193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Enclosure 7 provides the SEIN for the failure of the CSAS Reversion to Mechanical Mode provided to the Tornado DH Chain due to their being a potential increase in the Equipment Contribution to Risk to Life.</a:t>
            </a:r>
          </a:p>
          <a:p>
            <a:endParaRPr lang="en-US" dirty="0">
              <a:ea typeface="Calibri"/>
              <a:cs typeface="Calibri"/>
            </a:endParaRPr>
          </a:p>
          <a:p>
            <a:r>
              <a:rPr lang="en-US" dirty="0">
                <a:ea typeface="Calibri"/>
                <a:cs typeface="Calibri"/>
              </a:rPr>
              <a:t>So the SEIN is the 1st formal means to inform the ADH of any issues that could impact the operating risk of the platform.  The key here is to be clear and explicit in completing one of these but also it should be said that the ADH would in most cases like to have a verbal call to alert them to the incoming issue of the SEIN. </a:t>
            </a:r>
            <a:r>
              <a:rPr lang="en-US" dirty="0"/>
              <a:t>  A DDH once said to me ‘Ben, I don’t mind bad news, I just don’t like surprises….!!’ The point here is that if the DT are working a SEIN which is likely to introduce a limitation or a reduction in component life which will have a knock on to capability or availability, don’t let the SEIN be the first time that the Duty Holder chain is informed.  </a:t>
            </a:r>
          </a:p>
          <a:p>
            <a:endParaRPr lang="en-US" dirty="0"/>
          </a:p>
          <a:p>
            <a:r>
              <a:rPr lang="en-US" dirty="0"/>
              <a:t>A SEIN is likely to take a couple of weeks to generate.  Informing the Mil CAMO early that there is an emerging issue will enable the appropriate messaging up the Chain and allow contingency planning to take place!</a:t>
            </a:r>
            <a:endParaRPr lang="en-US">
              <a:ea typeface="Calibri"/>
              <a:cs typeface="Calibri"/>
            </a:endParaRPr>
          </a:p>
          <a:p>
            <a:endParaRPr lang="en-US" dirty="0">
              <a:ea typeface="Calibri"/>
              <a:cs typeface="Calibri"/>
            </a:endParaRPr>
          </a:p>
          <a:p>
            <a:r>
              <a:rPr lang="en-GB" dirty="0">
                <a:ea typeface="Calibri"/>
                <a:cs typeface="Calibri"/>
              </a:rPr>
              <a:t>So looking at the AET Process 14 F the SEIN in big handfuls provides information to the ADH on an identified issue supported by technical analysis and the impact the issue has on the </a:t>
            </a:r>
            <a:r>
              <a:rPr lang="en-GB" dirty="0" err="1">
                <a:ea typeface="Calibri"/>
                <a:cs typeface="Calibri"/>
              </a:rPr>
              <a:t>ECtRtL</a:t>
            </a:r>
            <a:r>
              <a:rPr lang="en-GB" dirty="0">
                <a:ea typeface="Calibri"/>
                <a:cs typeface="Calibri"/>
              </a:rPr>
              <a:t>.  It will identify wider implications of the issue on DLODS and identify an action plan signing off with a TAA declaration.</a:t>
            </a:r>
          </a:p>
          <a:p>
            <a:endParaRPr lang="en-GB" dirty="0">
              <a:ea typeface="Calibri"/>
              <a:cs typeface="Calibri"/>
            </a:endParaRPr>
          </a:p>
        </p:txBody>
      </p:sp>
      <p:sp>
        <p:nvSpPr>
          <p:cNvPr id="4" name="Header Placeholder 3">
            <a:extLst>
              <a:ext uri="{FF2B5EF4-FFF2-40B4-BE49-F238E27FC236}">
                <a16:creationId xmlns:a16="http://schemas.microsoft.com/office/drawing/2014/main" id="{11CA3832-8176-9703-1C03-E0A93637B734}"/>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0033B6CF-656B-9446-4844-2A088124D81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AFB4DE1-ABF4-405E-2A70-5D3C98F53EFD}"/>
              </a:ext>
            </a:extLst>
          </p:cNvPr>
          <p:cNvSpPr>
            <a:spLocks noGrp="1"/>
          </p:cNvSpPr>
          <p:nvPr>
            <p:ph type="sldNum" sz="quarter" idx="5"/>
          </p:nvPr>
        </p:nvSpPr>
        <p:spPr/>
        <p:txBody>
          <a:bodyPr/>
          <a:lstStyle/>
          <a:p>
            <a:fld id="{728BA003-731D-4947-BC36-753182F65EC2}" type="slidenum">
              <a:rPr lang="en-GB" smtClean="0"/>
              <a:t>5</a:t>
            </a:fld>
            <a:endParaRPr lang="en-GB"/>
          </a:p>
        </p:txBody>
      </p:sp>
    </p:spTree>
    <p:extLst>
      <p:ext uri="{BB962C8B-B14F-4D97-AF65-F5344CB8AC3E}">
        <p14:creationId xmlns:p14="http://schemas.microsoft.com/office/powerpoint/2010/main" val="212345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0A537-50D0-8B6A-EC77-B3AFCF230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2DFDD-037D-4ED8-A0A4-BA8393D11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8822B-DAA9-3A37-C96E-F7C1920522B8}"/>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32039252-0978-C7DB-CDDA-CB893137FC8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707A4ED-5335-E19A-FB81-5D5EACE43A5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FD0265D-0D28-FBA7-F6B3-4E85F4769C76}"/>
              </a:ext>
            </a:extLst>
          </p:cNvPr>
          <p:cNvSpPr>
            <a:spLocks noGrp="1"/>
          </p:cNvSpPr>
          <p:nvPr>
            <p:ph type="sldNum" sz="quarter" idx="5"/>
          </p:nvPr>
        </p:nvSpPr>
        <p:spPr/>
        <p:txBody>
          <a:bodyPr/>
          <a:lstStyle/>
          <a:p>
            <a:fld id="{728BA003-731D-4947-BC36-753182F65EC2}" type="slidenum">
              <a:rPr lang="en-GB" smtClean="0"/>
              <a:t>6</a:t>
            </a:fld>
            <a:endParaRPr lang="en-GB"/>
          </a:p>
        </p:txBody>
      </p:sp>
    </p:spTree>
    <p:extLst>
      <p:ext uri="{BB962C8B-B14F-4D97-AF65-F5344CB8AC3E}">
        <p14:creationId xmlns:p14="http://schemas.microsoft.com/office/powerpoint/2010/main" val="3891524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CDD67-5DAD-562A-0ED0-C29B09356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C2A40-4FE7-A101-B8EF-08802D2F7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D0D1C2-EF64-155A-22F9-C4B67BA4538A}"/>
              </a:ext>
            </a:extLst>
          </p:cNvPr>
          <p:cNvSpPr>
            <a:spLocks noGrp="1"/>
          </p:cNvSpPr>
          <p:nvPr>
            <p:ph type="body" idx="1"/>
          </p:nvPr>
        </p:nvSpPr>
        <p:spPr/>
        <p:txBody>
          <a:bodyPr/>
          <a:lstStyle/>
          <a:p>
            <a:r>
              <a:rPr lang="en-US" dirty="0">
                <a:latin typeface="Calibri"/>
                <a:ea typeface="Calibri"/>
                <a:cs typeface="Calibri"/>
              </a:rPr>
              <a:t>Enclosure 8</a:t>
            </a:r>
          </a:p>
          <a:p>
            <a:r>
              <a:rPr lang="en-US" dirty="0"/>
              <a:t>Faults with Air Systems and associated equipment in the </a:t>
            </a:r>
            <a:r>
              <a:rPr lang="en-US" err="1"/>
              <a:t>Defence</a:t>
            </a:r>
            <a:r>
              <a:rPr lang="en-US" dirty="0"/>
              <a:t> Air Environment (DAE) are resolved by repair or replacement of components, accompanied by routine reporting procedures as described in RA 4814 and Chapter 9.1 of the MAM-P - Fault Reporting. </a:t>
            </a:r>
          </a:p>
          <a:p>
            <a:endParaRPr lang="en-US" dirty="0"/>
          </a:p>
          <a:p>
            <a:r>
              <a:rPr lang="en-US" dirty="0"/>
              <a:t>Some Faults, however, warrant a deeper, more detailed investigation to isolate the cause and/or explain an unexpected failure. In addition to routine Fault reporting, t</a:t>
            </a:r>
            <a:r>
              <a:rPr lang="en-US" b="1" dirty="0"/>
              <a:t>he MOD Form 760 Narrative Fault Report</a:t>
            </a:r>
            <a:r>
              <a:rPr lang="en-US" dirty="0"/>
              <a:t> is used to provide the additional information needed to undertake this investigation.</a:t>
            </a:r>
            <a:endParaRPr lang="en-US" dirty="0">
              <a:ea typeface="Calibri"/>
              <a:cs typeface="Calibri"/>
            </a:endParaRPr>
          </a:p>
          <a:p>
            <a:endParaRPr lang="en-GB"/>
          </a:p>
          <a:p>
            <a:r>
              <a:rPr lang="en-GB" dirty="0">
                <a:ea typeface="Calibri"/>
                <a:cs typeface="Calibri"/>
              </a:rPr>
              <a:t>Anyone raised one of these as yet?  What was it for?</a:t>
            </a:r>
          </a:p>
          <a:p>
            <a:endParaRPr lang="en-GB" dirty="0">
              <a:ea typeface="Calibri"/>
              <a:cs typeface="Calibri"/>
            </a:endParaRPr>
          </a:p>
          <a:p>
            <a:r>
              <a:rPr lang="en-GB" dirty="0">
                <a:ea typeface="Calibri"/>
                <a:cs typeface="Calibri"/>
              </a:rPr>
              <a:t>Anyone know what other 760 forms are available?</a:t>
            </a:r>
          </a:p>
          <a:p>
            <a:endParaRPr lang="en-GB" dirty="0">
              <a:ea typeface="Calibri"/>
              <a:cs typeface="Calibri"/>
            </a:endParaRPr>
          </a:p>
          <a:p>
            <a:r>
              <a:rPr lang="en-GB" dirty="0">
                <a:ea typeface="Calibri"/>
                <a:cs typeface="Calibri"/>
              </a:rPr>
              <a:t>760- A – Fault Investigation Request</a:t>
            </a:r>
          </a:p>
          <a:p>
            <a:r>
              <a:rPr lang="en-GB" dirty="0">
                <a:ea typeface="Calibri"/>
                <a:cs typeface="Calibri"/>
              </a:rPr>
              <a:t>760- B – NFR Request for Mandatory Fault Reporting Instruction (MFRI) Action issued and managed by the TAA when 760s are needed on specific items of equipment restricted to monitoring, validating </a:t>
            </a:r>
            <a:r>
              <a:rPr lang="en-GB" dirty="0" err="1">
                <a:ea typeface="Calibri"/>
                <a:cs typeface="Calibri"/>
              </a:rPr>
              <a:t>lifing</a:t>
            </a:r>
            <a:r>
              <a:rPr lang="en-GB" dirty="0">
                <a:ea typeface="Calibri"/>
                <a:cs typeface="Calibri"/>
              </a:rPr>
              <a:t> policies, monitoring </a:t>
            </a:r>
            <a:r>
              <a:rPr lang="en-GB" dirty="0" err="1">
                <a:ea typeface="Calibri"/>
                <a:cs typeface="Calibri"/>
              </a:rPr>
              <a:t>effectveness</a:t>
            </a:r>
            <a:r>
              <a:rPr lang="en-GB" dirty="0">
                <a:ea typeface="Calibri"/>
                <a:cs typeface="Calibri"/>
              </a:rPr>
              <a:t> of mods or SI(T) or when further info </a:t>
            </a:r>
            <a:r>
              <a:rPr lang="en-GB" dirty="0" err="1">
                <a:ea typeface="Calibri"/>
                <a:cs typeface="Calibri"/>
              </a:rPr>
              <a:t>info</a:t>
            </a:r>
            <a:r>
              <a:rPr lang="en-GB" dirty="0">
                <a:ea typeface="Calibri"/>
                <a:cs typeface="Calibri"/>
              </a:rPr>
              <a:t> is required to supplement fault case histories.</a:t>
            </a:r>
          </a:p>
          <a:p>
            <a:r>
              <a:rPr lang="en-GB" dirty="0">
                <a:ea typeface="Calibri"/>
                <a:cs typeface="Calibri"/>
              </a:rPr>
              <a:t>760- C – Compilation Instructions of how to complete a form 760</a:t>
            </a:r>
          </a:p>
          <a:p>
            <a:r>
              <a:rPr lang="en-GB" dirty="0">
                <a:ea typeface="Calibri"/>
                <a:cs typeface="Calibri"/>
              </a:rPr>
              <a:t>760- E – Faulty Equipment Label – to be used pending receipt of disposal instructions on equipment subject to MOD Form 760 action</a:t>
            </a:r>
          </a:p>
          <a:p>
            <a:r>
              <a:rPr lang="en-GB" dirty="0">
                <a:ea typeface="Calibri"/>
                <a:cs typeface="Calibri"/>
              </a:rPr>
              <a:t>761 – Fault Investigation Report</a:t>
            </a:r>
          </a:p>
          <a:p>
            <a:endParaRPr lang="en-GB" dirty="0">
              <a:ea typeface="Calibri"/>
              <a:cs typeface="Calibri"/>
            </a:endParaRPr>
          </a:p>
          <a:p>
            <a:r>
              <a:rPr lang="en-GB" dirty="0">
                <a:ea typeface="Calibri"/>
                <a:cs typeface="Calibri"/>
              </a:rPr>
              <a:t>So who is responsible for raising a 760? - the maintenance org holding the faulty system or equipment at the time the fault was discovered or the investigating officer of an air system accident or investigation.</a:t>
            </a:r>
          </a:p>
          <a:p>
            <a:endParaRPr lang="en-GB" dirty="0">
              <a:ea typeface="Calibri"/>
              <a:cs typeface="Calibri"/>
            </a:endParaRPr>
          </a:p>
          <a:p>
            <a:r>
              <a:rPr lang="en-GB" dirty="0">
                <a:ea typeface="Calibri"/>
                <a:cs typeface="Calibri"/>
              </a:rPr>
              <a:t>A big issue with the NFR is where you need the involvement of the OEM - </a:t>
            </a:r>
            <a:r>
              <a:rPr lang="en-GB"/>
              <a:t>If the manufacturer does not get on board or agree with these then you are onto a failure straight away, as you will not have any feedback from them. </a:t>
            </a:r>
            <a:endParaRPr lang="en-GB" dirty="0">
              <a:ea typeface="Calibri"/>
              <a:cs typeface="Calibri"/>
            </a:endParaRPr>
          </a:p>
          <a:p>
            <a:r>
              <a:rPr lang="en-GB" dirty="0">
                <a:ea typeface="Calibri"/>
                <a:cs typeface="Calibri"/>
              </a:rPr>
              <a:t>This is something that the TAA will need to focus on as part of their building and maintaining relationships  between the different organisations involves and making sure the right contractual touch points exist that work to ensure the organisations will react in the necessary way to </a:t>
            </a:r>
            <a:r>
              <a:rPr lang="en-GB" dirty="0" err="1">
                <a:ea typeface="Calibri"/>
                <a:cs typeface="Calibri"/>
              </a:rPr>
              <a:t>thinkgs</a:t>
            </a:r>
            <a:r>
              <a:rPr lang="en-GB">
                <a:ea typeface="Calibri"/>
                <a:cs typeface="Calibri"/>
              </a:rPr>
              <a:t> such as 760s etc.</a:t>
            </a:r>
            <a:endParaRPr lang="en-GB" dirty="0">
              <a:ea typeface="Calibri"/>
              <a:cs typeface="Calibri"/>
            </a:endParaRPr>
          </a:p>
          <a:p>
            <a:endParaRPr lang="en-GB" dirty="0">
              <a:ea typeface="Calibri"/>
              <a:cs typeface="Calibri"/>
            </a:endParaRPr>
          </a:p>
          <a:p>
            <a:endParaRPr lang="en-GB" dirty="0">
              <a:ea typeface="Calibri"/>
              <a:cs typeface="Calibri"/>
            </a:endParaRPr>
          </a:p>
        </p:txBody>
      </p:sp>
      <p:sp>
        <p:nvSpPr>
          <p:cNvPr id="4" name="Header Placeholder 3">
            <a:extLst>
              <a:ext uri="{FF2B5EF4-FFF2-40B4-BE49-F238E27FC236}">
                <a16:creationId xmlns:a16="http://schemas.microsoft.com/office/drawing/2014/main" id="{9E124667-1FC7-589D-F551-0790880C4E8E}"/>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5D205A4C-B09F-8791-4E9F-DA38ED460124}"/>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8E75D230-E86C-9D5A-2F68-972FCE7BDAFA}"/>
              </a:ext>
            </a:extLst>
          </p:cNvPr>
          <p:cNvSpPr>
            <a:spLocks noGrp="1"/>
          </p:cNvSpPr>
          <p:nvPr>
            <p:ph type="sldNum" sz="quarter" idx="5"/>
          </p:nvPr>
        </p:nvSpPr>
        <p:spPr/>
        <p:txBody>
          <a:bodyPr/>
          <a:lstStyle/>
          <a:p>
            <a:fld id="{728BA003-731D-4947-BC36-753182F65EC2}" type="slidenum">
              <a:rPr lang="en-GB" smtClean="0"/>
              <a:t>7</a:t>
            </a:fld>
            <a:endParaRPr lang="en-GB"/>
          </a:p>
        </p:txBody>
      </p:sp>
    </p:spTree>
    <p:extLst>
      <p:ext uri="{BB962C8B-B14F-4D97-AF65-F5344CB8AC3E}">
        <p14:creationId xmlns:p14="http://schemas.microsoft.com/office/powerpoint/2010/main" val="801917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8BB0E-C8FD-D567-97C2-6C9E1D293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5C276-EB4D-A50E-6E23-99F3E8DF98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43C12-1685-1CE6-A4CA-2CC407CCF4D6}"/>
              </a:ext>
            </a:extLst>
          </p:cNvPr>
          <p:cNvSpPr>
            <a:spLocks noGrp="1"/>
          </p:cNvSpPr>
          <p:nvPr>
            <p:ph type="body" idx="1"/>
          </p:nvPr>
        </p:nvSpPr>
        <p:spPr/>
        <p:txBody>
          <a:bodyPr/>
          <a:lstStyle/>
          <a:p>
            <a:r>
              <a:rPr lang="en-GB" dirty="0"/>
              <a:t>The Mil CAMO may request the raising of an F760 against a component due to either a high failure rate or an unexplained failure mode linked to a safety occurrence. In both cases, an unmitigated air safety risk exists—often reflected by an open DASOR pending resolution. The subsequent investigation, typically led by the Desk Officer, can take several months to complete.  In my experience, Desk Officers have not always been sufficiently proactive in holding the DO accountable or driving timely closure of these investigations. While outcomes may include increased inspection regimes or reduced component </a:t>
            </a:r>
            <a:r>
              <a:rPr lang="en-GB" dirty="0" err="1"/>
              <a:t>lifing</a:t>
            </a:r>
            <a:r>
              <a:rPr lang="en-GB" dirty="0"/>
              <a:t>, the critical point is this: during the investigation period, the Air System remains exposed to elevated risk—risk that could be mitigated sooner through a more urgent and focused F760 investigation.</a:t>
            </a:r>
            <a:endParaRPr lang="en-US" dirty="0"/>
          </a:p>
        </p:txBody>
      </p:sp>
      <p:sp>
        <p:nvSpPr>
          <p:cNvPr id="4" name="Header Placeholder 3">
            <a:extLst>
              <a:ext uri="{FF2B5EF4-FFF2-40B4-BE49-F238E27FC236}">
                <a16:creationId xmlns:a16="http://schemas.microsoft.com/office/drawing/2014/main" id="{741A2A81-B96E-E947-35A0-EC7E5C81282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6DC2CF0-B806-4EAA-0E2E-824BED5C712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246E097F-0F88-8321-AC9F-876ED7264F92}"/>
              </a:ext>
            </a:extLst>
          </p:cNvPr>
          <p:cNvSpPr>
            <a:spLocks noGrp="1"/>
          </p:cNvSpPr>
          <p:nvPr>
            <p:ph type="sldNum" sz="quarter" idx="5"/>
          </p:nvPr>
        </p:nvSpPr>
        <p:spPr/>
        <p:txBody>
          <a:bodyPr/>
          <a:lstStyle/>
          <a:p>
            <a:fld id="{728BA003-731D-4947-BC36-753182F65EC2}" type="slidenum">
              <a:rPr lang="en-GB" smtClean="0"/>
              <a:t>8</a:t>
            </a:fld>
            <a:endParaRPr lang="en-GB"/>
          </a:p>
        </p:txBody>
      </p:sp>
    </p:spTree>
    <p:extLst>
      <p:ext uri="{BB962C8B-B14F-4D97-AF65-F5344CB8AC3E}">
        <p14:creationId xmlns:p14="http://schemas.microsoft.com/office/powerpoint/2010/main" val="1271455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90CF9-09E5-8609-22C6-4D461F3DB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572D4-C88C-BCAA-316B-CEA81C9AE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F6A8A-3264-5F3E-9A0D-773A1AEAB5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Investigation identified that it was the power capacitors in the power supply that caused the fire however the box was never </a:t>
            </a:r>
            <a:r>
              <a:rPr lang="en-US" err="1">
                <a:latin typeface="Calibri"/>
                <a:ea typeface="Calibri"/>
                <a:cs typeface="Calibri"/>
              </a:rPr>
              <a:t>lifed</a:t>
            </a:r>
            <a:r>
              <a:rPr lang="en-US">
                <a:latin typeface="Calibri"/>
                <a:ea typeface="Calibri"/>
                <a:cs typeface="Calibri"/>
              </a:rPr>
              <a:t>.  They had by the time of the failure done 20 years.  In the wider investigation an attendee at some of the early design meetings stated that it had been discussed that the unit was supposed to be </a:t>
            </a:r>
            <a:r>
              <a:rPr lang="en-US" err="1">
                <a:latin typeface="Calibri"/>
                <a:ea typeface="Calibri"/>
                <a:cs typeface="Calibri"/>
              </a:rPr>
              <a:t>lifed</a:t>
            </a:r>
            <a:r>
              <a:rPr lang="en-US">
                <a:latin typeface="Calibri"/>
                <a:ea typeface="Calibri"/>
                <a:cs typeface="Calibri"/>
              </a:rPr>
              <a:t> along with several other items of equipment but there had been a conscious decision made to disregard all of them.  The DT on finding the issue went back to the supplier and asked if they needed to be changed and was this known.  They were told that the rest of the operators had indeed being changing theirs at the necessary time.  The MOD chose not to understanding that they operated 250 or so aircraft – costs add up.</a:t>
            </a:r>
          </a:p>
          <a:p>
            <a:endParaRPr lang="en-GB"/>
          </a:p>
        </p:txBody>
      </p:sp>
      <p:sp>
        <p:nvSpPr>
          <p:cNvPr id="4" name="Header Placeholder 3">
            <a:extLst>
              <a:ext uri="{FF2B5EF4-FFF2-40B4-BE49-F238E27FC236}">
                <a16:creationId xmlns:a16="http://schemas.microsoft.com/office/drawing/2014/main" id="{71011386-6258-1C45-54CE-5C091AF1D5F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96D6BB9-6393-90FA-CECB-8334A9E4032C}"/>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F1865C93-D85D-D199-D22A-A765C78E05A2}"/>
              </a:ext>
            </a:extLst>
          </p:cNvPr>
          <p:cNvSpPr>
            <a:spLocks noGrp="1"/>
          </p:cNvSpPr>
          <p:nvPr>
            <p:ph type="sldNum" sz="quarter" idx="5"/>
          </p:nvPr>
        </p:nvSpPr>
        <p:spPr/>
        <p:txBody>
          <a:bodyPr/>
          <a:lstStyle/>
          <a:p>
            <a:fld id="{728BA003-731D-4947-BC36-753182F65EC2}" type="slidenum">
              <a:rPr lang="en-GB" smtClean="0"/>
              <a:t>9</a:t>
            </a:fld>
            <a:endParaRPr lang="en-GB"/>
          </a:p>
        </p:txBody>
      </p:sp>
    </p:spTree>
    <p:extLst>
      <p:ext uri="{BB962C8B-B14F-4D97-AF65-F5344CB8AC3E}">
        <p14:creationId xmlns:p14="http://schemas.microsoft.com/office/powerpoint/2010/main" val="2852183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Full Colour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4312" y="366487"/>
            <a:ext cx="1736510" cy="693117"/>
          </a:xfrm>
          <a:prstGeom prst="rect">
            <a:avLst/>
          </a:prstGeom>
        </p:spPr>
      </p:pic>
      <p:sp>
        <p:nvSpPr>
          <p:cNvPr id="2" name="Title 1">
            <a:extLst>
              <a:ext uri="{FF2B5EF4-FFF2-40B4-BE49-F238E27FC236}">
                <a16:creationId xmlns:a16="http://schemas.microsoft.com/office/drawing/2014/main" id="{76AE81DB-2249-9295-EC15-265F45385363}"/>
              </a:ext>
            </a:extLst>
          </p:cNvPr>
          <p:cNvSpPr>
            <a:spLocks noGrp="1"/>
          </p:cNvSpPr>
          <p:nvPr>
            <p:ph type="ctrTitle"/>
          </p:nvPr>
        </p:nvSpPr>
        <p:spPr>
          <a:xfrm>
            <a:off x="435765" y="4215313"/>
            <a:ext cx="10470319" cy="879113"/>
          </a:xfrm>
        </p:spPr>
        <p:txBody>
          <a:bodyPr anchor="t"/>
          <a:lstStyle>
            <a:lvl1pPr algn="l">
              <a:defRPr sz="6000"/>
            </a:lvl1pPr>
          </a:lstStyle>
          <a:p>
            <a:r>
              <a:rPr lang="en-US"/>
              <a:t>Click to edit Master title</a:t>
            </a:r>
            <a:endParaRPr lang="en-GB"/>
          </a:p>
        </p:txBody>
      </p:sp>
      <p:sp>
        <p:nvSpPr>
          <p:cNvPr id="3" name="Subtitle 2">
            <a:extLst>
              <a:ext uri="{FF2B5EF4-FFF2-40B4-BE49-F238E27FC236}">
                <a16:creationId xmlns:a16="http://schemas.microsoft.com/office/drawing/2014/main" id="{08D75AA4-8070-F9DC-DD31-8FE2D5A8CBD3}"/>
              </a:ext>
            </a:extLst>
          </p:cNvPr>
          <p:cNvSpPr>
            <a:spLocks noGrp="1"/>
          </p:cNvSpPr>
          <p:nvPr>
            <p:ph type="subTitle" idx="1"/>
          </p:nvPr>
        </p:nvSpPr>
        <p:spPr>
          <a:xfrm>
            <a:off x="435765" y="5110495"/>
            <a:ext cx="9144000" cy="5539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Footer Placeholder 3">
            <a:extLst>
              <a:ext uri="{FF2B5EF4-FFF2-40B4-BE49-F238E27FC236}">
                <a16:creationId xmlns:a16="http://schemas.microsoft.com/office/drawing/2014/main" id="{BC8087A5-D887-808C-A139-63F70DC32BD4}"/>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452906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ystem Integration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System Integration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4DAF5BC2-D2B6-0372-A180-23368DD8E5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descr="A white circles on a black background&#10;&#10;Description automatically generated">
            <a:extLst>
              <a:ext uri="{FF2B5EF4-FFF2-40B4-BE49-F238E27FC236}">
                <a16:creationId xmlns:a16="http://schemas.microsoft.com/office/drawing/2014/main" id="{1C492923-73F6-345F-8B59-A7DB5EA5D2BB}"/>
              </a:ext>
            </a:extLst>
          </p:cNvPr>
          <p:cNvPicPr>
            <a:picLocks noChangeAspect="1"/>
          </p:cNvPicPr>
          <p:nvPr userDrawn="1"/>
        </p:nvPicPr>
        <p:blipFill>
          <a:blip r:embed="rId3"/>
          <a:stretch>
            <a:fillRect/>
          </a:stretch>
        </p:blipFill>
        <p:spPr>
          <a:xfrm>
            <a:off x="11320519" y="141618"/>
            <a:ext cx="806115" cy="612000"/>
          </a:xfrm>
          <a:prstGeom prst="rect">
            <a:avLst/>
          </a:prstGeom>
        </p:spPr>
      </p:pic>
      <p:sp>
        <p:nvSpPr>
          <p:cNvPr id="6" name="Footer Placeholder 5">
            <a:extLst>
              <a:ext uri="{FF2B5EF4-FFF2-40B4-BE49-F238E27FC236}">
                <a16:creationId xmlns:a16="http://schemas.microsoft.com/office/drawing/2014/main" id="{C01669FD-75E4-3314-EC3F-6763A7D7225E}"/>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516300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ystem Integration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System Integration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7988300C-65AE-9305-4D90-52BA8C8EEB0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766911BE-1460-64F6-04B7-51F8F419C120}"/>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A47DBE84-A449-9E59-2AF8-3F7313D271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descr="A white circles on a black background&#10;&#10;Description automatically generated">
            <a:extLst>
              <a:ext uri="{FF2B5EF4-FFF2-40B4-BE49-F238E27FC236}">
                <a16:creationId xmlns:a16="http://schemas.microsoft.com/office/drawing/2014/main" id="{23F3FDB0-61BA-130A-61F8-1DD5FEC0CFA3}"/>
              </a:ext>
            </a:extLst>
          </p:cNvPr>
          <p:cNvPicPr>
            <a:picLocks noChangeAspect="1"/>
          </p:cNvPicPr>
          <p:nvPr userDrawn="1"/>
        </p:nvPicPr>
        <p:blipFill>
          <a:blip r:embed="rId3"/>
          <a:stretch>
            <a:fillRect/>
          </a:stretch>
        </p:blipFill>
        <p:spPr>
          <a:xfrm>
            <a:off x="11320519" y="141618"/>
            <a:ext cx="806115" cy="612000"/>
          </a:xfrm>
          <a:prstGeom prst="rect">
            <a:avLst/>
          </a:prstGeom>
        </p:spPr>
      </p:pic>
      <p:sp>
        <p:nvSpPr>
          <p:cNvPr id="7" name="Footer Placeholder 6">
            <a:extLst>
              <a:ext uri="{FF2B5EF4-FFF2-40B4-BE49-F238E27FC236}">
                <a16:creationId xmlns:a16="http://schemas.microsoft.com/office/drawing/2014/main" id="{2701069E-5DE9-79E6-9991-43E4D1AF477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686936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ystem Integration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descr="A white circles on a black background&#10;&#10;Description automatically generated">
            <a:extLst>
              <a:ext uri="{FF2B5EF4-FFF2-40B4-BE49-F238E27FC236}">
                <a16:creationId xmlns:a16="http://schemas.microsoft.com/office/drawing/2014/main" id="{EF1C3DE6-305D-EFB3-3EA5-A43A9D5566D9}"/>
              </a:ext>
            </a:extLst>
          </p:cNvPr>
          <p:cNvPicPr>
            <a:picLocks noChangeAspect="1"/>
          </p:cNvPicPr>
          <p:nvPr userDrawn="1"/>
        </p:nvPicPr>
        <p:blipFill>
          <a:blip r:embed="rId3"/>
          <a:stretch>
            <a:fillRect/>
          </a:stretch>
        </p:blipFill>
        <p:spPr>
          <a:xfrm>
            <a:off x="5408725" y="6194632"/>
            <a:ext cx="806115" cy="612000"/>
          </a:xfrm>
          <a:prstGeom prst="rect">
            <a:avLst/>
          </a:prstGeom>
        </p:spPr>
      </p:pic>
      <p:sp>
        <p:nvSpPr>
          <p:cNvPr id="6" name="Footer Placeholder 5">
            <a:extLst>
              <a:ext uri="{FF2B5EF4-FFF2-40B4-BE49-F238E27FC236}">
                <a16:creationId xmlns:a16="http://schemas.microsoft.com/office/drawing/2014/main" id="{5A4876D8-615D-68DC-010D-951E1A83A24F}"/>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519961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re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Core Delivery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E626AD4A-213C-6574-810F-F981C419D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A1F9A4F8-2CB0-2B0B-5837-10DC1A3B0430}"/>
              </a:ext>
            </a:extLst>
          </p:cNvPr>
          <p:cNvPicPr>
            <a:picLocks noChangeAspect="1"/>
          </p:cNvPicPr>
          <p:nvPr userDrawn="1"/>
        </p:nvPicPr>
        <p:blipFill rotWithShape="1">
          <a:blip r:embed="rId3"/>
          <a:srcRect t="18290" b="21253"/>
          <a:stretch/>
        </p:blipFill>
        <p:spPr>
          <a:xfrm>
            <a:off x="10903969" y="199818"/>
            <a:ext cx="1174291" cy="538652"/>
          </a:xfrm>
          <a:prstGeom prst="rect">
            <a:avLst/>
          </a:prstGeom>
        </p:spPr>
      </p:pic>
      <p:sp>
        <p:nvSpPr>
          <p:cNvPr id="6" name="Footer Placeholder 5">
            <a:extLst>
              <a:ext uri="{FF2B5EF4-FFF2-40B4-BE49-F238E27FC236}">
                <a16:creationId xmlns:a16="http://schemas.microsoft.com/office/drawing/2014/main" id="{665819DB-47FE-7330-E5E1-398BEBE5F4B6}"/>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66652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re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Core Delivery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133F35FC-AF1F-68EF-2A9C-30752FBDF36F}"/>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67EF4EC7-8600-7FD5-5C6B-197994DA20C4}"/>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583BD6E5-CA36-2D01-8920-2F66E1C708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284E5157-4791-015A-D3FC-5A8F59168EA1}"/>
              </a:ext>
            </a:extLst>
          </p:cNvPr>
          <p:cNvPicPr>
            <a:picLocks noChangeAspect="1"/>
          </p:cNvPicPr>
          <p:nvPr userDrawn="1"/>
        </p:nvPicPr>
        <p:blipFill rotWithShape="1">
          <a:blip r:embed="rId3"/>
          <a:srcRect t="18290" b="21253"/>
          <a:stretch/>
        </p:blipFill>
        <p:spPr>
          <a:xfrm>
            <a:off x="10903969" y="199818"/>
            <a:ext cx="1174291" cy="538652"/>
          </a:xfrm>
          <a:prstGeom prst="rect">
            <a:avLst/>
          </a:prstGeom>
        </p:spPr>
      </p:pic>
      <p:sp>
        <p:nvSpPr>
          <p:cNvPr id="7" name="Footer Placeholder 6">
            <a:extLst>
              <a:ext uri="{FF2B5EF4-FFF2-40B4-BE49-F238E27FC236}">
                <a16:creationId xmlns:a16="http://schemas.microsoft.com/office/drawing/2014/main" id="{D958C25F-3914-44CE-2037-10633F7215D1}"/>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17912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re Delivery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9F6FD77C-D3A6-3A4F-A407-BFFFEA6E8FF7}"/>
              </a:ext>
            </a:extLst>
          </p:cNvPr>
          <p:cNvPicPr>
            <a:picLocks noChangeAspect="1"/>
          </p:cNvPicPr>
          <p:nvPr userDrawn="1"/>
        </p:nvPicPr>
        <p:blipFill rotWithShape="1">
          <a:blip r:embed="rId3"/>
          <a:srcRect t="18290" b="21253"/>
          <a:stretch/>
        </p:blipFill>
        <p:spPr>
          <a:xfrm>
            <a:off x="5055785" y="6238386"/>
            <a:ext cx="1174291" cy="538652"/>
          </a:xfrm>
          <a:prstGeom prst="rect">
            <a:avLst/>
          </a:prstGeom>
        </p:spPr>
      </p:pic>
      <p:sp>
        <p:nvSpPr>
          <p:cNvPr id="6" name="Footer Placeholder 5">
            <a:extLst>
              <a:ext uri="{FF2B5EF4-FFF2-40B4-BE49-F238E27FC236}">
                <a16:creationId xmlns:a16="http://schemas.microsoft.com/office/drawing/2014/main" id="{240B956E-698B-F031-0442-1ED7325E00D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984418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rporate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Corporate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74585601-048D-98D6-0871-9F54D9B1F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descr="A black triangle with black text&#10;&#10;Description automatically generated">
            <a:extLst>
              <a:ext uri="{FF2B5EF4-FFF2-40B4-BE49-F238E27FC236}">
                <a16:creationId xmlns:a16="http://schemas.microsoft.com/office/drawing/2014/main" id="{B9170C74-1018-2DEA-5AB9-CC8F0F4ADA70}"/>
              </a:ext>
            </a:extLst>
          </p:cNvPr>
          <p:cNvPicPr>
            <a:picLocks noChangeAspect="1"/>
          </p:cNvPicPr>
          <p:nvPr userDrawn="1"/>
        </p:nvPicPr>
        <p:blipFill>
          <a:blip r:embed="rId3"/>
          <a:stretch>
            <a:fillRect/>
          </a:stretch>
        </p:blipFill>
        <p:spPr>
          <a:xfrm>
            <a:off x="11297617" y="182363"/>
            <a:ext cx="772217" cy="586267"/>
          </a:xfrm>
          <a:prstGeom prst="rect">
            <a:avLst/>
          </a:prstGeom>
        </p:spPr>
      </p:pic>
      <p:sp>
        <p:nvSpPr>
          <p:cNvPr id="6" name="Footer Placeholder 5">
            <a:extLst>
              <a:ext uri="{FF2B5EF4-FFF2-40B4-BE49-F238E27FC236}">
                <a16:creationId xmlns:a16="http://schemas.microsoft.com/office/drawing/2014/main" id="{38CB7426-D3B0-398A-5320-F6E182272154}"/>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24848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rporate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Corporate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46729C43-0DF8-4B86-97E4-6992FAA5E7D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A75F02E0-FFE7-6029-297A-0E17F5258C13}"/>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84E7EDF1-B58F-A912-18B6-EE00357EC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descr="A black triangle with black text&#10;&#10;Description automatically generated">
            <a:extLst>
              <a:ext uri="{FF2B5EF4-FFF2-40B4-BE49-F238E27FC236}">
                <a16:creationId xmlns:a16="http://schemas.microsoft.com/office/drawing/2014/main" id="{E16B41AC-03F1-EFB4-2C3C-1BB41BDCEB0A}"/>
              </a:ext>
            </a:extLst>
          </p:cNvPr>
          <p:cNvPicPr>
            <a:picLocks noChangeAspect="1"/>
          </p:cNvPicPr>
          <p:nvPr userDrawn="1"/>
        </p:nvPicPr>
        <p:blipFill>
          <a:blip r:embed="rId3"/>
          <a:stretch>
            <a:fillRect/>
          </a:stretch>
        </p:blipFill>
        <p:spPr>
          <a:xfrm>
            <a:off x="11297617" y="182363"/>
            <a:ext cx="772217" cy="586267"/>
          </a:xfrm>
          <a:prstGeom prst="rect">
            <a:avLst/>
          </a:prstGeom>
        </p:spPr>
      </p:pic>
      <p:sp>
        <p:nvSpPr>
          <p:cNvPr id="7" name="Footer Placeholder 6">
            <a:extLst>
              <a:ext uri="{FF2B5EF4-FFF2-40B4-BE49-F238E27FC236}">
                <a16:creationId xmlns:a16="http://schemas.microsoft.com/office/drawing/2014/main" id="{62200D48-E9FC-453F-1F7C-B3783284F6A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384915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rporate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descr="A black triangle with black text&#10;&#10;Description automatically generated">
            <a:extLst>
              <a:ext uri="{FF2B5EF4-FFF2-40B4-BE49-F238E27FC236}">
                <a16:creationId xmlns:a16="http://schemas.microsoft.com/office/drawing/2014/main" id="{A410009D-E729-D2E4-B26F-8171E72B56D6}"/>
              </a:ext>
            </a:extLst>
          </p:cNvPr>
          <p:cNvPicPr>
            <a:picLocks noChangeAspect="1"/>
          </p:cNvPicPr>
          <p:nvPr userDrawn="1"/>
        </p:nvPicPr>
        <p:blipFill>
          <a:blip r:embed="rId3"/>
          <a:stretch>
            <a:fillRect/>
          </a:stretch>
        </p:blipFill>
        <p:spPr>
          <a:xfrm>
            <a:off x="5445457" y="6214578"/>
            <a:ext cx="772217" cy="586267"/>
          </a:xfrm>
          <a:prstGeom prst="rect">
            <a:avLst/>
          </a:prstGeom>
        </p:spPr>
      </p:pic>
      <p:sp>
        <p:nvSpPr>
          <p:cNvPr id="6" name="Footer Placeholder 5">
            <a:extLst>
              <a:ext uri="{FF2B5EF4-FFF2-40B4-BE49-F238E27FC236}">
                <a16:creationId xmlns:a16="http://schemas.microsoft.com/office/drawing/2014/main" id="{107D5559-6067-1C55-172B-AE3CE8D2336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892013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mercial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Commercial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lumMod val="85000"/>
                    <a:lumOff val="15000"/>
                  </a:schemeClr>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74585601-048D-98D6-0871-9F54D9B1F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BA74BB18-15D8-E8C8-FD58-13FDADFFA882}"/>
              </a:ext>
            </a:extLst>
          </p:cNvPr>
          <p:cNvPicPr>
            <a:picLocks noChangeAspect="1"/>
          </p:cNvPicPr>
          <p:nvPr userDrawn="1"/>
        </p:nvPicPr>
        <p:blipFill>
          <a:blip r:embed="rId3"/>
          <a:stretch>
            <a:fillRect/>
          </a:stretch>
        </p:blipFill>
        <p:spPr>
          <a:xfrm>
            <a:off x="11531990" y="278137"/>
            <a:ext cx="468000" cy="468000"/>
          </a:xfrm>
          <a:prstGeom prst="rect">
            <a:avLst/>
          </a:prstGeom>
        </p:spPr>
      </p:pic>
      <p:sp>
        <p:nvSpPr>
          <p:cNvPr id="5" name="Footer Placeholder 4">
            <a:extLst>
              <a:ext uri="{FF2B5EF4-FFF2-40B4-BE49-F238E27FC236}">
                <a16:creationId xmlns:a16="http://schemas.microsoft.com/office/drawing/2014/main" id="{331D76E3-2BA8-35D0-A066-4F9A166CA04C}"/>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46223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Black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4313" y="366487"/>
            <a:ext cx="1736508" cy="693116"/>
          </a:xfrm>
          <a:prstGeom prst="rect">
            <a:avLst/>
          </a:prstGeom>
        </p:spPr>
      </p:pic>
      <p:sp>
        <p:nvSpPr>
          <p:cNvPr id="4" name="Title 1">
            <a:extLst>
              <a:ext uri="{FF2B5EF4-FFF2-40B4-BE49-F238E27FC236}">
                <a16:creationId xmlns:a16="http://schemas.microsoft.com/office/drawing/2014/main" id="{FC078272-1C98-A28E-DDAF-7A4FA9FE1449}"/>
              </a:ext>
            </a:extLst>
          </p:cNvPr>
          <p:cNvSpPr>
            <a:spLocks noGrp="1"/>
          </p:cNvSpPr>
          <p:nvPr>
            <p:ph type="ctrTitle"/>
          </p:nvPr>
        </p:nvSpPr>
        <p:spPr>
          <a:xfrm>
            <a:off x="435765" y="4215313"/>
            <a:ext cx="10470319" cy="879113"/>
          </a:xfrm>
        </p:spPr>
        <p:txBody>
          <a:bodyPr anchor="t"/>
          <a:lstStyle>
            <a:lvl1pPr algn="l">
              <a:defRPr sz="6000"/>
            </a:lvl1pPr>
          </a:lstStyle>
          <a:p>
            <a:r>
              <a:rPr lang="en-US"/>
              <a:t>Click to edit Master title</a:t>
            </a:r>
            <a:endParaRPr lang="en-GB"/>
          </a:p>
        </p:txBody>
      </p:sp>
      <p:sp>
        <p:nvSpPr>
          <p:cNvPr id="5" name="Subtitle 2">
            <a:extLst>
              <a:ext uri="{FF2B5EF4-FFF2-40B4-BE49-F238E27FC236}">
                <a16:creationId xmlns:a16="http://schemas.microsoft.com/office/drawing/2014/main" id="{D365ABA2-8CBF-4E04-ADAF-3094914FE012}"/>
              </a:ext>
            </a:extLst>
          </p:cNvPr>
          <p:cNvSpPr>
            <a:spLocks noGrp="1"/>
          </p:cNvSpPr>
          <p:nvPr>
            <p:ph type="subTitle" idx="1"/>
          </p:nvPr>
        </p:nvSpPr>
        <p:spPr>
          <a:xfrm>
            <a:off x="435765" y="5110495"/>
            <a:ext cx="9144000" cy="5539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Footer Placeholder 1">
            <a:extLst>
              <a:ext uri="{FF2B5EF4-FFF2-40B4-BE49-F238E27FC236}">
                <a16:creationId xmlns:a16="http://schemas.microsoft.com/office/drawing/2014/main" id="{F1B9A38D-2BE0-CFBD-282E-513ADD507CEB}"/>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80525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mercial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Commercial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lumMod val="85000"/>
                    <a:lumOff val="15000"/>
                  </a:schemeClr>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46729C43-0DF8-4B86-97E4-6992FAA5E7D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A75F02E0-FFE7-6029-297A-0E17F5258C13}"/>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84E7EDF1-B58F-A912-18B6-EE00357EC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9F6F3F26-F5A6-31F4-E1F6-3C56ED0D8908}"/>
              </a:ext>
            </a:extLst>
          </p:cNvPr>
          <p:cNvPicPr>
            <a:picLocks noChangeAspect="1"/>
          </p:cNvPicPr>
          <p:nvPr userDrawn="1"/>
        </p:nvPicPr>
        <p:blipFill>
          <a:blip r:embed="rId3"/>
          <a:stretch>
            <a:fillRect/>
          </a:stretch>
        </p:blipFill>
        <p:spPr>
          <a:xfrm>
            <a:off x="11531990" y="278137"/>
            <a:ext cx="468000" cy="468000"/>
          </a:xfrm>
          <a:prstGeom prst="rect">
            <a:avLst/>
          </a:prstGeom>
        </p:spPr>
      </p:pic>
      <p:sp>
        <p:nvSpPr>
          <p:cNvPr id="6" name="Footer Placeholder 5">
            <a:extLst>
              <a:ext uri="{FF2B5EF4-FFF2-40B4-BE49-F238E27FC236}">
                <a16:creationId xmlns:a16="http://schemas.microsoft.com/office/drawing/2014/main" id="{1241D7B1-A5EA-3F6D-3CFE-A81C28FB6461}"/>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43885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G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21B29769-8A42-57C3-9C5A-4C20E67CBF1A}"/>
              </a:ext>
            </a:extLst>
          </p:cNvPr>
          <p:cNvPicPr>
            <a:picLocks noChangeAspect="1"/>
          </p:cNvPicPr>
          <p:nvPr userDrawn="1"/>
        </p:nvPicPr>
        <p:blipFill>
          <a:blip r:embed="rId3"/>
          <a:stretch>
            <a:fillRect/>
          </a:stretch>
        </p:blipFill>
        <p:spPr>
          <a:xfrm>
            <a:off x="11561212" y="300631"/>
            <a:ext cx="454370" cy="468000"/>
          </a:xfrm>
          <a:prstGeom prst="rect">
            <a:avLst/>
          </a:prstGeom>
        </p:spPr>
      </p:pic>
      <p:sp>
        <p:nvSpPr>
          <p:cNvPr id="4" name="Footer Placeholder 3">
            <a:extLst>
              <a:ext uri="{FF2B5EF4-FFF2-40B4-BE49-F238E27FC236}">
                <a16:creationId xmlns:a16="http://schemas.microsoft.com/office/drawing/2014/main" id="{1FD5D6CA-8514-8584-8E69-784E28507ED6}"/>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49473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G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7821A829-5CF7-47B4-4DFE-87A8929BB2E7}"/>
              </a:ext>
            </a:extLst>
          </p:cNvPr>
          <p:cNvPicPr>
            <a:picLocks noChangeAspect="1"/>
          </p:cNvPicPr>
          <p:nvPr userDrawn="1"/>
        </p:nvPicPr>
        <p:blipFill>
          <a:blip r:embed="rId3"/>
          <a:stretch>
            <a:fillRect/>
          </a:stretch>
        </p:blipFill>
        <p:spPr>
          <a:xfrm>
            <a:off x="11561212" y="300631"/>
            <a:ext cx="454370" cy="468000"/>
          </a:xfrm>
          <a:prstGeom prst="rect">
            <a:avLst/>
          </a:prstGeom>
        </p:spPr>
      </p:pic>
      <p:sp>
        <p:nvSpPr>
          <p:cNvPr id="7" name="Footer Placeholder 6">
            <a:extLst>
              <a:ext uri="{FF2B5EF4-FFF2-40B4-BE49-F238E27FC236}">
                <a16:creationId xmlns:a16="http://schemas.microsoft.com/office/drawing/2014/main" id="{EBCEEFD6-DF8A-0ECC-C496-D1118F8520A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365148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G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F4E191AC-33A3-A905-F89A-B3FDB3619CB7}"/>
              </a:ext>
            </a:extLst>
          </p:cNvPr>
          <p:cNvPicPr>
            <a:picLocks noChangeAspect="1"/>
          </p:cNvPicPr>
          <p:nvPr userDrawn="1"/>
        </p:nvPicPr>
        <p:blipFill>
          <a:blip r:embed="rId3"/>
          <a:stretch>
            <a:fillRect/>
          </a:stretch>
        </p:blipFill>
        <p:spPr>
          <a:xfrm>
            <a:off x="5641630" y="6273712"/>
            <a:ext cx="454370" cy="468000"/>
          </a:xfrm>
          <a:prstGeom prst="rect">
            <a:avLst/>
          </a:prstGeom>
        </p:spPr>
      </p:pic>
      <p:sp>
        <p:nvSpPr>
          <p:cNvPr id="6" name="Footer Placeholder 5">
            <a:extLst>
              <a:ext uri="{FF2B5EF4-FFF2-40B4-BE49-F238E27FC236}">
                <a16:creationId xmlns:a16="http://schemas.microsoft.com/office/drawing/2014/main" id="{B4FCC1AF-CDE6-9CFE-6A34-9AC4762AE7D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829948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gineering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CA86165B-18E4-D167-50E7-C829E68163A7}"/>
              </a:ext>
            </a:extLst>
          </p:cNvPr>
          <p:cNvPicPr>
            <a:picLocks noChangeAspect="1"/>
          </p:cNvPicPr>
          <p:nvPr userDrawn="1"/>
        </p:nvPicPr>
        <p:blipFill>
          <a:blip r:embed="rId3"/>
          <a:stretch>
            <a:fillRect/>
          </a:stretch>
        </p:blipFill>
        <p:spPr>
          <a:xfrm>
            <a:off x="11507828" y="254691"/>
            <a:ext cx="468000" cy="468000"/>
          </a:xfrm>
          <a:prstGeom prst="rect">
            <a:avLst/>
          </a:prstGeom>
        </p:spPr>
      </p:pic>
      <p:sp>
        <p:nvSpPr>
          <p:cNvPr id="5" name="Footer Placeholder 4">
            <a:extLst>
              <a:ext uri="{FF2B5EF4-FFF2-40B4-BE49-F238E27FC236}">
                <a16:creationId xmlns:a16="http://schemas.microsoft.com/office/drawing/2014/main" id="{DB30EAF8-839F-E330-670B-8B9EB70FFB82}"/>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281592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gineering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A6F52201-C5E3-42D9-FFBA-FE6A81D4F177}"/>
              </a:ext>
            </a:extLst>
          </p:cNvPr>
          <p:cNvPicPr>
            <a:picLocks noChangeAspect="1"/>
          </p:cNvPicPr>
          <p:nvPr userDrawn="1"/>
        </p:nvPicPr>
        <p:blipFill>
          <a:blip r:embed="rId3"/>
          <a:stretch>
            <a:fillRect/>
          </a:stretch>
        </p:blipFill>
        <p:spPr>
          <a:xfrm>
            <a:off x="11507828" y="254691"/>
            <a:ext cx="468000" cy="468000"/>
          </a:xfrm>
          <a:prstGeom prst="rect">
            <a:avLst/>
          </a:prstGeom>
        </p:spPr>
      </p:pic>
      <p:sp>
        <p:nvSpPr>
          <p:cNvPr id="6" name="Footer Placeholder 5">
            <a:extLst>
              <a:ext uri="{FF2B5EF4-FFF2-40B4-BE49-F238E27FC236}">
                <a16:creationId xmlns:a16="http://schemas.microsoft.com/office/drawing/2014/main" id="{F5A84D6E-22EC-316D-EFE3-5907D19BBF74}"/>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96615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gineering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CF0436C7-DD93-25E4-2651-F0903288EFA7}"/>
              </a:ext>
            </a:extLst>
          </p:cNvPr>
          <p:cNvPicPr>
            <a:picLocks noChangeAspect="1"/>
          </p:cNvPicPr>
          <p:nvPr userDrawn="1"/>
        </p:nvPicPr>
        <p:blipFill>
          <a:blip r:embed="rId3"/>
          <a:stretch>
            <a:fillRect/>
          </a:stretch>
        </p:blipFill>
        <p:spPr>
          <a:xfrm>
            <a:off x="5587447" y="6273712"/>
            <a:ext cx="468000" cy="468000"/>
          </a:xfrm>
          <a:prstGeom prst="rect">
            <a:avLst/>
          </a:prstGeom>
        </p:spPr>
      </p:pic>
      <p:sp>
        <p:nvSpPr>
          <p:cNvPr id="4" name="Footer Placeholder 3">
            <a:extLst>
              <a:ext uri="{FF2B5EF4-FFF2-40B4-BE49-F238E27FC236}">
                <a16:creationId xmlns:a16="http://schemas.microsoft.com/office/drawing/2014/main" id="{065E14E3-4632-FE30-BD18-7EB520C9423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288295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nce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4BB53AF8-F558-9AD6-5D71-8FF730F7B0AA}"/>
              </a:ext>
            </a:extLst>
          </p:cNvPr>
          <p:cNvPicPr>
            <a:picLocks noChangeAspect="1"/>
          </p:cNvPicPr>
          <p:nvPr userDrawn="1"/>
        </p:nvPicPr>
        <p:blipFill>
          <a:blip r:embed="rId3"/>
          <a:stretch>
            <a:fillRect/>
          </a:stretch>
        </p:blipFill>
        <p:spPr>
          <a:xfrm>
            <a:off x="11511582" y="254691"/>
            <a:ext cx="504000" cy="504000"/>
          </a:xfrm>
          <a:prstGeom prst="rect">
            <a:avLst/>
          </a:prstGeom>
        </p:spPr>
      </p:pic>
      <p:sp>
        <p:nvSpPr>
          <p:cNvPr id="4" name="Footer Placeholder 3">
            <a:extLst>
              <a:ext uri="{FF2B5EF4-FFF2-40B4-BE49-F238E27FC236}">
                <a16:creationId xmlns:a16="http://schemas.microsoft.com/office/drawing/2014/main" id="{A70F4E7E-FB4C-28AC-A810-6557A205E44F}"/>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015474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nce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A34BC3F9-ADBD-92DA-4487-7FFACFBD273A}"/>
              </a:ext>
            </a:extLst>
          </p:cNvPr>
          <p:cNvPicPr>
            <a:picLocks noChangeAspect="1"/>
          </p:cNvPicPr>
          <p:nvPr userDrawn="1"/>
        </p:nvPicPr>
        <p:blipFill>
          <a:blip r:embed="rId3"/>
          <a:stretch>
            <a:fillRect/>
          </a:stretch>
        </p:blipFill>
        <p:spPr>
          <a:xfrm>
            <a:off x="11511582" y="254691"/>
            <a:ext cx="504000" cy="504000"/>
          </a:xfrm>
          <a:prstGeom prst="rect">
            <a:avLst/>
          </a:prstGeom>
        </p:spPr>
      </p:pic>
      <p:sp>
        <p:nvSpPr>
          <p:cNvPr id="7" name="Footer Placeholder 6">
            <a:extLst>
              <a:ext uri="{FF2B5EF4-FFF2-40B4-BE49-F238E27FC236}">
                <a16:creationId xmlns:a16="http://schemas.microsoft.com/office/drawing/2014/main" id="{1C0493EC-6B7E-173B-0AD4-25ED995A9E6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83305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nce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5B083BE4-3FC6-5F2A-A229-7D276EFC3E89}"/>
              </a:ext>
            </a:extLst>
          </p:cNvPr>
          <p:cNvPicPr>
            <a:picLocks noChangeAspect="1"/>
          </p:cNvPicPr>
          <p:nvPr userDrawn="1"/>
        </p:nvPicPr>
        <p:blipFill>
          <a:blip r:embed="rId3"/>
          <a:stretch>
            <a:fillRect/>
          </a:stretch>
        </p:blipFill>
        <p:spPr>
          <a:xfrm>
            <a:off x="5592000" y="6289731"/>
            <a:ext cx="504000" cy="504000"/>
          </a:xfrm>
          <a:prstGeom prst="rect">
            <a:avLst/>
          </a:prstGeom>
        </p:spPr>
      </p:pic>
      <p:sp>
        <p:nvSpPr>
          <p:cNvPr id="6" name="Footer Placeholder 5">
            <a:extLst>
              <a:ext uri="{FF2B5EF4-FFF2-40B4-BE49-F238E27FC236}">
                <a16:creationId xmlns:a16="http://schemas.microsoft.com/office/drawing/2014/main" id="{961DE4BB-15E4-7673-5397-354D2530FF9F}"/>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31625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White logo DES Purple background">
    <p:bg>
      <p:bgPr>
        <a:solidFill>
          <a:srgbClr val="56227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9238" y="366487"/>
            <a:ext cx="1786658" cy="693116"/>
          </a:xfrm>
          <a:prstGeom prst="rect">
            <a:avLst/>
          </a:prstGeom>
        </p:spPr>
      </p:pic>
      <p:sp>
        <p:nvSpPr>
          <p:cNvPr id="2" name="Title 1">
            <a:extLst>
              <a:ext uri="{FF2B5EF4-FFF2-40B4-BE49-F238E27FC236}">
                <a16:creationId xmlns:a16="http://schemas.microsoft.com/office/drawing/2014/main" id="{76AE81DB-2249-9295-EC15-265F45385363}"/>
              </a:ext>
            </a:extLst>
          </p:cNvPr>
          <p:cNvSpPr>
            <a:spLocks noGrp="1"/>
          </p:cNvSpPr>
          <p:nvPr>
            <p:ph type="ctrTitle"/>
          </p:nvPr>
        </p:nvSpPr>
        <p:spPr>
          <a:xfrm>
            <a:off x="435765" y="4289336"/>
            <a:ext cx="10470319" cy="879113"/>
          </a:xfrm>
        </p:spPr>
        <p:txBody>
          <a:bodyPr anchor="t"/>
          <a:lstStyle>
            <a:lvl1pPr algn="l">
              <a:defRPr sz="6000">
                <a:solidFill>
                  <a:schemeClr val="bg1"/>
                </a:solidFill>
              </a:defRPr>
            </a:lvl1pPr>
          </a:lstStyle>
          <a:p>
            <a:r>
              <a:rPr lang="en-US"/>
              <a:t>Click to edit Master title</a:t>
            </a:r>
            <a:endParaRPr lang="en-GB"/>
          </a:p>
        </p:txBody>
      </p:sp>
      <p:sp>
        <p:nvSpPr>
          <p:cNvPr id="3" name="Subtitle 2">
            <a:extLst>
              <a:ext uri="{FF2B5EF4-FFF2-40B4-BE49-F238E27FC236}">
                <a16:creationId xmlns:a16="http://schemas.microsoft.com/office/drawing/2014/main" id="{08D75AA4-8070-F9DC-DD31-8FE2D5A8CBD3}"/>
              </a:ext>
            </a:extLst>
          </p:cNvPr>
          <p:cNvSpPr>
            <a:spLocks noGrp="1"/>
          </p:cNvSpPr>
          <p:nvPr>
            <p:ph type="subTitle" idx="1"/>
          </p:nvPr>
        </p:nvSpPr>
        <p:spPr>
          <a:xfrm>
            <a:off x="435765" y="5184518"/>
            <a:ext cx="9144000" cy="5539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Footer Placeholder 3">
            <a:extLst>
              <a:ext uri="{FF2B5EF4-FFF2-40B4-BE49-F238E27FC236}">
                <a16:creationId xmlns:a16="http://schemas.microsoft.com/office/drawing/2014/main" id="{38CBE806-82C5-FB44-63E5-0543F0A67A0A}"/>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64869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R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04F18EAD-5ED4-1D97-28DB-71970837F648}"/>
              </a:ext>
            </a:extLst>
          </p:cNvPr>
          <p:cNvPicPr>
            <a:picLocks noChangeAspect="1"/>
          </p:cNvPicPr>
          <p:nvPr userDrawn="1"/>
        </p:nvPicPr>
        <p:blipFill>
          <a:blip r:embed="rId3"/>
          <a:stretch>
            <a:fillRect/>
          </a:stretch>
        </p:blipFill>
        <p:spPr>
          <a:xfrm>
            <a:off x="11475582" y="195270"/>
            <a:ext cx="540000" cy="540000"/>
          </a:xfrm>
          <a:prstGeom prst="rect">
            <a:avLst/>
          </a:prstGeom>
        </p:spPr>
      </p:pic>
      <p:sp>
        <p:nvSpPr>
          <p:cNvPr id="5" name="Footer Placeholder 4">
            <a:extLst>
              <a:ext uri="{FF2B5EF4-FFF2-40B4-BE49-F238E27FC236}">
                <a16:creationId xmlns:a16="http://schemas.microsoft.com/office/drawing/2014/main" id="{0DACFAEB-2699-B991-957C-4728DF5DFC3D}"/>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028980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R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6614F75C-B29E-60CD-EA6A-D8EA1D28F7E3}"/>
              </a:ext>
            </a:extLst>
          </p:cNvPr>
          <p:cNvPicPr>
            <a:picLocks noChangeAspect="1"/>
          </p:cNvPicPr>
          <p:nvPr userDrawn="1"/>
        </p:nvPicPr>
        <p:blipFill>
          <a:blip r:embed="rId3"/>
          <a:stretch>
            <a:fillRect/>
          </a:stretch>
        </p:blipFill>
        <p:spPr>
          <a:xfrm>
            <a:off x="11475582" y="195270"/>
            <a:ext cx="540000" cy="540000"/>
          </a:xfrm>
          <a:prstGeom prst="rect">
            <a:avLst/>
          </a:prstGeom>
        </p:spPr>
      </p:pic>
      <p:sp>
        <p:nvSpPr>
          <p:cNvPr id="6" name="Footer Placeholder 5">
            <a:extLst>
              <a:ext uri="{FF2B5EF4-FFF2-40B4-BE49-F238E27FC236}">
                <a16:creationId xmlns:a16="http://schemas.microsoft.com/office/drawing/2014/main" id="{5EFE01B0-5AF2-7448-8A82-6D43B2F37C0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465569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R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F078D7CE-258C-D962-7044-2F780E8E647B}"/>
              </a:ext>
            </a:extLst>
          </p:cNvPr>
          <p:cNvPicPr>
            <a:picLocks noChangeAspect="1"/>
          </p:cNvPicPr>
          <p:nvPr userDrawn="1"/>
        </p:nvPicPr>
        <p:blipFill>
          <a:blip r:embed="rId3"/>
          <a:stretch>
            <a:fillRect/>
          </a:stretch>
        </p:blipFill>
        <p:spPr>
          <a:xfrm>
            <a:off x="5556000" y="6237712"/>
            <a:ext cx="540000" cy="540000"/>
          </a:xfrm>
          <a:prstGeom prst="rect">
            <a:avLst/>
          </a:prstGeom>
        </p:spPr>
      </p:pic>
      <p:sp>
        <p:nvSpPr>
          <p:cNvPr id="4" name="Footer Placeholder 3">
            <a:extLst>
              <a:ext uri="{FF2B5EF4-FFF2-40B4-BE49-F238E27FC236}">
                <a16:creationId xmlns:a16="http://schemas.microsoft.com/office/drawing/2014/main" id="{7E5B50D3-C232-D706-1820-C637CD7BF96F}"/>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931434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gital &amp; Data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EF4C7BDD-78D2-2186-20A8-062D1DE5DD79}"/>
              </a:ext>
            </a:extLst>
          </p:cNvPr>
          <p:cNvPicPr>
            <a:picLocks noChangeAspect="1"/>
          </p:cNvPicPr>
          <p:nvPr userDrawn="1"/>
        </p:nvPicPr>
        <p:blipFill>
          <a:blip r:embed="rId3"/>
          <a:stretch>
            <a:fillRect/>
          </a:stretch>
        </p:blipFill>
        <p:spPr>
          <a:xfrm>
            <a:off x="11475582" y="228406"/>
            <a:ext cx="540000" cy="540000"/>
          </a:xfrm>
          <a:prstGeom prst="rect">
            <a:avLst/>
          </a:prstGeom>
        </p:spPr>
      </p:pic>
      <p:sp>
        <p:nvSpPr>
          <p:cNvPr id="4" name="Footer Placeholder 3">
            <a:extLst>
              <a:ext uri="{FF2B5EF4-FFF2-40B4-BE49-F238E27FC236}">
                <a16:creationId xmlns:a16="http://schemas.microsoft.com/office/drawing/2014/main" id="{724A494C-91CD-9F62-C3F2-775BD9E02671}"/>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621554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gital &amp; Data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30D4A123-952D-B6A6-9464-5288CDE14386}"/>
              </a:ext>
            </a:extLst>
          </p:cNvPr>
          <p:cNvPicPr>
            <a:picLocks noChangeAspect="1"/>
          </p:cNvPicPr>
          <p:nvPr userDrawn="1"/>
        </p:nvPicPr>
        <p:blipFill>
          <a:blip r:embed="rId3"/>
          <a:stretch>
            <a:fillRect/>
          </a:stretch>
        </p:blipFill>
        <p:spPr>
          <a:xfrm>
            <a:off x="11475582" y="228406"/>
            <a:ext cx="540000" cy="540000"/>
          </a:xfrm>
          <a:prstGeom prst="rect">
            <a:avLst/>
          </a:prstGeom>
        </p:spPr>
      </p:pic>
      <p:sp>
        <p:nvSpPr>
          <p:cNvPr id="7" name="Footer Placeholder 6">
            <a:extLst>
              <a:ext uri="{FF2B5EF4-FFF2-40B4-BE49-F238E27FC236}">
                <a16:creationId xmlns:a16="http://schemas.microsoft.com/office/drawing/2014/main" id="{FED9E011-1D87-5B4B-26A8-A1DCAEC7FC5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657658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gital &amp; Data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55FA374A-E4DA-0AAE-439F-2A93CA8ECB4B}"/>
              </a:ext>
            </a:extLst>
          </p:cNvPr>
          <p:cNvPicPr>
            <a:picLocks noChangeAspect="1"/>
          </p:cNvPicPr>
          <p:nvPr userDrawn="1"/>
        </p:nvPicPr>
        <p:blipFill>
          <a:blip r:embed="rId3"/>
          <a:stretch>
            <a:fillRect/>
          </a:stretch>
        </p:blipFill>
        <p:spPr>
          <a:xfrm>
            <a:off x="5556000" y="6237712"/>
            <a:ext cx="540000" cy="540000"/>
          </a:xfrm>
          <a:prstGeom prst="rect">
            <a:avLst/>
          </a:prstGeom>
        </p:spPr>
      </p:pic>
      <p:sp>
        <p:nvSpPr>
          <p:cNvPr id="6" name="Footer Placeholder 5">
            <a:extLst>
              <a:ext uri="{FF2B5EF4-FFF2-40B4-BE49-F238E27FC236}">
                <a16:creationId xmlns:a16="http://schemas.microsoft.com/office/drawing/2014/main" id="{11378D46-9C11-630D-A89E-9B82374C982A}"/>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70363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52C859C3-F080-D358-AE99-5B703A05B1A4}"/>
              </a:ext>
            </a:extLst>
          </p:cNvPr>
          <p:cNvPicPr>
            <a:picLocks noChangeAspect="1"/>
          </p:cNvPicPr>
          <p:nvPr userDrawn="1"/>
        </p:nvPicPr>
        <p:blipFill>
          <a:blip r:embed="rId3"/>
          <a:stretch>
            <a:fillRect/>
          </a:stretch>
        </p:blipFill>
        <p:spPr>
          <a:xfrm>
            <a:off x="11147828" y="84406"/>
            <a:ext cx="828000" cy="828000"/>
          </a:xfrm>
          <a:prstGeom prst="rect">
            <a:avLst/>
          </a:prstGeom>
        </p:spPr>
      </p:pic>
      <p:sp>
        <p:nvSpPr>
          <p:cNvPr id="5" name="Footer Placeholder 4">
            <a:extLst>
              <a:ext uri="{FF2B5EF4-FFF2-40B4-BE49-F238E27FC236}">
                <a16:creationId xmlns:a16="http://schemas.microsoft.com/office/drawing/2014/main" id="{3038A7AB-9279-DB8D-748C-E56FA87B6EE1}"/>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929741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28E3EC5A-E44B-5807-B56B-B17B2B728D86}"/>
              </a:ext>
            </a:extLst>
          </p:cNvPr>
          <p:cNvPicPr>
            <a:picLocks noChangeAspect="1"/>
          </p:cNvPicPr>
          <p:nvPr userDrawn="1"/>
        </p:nvPicPr>
        <p:blipFill>
          <a:blip r:embed="rId3"/>
          <a:stretch>
            <a:fillRect/>
          </a:stretch>
        </p:blipFill>
        <p:spPr>
          <a:xfrm>
            <a:off x="11147828" y="84406"/>
            <a:ext cx="828000" cy="828000"/>
          </a:xfrm>
          <a:prstGeom prst="rect">
            <a:avLst/>
          </a:prstGeom>
        </p:spPr>
      </p:pic>
      <p:sp>
        <p:nvSpPr>
          <p:cNvPr id="6" name="Footer Placeholder 5">
            <a:extLst>
              <a:ext uri="{FF2B5EF4-FFF2-40B4-BE49-F238E27FC236}">
                <a16:creationId xmlns:a16="http://schemas.microsoft.com/office/drawing/2014/main" id="{4A341FCF-D375-3A0C-0F86-F4A1639BE7D9}"/>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20505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 Deliver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B38F6ACF-F6D1-2FA0-C073-6168DCCB08A2}"/>
              </a:ext>
            </a:extLst>
          </p:cNvPr>
          <p:cNvPicPr>
            <a:picLocks noChangeAspect="1"/>
          </p:cNvPicPr>
          <p:nvPr userDrawn="1"/>
        </p:nvPicPr>
        <p:blipFill rotWithShape="1">
          <a:blip r:embed="rId3"/>
          <a:srcRect t="12188" b="17298"/>
          <a:stretch/>
        </p:blipFill>
        <p:spPr>
          <a:xfrm>
            <a:off x="5268000" y="6194632"/>
            <a:ext cx="828000" cy="583854"/>
          </a:xfrm>
          <a:prstGeom prst="rect">
            <a:avLst/>
          </a:prstGeom>
        </p:spPr>
      </p:pic>
      <p:sp>
        <p:nvSpPr>
          <p:cNvPr id="4" name="Footer Placeholder 3">
            <a:extLst>
              <a:ext uri="{FF2B5EF4-FFF2-40B4-BE49-F238E27FC236}">
                <a16:creationId xmlns:a16="http://schemas.microsoft.com/office/drawing/2014/main" id="{3407372C-5CAB-2BB4-9585-01A64386BCED}"/>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739209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ject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893B7BBA-3B32-23EC-4C5F-B48447BB08B3}"/>
              </a:ext>
            </a:extLst>
          </p:cNvPr>
          <p:cNvPicPr>
            <a:picLocks noChangeAspect="1"/>
          </p:cNvPicPr>
          <p:nvPr userDrawn="1"/>
        </p:nvPicPr>
        <p:blipFill>
          <a:blip r:embed="rId3"/>
          <a:stretch>
            <a:fillRect/>
          </a:stretch>
        </p:blipFill>
        <p:spPr>
          <a:xfrm>
            <a:off x="11430375" y="168686"/>
            <a:ext cx="545453" cy="540000"/>
          </a:xfrm>
          <a:prstGeom prst="rect">
            <a:avLst/>
          </a:prstGeom>
        </p:spPr>
      </p:pic>
      <p:sp>
        <p:nvSpPr>
          <p:cNvPr id="4" name="Footer Placeholder 3">
            <a:extLst>
              <a:ext uri="{FF2B5EF4-FFF2-40B4-BE49-F238E27FC236}">
                <a16:creationId xmlns:a16="http://schemas.microsoft.com/office/drawing/2014/main" id="{C93550A3-600E-3F4F-ED43-313229638409}"/>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501127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4" name="Footer Placeholder 3">
            <a:extLst>
              <a:ext uri="{FF2B5EF4-FFF2-40B4-BE49-F238E27FC236}">
                <a16:creationId xmlns:a16="http://schemas.microsoft.com/office/drawing/2014/main" id="{6F1B988C-6493-8412-A557-B6ACC0B346C6}"/>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237576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ject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A4830A55-894F-468D-1936-3FABECFA95A0}"/>
              </a:ext>
            </a:extLst>
          </p:cNvPr>
          <p:cNvPicPr>
            <a:picLocks noChangeAspect="1"/>
          </p:cNvPicPr>
          <p:nvPr userDrawn="1"/>
        </p:nvPicPr>
        <p:blipFill>
          <a:blip r:embed="rId3"/>
          <a:stretch>
            <a:fillRect/>
          </a:stretch>
        </p:blipFill>
        <p:spPr>
          <a:xfrm>
            <a:off x="11430375" y="168686"/>
            <a:ext cx="545453" cy="540000"/>
          </a:xfrm>
          <a:prstGeom prst="rect">
            <a:avLst/>
          </a:prstGeom>
        </p:spPr>
      </p:pic>
      <p:sp>
        <p:nvSpPr>
          <p:cNvPr id="7" name="Footer Placeholder 6">
            <a:extLst>
              <a:ext uri="{FF2B5EF4-FFF2-40B4-BE49-F238E27FC236}">
                <a16:creationId xmlns:a16="http://schemas.microsoft.com/office/drawing/2014/main" id="{6C5E1F07-7889-692B-666F-4AAE20FFB242}"/>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725140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ject Deliver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D7B1DF73-4489-7C71-A342-E6F68F333468}"/>
              </a:ext>
            </a:extLst>
          </p:cNvPr>
          <p:cNvPicPr>
            <a:picLocks noChangeAspect="1"/>
          </p:cNvPicPr>
          <p:nvPr userDrawn="1"/>
        </p:nvPicPr>
        <p:blipFill>
          <a:blip r:embed="rId3"/>
          <a:stretch>
            <a:fillRect/>
          </a:stretch>
        </p:blipFill>
        <p:spPr>
          <a:xfrm>
            <a:off x="5550547" y="6237712"/>
            <a:ext cx="545453" cy="540000"/>
          </a:xfrm>
          <a:prstGeom prst="rect">
            <a:avLst/>
          </a:prstGeom>
        </p:spPr>
      </p:pic>
      <p:sp>
        <p:nvSpPr>
          <p:cNvPr id="6" name="Footer Placeholder 5">
            <a:extLst>
              <a:ext uri="{FF2B5EF4-FFF2-40B4-BE49-F238E27FC236}">
                <a16:creationId xmlns:a16="http://schemas.microsoft.com/office/drawing/2014/main" id="{B292876F-F499-4444-7CC7-E671B53D4C0D}"/>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0848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urit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A3D6DD9A-2733-C8F5-F445-ABE122C65A4D}"/>
              </a:ext>
            </a:extLst>
          </p:cNvPr>
          <p:cNvPicPr>
            <a:picLocks noChangeAspect="1"/>
          </p:cNvPicPr>
          <p:nvPr userDrawn="1"/>
        </p:nvPicPr>
        <p:blipFill>
          <a:blip r:embed="rId3"/>
          <a:stretch>
            <a:fillRect/>
          </a:stretch>
        </p:blipFill>
        <p:spPr>
          <a:xfrm>
            <a:off x="11505738" y="175306"/>
            <a:ext cx="540000" cy="540000"/>
          </a:xfrm>
          <a:prstGeom prst="rect">
            <a:avLst/>
          </a:prstGeom>
        </p:spPr>
      </p:pic>
      <p:sp>
        <p:nvSpPr>
          <p:cNvPr id="5" name="Footer Placeholder 4">
            <a:extLst>
              <a:ext uri="{FF2B5EF4-FFF2-40B4-BE49-F238E27FC236}">
                <a16:creationId xmlns:a16="http://schemas.microsoft.com/office/drawing/2014/main" id="{6C437A2E-E898-DF8B-943E-93871779F4AF}"/>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215131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urit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E0E07E53-8F19-944D-F80B-24CCB9688548}"/>
              </a:ext>
            </a:extLst>
          </p:cNvPr>
          <p:cNvPicPr>
            <a:picLocks noChangeAspect="1"/>
          </p:cNvPicPr>
          <p:nvPr userDrawn="1"/>
        </p:nvPicPr>
        <p:blipFill>
          <a:blip r:embed="rId3"/>
          <a:stretch>
            <a:fillRect/>
          </a:stretch>
        </p:blipFill>
        <p:spPr>
          <a:xfrm>
            <a:off x="11505738" y="175306"/>
            <a:ext cx="540000" cy="540000"/>
          </a:xfrm>
          <a:prstGeom prst="rect">
            <a:avLst/>
          </a:prstGeom>
        </p:spPr>
      </p:pic>
      <p:sp>
        <p:nvSpPr>
          <p:cNvPr id="6" name="Footer Placeholder 5">
            <a:extLst>
              <a:ext uri="{FF2B5EF4-FFF2-40B4-BE49-F238E27FC236}">
                <a16:creationId xmlns:a16="http://schemas.microsoft.com/office/drawing/2014/main" id="{F05F9E5A-6D60-0EEF-9F25-2B337AAD481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500747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urit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700A01E6-55E1-9BD5-66CE-E78385D2DA17}"/>
              </a:ext>
            </a:extLst>
          </p:cNvPr>
          <p:cNvPicPr>
            <a:picLocks noChangeAspect="1"/>
          </p:cNvPicPr>
          <p:nvPr userDrawn="1"/>
        </p:nvPicPr>
        <p:blipFill>
          <a:blip r:embed="rId3"/>
          <a:stretch>
            <a:fillRect/>
          </a:stretch>
        </p:blipFill>
        <p:spPr>
          <a:xfrm>
            <a:off x="5574109" y="6237712"/>
            <a:ext cx="540000" cy="540000"/>
          </a:xfrm>
          <a:prstGeom prst="rect">
            <a:avLst/>
          </a:prstGeom>
        </p:spPr>
      </p:pic>
      <p:sp>
        <p:nvSpPr>
          <p:cNvPr id="4" name="Footer Placeholder 3">
            <a:extLst>
              <a:ext uri="{FF2B5EF4-FFF2-40B4-BE49-F238E27FC236}">
                <a16:creationId xmlns:a16="http://schemas.microsoft.com/office/drawing/2014/main" id="{B26C706A-0037-8248-6BC0-DD5AEA855D3A}"/>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48770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mercial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438CC13C-BBDC-21BA-508E-E47AEA17D273}"/>
              </a:ext>
            </a:extLst>
          </p:cNvPr>
          <p:cNvPicPr>
            <a:picLocks noChangeAspect="1"/>
          </p:cNvPicPr>
          <p:nvPr userDrawn="1"/>
        </p:nvPicPr>
        <p:blipFill>
          <a:blip r:embed="rId3"/>
          <a:stretch>
            <a:fillRect/>
          </a:stretch>
        </p:blipFill>
        <p:spPr>
          <a:xfrm>
            <a:off x="5628000" y="6273712"/>
            <a:ext cx="468000" cy="468000"/>
          </a:xfrm>
          <a:prstGeom prst="rect">
            <a:avLst/>
          </a:prstGeom>
        </p:spPr>
      </p:pic>
      <p:sp>
        <p:nvSpPr>
          <p:cNvPr id="4" name="Footer Placeholder 3">
            <a:extLst>
              <a:ext uri="{FF2B5EF4-FFF2-40B4-BE49-F238E27FC236}">
                <a16:creationId xmlns:a16="http://schemas.microsoft.com/office/drawing/2014/main" id="{BF000FE7-71D6-0F79-BE85-A153BA789824}"/>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678966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Slide Bulle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DB1C96-40DF-E654-7268-DE2CCB07D40D}"/>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D80F1D0-0A21-25A2-FD03-421AE427287A}"/>
              </a:ext>
            </a:extLst>
          </p:cNvPr>
          <p:cNvSpPr>
            <a:spLocks noGrp="1"/>
          </p:cNvSpPr>
          <p:nvPr>
            <p:ph type="body" idx="1" hasCustomPrompt="1"/>
          </p:nvPr>
        </p:nvSpPr>
        <p:spPr>
          <a:xfrm>
            <a:off x="839788" y="1681163"/>
            <a:ext cx="5157787" cy="823912"/>
          </a:xfrm>
        </p:spPr>
        <p:txBody>
          <a:bodyPr anchor="b">
            <a:normAutofit/>
          </a:bodyPr>
          <a:lstStyle>
            <a:lvl1pPr marL="0" indent="0">
              <a:buNone/>
              <a:defRPr sz="2000" b="1">
                <a:solidFill>
                  <a:srgbClr val="562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4" name="Content Placeholder 3">
            <a:extLst>
              <a:ext uri="{FF2B5EF4-FFF2-40B4-BE49-F238E27FC236}">
                <a16:creationId xmlns:a16="http://schemas.microsoft.com/office/drawing/2014/main" id="{114A0A99-5CBF-19F7-D17E-865A1414259A}"/>
              </a:ext>
            </a:extLst>
          </p:cNvPr>
          <p:cNvSpPr>
            <a:spLocks noGrp="1"/>
          </p:cNvSpPr>
          <p:nvPr>
            <p:ph sz="half" idx="2"/>
          </p:nvPr>
        </p:nvSpPr>
        <p:spPr>
          <a:xfrm>
            <a:off x="839788" y="2505075"/>
            <a:ext cx="5157787" cy="3684588"/>
          </a:xfrm>
        </p:spPr>
        <p:txBody>
          <a:bodyPr/>
          <a:lstStyle>
            <a:lvl1pPr marL="285750" indent="-285750">
              <a:lnSpc>
                <a:spcPct val="100000"/>
              </a:lnSpc>
              <a:buFont typeface="Arial" panose="020B0604020202020204" pitchFamily="34" charset="0"/>
              <a:buChar char="•"/>
              <a:defRPr sz="16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EEB41E-54E2-CBD6-4F28-5272048941A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000" b="1">
                <a:solidFill>
                  <a:srgbClr val="562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6" name="Content Placeholder 5">
            <a:extLst>
              <a:ext uri="{FF2B5EF4-FFF2-40B4-BE49-F238E27FC236}">
                <a16:creationId xmlns:a16="http://schemas.microsoft.com/office/drawing/2014/main" id="{E1A5C6A0-033F-E937-2B33-D409A8B86BFA}"/>
              </a:ext>
            </a:extLst>
          </p:cNvPr>
          <p:cNvSpPr>
            <a:spLocks noGrp="1"/>
          </p:cNvSpPr>
          <p:nvPr>
            <p:ph sz="quarter" idx="4"/>
          </p:nvPr>
        </p:nvSpPr>
        <p:spPr>
          <a:xfrm>
            <a:off x="6172200" y="2505075"/>
            <a:ext cx="5183188" cy="3684588"/>
          </a:xfrm>
        </p:spPr>
        <p:txBody>
          <a:bodyPr/>
          <a:lstStyle>
            <a:lvl1pPr>
              <a:lnSpc>
                <a:spcPct val="100000"/>
              </a:lnSpc>
              <a:defRPr sz="16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09C7EE6B-04D6-7075-C8F2-81EC43AF35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7" name="Title 1">
            <a:extLst>
              <a:ext uri="{FF2B5EF4-FFF2-40B4-BE49-F238E27FC236}">
                <a16:creationId xmlns:a16="http://schemas.microsoft.com/office/drawing/2014/main" id="{C5CA5532-7E9D-BBE9-F63E-474160AB6A76}"/>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sp>
        <p:nvSpPr>
          <p:cNvPr id="8" name="Footer Placeholder 7">
            <a:extLst>
              <a:ext uri="{FF2B5EF4-FFF2-40B4-BE49-F238E27FC236}">
                <a16:creationId xmlns:a16="http://schemas.microsoft.com/office/drawing/2014/main" id="{9262CCF3-7C8F-D02F-0706-79944F89D9A3}"/>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854473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Photo/Info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4A2CE4-A1B4-4881-7C52-B72C9317C2F1}"/>
              </a:ext>
            </a:extLst>
          </p:cNvPr>
          <p:cNvSpPr txBox="1">
            <a:spLocks/>
          </p:cNvSpPr>
          <p:nvPr userDrawn="1"/>
        </p:nvSpPr>
        <p:spPr>
          <a:xfrm>
            <a:off x="270788" y="254691"/>
            <a:ext cx="11705040" cy="48743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a:p>
        </p:txBody>
      </p:sp>
      <p:cxnSp>
        <p:nvCxnSpPr>
          <p:cNvPr id="8" name="Straight Connector 7">
            <a:extLst>
              <a:ext uri="{FF2B5EF4-FFF2-40B4-BE49-F238E27FC236}">
                <a16:creationId xmlns:a16="http://schemas.microsoft.com/office/drawing/2014/main" id="{F50BB9D8-22B7-71A8-E43F-D6A4C4F5484A}"/>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8B4EF3-D70D-D330-32F2-830E9FFEE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5" name="Title 1">
            <a:extLst>
              <a:ext uri="{FF2B5EF4-FFF2-40B4-BE49-F238E27FC236}">
                <a16:creationId xmlns:a16="http://schemas.microsoft.com/office/drawing/2014/main" id="{20AC6476-1D7D-1C83-5C06-A26822246A67}"/>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sp>
        <p:nvSpPr>
          <p:cNvPr id="3" name="Footer Placeholder 2">
            <a:extLst>
              <a:ext uri="{FF2B5EF4-FFF2-40B4-BE49-F238E27FC236}">
                <a16:creationId xmlns:a16="http://schemas.microsoft.com/office/drawing/2014/main" id="{A76A0F5E-4B92-F4A9-AFBA-7FF0DD4E8A1B}"/>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250921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37EAF-0797-42D8-08BC-82DA10BDA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3" name="Footer Placeholder 2">
            <a:extLst>
              <a:ext uri="{FF2B5EF4-FFF2-40B4-BE49-F238E27FC236}">
                <a16:creationId xmlns:a16="http://schemas.microsoft.com/office/drawing/2014/main" id="{D45C66B6-B2CB-61D8-4B61-E1F832BBAD98}"/>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05550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ALMO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9791536"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059676A3-795F-BC41-C0E4-E6A7BA5C3E40}"/>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5" name="Footer Placeholder 4">
            <a:extLst>
              <a:ext uri="{FF2B5EF4-FFF2-40B4-BE49-F238E27FC236}">
                <a16:creationId xmlns:a16="http://schemas.microsoft.com/office/drawing/2014/main" id="{08B2C6A4-78B7-F18C-5578-3E711D525E7C}"/>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4499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S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6" name="Footer Placeholder 5">
            <a:extLst>
              <a:ext uri="{FF2B5EF4-FFF2-40B4-BE49-F238E27FC236}">
                <a16:creationId xmlns:a16="http://schemas.microsoft.com/office/drawing/2014/main" id="{30456E99-33FB-6541-9FA6-454B5B31EB07}"/>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731579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ALMO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9" y="254691"/>
            <a:ext cx="10027004"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5009E5E0-0D6E-163D-D224-0DFF0C76168C}"/>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7" name="Footer Placeholder 6">
            <a:extLst>
              <a:ext uri="{FF2B5EF4-FFF2-40B4-BE49-F238E27FC236}">
                <a16:creationId xmlns:a16="http://schemas.microsoft.com/office/drawing/2014/main" id="{5D827AE1-9C1A-BF6C-692D-65C3E4D2F84F}"/>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003786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LMO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C166CD37-0137-8CE0-9142-F931732E166C}"/>
              </a:ext>
            </a:extLst>
          </p:cNvPr>
          <p:cNvPicPr>
            <a:picLocks noChangeAspect="1"/>
          </p:cNvPicPr>
          <p:nvPr userDrawn="1"/>
        </p:nvPicPr>
        <p:blipFill>
          <a:blip r:embed="rId3"/>
          <a:stretch>
            <a:fillRect/>
          </a:stretch>
        </p:blipFill>
        <p:spPr>
          <a:xfrm>
            <a:off x="4945001" y="6293319"/>
            <a:ext cx="1110446" cy="428786"/>
          </a:xfrm>
          <a:prstGeom prst="rect">
            <a:avLst/>
          </a:prstGeom>
        </p:spPr>
      </p:pic>
      <p:sp>
        <p:nvSpPr>
          <p:cNvPr id="6" name="Footer Placeholder 5">
            <a:extLst>
              <a:ext uri="{FF2B5EF4-FFF2-40B4-BE49-F238E27FC236}">
                <a16:creationId xmlns:a16="http://schemas.microsoft.com/office/drawing/2014/main" id="{57EC231F-65FD-52E3-192F-51E5A1693D5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4092222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ALMO Large Photo/Info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4A2CE4-A1B4-4881-7C52-B72C9317C2F1}"/>
              </a:ext>
            </a:extLst>
          </p:cNvPr>
          <p:cNvSpPr txBox="1">
            <a:spLocks/>
          </p:cNvSpPr>
          <p:nvPr userDrawn="1"/>
        </p:nvSpPr>
        <p:spPr>
          <a:xfrm>
            <a:off x="270788" y="254691"/>
            <a:ext cx="11705040" cy="48743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a:p>
        </p:txBody>
      </p:sp>
      <p:cxnSp>
        <p:nvCxnSpPr>
          <p:cNvPr id="8" name="Straight Connector 7">
            <a:extLst>
              <a:ext uri="{FF2B5EF4-FFF2-40B4-BE49-F238E27FC236}">
                <a16:creationId xmlns:a16="http://schemas.microsoft.com/office/drawing/2014/main" id="{F50BB9D8-22B7-71A8-E43F-D6A4C4F5484A}"/>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8B4EF3-D70D-D330-32F2-830E9FFEE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5" name="Title 1">
            <a:extLst>
              <a:ext uri="{FF2B5EF4-FFF2-40B4-BE49-F238E27FC236}">
                <a16:creationId xmlns:a16="http://schemas.microsoft.com/office/drawing/2014/main" id="{20AC6476-1D7D-1C83-5C06-A26822246A67}"/>
              </a:ext>
            </a:extLst>
          </p:cNvPr>
          <p:cNvSpPr>
            <a:spLocks noGrp="1"/>
          </p:cNvSpPr>
          <p:nvPr>
            <p:ph type="title" hasCustomPrompt="1"/>
          </p:nvPr>
        </p:nvSpPr>
        <p:spPr>
          <a:xfrm>
            <a:off x="270788" y="254691"/>
            <a:ext cx="9917119" cy="487431"/>
          </a:xfrm>
        </p:spPr>
        <p:txBody>
          <a:bodyPr/>
          <a:lstStyle>
            <a:lvl1pPr>
              <a:defRPr/>
            </a:lvl1pPr>
          </a:lstStyle>
          <a:p>
            <a:r>
              <a:rPr lang="en-US"/>
              <a:t>Title here</a:t>
            </a:r>
            <a:endParaRPr lang="en-GB"/>
          </a:p>
        </p:txBody>
      </p:sp>
      <p:pic>
        <p:nvPicPr>
          <p:cNvPr id="3" name="Picture 2">
            <a:extLst>
              <a:ext uri="{FF2B5EF4-FFF2-40B4-BE49-F238E27FC236}">
                <a16:creationId xmlns:a16="http://schemas.microsoft.com/office/drawing/2014/main" id="{E59CD682-8D41-5A8F-530F-5D7C5582EC42}"/>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4" name="Footer Placeholder 3">
            <a:extLst>
              <a:ext uri="{FF2B5EF4-FFF2-40B4-BE49-F238E27FC236}">
                <a16:creationId xmlns:a16="http://schemas.microsoft.com/office/drawing/2014/main" id="{A6E9B0D1-1459-4DE1-6A07-72C1C75593CA}"/>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931667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SALMO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37EAF-0797-42D8-08BC-82DA10BDA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3" name="Picture 2">
            <a:extLst>
              <a:ext uri="{FF2B5EF4-FFF2-40B4-BE49-F238E27FC236}">
                <a16:creationId xmlns:a16="http://schemas.microsoft.com/office/drawing/2014/main" id="{F1083E36-B899-3BA9-8E56-CF5355874BA6}"/>
              </a:ext>
            </a:extLst>
          </p:cNvPr>
          <p:cNvPicPr>
            <a:picLocks noChangeAspect="1"/>
          </p:cNvPicPr>
          <p:nvPr userDrawn="1"/>
        </p:nvPicPr>
        <p:blipFill>
          <a:blip r:embed="rId3"/>
          <a:stretch>
            <a:fillRect/>
          </a:stretch>
        </p:blipFill>
        <p:spPr>
          <a:xfrm>
            <a:off x="236216" y="6294333"/>
            <a:ext cx="1115665" cy="426757"/>
          </a:xfrm>
          <a:prstGeom prst="rect">
            <a:avLst/>
          </a:prstGeom>
        </p:spPr>
      </p:pic>
      <p:sp>
        <p:nvSpPr>
          <p:cNvPr id="4" name="Footer Placeholder 3">
            <a:extLst>
              <a:ext uri="{FF2B5EF4-FFF2-40B4-BE49-F238E27FC236}">
                <a16:creationId xmlns:a16="http://schemas.microsoft.com/office/drawing/2014/main" id="{FA3478BC-E397-0898-E795-612D583EBF8A}"/>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90346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S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sp>
        <p:nvSpPr>
          <p:cNvPr id="4" name="Footer Placeholder 3">
            <a:extLst>
              <a:ext uri="{FF2B5EF4-FFF2-40B4-BE49-F238E27FC236}">
                <a16:creationId xmlns:a16="http://schemas.microsoft.com/office/drawing/2014/main" id="{77B3A2FA-BF0B-A0E7-7CF1-5C48E99550C9}"/>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2014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tewa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Gateway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Body text Font Arial size 18pts.</a:t>
            </a:r>
          </a:p>
        </p:txBody>
      </p:sp>
      <p:pic>
        <p:nvPicPr>
          <p:cNvPr id="4" name="Picture 3">
            <a:extLst>
              <a:ext uri="{FF2B5EF4-FFF2-40B4-BE49-F238E27FC236}">
                <a16:creationId xmlns:a16="http://schemas.microsoft.com/office/drawing/2014/main" id="{226F5C7C-F935-94CB-448F-79B5E62DC2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E12C9307-D9E4-FD18-661B-9DEAB84E16DF}"/>
              </a:ext>
            </a:extLst>
          </p:cNvPr>
          <p:cNvPicPr>
            <a:picLocks noChangeAspect="1"/>
          </p:cNvPicPr>
          <p:nvPr userDrawn="1"/>
        </p:nvPicPr>
        <p:blipFill>
          <a:blip r:embed="rId3"/>
          <a:stretch>
            <a:fillRect/>
          </a:stretch>
        </p:blipFill>
        <p:spPr>
          <a:xfrm>
            <a:off x="11360549" y="237655"/>
            <a:ext cx="686910" cy="521502"/>
          </a:xfrm>
          <a:prstGeom prst="rect">
            <a:avLst/>
          </a:prstGeom>
        </p:spPr>
      </p:pic>
      <p:sp>
        <p:nvSpPr>
          <p:cNvPr id="6" name="Footer Placeholder 5">
            <a:extLst>
              <a:ext uri="{FF2B5EF4-FFF2-40B4-BE49-F238E27FC236}">
                <a16:creationId xmlns:a16="http://schemas.microsoft.com/office/drawing/2014/main" id="{02CD19E2-19D9-EC11-B96E-5235E1B165E7}"/>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20036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atewa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Gateway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0DF105A7-ABA4-1752-254F-46E3C014C0D8}"/>
              </a:ext>
            </a:extLst>
          </p:cNvPr>
          <p:cNvSpPr>
            <a:spLocks noGrp="1"/>
          </p:cNvSpPr>
          <p:nvPr>
            <p:ph sz="half" idx="1" hasCustomPrompt="1"/>
          </p:nvPr>
        </p:nvSpPr>
        <p:spPr>
          <a:xfrm>
            <a:off x="310542" y="1843294"/>
            <a:ext cx="5400000"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2764BE8E-79E6-C373-642F-A13843EB2449}"/>
              </a:ext>
            </a:extLst>
          </p:cNvPr>
          <p:cNvSpPr>
            <a:spLocks noGrp="1"/>
          </p:cNvSpPr>
          <p:nvPr>
            <p:ph sz="half" idx="13" hasCustomPrompt="1"/>
          </p:nvPr>
        </p:nvSpPr>
        <p:spPr>
          <a:xfrm>
            <a:off x="6575828" y="1843294"/>
            <a:ext cx="5400000"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74D18A2B-5ECC-19CE-6B62-3A649ED886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8FCBEB88-12A0-491F-C8C2-296280BE7A3D}"/>
              </a:ext>
            </a:extLst>
          </p:cNvPr>
          <p:cNvPicPr>
            <a:picLocks noChangeAspect="1"/>
          </p:cNvPicPr>
          <p:nvPr userDrawn="1"/>
        </p:nvPicPr>
        <p:blipFill>
          <a:blip r:embed="rId3"/>
          <a:stretch>
            <a:fillRect/>
          </a:stretch>
        </p:blipFill>
        <p:spPr>
          <a:xfrm>
            <a:off x="11360549" y="237655"/>
            <a:ext cx="686910" cy="521502"/>
          </a:xfrm>
          <a:prstGeom prst="rect">
            <a:avLst/>
          </a:prstGeom>
        </p:spPr>
      </p:pic>
      <p:sp>
        <p:nvSpPr>
          <p:cNvPr id="7" name="Footer Placeholder 6">
            <a:extLst>
              <a:ext uri="{FF2B5EF4-FFF2-40B4-BE49-F238E27FC236}">
                <a16:creationId xmlns:a16="http://schemas.microsoft.com/office/drawing/2014/main" id="{1763C079-3B20-16C8-5F3D-EA88A5732DD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02115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ateway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935ED83F-06FA-6E02-1B86-F835B779CED8}"/>
              </a:ext>
            </a:extLst>
          </p:cNvPr>
          <p:cNvPicPr>
            <a:picLocks noChangeAspect="1"/>
          </p:cNvPicPr>
          <p:nvPr userDrawn="1"/>
        </p:nvPicPr>
        <p:blipFill>
          <a:blip r:embed="rId3"/>
          <a:stretch>
            <a:fillRect/>
          </a:stretch>
        </p:blipFill>
        <p:spPr>
          <a:xfrm>
            <a:off x="5444779" y="6246961"/>
            <a:ext cx="686910" cy="521502"/>
          </a:xfrm>
          <a:prstGeom prst="rect">
            <a:avLst/>
          </a:prstGeom>
        </p:spPr>
      </p:pic>
      <p:sp>
        <p:nvSpPr>
          <p:cNvPr id="6" name="Footer Placeholder 5">
            <a:extLst>
              <a:ext uri="{FF2B5EF4-FFF2-40B4-BE49-F238E27FC236}">
                <a16:creationId xmlns:a16="http://schemas.microsoft.com/office/drawing/2014/main" id="{BE937F76-4724-D1BE-677E-A718354C2E7F}"/>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623094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C88C4-4676-12A6-60F0-D8C86175AA9B}"/>
              </a:ext>
            </a:extLst>
          </p:cNvPr>
          <p:cNvSpPr>
            <a:spLocks noGrp="1"/>
          </p:cNvSpPr>
          <p:nvPr>
            <p:ph type="title"/>
          </p:nvPr>
        </p:nvSpPr>
        <p:spPr>
          <a:xfrm>
            <a:off x="270788" y="365125"/>
            <a:ext cx="11705040" cy="600293"/>
          </a:xfrm>
          <a:prstGeom prst="rect">
            <a:avLst/>
          </a:prstGeom>
        </p:spPr>
        <p:txBody>
          <a:bodyPr vert="horz" lIns="91440" tIns="45720" rIns="91440" bIns="4572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9B9B79-E629-3CD5-B23A-E46D2A355AAD}"/>
              </a:ext>
            </a:extLst>
          </p:cNvPr>
          <p:cNvSpPr>
            <a:spLocks noGrp="1"/>
          </p:cNvSpPr>
          <p:nvPr>
            <p:ph type="body" idx="1"/>
          </p:nvPr>
        </p:nvSpPr>
        <p:spPr>
          <a:xfrm>
            <a:off x="270788" y="1257747"/>
            <a:ext cx="11705040" cy="18565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F42D16FC-4295-638E-0BE1-775C2120DB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Tree>
    <p:extLst>
      <p:ext uri="{BB962C8B-B14F-4D97-AF65-F5344CB8AC3E}">
        <p14:creationId xmlns:p14="http://schemas.microsoft.com/office/powerpoint/2010/main" val="80741091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2" r:id="rId4"/>
    <p:sldLayoutId id="2147483666" r:id="rId5"/>
    <p:sldLayoutId id="2147483673" r:id="rId6"/>
    <p:sldLayoutId id="2147483662" r:id="rId7"/>
    <p:sldLayoutId id="2147483667" r:id="rId8"/>
    <p:sldLayoutId id="2147483674" r:id="rId9"/>
    <p:sldLayoutId id="2147483663" r:id="rId10"/>
    <p:sldLayoutId id="2147483668" r:id="rId11"/>
    <p:sldLayoutId id="2147483675" r:id="rId12"/>
    <p:sldLayoutId id="2147483664" r:id="rId13"/>
    <p:sldLayoutId id="2147483669" r:id="rId14"/>
    <p:sldLayoutId id="2147483676" r:id="rId15"/>
    <p:sldLayoutId id="2147483665" r:id="rId16"/>
    <p:sldLayoutId id="2147483670" r:id="rId17"/>
    <p:sldLayoutId id="2147483677" r:id="rId18"/>
    <p:sldLayoutId id="2147483671" r:id="rId19"/>
    <p:sldLayoutId id="2147483672"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678" r:id="rId45"/>
    <p:sldLayoutId id="2147483653" r:id="rId46"/>
    <p:sldLayoutId id="2147483654" r:id="rId47"/>
    <p:sldLayoutId id="2147483655" r:id="rId48"/>
    <p:sldLayoutId id="2147483703" r:id="rId49"/>
    <p:sldLayoutId id="2147483704" r:id="rId50"/>
    <p:sldLayoutId id="2147483705" r:id="rId51"/>
    <p:sldLayoutId id="2147483706" r:id="rId52"/>
    <p:sldLayoutId id="2147483707" r:id="rId53"/>
  </p:sldLayoutIdLst>
  <p:hf sldNum="0" hdr="0" dt="0"/>
  <p:txStyles>
    <p:titleStyle>
      <a:lvl1pPr algn="l" defTabSz="914400" rtl="0" eaLnBrk="1" latinLnBrk="0" hangingPunct="1">
        <a:lnSpc>
          <a:spcPct val="90000"/>
        </a:lnSpc>
        <a:spcBef>
          <a:spcPct val="0"/>
        </a:spcBef>
        <a:buNone/>
        <a:defRPr sz="32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end of an era: RAF Tornado returns from Operations for the last time | Royal  Air Force">
            <a:extLst>
              <a:ext uri="{FF2B5EF4-FFF2-40B4-BE49-F238E27FC236}">
                <a16:creationId xmlns:a16="http://schemas.microsoft.com/office/drawing/2014/main" id="{9209192E-9E8C-ECF2-CD83-5F3EB193F32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588A55-869F-E60C-A354-05F96E09136B}"/>
              </a:ext>
            </a:extLst>
          </p:cNvPr>
          <p:cNvSpPr>
            <a:spLocks noGrp="1"/>
          </p:cNvSpPr>
          <p:nvPr>
            <p:ph type="ctrTitle"/>
          </p:nvPr>
        </p:nvSpPr>
        <p:spPr>
          <a:xfrm>
            <a:off x="435765" y="3477402"/>
            <a:ext cx="10470319" cy="879113"/>
          </a:xfrm>
        </p:spPr>
        <p:txBody>
          <a:bodyPr>
            <a:normAutofit fontScale="90000"/>
          </a:bodyPr>
          <a:lstStyle/>
          <a:p>
            <a:r>
              <a:rPr lang="en-GB" dirty="0"/>
              <a:t>A Day In The Life Example of a Desk Officer </a:t>
            </a:r>
            <a:r>
              <a:rPr lang="en-GB" sz="4400" dirty="0"/>
              <a:t>(Fault Rep)</a:t>
            </a:r>
            <a:r>
              <a:rPr lang="en-GB" dirty="0"/>
              <a:t> </a:t>
            </a:r>
          </a:p>
        </p:txBody>
      </p:sp>
      <p:sp>
        <p:nvSpPr>
          <p:cNvPr id="3" name="Subtitle 2">
            <a:extLst>
              <a:ext uri="{FF2B5EF4-FFF2-40B4-BE49-F238E27FC236}">
                <a16:creationId xmlns:a16="http://schemas.microsoft.com/office/drawing/2014/main" id="{D2639F7F-CEB8-3B4D-7746-A7551999FEEC}"/>
              </a:ext>
            </a:extLst>
          </p:cNvPr>
          <p:cNvSpPr>
            <a:spLocks noGrp="1"/>
          </p:cNvSpPr>
          <p:nvPr>
            <p:ph type="subTitle" idx="1"/>
          </p:nvPr>
        </p:nvSpPr>
        <p:spPr/>
        <p:txBody>
          <a:bodyPr/>
          <a:lstStyle/>
          <a:p>
            <a:r>
              <a:rPr lang="en-GB"/>
              <a:t>Type Airworthiness Desk Officers’ Foundation Course</a:t>
            </a:r>
          </a:p>
        </p:txBody>
      </p:sp>
    </p:spTree>
    <p:extLst>
      <p:ext uri="{BB962C8B-B14F-4D97-AF65-F5344CB8AC3E}">
        <p14:creationId xmlns:p14="http://schemas.microsoft.com/office/powerpoint/2010/main" val="601437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C05A2-BB9A-ADEE-EBDB-C9F3238165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53253-E295-AF6D-5D2D-5D4E5210E22D}"/>
              </a:ext>
            </a:extLst>
          </p:cNvPr>
          <p:cNvSpPr>
            <a:spLocks noGrp="1"/>
          </p:cNvSpPr>
          <p:nvPr>
            <p:ph type="title"/>
          </p:nvPr>
        </p:nvSpPr>
        <p:spPr/>
        <p:txBody>
          <a:bodyPr>
            <a:normAutofit fontScale="90000"/>
          </a:bodyPr>
          <a:lstStyle/>
          <a:p>
            <a:r>
              <a:rPr lang="en-GB"/>
              <a:t>The Recommendations</a:t>
            </a:r>
          </a:p>
        </p:txBody>
      </p:sp>
      <p:pic>
        <p:nvPicPr>
          <p:cNvPr id="3" name="Picture 2">
            <a:extLst>
              <a:ext uri="{FF2B5EF4-FFF2-40B4-BE49-F238E27FC236}">
                <a16:creationId xmlns:a16="http://schemas.microsoft.com/office/drawing/2014/main" id="{A764C198-2DAC-C20E-EB86-BD8BAB0AF7C6}"/>
              </a:ext>
            </a:extLst>
          </p:cNvPr>
          <p:cNvPicPr>
            <a:picLocks noChangeAspect="1"/>
          </p:cNvPicPr>
          <p:nvPr/>
        </p:nvPicPr>
        <p:blipFill>
          <a:blip r:embed="rId3"/>
          <a:stretch>
            <a:fillRect/>
          </a:stretch>
        </p:blipFill>
        <p:spPr>
          <a:xfrm rot="20603998">
            <a:off x="753466" y="1987259"/>
            <a:ext cx="2685719" cy="3770857"/>
          </a:xfrm>
          <a:prstGeom prst="rect">
            <a:avLst/>
          </a:prstGeom>
        </p:spPr>
      </p:pic>
      <p:sp>
        <p:nvSpPr>
          <p:cNvPr id="4" name="TextBox 3">
            <a:extLst>
              <a:ext uri="{FF2B5EF4-FFF2-40B4-BE49-F238E27FC236}">
                <a16:creationId xmlns:a16="http://schemas.microsoft.com/office/drawing/2014/main" id="{135650CB-EDF2-5B8C-8D80-19A9763BF81C}"/>
              </a:ext>
            </a:extLst>
          </p:cNvPr>
          <p:cNvSpPr txBox="1"/>
          <p:nvPr/>
        </p:nvSpPr>
        <p:spPr>
          <a:xfrm>
            <a:off x="270788" y="933450"/>
            <a:ext cx="10734675" cy="646331"/>
          </a:xfrm>
          <a:prstGeom prst="rect">
            <a:avLst/>
          </a:prstGeom>
          <a:noFill/>
        </p:spPr>
        <p:txBody>
          <a:bodyPr wrap="square" rtlCol="0">
            <a:spAutoFit/>
          </a:bodyPr>
          <a:lstStyle/>
          <a:p>
            <a:r>
              <a:rPr lang="en-GB"/>
              <a:t>Immediately check all CSAS computers for an excessive ripple voltage on each PSU. Test can be performed with computers in-situ using a locally-manufactured Breakout Box and oscilloscope (c2 hours per aircraft).</a:t>
            </a:r>
          </a:p>
        </p:txBody>
      </p:sp>
      <p:sp>
        <p:nvSpPr>
          <p:cNvPr id="5" name="TextBox 4">
            <a:extLst>
              <a:ext uri="{FF2B5EF4-FFF2-40B4-BE49-F238E27FC236}">
                <a16:creationId xmlns:a16="http://schemas.microsoft.com/office/drawing/2014/main" id="{51ED3F44-8F66-C5EC-26C8-38DB54EF811D}"/>
              </a:ext>
            </a:extLst>
          </p:cNvPr>
          <p:cNvSpPr txBox="1"/>
          <p:nvPr/>
        </p:nvSpPr>
        <p:spPr>
          <a:xfrm>
            <a:off x="4137938" y="1905000"/>
            <a:ext cx="6867525" cy="1477328"/>
          </a:xfrm>
          <a:prstGeom prst="rect">
            <a:avLst/>
          </a:prstGeom>
          <a:noFill/>
        </p:spPr>
        <p:txBody>
          <a:bodyPr wrap="square" rtlCol="0">
            <a:spAutoFit/>
          </a:bodyPr>
          <a:lstStyle/>
          <a:p>
            <a:r>
              <a:rPr lang="en-GB"/>
              <a:t>Return all CSAS computers to the Avionics Bay for a Standard Serviceability Test at regular intervals.  </a:t>
            </a:r>
            <a:br>
              <a:rPr lang="en-GB"/>
            </a:br>
            <a:br>
              <a:rPr lang="en-GB"/>
            </a:br>
            <a:r>
              <a:rPr lang="en-GB"/>
              <a:t>Campaign the replacement of the capacitors in the PSUs. </a:t>
            </a:r>
          </a:p>
          <a:p>
            <a:endParaRPr lang="en-GB"/>
          </a:p>
        </p:txBody>
      </p:sp>
    </p:spTree>
    <p:extLst>
      <p:ext uri="{BB962C8B-B14F-4D97-AF65-F5344CB8AC3E}">
        <p14:creationId xmlns:p14="http://schemas.microsoft.com/office/powerpoint/2010/main" val="4216800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A2C0F-DE0E-C589-1B1F-54D93DEDB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057338-71B2-E211-5436-2DB439A5F151}"/>
              </a:ext>
            </a:extLst>
          </p:cNvPr>
          <p:cNvSpPr>
            <a:spLocks noGrp="1"/>
          </p:cNvSpPr>
          <p:nvPr>
            <p:ph type="title"/>
          </p:nvPr>
        </p:nvSpPr>
        <p:spPr/>
        <p:txBody>
          <a:bodyPr>
            <a:normAutofit fontScale="90000"/>
          </a:bodyPr>
          <a:lstStyle/>
          <a:p>
            <a:r>
              <a:rPr lang="en-GB"/>
              <a:t>Who should we tell?</a:t>
            </a:r>
          </a:p>
        </p:txBody>
      </p:sp>
      <p:pic>
        <p:nvPicPr>
          <p:cNvPr id="3" name="Graphic 2" descr="Group of men outline">
            <a:extLst>
              <a:ext uri="{FF2B5EF4-FFF2-40B4-BE49-F238E27FC236}">
                <a16:creationId xmlns:a16="http://schemas.microsoft.com/office/drawing/2014/main" id="{455A68EE-2608-3EC4-12EF-B353FFA081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8621" y="2133121"/>
            <a:ext cx="3318588" cy="3318588"/>
          </a:xfrm>
          <a:prstGeom prst="rect">
            <a:avLst/>
          </a:prstGeom>
        </p:spPr>
      </p:pic>
      <p:pic>
        <p:nvPicPr>
          <p:cNvPr id="4" name="Graphic 3" descr="Group of women outline">
            <a:extLst>
              <a:ext uri="{FF2B5EF4-FFF2-40B4-BE49-F238E27FC236}">
                <a16:creationId xmlns:a16="http://schemas.microsoft.com/office/drawing/2014/main" id="{5A15E63D-85DA-A148-3DA5-DD13F7419D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2859" y="2199751"/>
            <a:ext cx="3185328" cy="3185328"/>
          </a:xfrm>
          <a:prstGeom prst="rect">
            <a:avLst/>
          </a:prstGeom>
        </p:spPr>
      </p:pic>
      <p:pic>
        <p:nvPicPr>
          <p:cNvPr id="5" name="Graphic 4" descr="Group outline">
            <a:extLst>
              <a:ext uri="{FF2B5EF4-FFF2-40B4-BE49-F238E27FC236}">
                <a16:creationId xmlns:a16="http://schemas.microsoft.com/office/drawing/2014/main" id="{E290F240-573F-4D5C-D95D-DE71AC21B0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9391" y="1580162"/>
            <a:ext cx="4424506" cy="4424506"/>
          </a:xfrm>
          <a:prstGeom prst="rect">
            <a:avLst/>
          </a:prstGeom>
        </p:spPr>
      </p:pic>
    </p:spTree>
    <p:extLst>
      <p:ext uri="{BB962C8B-B14F-4D97-AF65-F5344CB8AC3E}">
        <p14:creationId xmlns:p14="http://schemas.microsoft.com/office/powerpoint/2010/main" val="3143976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1ECCA-819F-4E65-504C-AB3A381D2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E0A7AA-4253-BC32-0407-5C9E1798B549}"/>
              </a:ext>
            </a:extLst>
          </p:cNvPr>
          <p:cNvSpPr>
            <a:spLocks noGrp="1"/>
          </p:cNvSpPr>
          <p:nvPr>
            <p:ph type="title"/>
          </p:nvPr>
        </p:nvSpPr>
        <p:spPr/>
        <p:txBody>
          <a:bodyPr>
            <a:normAutofit fontScale="90000"/>
          </a:bodyPr>
          <a:lstStyle/>
          <a:p>
            <a:r>
              <a:rPr lang="en-GB"/>
              <a:t>Significant Equipment Safety Occurrence Report</a:t>
            </a:r>
          </a:p>
        </p:txBody>
      </p:sp>
      <p:sp>
        <p:nvSpPr>
          <p:cNvPr id="3" name="TextBox 2">
            <a:extLst>
              <a:ext uri="{FF2B5EF4-FFF2-40B4-BE49-F238E27FC236}">
                <a16:creationId xmlns:a16="http://schemas.microsoft.com/office/drawing/2014/main" id="{0834A5BE-3C81-19E9-5B3D-4F8CF94551F5}"/>
              </a:ext>
            </a:extLst>
          </p:cNvPr>
          <p:cNvSpPr txBox="1"/>
          <p:nvPr/>
        </p:nvSpPr>
        <p:spPr>
          <a:xfrm>
            <a:off x="247650" y="1105389"/>
            <a:ext cx="1572768" cy="3139321"/>
          </a:xfrm>
          <a:prstGeom prst="rect">
            <a:avLst/>
          </a:prstGeom>
          <a:solidFill>
            <a:srgbClr val="7030A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chemeClr val="bg1"/>
                </a:solidFill>
              </a:rPr>
              <a:t>AET Process 14G</a:t>
            </a: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p:txBody>
      </p:sp>
      <p:sp>
        <p:nvSpPr>
          <p:cNvPr id="4" name="TextBox 3">
            <a:extLst>
              <a:ext uri="{FF2B5EF4-FFF2-40B4-BE49-F238E27FC236}">
                <a16:creationId xmlns:a16="http://schemas.microsoft.com/office/drawing/2014/main" id="{69598407-59D3-E337-D126-6A4B56ADF8CD}"/>
              </a:ext>
            </a:extLst>
          </p:cNvPr>
          <p:cNvSpPr txBox="1"/>
          <p:nvPr/>
        </p:nvSpPr>
        <p:spPr>
          <a:xfrm>
            <a:off x="1981200" y="1105389"/>
            <a:ext cx="9829800" cy="2308324"/>
          </a:xfrm>
          <a:prstGeom prst="rect">
            <a:avLst/>
          </a:prstGeom>
          <a:noFill/>
        </p:spPr>
        <p:txBody>
          <a:bodyPr wrap="square" rtlCol="0">
            <a:spAutoFit/>
          </a:bodyPr>
          <a:lstStyle/>
          <a:p>
            <a:r>
              <a:rPr lang="en-GB"/>
              <a:t>TAAs and DTLs should ensure that significant equipment Air Safety issues identified by their DT, that may also require consideration by other air system DTs, are communicated using a SESOR.</a:t>
            </a:r>
          </a:p>
          <a:p>
            <a:endParaRPr lang="en-GB"/>
          </a:p>
          <a:p>
            <a:r>
              <a:rPr lang="en-GB"/>
              <a:t>A SESOR is a closed loop reporting format for communicating significant equipment safety/airworthiness issues between DTs in the DE&amp;S Air Environment. </a:t>
            </a:r>
          </a:p>
          <a:p>
            <a:endParaRPr lang="en-GB"/>
          </a:p>
          <a:p>
            <a:r>
              <a:rPr lang="en-GB"/>
              <a:t>It provides assurance that equipment issues that may affect multiple air systems have been communicated successfully between DTs by presenting an audit trail of comments and actions. </a:t>
            </a:r>
          </a:p>
        </p:txBody>
      </p:sp>
      <p:sp>
        <p:nvSpPr>
          <p:cNvPr id="5" name="TextBox 4">
            <a:extLst>
              <a:ext uri="{FF2B5EF4-FFF2-40B4-BE49-F238E27FC236}">
                <a16:creationId xmlns:a16="http://schemas.microsoft.com/office/drawing/2014/main" id="{D8C420DF-0528-9A37-46EB-B3B21DC942C8}"/>
              </a:ext>
            </a:extLst>
          </p:cNvPr>
          <p:cNvSpPr txBox="1"/>
          <p:nvPr/>
        </p:nvSpPr>
        <p:spPr>
          <a:xfrm>
            <a:off x="1981200" y="3776980"/>
            <a:ext cx="6553200" cy="369332"/>
          </a:xfrm>
          <a:prstGeom prst="rect">
            <a:avLst/>
          </a:prstGeom>
          <a:noFill/>
        </p:spPr>
        <p:txBody>
          <a:bodyPr wrap="square" rtlCol="0">
            <a:spAutoFit/>
          </a:bodyPr>
          <a:lstStyle/>
          <a:p>
            <a:r>
              <a:rPr lang="en-GB"/>
              <a:t>ASIMS is the primary medium for staffing SESOR activity. </a:t>
            </a:r>
          </a:p>
        </p:txBody>
      </p:sp>
    </p:spTree>
    <p:extLst>
      <p:ext uri="{BB962C8B-B14F-4D97-AF65-F5344CB8AC3E}">
        <p14:creationId xmlns:p14="http://schemas.microsoft.com/office/powerpoint/2010/main" val="654847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EB5F1-3105-B4CA-45A3-8AA9A48AAE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A1FD0-BCAB-7D89-6F3E-E3259BA24DE6}"/>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D3657E43-4A7B-11D7-5B4B-29F9E7651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413" y="247650"/>
            <a:ext cx="9971174" cy="6362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97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DD9BAA-FCEF-5D2D-80C1-2C1C6D212035}"/>
              </a:ext>
            </a:extLst>
          </p:cNvPr>
          <p:cNvSpPr/>
          <p:nvPr/>
        </p:nvSpPr>
        <p:spPr>
          <a:xfrm>
            <a:off x="1168493" y="1723751"/>
            <a:ext cx="7020384"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Back to the Tornado…</a:t>
            </a:r>
          </a:p>
        </p:txBody>
      </p:sp>
      <p:pic>
        <p:nvPicPr>
          <p:cNvPr id="7" name="Picture 6">
            <a:extLst>
              <a:ext uri="{FF2B5EF4-FFF2-40B4-BE49-F238E27FC236}">
                <a16:creationId xmlns:a16="http://schemas.microsoft.com/office/drawing/2014/main" id="{7781BCED-A417-393F-FEA9-3B5CB9EB3ED3}"/>
              </a:ext>
            </a:extLst>
          </p:cNvPr>
          <p:cNvPicPr>
            <a:picLocks noChangeAspect="1"/>
          </p:cNvPicPr>
          <p:nvPr/>
        </p:nvPicPr>
        <p:blipFill>
          <a:blip r:embed="rId3"/>
          <a:stretch>
            <a:fillRect/>
          </a:stretch>
        </p:blipFill>
        <p:spPr>
          <a:xfrm>
            <a:off x="5281234" y="2935224"/>
            <a:ext cx="6182103" cy="3746563"/>
          </a:xfrm>
          <a:prstGeom prst="rect">
            <a:avLst/>
          </a:prstGeom>
        </p:spPr>
      </p:pic>
    </p:spTree>
    <p:extLst>
      <p:ext uri="{BB962C8B-B14F-4D97-AF65-F5344CB8AC3E}">
        <p14:creationId xmlns:p14="http://schemas.microsoft.com/office/powerpoint/2010/main" val="3577289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11775-0D6F-F885-A9C3-2EE72E34B8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B7F78-F112-E658-F14E-51B6E1CE620F}"/>
              </a:ext>
            </a:extLst>
          </p:cNvPr>
          <p:cNvSpPr>
            <a:spLocks noGrp="1"/>
          </p:cNvSpPr>
          <p:nvPr>
            <p:ph type="title"/>
          </p:nvPr>
        </p:nvSpPr>
        <p:spPr/>
        <p:txBody>
          <a:bodyPr>
            <a:normAutofit fontScale="90000"/>
          </a:bodyPr>
          <a:lstStyle/>
          <a:p>
            <a:r>
              <a:rPr lang="en-GB"/>
              <a:t>Action Plan</a:t>
            </a:r>
          </a:p>
        </p:txBody>
      </p:sp>
      <p:sp>
        <p:nvSpPr>
          <p:cNvPr id="3" name="TextBox 2">
            <a:extLst>
              <a:ext uri="{FF2B5EF4-FFF2-40B4-BE49-F238E27FC236}">
                <a16:creationId xmlns:a16="http://schemas.microsoft.com/office/drawing/2014/main" id="{61203E7A-1928-35F1-A0A8-87D8F611E672}"/>
              </a:ext>
            </a:extLst>
          </p:cNvPr>
          <p:cNvSpPr txBox="1"/>
          <p:nvPr/>
        </p:nvSpPr>
        <p:spPr>
          <a:xfrm>
            <a:off x="270788" y="1343025"/>
            <a:ext cx="1952625" cy="1477328"/>
          </a:xfrm>
          <a:prstGeom prst="rect">
            <a:avLst/>
          </a:prstGeom>
          <a:solidFill>
            <a:schemeClr val="accent2">
              <a:lumMod val="60000"/>
              <a:lumOff val="40000"/>
            </a:schemeClr>
          </a:solidFill>
          <a:ln>
            <a:solidFill>
              <a:schemeClr val="tx1"/>
            </a:solidFill>
          </a:ln>
        </p:spPr>
        <p:txBody>
          <a:bodyPr wrap="square" rtlCol="0">
            <a:spAutoFit/>
          </a:bodyPr>
          <a:lstStyle/>
          <a:p>
            <a:r>
              <a:rPr lang="en-GB"/>
              <a:t>Immediately Check all PSUs (in-situ) for excessive ripple</a:t>
            </a:r>
          </a:p>
          <a:p>
            <a:endParaRPr lang="en-GB"/>
          </a:p>
        </p:txBody>
      </p:sp>
      <p:sp>
        <p:nvSpPr>
          <p:cNvPr id="4" name="TextBox 3">
            <a:extLst>
              <a:ext uri="{FF2B5EF4-FFF2-40B4-BE49-F238E27FC236}">
                <a16:creationId xmlns:a16="http://schemas.microsoft.com/office/drawing/2014/main" id="{D5D0D191-BEC0-17B6-5BAC-BDB63A6B2AB6}"/>
              </a:ext>
            </a:extLst>
          </p:cNvPr>
          <p:cNvSpPr txBox="1"/>
          <p:nvPr/>
        </p:nvSpPr>
        <p:spPr>
          <a:xfrm>
            <a:off x="3602246" y="1343025"/>
            <a:ext cx="1952625" cy="1477328"/>
          </a:xfrm>
          <a:prstGeom prst="rect">
            <a:avLst/>
          </a:prstGeom>
          <a:solidFill>
            <a:schemeClr val="accent2">
              <a:lumMod val="60000"/>
              <a:lumOff val="40000"/>
            </a:schemeClr>
          </a:solidFill>
          <a:ln>
            <a:solidFill>
              <a:schemeClr val="tx1"/>
            </a:solidFill>
          </a:ln>
        </p:spPr>
        <p:txBody>
          <a:bodyPr wrap="square" rtlCol="0">
            <a:spAutoFit/>
          </a:bodyPr>
          <a:lstStyle/>
          <a:p>
            <a:r>
              <a:rPr lang="en-GB"/>
              <a:t>Bay check all computers at regular intervals </a:t>
            </a:r>
          </a:p>
          <a:p>
            <a:endParaRPr lang="en-GB"/>
          </a:p>
          <a:p>
            <a:endParaRPr lang="en-GB"/>
          </a:p>
        </p:txBody>
      </p:sp>
      <p:sp>
        <p:nvSpPr>
          <p:cNvPr id="5" name="TextBox 4">
            <a:extLst>
              <a:ext uri="{FF2B5EF4-FFF2-40B4-BE49-F238E27FC236}">
                <a16:creationId xmlns:a16="http://schemas.microsoft.com/office/drawing/2014/main" id="{2E280F2B-89EE-8DB7-B752-D7B9726464CC}"/>
              </a:ext>
            </a:extLst>
          </p:cNvPr>
          <p:cNvSpPr txBox="1"/>
          <p:nvPr/>
        </p:nvSpPr>
        <p:spPr>
          <a:xfrm>
            <a:off x="6848699" y="1343025"/>
            <a:ext cx="1952625" cy="1754326"/>
          </a:xfrm>
          <a:prstGeom prst="rect">
            <a:avLst/>
          </a:prstGeom>
          <a:solidFill>
            <a:schemeClr val="accent2">
              <a:lumMod val="60000"/>
              <a:lumOff val="40000"/>
            </a:schemeClr>
          </a:solidFill>
          <a:ln>
            <a:solidFill>
              <a:schemeClr val="tx1"/>
            </a:solidFill>
          </a:ln>
        </p:spPr>
        <p:txBody>
          <a:bodyPr wrap="square" lIns="91440" tIns="45720" rIns="91440" bIns="45720" rtlCol="0" anchor="t">
            <a:spAutoFit/>
          </a:bodyPr>
          <a:lstStyle/>
          <a:p>
            <a:r>
              <a:rPr lang="en-GB" dirty="0"/>
              <a:t>Campaign the </a:t>
            </a:r>
            <a:r>
              <a:rPr lang="en-GB"/>
              <a:t>replacement of </a:t>
            </a:r>
            <a:r>
              <a:rPr lang="en-GB" dirty="0"/>
              <a:t>out-of-date capacitors</a:t>
            </a:r>
          </a:p>
          <a:p>
            <a:endParaRPr lang="en-GB"/>
          </a:p>
          <a:p>
            <a:endParaRPr lang="en-GB"/>
          </a:p>
        </p:txBody>
      </p:sp>
      <p:sp>
        <p:nvSpPr>
          <p:cNvPr id="6" name="TextBox 5">
            <a:extLst>
              <a:ext uri="{FF2B5EF4-FFF2-40B4-BE49-F238E27FC236}">
                <a16:creationId xmlns:a16="http://schemas.microsoft.com/office/drawing/2014/main" id="{C5BC3A2D-6D4B-17CD-8278-949530657078}"/>
              </a:ext>
            </a:extLst>
          </p:cNvPr>
          <p:cNvSpPr txBox="1"/>
          <p:nvPr/>
        </p:nvSpPr>
        <p:spPr>
          <a:xfrm>
            <a:off x="270787" y="3467100"/>
            <a:ext cx="1707711" cy="258532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rgbClr val="5621DF"/>
                </a:solidFill>
              </a:rPr>
              <a:t>Manual of Airworthiness Maintenance - Processes</a:t>
            </a: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a:p>
            <a:endParaRPr lang="en-GB" b="1">
              <a:solidFill>
                <a:srgbClr val="5621DF"/>
              </a:solidFill>
            </a:endParaRPr>
          </a:p>
        </p:txBody>
      </p:sp>
      <p:sp>
        <p:nvSpPr>
          <p:cNvPr id="7" name="TextBox 6">
            <a:extLst>
              <a:ext uri="{FF2B5EF4-FFF2-40B4-BE49-F238E27FC236}">
                <a16:creationId xmlns:a16="http://schemas.microsoft.com/office/drawing/2014/main" id="{13FACF91-B237-85F1-73F9-0B8427E511AB}"/>
              </a:ext>
            </a:extLst>
          </p:cNvPr>
          <p:cNvSpPr txBox="1"/>
          <p:nvPr/>
        </p:nvSpPr>
        <p:spPr>
          <a:xfrm>
            <a:off x="2206744" y="3497877"/>
            <a:ext cx="8791575" cy="830997"/>
          </a:xfrm>
          <a:prstGeom prst="rect">
            <a:avLst/>
          </a:prstGeom>
          <a:noFill/>
        </p:spPr>
        <p:txBody>
          <a:bodyPr wrap="square" rtlCol="0">
            <a:spAutoFit/>
          </a:bodyPr>
          <a:lstStyle/>
          <a:p>
            <a:pPr algn="just"/>
            <a:r>
              <a:rPr lang="en-GB" sz="1600"/>
              <a:t>Special Instructions (Technical) (SI(T)) are instructions, issued by, or on behalf of, the Type Airworthiness Authority (TAA) or Commodity Delivery Team (DT), to undertake a work package to identify, monitor, repair or prevent the occurrence or re-occurrence of a potential Fault.</a:t>
            </a:r>
          </a:p>
        </p:txBody>
      </p:sp>
      <p:sp>
        <p:nvSpPr>
          <p:cNvPr id="8" name="TextBox 7">
            <a:extLst>
              <a:ext uri="{FF2B5EF4-FFF2-40B4-BE49-F238E27FC236}">
                <a16:creationId xmlns:a16="http://schemas.microsoft.com/office/drawing/2014/main" id="{901DF97E-784A-AC60-BE76-866EC0D3C0B3}"/>
              </a:ext>
            </a:extLst>
          </p:cNvPr>
          <p:cNvSpPr txBox="1"/>
          <p:nvPr/>
        </p:nvSpPr>
        <p:spPr>
          <a:xfrm rot="18881849">
            <a:off x="78171" y="1536581"/>
            <a:ext cx="2116379" cy="923330"/>
          </a:xfrm>
          <a:prstGeom prst="rect">
            <a:avLst/>
          </a:prstGeom>
          <a:noFill/>
          <a:ln w="57150">
            <a:solidFill>
              <a:srgbClr val="FF0000"/>
            </a:solidFill>
          </a:ln>
        </p:spPr>
        <p:txBody>
          <a:bodyPr wrap="square" lIns="91440" tIns="45720" rIns="91440" bIns="45720" rtlCol="0" anchor="t">
            <a:spAutoFit/>
          </a:bodyPr>
          <a:lstStyle/>
          <a:p>
            <a:pPr algn="ctr"/>
            <a:r>
              <a:rPr lang="en-GB" sz="5400" b="1">
                <a:solidFill>
                  <a:srgbClr val="FF0000"/>
                </a:solidFill>
              </a:rPr>
              <a:t>UTI</a:t>
            </a:r>
            <a:endParaRPr lang="en-US"/>
          </a:p>
        </p:txBody>
      </p:sp>
      <p:sp>
        <p:nvSpPr>
          <p:cNvPr id="9" name="TextBox 8">
            <a:extLst>
              <a:ext uri="{FF2B5EF4-FFF2-40B4-BE49-F238E27FC236}">
                <a16:creationId xmlns:a16="http://schemas.microsoft.com/office/drawing/2014/main" id="{6A7A0850-63C9-6373-E1D5-4B7A14A76788}"/>
              </a:ext>
            </a:extLst>
          </p:cNvPr>
          <p:cNvSpPr txBox="1"/>
          <p:nvPr/>
        </p:nvSpPr>
        <p:spPr>
          <a:xfrm rot="18881849">
            <a:off x="3467305" y="1583028"/>
            <a:ext cx="2346292" cy="1015663"/>
          </a:xfrm>
          <a:prstGeom prst="rect">
            <a:avLst/>
          </a:prstGeom>
          <a:noFill/>
          <a:ln w="57150">
            <a:solidFill>
              <a:srgbClr val="FF0000"/>
            </a:solidFill>
          </a:ln>
        </p:spPr>
        <p:txBody>
          <a:bodyPr wrap="square" lIns="91440" tIns="45720" rIns="91440" bIns="45720" rtlCol="0" anchor="t">
            <a:spAutoFit/>
          </a:bodyPr>
          <a:lstStyle/>
          <a:p>
            <a:pPr algn="ctr"/>
            <a:r>
              <a:rPr lang="en-GB" sz="6000" b="1">
                <a:solidFill>
                  <a:srgbClr val="FF0000"/>
                </a:solidFill>
              </a:rPr>
              <a:t>RTI</a:t>
            </a:r>
            <a:endParaRPr lang="en-US"/>
          </a:p>
        </p:txBody>
      </p:sp>
      <p:sp>
        <p:nvSpPr>
          <p:cNvPr id="10" name="TextBox 9">
            <a:extLst>
              <a:ext uri="{FF2B5EF4-FFF2-40B4-BE49-F238E27FC236}">
                <a16:creationId xmlns:a16="http://schemas.microsoft.com/office/drawing/2014/main" id="{9386C346-4306-5F71-8174-8A83B8CE4DA0}"/>
              </a:ext>
            </a:extLst>
          </p:cNvPr>
          <p:cNvSpPr txBox="1"/>
          <p:nvPr/>
        </p:nvSpPr>
        <p:spPr>
          <a:xfrm rot="18881849">
            <a:off x="6794217" y="1651122"/>
            <a:ext cx="2076964" cy="923330"/>
          </a:xfrm>
          <a:prstGeom prst="rect">
            <a:avLst/>
          </a:prstGeom>
          <a:noFill/>
          <a:ln w="57150">
            <a:solidFill>
              <a:srgbClr val="FF0000"/>
            </a:solidFill>
          </a:ln>
        </p:spPr>
        <p:txBody>
          <a:bodyPr wrap="square" lIns="91440" tIns="45720" rIns="91440" bIns="45720" rtlCol="0" anchor="t">
            <a:spAutoFit/>
          </a:bodyPr>
          <a:lstStyle/>
          <a:p>
            <a:pPr algn="ctr"/>
            <a:r>
              <a:rPr lang="en-GB" sz="5400" b="1">
                <a:solidFill>
                  <a:srgbClr val="FF0000"/>
                </a:solidFill>
              </a:rPr>
              <a:t>MOD</a:t>
            </a:r>
            <a:endParaRPr lang="en-US"/>
          </a:p>
        </p:txBody>
      </p:sp>
      <p:sp>
        <p:nvSpPr>
          <p:cNvPr id="11" name="TextBox 10">
            <a:extLst>
              <a:ext uri="{FF2B5EF4-FFF2-40B4-BE49-F238E27FC236}">
                <a16:creationId xmlns:a16="http://schemas.microsoft.com/office/drawing/2014/main" id="{D32FAD4B-7C02-EDE9-1F89-DC7A9B80FC8A}"/>
              </a:ext>
            </a:extLst>
          </p:cNvPr>
          <p:cNvSpPr txBox="1"/>
          <p:nvPr/>
        </p:nvSpPr>
        <p:spPr>
          <a:xfrm>
            <a:off x="2216640" y="4318872"/>
            <a:ext cx="8553434" cy="1815882"/>
          </a:xfrm>
          <a:prstGeom prst="rect">
            <a:avLst/>
          </a:prstGeom>
          <a:noFill/>
        </p:spPr>
        <p:txBody>
          <a:bodyPr wrap="square">
            <a:spAutoFit/>
          </a:bodyPr>
          <a:lstStyle/>
          <a:p>
            <a:pPr algn="just"/>
            <a:r>
              <a:rPr lang="en-GB" sz="1600"/>
              <a:t>There are 2 main types of SI(T)s: </a:t>
            </a:r>
          </a:p>
          <a:p>
            <a:pPr algn="just"/>
            <a:r>
              <a:rPr lang="en-GB" sz="1600"/>
              <a:t>1. Urgent Technical Instructions (UTI) – Raised when an action is necessary within 14 days or 25 Flying Hours. </a:t>
            </a:r>
          </a:p>
          <a:p>
            <a:pPr algn="just"/>
            <a:endParaRPr lang="en-GB" sz="1600"/>
          </a:p>
          <a:p>
            <a:pPr algn="just"/>
            <a:r>
              <a:rPr lang="en-GB" sz="1600"/>
              <a:t>2. Routine Technical Instructions (RTI) – Raised for less urgent action. SI(T) are instructions to invoke rapid action and are not intended to circumvent more formal action, such as modification or Maintenance schedule amendment</a:t>
            </a:r>
          </a:p>
        </p:txBody>
      </p:sp>
    </p:spTree>
    <p:extLst>
      <p:ext uri="{BB962C8B-B14F-4D97-AF65-F5344CB8AC3E}">
        <p14:creationId xmlns:p14="http://schemas.microsoft.com/office/powerpoint/2010/main" val="1967709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animBg="1"/>
      <p:bldP spid="9" grpId="0" animBg="1"/>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6D31F-1D23-B759-560C-159B07B66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64A6C5-C2F1-0A94-8478-609FA8B5A177}"/>
              </a:ext>
            </a:extLst>
          </p:cNvPr>
          <p:cNvSpPr>
            <a:spLocks noGrp="1"/>
          </p:cNvSpPr>
          <p:nvPr>
            <p:ph type="title"/>
          </p:nvPr>
        </p:nvSpPr>
        <p:spPr/>
        <p:txBody>
          <a:bodyPr>
            <a:noAutofit/>
          </a:bodyPr>
          <a:lstStyle/>
          <a:p>
            <a:pPr algn="r"/>
            <a:r>
              <a:rPr lang="en-GB" sz="800"/>
              <a:t>NDN</a:t>
            </a:r>
          </a:p>
        </p:txBody>
      </p:sp>
      <p:pic>
        <p:nvPicPr>
          <p:cNvPr id="3" name="Picture 2" descr="A diagram of a computer program&#10;&#10;AI-generated content may be incorrect.">
            <a:extLst>
              <a:ext uri="{FF2B5EF4-FFF2-40B4-BE49-F238E27FC236}">
                <a16:creationId xmlns:a16="http://schemas.microsoft.com/office/drawing/2014/main" id="{3CE0572D-DBA9-50E9-47CF-13DB66DC0A1F}"/>
              </a:ext>
            </a:extLst>
          </p:cNvPr>
          <p:cNvPicPr>
            <a:picLocks noChangeAspect="1"/>
          </p:cNvPicPr>
          <p:nvPr/>
        </p:nvPicPr>
        <p:blipFill>
          <a:blip r:embed="rId3"/>
          <a:stretch>
            <a:fillRect/>
          </a:stretch>
        </p:blipFill>
        <p:spPr>
          <a:xfrm>
            <a:off x="695325" y="1052409"/>
            <a:ext cx="10425383" cy="5805591"/>
          </a:xfrm>
          <a:prstGeom prst="rect">
            <a:avLst/>
          </a:prstGeom>
        </p:spPr>
      </p:pic>
      <p:grpSp>
        <p:nvGrpSpPr>
          <p:cNvPr id="7" name="Group 6">
            <a:extLst>
              <a:ext uri="{FF2B5EF4-FFF2-40B4-BE49-F238E27FC236}">
                <a16:creationId xmlns:a16="http://schemas.microsoft.com/office/drawing/2014/main" id="{CD53BD0A-C45C-BE97-8A66-F0B49BE8B205}"/>
              </a:ext>
            </a:extLst>
          </p:cNvPr>
          <p:cNvGrpSpPr/>
          <p:nvPr/>
        </p:nvGrpSpPr>
        <p:grpSpPr>
          <a:xfrm>
            <a:off x="685800" y="5043400"/>
            <a:ext cx="6309045" cy="1677440"/>
            <a:chOff x="685800" y="5043400"/>
            <a:chExt cx="6309045" cy="1677440"/>
          </a:xfrm>
        </p:grpSpPr>
        <p:pic>
          <p:nvPicPr>
            <p:cNvPr id="5" name="Picture 4">
              <a:extLst>
                <a:ext uri="{FF2B5EF4-FFF2-40B4-BE49-F238E27FC236}">
                  <a16:creationId xmlns:a16="http://schemas.microsoft.com/office/drawing/2014/main" id="{6C4F6D20-EF91-213B-6919-9AF3AF52F176}"/>
                </a:ext>
              </a:extLst>
            </p:cNvPr>
            <p:cNvPicPr>
              <a:picLocks noChangeAspect="1"/>
            </p:cNvPicPr>
            <p:nvPr/>
          </p:nvPicPr>
          <p:blipFill>
            <a:blip r:embed="rId4"/>
            <a:stretch>
              <a:fillRect/>
            </a:stretch>
          </p:blipFill>
          <p:spPr>
            <a:xfrm>
              <a:off x="5251770" y="5043400"/>
              <a:ext cx="1743075" cy="1304925"/>
            </a:xfrm>
            <a:prstGeom prst="rect">
              <a:avLst/>
            </a:prstGeom>
          </p:spPr>
        </p:pic>
        <p:sp>
          <p:nvSpPr>
            <p:cNvPr id="6" name="Rectangle 5">
              <a:extLst>
                <a:ext uri="{FF2B5EF4-FFF2-40B4-BE49-F238E27FC236}">
                  <a16:creationId xmlns:a16="http://schemas.microsoft.com/office/drawing/2014/main" id="{8E3049BA-4BF8-45FF-C2FC-AE92549EF267}"/>
                </a:ext>
              </a:extLst>
            </p:cNvPr>
            <p:cNvSpPr/>
            <p:nvPr/>
          </p:nvSpPr>
          <p:spPr>
            <a:xfrm>
              <a:off x="685800" y="5166360"/>
              <a:ext cx="4672584" cy="1554480"/>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61222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0.00092 L -0.39296 0.01018 " pathEditMode="relative" rAng="0" ptsTypes="AA">
                                      <p:cBhvr>
                                        <p:cTn id="6" dur="2000" fill="hold"/>
                                        <p:tgtEl>
                                          <p:spTgt spid="7"/>
                                        </p:tgtEl>
                                        <p:attrNameLst>
                                          <p:attrName>ppt_x</p:attrName>
                                          <p:attrName>ppt_y</p:attrName>
                                        </p:attrNameLst>
                                      </p:cBhvr>
                                      <p:rCtr x="-19648" y="463"/>
                                    </p:animMotion>
                                  </p:childTnLst>
                                </p:cTn>
                              </p:par>
                            </p:childTnLst>
                          </p:cTn>
                        </p:par>
                        <p:par>
                          <p:cTn id="7" fill="hold">
                            <p:stCondLst>
                              <p:cond delay="2000"/>
                            </p:stCondLst>
                            <p:childTnLst>
                              <p:par>
                                <p:cTn id="8" presetID="22" presetClass="exit" presetSubtype="2" fill="hold" nodeType="afterEffect">
                                  <p:stCondLst>
                                    <p:cond delay="0"/>
                                  </p:stCondLst>
                                  <p:childTnLst>
                                    <p:animEffect transition="out" filter="wipe(right)">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87B4D-5DAC-CC46-E311-7B5A105E2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7D8365-2735-2852-6B3E-8FD24ECBED5B}"/>
              </a:ext>
            </a:extLst>
          </p:cNvPr>
          <p:cNvSpPr>
            <a:spLocks noGrp="1"/>
          </p:cNvSpPr>
          <p:nvPr>
            <p:ph type="title"/>
          </p:nvPr>
        </p:nvSpPr>
        <p:spPr/>
        <p:txBody>
          <a:bodyPr>
            <a:normAutofit fontScale="90000"/>
          </a:bodyPr>
          <a:lstStyle/>
          <a:p>
            <a:r>
              <a:rPr lang="en-GB"/>
              <a:t>Urgent Technical Instruction</a:t>
            </a:r>
          </a:p>
        </p:txBody>
      </p:sp>
      <p:pic>
        <p:nvPicPr>
          <p:cNvPr id="3" name="Picture 2">
            <a:extLst>
              <a:ext uri="{FF2B5EF4-FFF2-40B4-BE49-F238E27FC236}">
                <a16:creationId xmlns:a16="http://schemas.microsoft.com/office/drawing/2014/main" id="{EA7092D4-6363-3538-ADC0-4FD60519105F}"/>
              </a:ext>
            </a:extLst>
          </p:cNvPr>
          <p:cNvPicPr>
            <a:picLocks noChangeAspect="1"/>
          </p:cNvPicPr>
          <p:nvPr/>
        </p:nvPicPr>
        <p:blipFill>
          <a:blip r:embed="rId3"/>
          <a:srcRect t="1147"/>
          <a:stretch/>
        </p:blipFill>
        <p:spPr>
          <a:xfrm>
            <a:off x="2263752" y="2253192"/>
            <a:ext cx="2023233" cy="2717115"/>
          </a:xfrm>
          <a:prstGeom prst="rect">
            <a:avLst/>
          </a:prstGeom>
        </p:spPr>
      </p:pic>
      <p:pic>
        <p:nvPicPr>
          <p:cNvPr id="4" name="Picture 3">
            <a:extLst>
              <a:ext uri="{FF2B5EF4-FFF2-40B4-BE49-F238E27FC236}">
                <a16:creationId xmlns:a16="http://schemas.microsoft.com/office/drawing/2014/main" id="{E597DA90-E7E3-5E84-F07C-4F0E5057E746}"/>
              </a:ext>
            </a:extLst>
          </p:cNvPr>
          <p:cNvPicPr>
            <a:picLocks noChangeAspect="1"/>
          </p:cNvPicPr>
          <p:nvPr/>
        </p:nvPicPr>
        <p:blipFill>
          <a:blip r:embed="rId4"/>
          <a:stretch>
            <a:fillRect/>
          </a:stretch>
        </p:blipFill>
        <p:spPr>
          <a:xfrm>
            <a:off x="4885074" y="2253192"/>
            <a:ext cx="1977865" cy="2717116"/>
          </a:xfrm>
          <a:prstGeom prst="rect">
            <a:avLst/>
          </a:prstGeom>
        </p:spPr>
      </p:pic>
      <p:pic>
        <p:nvPicPr>
          <p:cNvPr id="5" name="Picture 4">
            <a:extLst>
              <a:ext uri="{FF2B5EF4-FFF2-40B4-BE49-F238E27FC236}">
                <a16:creationId xmlns:a16="http://schemas.microsoft.com/office/drawing/2014/main" id="{9FEA4531-DB31-14CB-A712-068E7598F6A6}"/>
              </a:ext>
            </a:extLst>
          </p:cNvPr>
          <p:cNvPicPr>
            <a:picLocks noChangeAspect="1"/>
          </p:cNvPicPr>
          <p:nvPr/>
        </p:nvPicPr>
        <p:blipFill>
          <a:blip r:embed="rId5"/>
          <a:stretch>
            <a:fillRect/>
          </a:stretch>
        </p:blipFill>
        <p:spPr>
          <a:xfrm>
            <a:off x="7535120" y="2253190"/>
            <a:ext cx="2007017" cy="2717117"/>
          </a:xfrm>
          <a:prstGeom prst="rect">
            <a:avLst/>
          </a:prstGeom>
        </p:spPr>
      </p:pic>
      <p:sp>
        <p:nvSpPr>
          <p:cNvPr id="6" name="TextBox 5">
            <a:extLst>
              <a:ext uri="{FF2B5EF4-FFF2-40B4-BE49-F238E27FC236}">
                <a16:creationId xmlns:a16="http://schemas.microsoft.com/office/drawing/2014/main" id="{29421EC6-2802-35E3-D4A2-F2CDC49D6FF0}"/>
              </a:ext>
            </a:extLst>
          </p:cNvPr>
          <p:cNvSpPr txBox="1"/>
          <p:nvPr/>
        </p:nvSpPr>
        <p:spPr>
          <a:xfrm>
            <a:off x="270788" y="1164951"/>
            <a:ext cx="1638300" cy="923330"/>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rgbClr val="5621DF"/>
                </a:solidFill>
              </a:rPr>
              <a:t>Guidance Material 5405(1)</a:t>
            </a:r>
          </a:p>
        </p:txBody>
      </p:sp>
      <p:sp>
        <p:nvSpPr>
          <p:cNvPr id="7" name="TextBox 6">
            <a:extLst>
              <a:ext uri="{FF2B5EF4-FFF2-40B4-BE49-F238E27FC236}">
                <a16:creationId xmlns:a16="http://schemas.microsoft.com/office/drawing/2014/main" id="{F0960D2D-8532-7A66-699E-B4D6BC570454}"/>
              </a:ext>
            </a:extLst>
          </p:cNvPr>
          <p:cNvSpPr txBox="1"/>
          <p:nvPr/>
        </p:nvSpPr>
        <p:spPr>
          <a:xfrm>
            <a:off x="2062096" y="1203260"/>
            <a:ext cx="8148122" cy="646331"/>
          </a:xfrm>
          <a:prstGeom prst="rect">
            <a:avLst/>
          </a:prstGeom>
          <a:noFill/>
        </p:spPr>
        <p:txBody>
          <a:bodyPr wrap="square" rtlCol="0">
            <a:spAutoFit/>
          </a:bodyPr>
          <a:lstStyle/>
          <a:p>
            <a:r>
              <a:rPr lang="en-GB"/>
              <a:t>The Urgent Technical Instructions (UTI) / Routine Technical Instructions (RTI) can be used to disseminate information of a technical administrative or policy nature.</a:t>
            </a:r>
          </a:p>
        </p:txBody>
      </p:sp>
      <p:sp>
        <p:nvSpPr>
          <p:cNvPr id="8" name="TextBox 7">
            <a:extLst>
              <a:ext uri="{FF2B5EF4-FFF2-40B4-BE49-F238E27FC236}">
                <a16:creationId xmlns:a16="http://schemas.microsoft.com/office/drawing/2014/main" id="{1407ACD8-2BA8-A746-2ED8-35D99D40CCD4}"/>
              </a:ext>
            </a:extLst>
          </p:cNvPr>
          <p:cNvSpPr txBox="1"/>
          <p:nvPr/>
        </p:nvSpPr>
        <p:spPr>
          <a:xfrm>
            <a:off x="270788" y="5331783"/>
            <a:ext cx="1638300" cy="646331"/>
          </a:xfrm>
          <a:prstGeom prst="rect">
            <a:avLst/>
          </a:prstGeom>
          <a:solidFill>
            <a:srgbClr val="7030A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chemeClr val="bg1"/>
                </a:solidFill>
              </a:rPr>
              <a:t>Regulation 4966(1)</a:t>
            </a:r>
          </a:p>
        </p:txBody>
      </p:sp>
      <p:sp>
        <p:nvSpPr>
          <p:cNvPr id="9" name="TextBox 8">
            <a:extLst>
              <a:ext uri="{FF2B5EF4-FFF2-40B4-BE49-F238E27FC236}">
                <a16:creationId xmlns:a16="http://schemas.microsoft.com/office/drawing/2014/main" id="{58598EF7-C205-DE3E-278A-7D8D733BEAC2}"/>
              </a:ext>
            </a:extLst>
          </p:cNvPr>
          <p:cNvSpPr txBox="1"/>
          <p:nvPr/>
        </p:nvSpPr>
        <p:spPr>
          <a:xfrm>
            <a:off x="2062096" y="5373906"/>
            <a:ext cx="8148122" cy="646331"/>
          </a:xfrm>
          <a:prstGeom prst="rect">
            <a:avLst/>
          </a:prstGeom>
          <a:noFill/>
        </p:spPr>
        <p:txBody>
          <a:bodyPr wrap="square" rtlCol="0">
            <a:spAutoFit/>
          </a:bodyPr>
          <a:lstStyle/>
          <a:p>
            <a:r>
              <a:rPr lang="en-GB"/>
              <a:t>Local procedures developed to overcome the absence of appropriate TI </a:t>
            </a:r>
            <a:r>
              <a:rPr lang="en-GB" b="1"/>
              <a:t>shall</a:t>
            </a:r>
            <a:r>
              <a:rPr lang="en-GB"/>
              <a:t> be issued as Mil CAMO Instructions</a:t>
            </a:r>
          </a:p>
        </p:txBody>
      </p:sp>
    </p:spTree>
    <p:extLst>
      <p:ext uri="{BB962C8B-B14F-4D97-AF65-F5344CB8AC3E}">
        <p14:creationId xmlns:p14="http://schemas.microsoft.com/office/powerpoint/2010/main" val="312590039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DFAEC-7FFF-56F3-7091-EADBF2F0AA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80044-6594-90A3-43DC-31CACC089F5C}"/>
              </a:ext>
            </a:extLst>
          </p:cNvPr>
          <p:cNvSpPr>
            <a:spLocks noGrp="1"/>
          </p:cNvSpPr>
          <p:nvPr>
            <p:ph type="title"/>
          </p:nvPr>
        </p:nvSpPr>
        <p:spPr/>
        <p:txBody>
          <a:bodyPr>
            <a:normAutofit fontScale="90000"/>
          </a:bodyPr>
          <a:lstStyle/>
          <a:p>
            <a:r>
              <a:rPr lang="en-GB"/>
              <a:t>Amending an SI(T)</a:t>
            </a:r>
          </a:p>
        </p:txBody>
      </p:sp>
      <p:sp>
        <p:nvSpPr>
          <p:cNvPr id="3" name="TextBox 2">
            <a:extLst>
              <a:ext uri="{FF2B5EF4-FFF2-40B4-BE49-F238E27FC236}">
                <a16:creationId xmlns:a16="http://schemas.microsoft.com/office/drawing/2014/main" id="{5CE6DEFD-4CDF-29D0-A95E-171A17947F7C}"/>
              </a:ext>
            </a:extLst>
          </p:cNvPr>
          <p:cNvSpPr txBox="1"/>
          <p:nvPr/>
        </p:nvSpPr>
        <p:spPr>
          <a:xfrm>
            <a:off x="270788" y="1133475"/>
            <a:ext cx="10944225" cy="1200329"/>
          </a:xfrm>
          <a:prstGeom prst="rect">
            <a:avLst/>
          </a:prstGeom>
          <a:noFill/>
          <a:ln w="57150">
            <a:solidFill>
              <a:srgbClr val="FF0000"/>
            </a:solidFill>
          </a:ln>
        </p:spPr>
        <p:txBody>
          <a:bodyPr wrap="square" rtlCol="0">
            <a:spAutoFit/>
          </a:bodyPr>
          <a:lstStyle/>
          <a:p>
            <a:r>
              <a:rPr lang="en-GB"/>
              <a:t>		During satisfaction of the RTI, it becomes apparent that one of the technical 						references is incorrect</a:t>
            </a:r>
          </a:p>
          <a:p>
            <a:endParaRPr lang="en-GB"/>
          </a:p>
          <a:p>
            <a:r>
              <a:rPr lang="en-GB"/>
              <a:t>				How do we amend the instruction?</a:t>
            </a:r>
          </a:p>
        </p:txBody>
      </p:sp>
      <p:sp>
        <p:nvSpPr>
          <p:cNvPr id="4" name="TextBox 3">
            <a:extLst>
              <a:ext uri="{FF2B5EF4-FFF2-40B4-BE49-F238E27FC236}">
                <a16:creationId xmlns:a16="http://schemas.microsoft.com/office/drawing/2014/main" id="{91326EE6-4B9A-E0D7-1D65-7FC74C31A634}"/>
              </a:ext>
            </a:extLst>
          </p:cNvPr>
          <p:cNvSpPr txBox="1"/>
          <p:nvPr/>
        </p:nvSpPr>
        <p:spPr>
          <a:xfrm rot="19739737">
            <a:off x="650800" y="1390054"/>
            <a:ext cx="1189140" cy="646331"/>
          </a:xfrm>
          <a:prstGeom prst="rect">
            <a:avLst/>
          </a:prstGeom>
          <a:noFill/>
          <a:ln w="38100">
            <a:solidFill>
              <a:srgbClr val="FF0000"/>
            </a:solidFill>
          </a:ln>
        </p:spPr>
        <p:txBody>
          <a:bodyPr wrap="square" rtlCol="0">
            <a:spAutoFit/>
          </a:bodyPr>
          <a:lstStyle/>
          <a:p>
            <a:pPr algn="ctr"/>
            <a:endParaRPr lang="en-GB" sz="1100">
              <a:solidFill>
                <a:srgbClr val="FF0000"/>
              </a:solidFill>
            </a:endParaRPr>
          </a:p>
          <a:p>
            <a:pPr algn="ctr"/>
            <a:r>
              <a:rPr lang="en-GB" sz="1400">
                <a:solidFill>
                  <a:srgbClr val="FF0000"/>
                </a:solidFill>
              </a:rPr>
              <a:t>AL1</a:t>
            </a:r>
            <a:endParaRPr lang="en-GB">
              <a:solidFill>
                <a:srgbClr val="FF0000"/>
              </a:solidFill>
            </a:endParaRPr>
          </a:p>
          <a:p>
            <a:pPr algn="ctr"/>
            <a:endParaRPr lang="en-GB" sz="1100">
              <a:solidFill>
                <a:srgbClr val="FF0000"/>
              </a:solidFill>
            </a:endParaRPr>
          </a:p>
        </p:txBody>
      </p:sp>
    </p:spTree>
    <p:extLst>
      <p:ext uri="{BB962C8B-B14F-4D97-AF65-F5344CB8AC3E}">
        <p14:creationId xmlns:p14="http://schemas.microsoft.com/office/powerpoint/2010/main" val="3984029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B03D2-1053-268B-0D98-68743E583D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CD8A6A-A5E7-1A00-4654-C5BCC3F63151}"/>
              </a:ext>
            </a:extLst>
          </p:cNvPr>
          <p:cNvSpPr>
            <a:spLocks noGrp="1"/>
          </p:cNvSpPr>
          <p:nvPr>
            <p:ph type="title"/>
          </p:nvPr>
        </p:nvSpPr>
        <p:spPr/>
        <p:txBody>
          <a:bodyPr>
            <a:normAutofit fontScale="90000"/>
          </a:bodyPr>
          <a:lstStyle/>
          <a:p>
            <a:endParaRPr lang="en-GB"/>
          </a:p>
        </p:txBody>
      </p:sp>
      <p:pic>
        <p:nvPicPr>
          <p:cNvPr id="3" name="Picture 2" descr="A diagram of a computer system&#10;&#10;AI-generated content may be incorrect.">
            <a:extLst>
              <a:ext uri="{FF2B5EF4-FFF2-40B4-BE49-F238E27FC236}">
                <a16:creationId xmlns:a16="http://schemas.microsoft.com/office/drawing/2014/main" id="{A916728A-DC21-9703-42F2-DF9382BE100A}"/>
              </a:ext>
            </a:extLst>
          </p:cNvPr>
          <p:cNvPicPr>
            <a:picLocks noChangeAspect="1"/>
          </p:cNvPicPr>
          <p:nvPr/>
        </p:nvPicPr>
        <p:blipFill>
          <a:blip r:embed="rId3"/>
          <a:stretch>
            <a:fillRect/>
          </a:stretch>
        </p:blipFill>
        <p:spPr>
          <a:xfrm>
            <a:off x="744736" y="997429"/>
            <a:ext cx="10356616" cy="5860571"/>
          </a:xfrm>
          <a:prstGeom prst="rect">
            <a:avLst/>
          </a:prstGeom>
        </p:spPr>
      </p:pic>
    </p:spTree>
    <p:extLst>
      <p:ext uri="{BB962C8B-B14F-4D97-AF65-F5344CB8AC3E}">
        <p14:creationId xmlns:p14="http://schemas.microsoft.com/office/powerpoint/2010/main" val="3062131992"/>
      </p:ext>
    </p:extLst>
  </p:cSld>
  <p:clrMapOvr>
    <a:masterClrMapping/>
  </p:clrMapOvr>
  <p:transition spd="slow">
    <p:push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E2F7A-7988-2E3F-DEF1-42F721B822A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1CA5E1C-8B7E-AB36-6CEF-C6D822129EDB}"/>
              </a:ext>
            </a:extLst>
          </p:cNvPr>
          <p:cNvSpPr/>
          <p:nvPr/>
        </p:nvSpPr>
        <p:spPr>
          <a:xfrm>
            <a:off x="0" y="0"/>
            <a:ext cx="12192000" cy="6362700"/>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57C390B-F864-3EA2-5BF7-D9EFEADE1819}"/>
              </a:ext>
            </a:extLst>
          </p:cNvPr>
          <p:cNvSpPr>
            <a:spLocks noGrp="1"/>
          </p:cNvSpPr>
          <p:nvPr>
            <p:ph type="title"/>
          </p:nvPr>
        </p:nvSpPr>
        <p:spPr/>
        <p:txBody>
          <a:bodyPr>
            <a:normAutofit fontScale="90000"/>
          </a:bodyPr>
          <a:lstStyle/>
          <a:p>
            <a:r>
              <a:rPr lang="en-GB"/>
              <a:t>Serious Fault Report</a:t>
            </a:r>
          </a:p>
        </p:txBody>
      </p:sp>
      <p:pic>
        <p:nvPicPr>
          <p:cNvPr id="3" name="Picture 2">
            <a:extLst>
              <a:ext uri="{FF2B5EF4-FFF2-40B4-BE49-F238E27FC236}">
                <a16:creationId xmlns:a16="http://schemas.microsoft.com/office/drawing/2014/main" id="{48C17B72-4D4C-A7CA-D842-21589F03D809}"/>
              </a:ext>
            </a:extLst>
          </p:cNvPr>
          <p:cNvPicPr>
            <a:picLocks noChangeAspect="1"/>
          </p:cNvPicPr>
          <p:nvPr/>
        </p:nvPicPr>
        <p:blipFill>
          <a:blip r:embed="rId3"/>
          <a:srcRect t="8922"/>
          <a:stretch/>
        </p:blipFill>
        <p:spPr>
          <a:xfrm>
            <a:off x="270788" y="1113016"/>
            <a:ext cx="11390855" cy="1144410"/>
          </a:xfrm>
          <a:prstGeom prst="rect">
            <a:avLst/>
          </a:prstGeom>
        </p:spPr>
      </p:pic>
      <p:pic>
        <p:nvPicPr>
          <p:cNvPr id="4" name="Picture 3">
            <a:extLst>
              <a:ext uri="{FF2B5EF4-FFF2-40B4-BE49-F238E27FC236}">
                <a16:creationId xmlns:a16="http://schemas.microsoft.com/office/drawing/2014/main" id="{5BE50EFF-DA4A-B9C8-B8A5-4D345F660A5C}"/>
              </a:ext>
            </a:extLst>
          </p:cNvPr>
          <p:cNvPicPr>
            <a:picLocks noChangeAspect="1"/>
          </p:cNvPicPr>
          <p:nvPr/>
        </p:nvPicPr>
        <p:blipFill>
          <a:blip r:embed="rId4"/>
          <a:stretch>
            <a:fillRect/>
          </a:stretch>
        </p:blipFill>
        <p:spPr>
          <a:xfrm>
            <a:off x="270788" y="2273468"/>
            <a:ext cx="10930612" cy="4038914"/>
          </a:xfrm>
          <a:prstGeom prst="rect">
            <a:avLst/>
          </a:prstGeom>
        </p:spPr>
      </p:pic>
    </p:spTree>
    <p:extLst>
      <p:ext uri="{BB962C8B-B14F-4D97-AF65-F5344CB8AC3E}">
        <p14:creationId xmlns:p14="http://schemas.microsoft.com/office/powerpoint/2010/main" val="933252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1556E-B00B-49C9-32F2-211C09973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A0389-4932-85CA-A925-BB65FC7F9079}"/>
              </a:ext>
            </a:extLst>
          </p:cNvPr>
          <p:cNvSpPr>
            <a:spLocks noGrp="1"/>
          </p:cNvSpPr>
          <p:nvPr>
            <p:ph type="title"/>
          </p:nvPr>
        </p:nvSpPr>
        <p:spPr/>
        <p:txBody>
          <a:bodyPr>
            <a:normAutofit fontScale="90000"/>
          </a:bodyPr>
          <a:lstStyle/>
          <a:p>
            <a:r>
              <a:rPr lang="en-GB"/>
              <a:t>Amending an SI(T)</a:t>
            </a:r>
          </a:p>
        </p:txBody>
      </p:sp>
      <p:sp>
        <p:nvSpPr>
          <p:cNvPr id="3" name="TextBox 2">
            <a:extLst>
              <a:ext uri="{FF2B5EF4-FFF2-40B4-BE49-F238E27FC236}">
                <a16:creationId xmlns:a16="http://schemas.microsoft.com/office/drawing/2014/main" id="{1A45CC88-9173-3BEB-CB2A-2D8D48247FDB}"/>
              </a:ext>
            </a:extLst>
          </p:cNvPr>
          <p:cNvSpPr txBox="1"/>
          <p:nvPr/>
        </p:nvSpPr>
        <p:spPr>
          <a:xfrm>
            <a:off x="270788" y="3390900"/>
            <a:ext cx="1638300" cy="2308324"/>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rgbClr val="5621DF"/>
                </a:solidFill>
              </a:rPr>
              <a:t>Guidance Material 5405(1)</a:t>
            </a: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a:p>
            <a:endParaRPr lang="en-GB" b="1">
              <a:solidFill>
                <a:schemeClr val="bg1"/>
              </a:solidFill>
            </a:endParaRPr>
          </a:p>
        </p:txBody>
      </p:sp>
      <p:sp>
        <p:nvSpPr>
          <p:cNvPr id="4" name="TextBox 3">
            <a:extLst>
              <a:ext uri="{FF2B5EF4-FFF2-40B4-BE49-F238E27FC236}">
                <a16:creationId xmlns:a16="http://schemas.microsoft.com/office/drawing/2014/main" id="{BF373F9A-BA95-2403-53B7-468F92A07DE5}"/>
              </a:ext>
            </a:extLst>
          </p:cNvPr>
          <p:cNvSpPr txBox="1"/>
          <p:nvPr/>
        </p:nvSpPr>
        <p:spPr>
          <a:xfrm>
            <a:off x="270788" y="1181100"/>
            <a:ext cx="10944225" cy="1200329"/>
          </a:xfrm>
          <a:prstGeom prst="rect">
            <a:avLst/>
          </a:prstGeom>
          <a:noFill/>
          <a:ln w="57150">
            <a:solidFill>
              <a:srgbClr val="FF0000"/>
            </a:solidFill>
          </a:ln>
        </p:spPr>
        <p:txBody>
          <a:bodyPr wrap="square" rtlCol="0">
            <a:spAutoFit/>
          </a:bodyPr>
          <a:lstStyle/>
          <a:p>
            <a:r>
              <a:rPr lang="en-GB"/>
              <a:t>		During satisfaction of the RTI, it becomes apparent that one of the technical 						references is incorrect</a:t>
            </a:r>
          </a:p>
          <a:p>
            <a:endParaRPr lang="en-GB"/>
          </a:p>
          <a:p>
            <a:r>
              <a:rPr lang="en-GB"/>
              <a:t>				How do we amend the instruction?</a:t>
            </a:r>
          </a:p>
        </p:txBody>
      </p:sp>
      <p:sp>
        <p:nvSpPr>
          <p:cNvPr id="5" name="TextBox 4">
            <a:extLst>
              <a:ext uri="{FF2B5EF4-FFF2-40B4-BE49-F238E27FC236}">
                <a16:creationId xmlns:a16="http://schemas.microsoft.com/office/drawing/2014/main" id="{3F2F1A0F-D466-4412-979D-F521BEC7C4BA}"/>
              </a:ext>
            </a:extLst>
          </p:cNvPr>
          <p:cNvSpPr txBox="1"/>
          <p:nvPr/>
        </p:nvSpPr>
        <p:spPr>
          <a:xfrm rot="19739737">
            <a:off x="650800" y="1437679"/>
            <a:ext cx="1189140" cy="646331"/>
          </a:xfrm>
          <a:prstGeom prst="rect">
            <a:avLst/>
          </a:prstGeom>
          <a:noFill/>
          <a:ln w="38100">
            <a:solidFill>
              <a:srgbClr val="FF0000"/>
            </a:solidFill>
          </a:ln>
        </p:spPr>
        <p:txBody>
          <a:bodyPr wrap="square" rtlCol="0">
            <a:spAutoFit/>
          </a:bodyPr>
          <a:lstStyle/>
          <a:p>
            <a:pPr algn="ctr"/>
            <a:endParaRPr lang="en-GB" sz="1100">
              <a:solidFill>
                <a:srgbClr val="FF0000"/>
              </a:solidFill>
            </a:endParaRPr>
          </a:p>
          <a:p>
            <a:pPr algn="ctr"/>
            <a:r>
              <a:rPr lang="en-GB" sz="1400">
                <a:solidFill>
                  <a:srgbClr val="FF0000"/>
                </a:solidFill>
              </a:rPr>
              <a:t>AL1</a:t>
            </a:r>
            <a:endParaRPr lang="en-GB">
              <a:solidFill>
                <a:srgbClr val="FF0000"/>
              </a:solidFill>
            </a:endParaRPr>
          </a:p>
          <a:p>
            <a:pPr algn="ctr"/>
            <a:endParaRPr lang="en-GB" sz="1100">
              <a:solidFill>
                <a:srgbClr val="FF0000"/>
              </a:solidFill>
            </a:endParaRPr>
          </a:p>
        </p:txBody>
      </p:sp>
      <p:sp>
        <p:nvSpPr>
          <p:cNvPr id="6" name="TextBox 5">
            <a:extLst>
              <a:ext uri="{FF2B5EF4-FFF2-40B4-BE49-F238E27FC236}">
                <a16:creationId xmlns:a16="http://schemas.microsoft.com/office/drawing/2014/main" id="{052DDBF4-BCA1-9C44-80EC-17EC8403385D}"/>
              </a:ext>
            </a:extLst>
          </p:cNvPr>
          <p:cNvSpPr txBox="1"/>
          <p:nvPr/>
        </p:nvSpPr>
        <p:spPr>
          <a:xfrm>
            <a:off x="2099588" y="3457575"/>
            <a:ext cx="9010650" cy="1477328"/>
          </a:xfrm>
          <a:prstGeom prst="rect">
            <a:avLst/>
          </a:prstGeom>
          <a:noFill/>
        </p:spPr>
        <p:txBody>
          <a:bodyPr wrap="square" rtlCol="0">
            <a:spAutoFit/>
          </a:bodyPr>
          <a:lstStyle/>
          <a:p>
            <a:r>
              <a:rPr lang="en-GB"/>
              <a:t>Amendments that do not require the SI(T) to be re-satisfied are identified by the addition of a suffix letter to the original number. </a:t>
            </a:r>
          </a:p>
          <a:p>
            <a:endParaRPr lang="en-GB"/>
          </a:p>
          <a:p>
            <a:r>
              <a:rPr lang="en-GB"/>
              <a:t>When the amendments require the instruction to be re-satisfied, a superseding instruction must be issued using a new number. </a:t>
            </a:r>
          </a:p>
        </p:txBody>
      </p:sp>
    </p:spTree>
    <p:extLst>
      <p:ext uri="{BB962C8B-B14F-4D97-AF65-F5344CB8AC3E}">
        <p14:creationId xmlns:p14="http://schemas.microsoft.com/office/powerpoint/2010/main" val="141577599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407AD-40A0-D655-86F1-59945AC70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1506D-9ED0-2A50-4279-73136043AFBA}"/>
              </a:ext>
            </a:extLst>
          </p:cNvPr>
          <p:cNvSpPr>
            <a:spLocks noGrp="1"/>
          </p:cNvSpPr>
          <p:nvPr>
            <p:ph type="title"/>
          </p:nvPr>
        </p:nvSpPr>
        <p:spPr/>
        <p:txBody>
          <a:bodyPr>
            <a:normAutofit fontScale="90000"/>
          </a:bodyPr>
          <a:lstStyle/>
          <a:p>
            <a:endParaRPr lang="en-GB"/>
          </a:p>
        </p:txBody>
      </p:sp>
      <p:pic>
        <p:nvPicPr>
          <p:cNvPr id="3" name="Picture 2" descr="A diagram of a computer program&#10;&#10;AI-generated content may be incorrect.">
            <a:extLst>
              <a:ext uri="{FF2B5EF4-FFF2-40B4-BE49-F238E27FC236}">
                <a16:creationId xmlns:a16="http://schemas.microsoft.com/office/drawing/2014/main" id="{EFC9DE8D-8B97-DE68-E417-9AA8956E6078}"/>
              </a:ext>
            </a:extLst>
          </p:cNvPr>
          <p:cNvPicPr>
            <a:picLocks noChangeAspect="1"/>
          </p:cNvPicPr>
          <p:nvPr/>
        </p:nvPicPr>
        <p:blipFill>
          <a:blip r:embed="rId3"/>
          <a:stretch>
            <a:fillRect/>
          </a:stretch>
        </p:blipFill>
        <p:spPr>
          <a:xfrm>
            <a:off x="1390650" y="964664"/>
            <a:ext cx="10002140" cy="5569480"/>
          </a:xfrm>
          <a:prstGeom prst="rect">
            <a:avLst/>
          </a:prstGeom>
        </p:spPr>
      </p:pic>
    </p:spTree>
    <p:extLst>
      <p:ext uri="{BB962C8B-B14F-4D97-AF65-F5344CB8AC3E}">
        <p14:creationId xmlns:p14="http://schemas.microsoft.com/office/powerpoint/2010/main" val="1256223870"/>
      </p:ext>
    </p:extLst>
  </p:cSld>
  <p:clrMapOvr>
    <a:masterClrMapping/>
  </p:clrMapOvr>
  <p:transition spd="slow">
    <p:push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606E-791D-F419-6CEA-58772CCDB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11264-C4C5-8F7E-3928-5B8FB38A2DB0}"/>
              </a:ext>
            </a:extLst>
          </p:cNvPr>
          <p:cNvSpPr>
            <a:spLocks noGrp="1"/>
          </p:cNvSpPr>
          <p:nvPr>
            <p:ph type="title"/>
          </p:nvPr>
        </p:nvSpPr>
        <p:spPr/>
        <p:txBody>
          <a:bodyPr>
            <a:normAutofit fontScale="90000"/>
          </a:bodyPr>
          <a:lstStyle/>
          <a:p>
            <a:r>
              <a:rPr lang="en-GB"/>
              <a:t>So what about the Modification?</a:t>
            </a:r>
          </a:p>
        </p:txBody>
      </p:sp>
      <p:pic>
        <p:nvPicPr>
          <p:cNvPr id="3" name="Picture 2" descr="A blue and black electronic components&#10;&#10;AI-generated content may be incorrect.">
            <a:extLst>
              <a:ext uri="{FF2B5EF4-FFF2-40B4-BE49-F238E27FC236}">
                <a16:creationId xmlns:a16="http://schemas.microsoft.com/office/drawing/2014/main" id="{BB2A5295-0F1F-A65C-5667-F9A3BE71B00B}"/>
              </a:ext>
            </a:extLst>
          </p:cNvPr>
          <p:cNvPicPr>
            <a:picLocks noChangeAspect="1"/>
          </p:cNvPicPr>
          <p:nvPr/>
        </p:nvPicPr>
        <p:blipFill>
          <a:blip r:embed="rId3"/>
          <a:srcRect l="6936" r="6494"/>
          <a:stretch/>
        </p:blipFill>
        <p:spPr>
          <a:xfrm>
            <a:off x="3695117" y="1097319"/>
            <a:ext cx="4581330" cy="5292012"/>
          </a:xfrm>
          <a:prstGeom prst="rect">
            <a:avLst/>
          </a:prstGeom>
        </p:spPr>
      </p:pic>
    </p:spTree>
    <p:extLst>
      <p:ext uri="{BB962C8B-B14F-4D97-AF65-F5344CB8AC3E}">
        <p14:creationId xmlns:p14="http://schemas.microsoft.com/office/powerpoint/2010/main" val="86847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36290-4829-0446-99E9-17685D305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E59DF0-6D38-689D-B8C9-2287B82472F4}"/>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D434C5D0-DB84-5B03-296C-E84AEFB95B89}"/>
              </a:ext>
            </a:extLst>
          </p:cNvPr>
          <p:cNvPicPr>
            <a:picLocks noChangeAspect="1"/>
          </p:cNvPicPr>
          <p:nvPr/>
        </p:nvPicPr>
        <p:blipFill>
          <a:blip r:embed="rId3"/>
          <a:stretch>
            <a:fillRect/>
          </a:stretch>
        </p:blipFill>
        <p:spPr>
          <a:xfrm>
            <a:off x="444459" y="1056624"/>
            <a:ext cx="11303081" cy="5458476"/>
          </a:xfrm>
          <a:prstGeom prst="rect">
            <a:avLst/>
          </a:prstGeom>
        </p:spPr>
      </p:pic>
    </p:spTree>
    <p:extLst>
      <p:ext uri="{BB962C8B-B14F-4D97-AF65-F5344CB8AC3E}">
        <p14:creationId xmlns:p14="http://schemas.microsoft.com/office/powerpoint/2010/main" val="365148969"/>
      </p:ext>
    </p:extLst>
  </p:cSld>
  <p:clrMapOvr>
    <a:masterClrMapping/>
  </p:clrMapOvr>
  <p:transition spd="slow">
    <p:push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5F66D-DD3B-9046-F174-D992E5DDB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2E762-0EC2-8D22-01B2-BA10EB4753E0}"/>
              </a:ext>
            </a:extLst>
          </p:cNvPr>
          <p:cNvSpPr>
            <a:spLocks noGrp="1"/>
          </p:cNvSpPr>
          <p:nvPr>
            <p:ph type="title"/>
          </p:nvPr>
        </p:nvSpPr>
        <p:spPr/>
        <p:txBody>
          <a:bodyPr>
            <a:normAutofit fontScale="90000"/>
          </a:bodyPr>
          <a:lstStyle/>
          <a:p>
            <a:endParaRPr lang="en-GB"/>
          </a:p>
        </p:txBody>
      </p:sp>
      <p:pic>
        <p:nvPicPr>
          <p:cNvPr id="3" name="Graphic 2" descr="Boardroom with solid fill">
            <a:extLst>
              <a:ext uri="{FF2B5EF4-FFF2-40B4-BE49-F238E27FC236}">
                <a16:creationId xmlns:a16="http://schemas.microsoft.com/office/drawing/2014/main" id="{DFE0A8C3-E0B5-A9E8-8E31-E5430066C7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3485" y="4032410"/>
            <a:ext cx="2796988" cy="2782047"/>
          </a:xfrm>
          <a:prstGeom prst="rect">
            <a:avLst/>
          </a:prstGeom>
        </p:spPr>
      </p:pic>
      <p:sp>
        <p:nvSpPr>
          <p:cNvPr id="4" name="TextBox 3">
            <a:extLst>
              <a:ext uri="{FF2B5EF4-FFF2-40B4-BE49-F238E27FC236}">
                <a16:creationId xmlns:a16="http://schemas.microsoft.com/office/drawing/2014/main" id="{2CDA7929-FD39-BE67-ED0B-0DC891E475F6}"/>
              </a:ext>
            </a:extLst>
          </p:cNvPr>
          <p:cNvSpPr txBox="1"/>
          <p:nvPr/>
        </p:nvSpPr>
        <p:spPr>
          <a:xfrm rot="540000">
            <a:off x="7400827" y="3819855"/>
            <a:ext cx="52867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So we need to tell the Duty Holder</a:t>
            </a:r>
          </a:p>
        </p:txBody>
      </p:sp>
      <p:pic>
        <p:nvPicPr>
          <p:cNvPr id="5" name="Picture 4">
            <a:extLst>
              <a:ext uri="{FF2B5EF4-FFF2-40B4-BE49-F238E27FC236}">
                <a16:creationId xmlns:a16="http://schemas.microsoft.com/office/drawing/2014/main" id="{CE48E25B-D7B6-3B2D-59AC-C45A7B296231}"/>
              </a:ext>
            </a:extLst>
          </p:cNvPr>
          <p:cNvPicPr>
            <a:picLocks noChangeAspect="1"/>
          </p:cNvPicPr>
          <p:nvPr/>
        </p:nvPicPr>
        <p:blipFill>
          <a:blip r:embed="rId5"/>
          <a:stretch>
            <a:fillRect/>
          </a:stretch>
        </p:blipFill>
        <p:spPr>
          <a:xfrm>
            <a:off x="0" y="1676400"/>
            <a:ext cx="7358743" cy="2115639"/>
          </a:xfrm>
          <a:prstGeom prst="rect">
            <a:avLst/>
          </a:prstGeom>
        </p:spPr>
      </p:pic>
      <p:sp>
        <p:nvSpPr>
          <p:cNvPr id="6" name="Footer Placeholder 5">
            <a:extLst>
              <a:ext uri="{FF2B5EF4-FFF2-40B4-BE49-F238E27FC236}">
                <a16:creationId xmlns:a16="http://schemas.microsoft.com/office/drawing/2014/main" id="{AEDC71EB-3C6D-2980-5397-99A986EE0D51}"/>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2292357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F68A2-3C75-DF01-D0A5-24C67DCBF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93756-4515-F1C6-9888-582D35FADE21}"/>
              </a:ext>
            </a:extLst>
          </p:cNvPr>
          <p:cNvSpPr>
            <a:spLocks noGrp="1"/>
          </p:cNvSpPr>
          <p:nvPr>
            <p:ph type="title"/>
          </p:nvPr>
        </p:nvSpPr>
        <p:spPr/>
        <p:txBody>
          <a:bodyPr>
            <a:normAutofit fontScale="90000"/>
          </a:bodyPr>
          <a:lstStyle/>
          <a:p>
            <a:r>
              <a:rPr lang="en-GB"/>
              <a:t>Interface with the Duty Holder</a:t>
            </a:r>
          </a:p>
        </p:txBody>
      </p:sp>
      <p:sp>
        <p:nvSpPr>
          <p:cNvPr id="4" name="TextBox 3">
            <a:extLst>
              <a:ext uri="{FF2B5EF4-FFF2-40B4-BE49-F238E27FC236}">
                <a16:creationId xmlns:a16="http://schemas.microsoft.com/office/drawing/2014/main" id="{A25D9C26-83E4-4D61-C893-C580251F2671}"/>
              </a:ext>
            </a:extLst>
          </p:cNvPr>
          <p:cNvSpPr txBox="1"/>
          <p:nvPr/>
        </p:nvSpPr>
        <p:spPr>
          <a:xfrm>
            <a:off x="270788" y="1119188"/>
            <a:ext cx="1572768" cy="1477328"/>
          </a:xfrm>
          <a:prstGeom prst="rect">
            <a:avLst/>
          </a:prstGeom>
          <a:solidFill>
            <a:srgbClr val="7030A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chemeClr val="bg1"/>
                </a:solidFill>
              </a:rPr>
              <a:t>Regulation 1032(1)</a:t>
            </a:r>
          </a:p>
          <a:p>
            <a:endParaRPr lang="en-GB" b="1">
              <a:solidFill>
                <a:schemeClr val="bg1"/>
              </a:solidFill>
            </a:endParaRPr>
          </a:p>
          <a:p>
            <a:endParaRPr lang="en-GB" b="1">
              <a:solidFill>
                <a:schemeClr val="bg1"/>
              </a:solidFill>
            </a:endParaRPr>
          </a:p>
          <a:p>
            <a:endParaRPr lang="en-GB" b="1">
              <a:solidFill>
                <a:schemeClr val="bg1"/>
              </a:solidFill>
            </a:endParaRPr>
          </a:p>
        </p:txBody>
      </p:sp>
      <p:sp>
        <p:nvSpPr>
          <p:cNvPr id="5" name="TextBox 4">
            <a:extLst>
              <a:ext uri="{FF2B5EF4-FFF2-40B4-BE49-F238E27FC236}">
                <a16:creationId xmlns:a16="http://schemas.microsoft.com/office/drawing/2014/main" id="{9A433BEB-AB89-2476-3146-E142A69E228D}"/>
              </a:ext>
            </a:extLst>
          </p:cNvPr>
          <p:cNvSpPr txBox="1"/>
          <p:nvPr/>
        </p:nvSpPr>
        <p:spPr>
          <a:xfrm>
            <a:off x="2133600" y="1119188"/>
            <a:ext cx="8934450" cy="1477328"/>
          </a:xfrm>
          <a:prstGeom prst="rect">
            <a:avLst/>
          </a:prstGeom>
          <a:noFill/>
        </p:spPr>
        <p:txBody>
          <a:bodyPr wrap="square" rtlCol="0">
            <a:spAutoFit/>
          </a:bodyPr>
          <a:lstStyle/>
          <a:p>
            <a:r>
              <a:rPr lang="en-GB"/>
              <a:t>AA- Facing Organisations (internal) </a:t>
            </a:r>
            <a:r>
              <a:rPr lang="en-GB" b="1"/>
              <a:t>shall</a:t>
            </a:r>
            <a:r>
              <a:rPr lang="en-GB"/>
              <a:t>  deliver and supply safe aviation-related services and/or resources to ADHs/ AM(MF)s.</a:t>
            </a:r>
          </a:p>
          <a:p>
            <a:endParaRPr lang="en-GB"/>
          </a:p>
          <a:p>
            <a:r>
              <a:rPr lang="en-GB"/>
              <a:t>AA-facing organisations </a:t>
            </a:r>
            <a:r>
              <a:rPr lang="en-GB" b="1"/>
              <a:t>should</a:t>
            </a:r>
            <a:r>
              <a:rPr lang="en-GB"/>
              <a:t>, […] formally communicate to the relevant ADH any decision, activity or change that has the potential to introduce new or increased </a:t>
            </a:r>
            <a:r>
              <a:rPr lang="en-GB" err="1"/>
              <a:t>RtL</a:t>
            </a:r>
            <a:r>
              <a:rPr lang="en-GB"/>
              <a:t>. </a:t>
            </a:r>
          </a:p>
        </p:txBody>
      </p:sp>
      <p:pic>
        <p:nvPicPr>
          <p:cNvPr id="6" name="Picture 5" descr="A blue and green balance scale with a pink background&#10;&#10;AI-generated content may be incorrect.">
            <a:extLst>
              <a:ext uri="{FF2B5EF4-FFF2-40B4-BE49-F238E27FC236}">
                <a16:creationId xmlns:a16="http://schemas.microsoft.com/office/drawing/2014/main" id="{4B473913-323C-69D1-0014-A736B1DD7EB1}"/>
              </a:ext>
            </a:extLst>
          </p:cNvPr>
          <p:cNvPicPr>
            <a:picLocks noChangeAspect="1"/>
          </p:cNvPicPr>
          <p:nvPr/>
        </p:nvPicPr>
        <p:blipFill>
          <a:blip r:embed="rId3"/>
          <a:stretch>
            <a:fillRect/>
          </a:stretch>
        </p:blipFill>
        <p:spPr>
          <a:xfrm>
            <a:off x="4243057" y="2973582"/>
            <a:ext cx="3705885" cy="2391105"/>
          </a:xfrm>
          <a:prstGeom prst="rect">
            <a:avLst/>
          </a:prstGeom>
        </p:spPr>
      </p:pic>
    </p:spTree>
    <p:extLst>
      <p:ext uri="{BB962C8B-B14F-4D97-AF65-F5344CB8AC3E}">
        <p14:creationId xmlns:p14="http://schemas.microsoft.com/office/powerpoint/2010/main" val="10196757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85AFD-3302-4927-7685-AE429CAC8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ABC47A-AC74-F91B-9959-633B6DF4C351}"/>
              </a:ext>
            </a:extLst>
          </p:cNvPr>
          <p:cNvSpPr>
            <a:spLocks noGrp="1"/>
          </p:cNvSpPr>
          <p:nvPr>
            <p:ph type="title"/>
          </p:nvPr>
        </p:nvSpPr>
        <p:spPr/>
        <p:txBody>
          <a:bodyPr>
            <a:normAutofit fontScale="90000"/>
          </a:bodyPr>
          <a:lstStyle/>
          <a:p>
            <a:r>
              <a:rPr lang="en-GB"/>
              <a:t>Significant Equipment Issue Notification (SEIN)</a:t>
            </a:r>
          </a:p>
        </p:txBody>
      </p:sp>
      <p:sp>
        <p:nvSpPr>
          <p:cNvPr id="3" name="TextBox 2">
            <a:extLst>
              <a:ext uri="{FF2B5EF4-FFF2-40B4-BE49-F238E27FC236}">
                <a16:creationId xmlns:a16="http://schemas.microsoft.com/office/drawing/2014/main" id="{C32A926F-A37B-9214-66D6-6DCDFE77D1A4}"/>
              </a:ext>
            </a:extLst>
          </p:cNvPr>
          <p:cNvSpPr txBox="1"/>
          <p:nvPr/>
        </p:nvSpPr>
        <p:spPr>
          <a:xfrm>
            <a:off x="270788" y="917150"/>
            <a:ext cx="7413656" cy="2062103"/>
          </a:xfrm>
          <a:prstGeom prst="rect">
            <a:avLst/>
          </a:prstGeom>
          <a:noFill/>
        </p:spPr>
        <p:txBody>
          <a:bodyPr wrap="square" lIns="91440" tIns="45720" rIns="91440" bIns="45720" rtlCol="0" anchor="t">
            <a:spAutoFit/>
          </a:bodyPr>
          <a:lstStyle/>
          <a:p>
            <a:pPr algn="just"/>
            <a:r>
              <a:rPr lang="en-US" sz="1600" dirty="0"/>
              <a:t>The purpose of a SEIN is for a TAA to bring to the attention of an ADH / AM(MF) an issue which significantly increases the </a:t>
            </a:r>
            <a:r>
              <a:rPr lang="en-US" sz="1600" dirty="0" err="1"/>
              <a:t>ECtRtL</a:t>
            </a:r>
            <a:r>
              <a:rPr lang="en-US" sz="1600" dirty="0"/>
              <a:t>. In this respect, there is a close relationship between AET Process 14 and AET Process 17. </a:t>
            </a:r>
          </a:p>
          <a:p>
            <a:pPr algn="just"/>
            <a:endParaRPr lang="en-US" sz="1600"/>
          </a:p>
          <a:p>
            <a:pPr algn="just"/>
            <a:r>
              <a:rPr lang="en-US" sz="1600" dirty="0"/>
              <a:t>In summary, Process 17 is to do with reporting </a:t>
            </a:r>
            <a:r>
              <a:rPr lang="en-US" sz="1600" dirty="0" err="1"/>
              <a:t>ECtRtL</a:t>
            </a:r>
            <a:r>
              <a:rPr lang="en-US" sz="1600" dirty="0"/>
              <a:t>, </a:t>
            </a:r>
            <a:r>
              <a:rPr lang="en-US" sz="1600" dirty="0" err="1"/>
              <a:t>en</a:t>
            </a:r>
            <a:r>
              <a:rPr lang="en-US" sz="1600" dirty="0"/>
              <a:t> masse, to the ADH / AM(MF) via the ECID and routine governance forums, whereas Process 14, and the SEIN, is to do with reporting a significant change to a specific </a:t>
            </a:r>
            <a:r>
              <a:rPr lang="en-US" sz="1600" dirty="0" err="1"/>
              <a:t>ECtRtL</a:t>
            </a:r>
            <a:r>
              <a:rPr lang="en-US" sz="1600" dirty="0"/>
              <a:t> in between governance forums and in an expeditious manner. </a:t>
            </a:r>
            <a:endParaRPr lang="en-GB" sz="1600" dirty="0"/>
          </a:p>
        </p:txBody>
      </p:sp>
      <p:graphicFrame>
        <p:nvGraphicFramePr>
          <p:cNvPr id="4" name="Table 3">
            <a:extLst>
              <a:ext uri="{FF2B5EF4-FFF2-40B4-BE49-F238E27FC236}">
                <a16:creationId xmlns:a16="http://schemas.microsoft.com/office/drawing/2014/main" id="{DFCBCFEB-0F10-F70D-AF18-FAE62ABDC789}"/>
              </a:ext>
            </a:extLst>
          </p:cNvPr>
          <p:cNvGraphicFramePr>
            <a:graphicFrameLocks noGrp="1"/>
          </p:cNvGraphicFramePr>
          <p:nvPr>
            <p:extLst>
              <p:ext uri="{D42A27DB-BD31-4B8C-83A1-F6EECF244321}">
                <p14:modId xmlns:p14="http://schemas.microsoft.com/office/powerpoint/2010/main" val="3441367506"/>
              </p:ext>
            </p:extLst>
          </p:nvPr>
        </p:nvGraphicFramePr>
        <p:xfrm>
          <a:off x="634770" y="3117850"/>
          <a:ext cx="5921079" cy="2590800"/>
        </p:xfrm>
        <a:graphic>
          <a:graphicData uri="http://schemas.openxmlformats.org/drawingml/2006/table">
            <a:tbl>
              <a:tblPr firstRow="1" bandRow="1">
                <a:tableStyleId>{2D5ABB26-0587-4C30-8999-92F81FD0307C}</a:tableStyleId>
              </a:tblPr>
              <a:tblGrid>
                <a:gridCol w="1973693">
                  <a:extLst>
                    <a:ext uri="{9D8B030D-6E8A-4147-A177-3AD203B41FA5}">
                      <a16:colId xmlns:a16="http://schemas.microsoft.com/office/drawing/2014/main" val="1126005106"/>
                    </a:ext>
                  </a:extLst>
                </a:gridCol>
                <a:gridCol w="1973693">
                  <a:extLst>
                    <a:ext uri="{9D8B030D-6E8A-4147-A177-3AD203B41FA5}">
                      <a16:colId xmlns:a16="http://schemas.microsoft.com/office/drawing/2014/main" val="2145719207"/>
                    </a:ext>
                  </a:extLst>
                </a:gridCol>
                <a:gridCol w="1973693">
                  <a:extLst>
                    <a:ext uri="{9D8B030D-6E8A-4147-A177-3AD203B41FA5}">
                      <a16:colId xmlns:a16="http://schemas.microsoft.com/office/drawing/2014/main" val="2264536708"/>
                    </a:ext>
                  </a:extLst>
                </a:gridCol>
              </a:tblGrid>
              <a:tr h="291500">
                <a:tc>
                  <a:txBody>
                    <a:bodyPr/>
                    <a:lstStyle/>
                    <a:p>
                      <a:endParaRPr lang="en-GB"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400" b="1"/>
                        <a:t>Process 14 - AIM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1400" b="1"/>
                        <a:t>Process 17 - ECtRtL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0654928"/>
                  </a:ext>
                </a:extLst>
              </a:tr>
              <a:tr h="503138">
                <a:tc>
                  <a:txBody>
                    <a:bodyPr/>
                    <a:lstStyle/>
                    <a:p>
                      <a:r>
                        <a:rPr lang="en-GB" sz="1400" b="1"/>
                        <a:t>When Applicable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GB" sz="1400"/>
                        <a:t>Used to report Airworthiness Issue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a:t>Used to communicate ECtRtL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7522165"/>
                  </a:ext>
                </a:extLst>
              </a:tr>
              <a:tr h="503138">
                <a:tc>
                  <a:txBody>
                    <a:bodyPr/>
                    <a:lstStyle/>
                    <a:p>
                      <a:r>
                        <a:rPr lang="en-GB" sz="1400" b="1"/>
                        <a:t>Single risk or en masse risk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GB" sz="1400"/>
                        <a:t>Single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a:t>En masse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8139347"/>
                  </a:ext>
                </a:extLst>
              </a:tr>
              <a:tr h="718768">
                <a:tc>
                  <a:txBody>
                    <a:bodyPr/>
                    <a:lstStyle/>
                    <a:p>
                      <a:r>
                        <a:rPr lang="en-GB" sz="1400" b="1"/>
                        <a:t>When raised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GB" sz="1400"/>
                        <a:t>When there is a significant change to a specific ECtRtL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a:t>Routinely throughout the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2111991"/>
                  </a:ext>
                </a:extLst>
              </a:tr>
              <a:tr h="503138">
                <a:tc>
                  <a:txBody>
                    <a:bodyPr/>
                    <a:lstStyle/>
                    <a:p>
                      <a:r>
                        <a:rPr lang="en-GB" sz="1400" b="1"/>
                        <a:t>Vehicle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GB" sz="1400"/>
                        <a:t>SEIN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a:t>ECID and governance forums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9184109"/>
                  </a:ext>
                </a:extLst>
              </a:tr>
            </a:tbl>
          </a:graphicData>
        </a:graphic>
      </p:graphicFrame>
      <p:grpSp>
        <p:nvGrpSpPr>
          <p:cNvPr id="8" name="Group 7">
            <a:extLst>
              <a:ext uri="{FF2B5EF4-FFF2-40B4-BE49-F238E27FC236}">
                <a16:creationId xmlns:a16="http://schemas.microsoft.com/office/drawing/2014/main" id="{E3790A27-02C6-497C-F2FA-4AFFC145BA8D}"/>
              </a:ext>
            </a:extLst>
          </p:cNvPr>
          <p:cNvGrpSpPr/>
          <p:nvPr/>
        </p:nvGrpSpPr>
        <p:grpSpPr>
          <a:xfrm>
            <a:off x="8319118" y="1495631"/>
            <a:ext cx="3143054" cy="3970318"/>
            <a:chOff x="8319118" y="1495631"/>
            <a:chExt cx="3143054" cy="3970318"/>
          </a:xfrm>
        </p:grpSpPr>
        <p:sp>
          <p:nvSpPr>
            <p:cNvPr id="5" name="TextBox 4">
              <a:extLst>
                <a:ext uri="{FF2B5EF4-FFF2-40B4-BE49-F238E27FC236}">
                  <a16:creationId xmlns:a16="http://schemas.microsoft.com/office/drawing/2014/main" id="{D9FD0BFD-01DF-DF18-7945-388DCF5860C0}"/>
                </a:ext>
              </a:extLst>
            </p:cNvPr>
            <p:cNvSpPr txBox="1"/>
            <p:nvPr/>
          </p:nvSpPr>
          <p:spPr>
            <a:xfrm rot="21000090">
              <a:off x="8319118" y="1495631"/>
              <a:ext cx="3143054"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a:p>
            <a:p>
              <a:endParaRPr lang="en-GB"/>
            </a:p>
            <a:p>
              <a:endParaRPr lang="en-GB"/>
            </a:p>
            <a:p>
              <a:endParaRPr lang="en-GB"/>
            </a:p>
            <a:p>
              <a:endParaRPr lang="en-GB"/>
            </a:p>
            <a:p>
              <a:endParaRPr lang="en-GB"/>
            </a:p>
            <a:p>
              <a:endParaRPr lang="en-GB"/>
            </a:p>
            <a:p>
              <a:pPr algn="ctr"/>
              <a:r>
                <a:rPr lang="en-GB" b="1"/>
                <a:t>SEIN [PLACEHOLDER]</a:t>
              </a:r>
            </a:p>
            <a:p>
              <a:endParaRPr lang="en-GB"/>
            </a:p>
            <a:p>
              <a:endParaRPr lang="en-GB"/>
            </a:p>
            <a:p>
              <a:endParaRPr lang="en-GB"/>
            </a:p>
            <a:p>
              <a:endParaRPr lang="en-GB"/>
            </a:p>
            <a:p>
              <a:endParaRPr lang="en-GB"/>
            </a:p>
            <a:p>
              <a:endParaRPr lang="en-GB"/>
            </a:p>
          </p:txBody>
        </p:sp>
        <p:pic>
          <p:nvPicPr>
            <p:cNvPr id="7" name="Picture 6">
              <a:extLst>
                <a:ext uri="{FF2B5EF4-FFF2-40B4-BE49-F238E27FC236}">
                  <a16:creationId xmlns:a16="http://schemas.microsoft.com/office/drawing/2014/main" id="{BE2813CB-A1E6-6F17-9C27-AFE337D721E7}"/>
                </a:ext>
              </a:extLst>
            </p:cNvPr>
            <p:cNvPicPr>
              <a:picLocks noChangeAspect="1"/>
            </p:cNvPicPr>
            <p:nvPr/>
          </p:nvPicPr>
          <p:blipFill>
            <a:blip r:embed="rId3"/>
            <a:stretch>
              <a:fillRect/>
            </a:stretch>
          </p:blipFill>
          <p:spPr>
            <a:xfrm rot="20988132">
              <a:off x="8393567" y="1540568"/>
              <a:ext cx="2904563" cy="3829258"/>
            </a:xfrm>
            <a:prstGeom prst="rect">
              <a:avLst/>
            </a:prstGeom>
          </p:spPr>
        </p:pic>
      </p:grpSp>
    </p:spTree>
    <p:extLst>
      <p:ext uri="{BB962C8B-B14F-4D97-AF65-F5344CB8AC3E}">
        <p14:creationId xmlns:p14="http://schemas.microsoft.com/office/powerpoint/2010/main" val="370073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C689B-8364-D19C-FA99-4C5F6B2C94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7D2716-0DD6-036A-A5CD-D9CB9B5FA817}"/>
              </a:ext>
            </a:extLst>
          </p:cNvPr>
          <p:cNvSpPr>
            <a:spLocks noGrp="1"/>
          </p:cNvSpPr>
          <p:nvPr>
            <p:ph type="title"/>
          </p:nvPr>
        </p:nvSpPr>
        <p:spPr/>
        <p:txBody>
          <a:bodyPr>
            <a:normAutofit fontScale="90000"/>
          </a:bodyPr>
          <a:lstStyle/>
          <a:p>
            <a:endParaRPr lang="en-GB"/>
          </a:p>
        </p:txBody>
      </p:sp>
      <p:pic>
        <p:nvPicPr>
          <p:cNvPr id="3" name="Picture 2" descr="A person wearing rubber boots and standing on a shovel&#10;&#10;AI-generated content may be incorrect.">
            <a:extLst>
              <a:ext uri="{FF2B5EF4-FFF2-40B4-BE49-F238E27FC236}">
                <a16:creationId xmlns:a16="http://schemas.microsoft.com/office/drawing/2014/main" id="{E2AF55E0-F32F-DB15-538B-8FEE2D53CDC7}"/>
              </a:ext>
            </a:extLst>
          </p:cNvPr>
          <p:cNvPicPr>
            <a:picLocks noChangeAspect="1"/>
          </p:cNvPicPr>
          <p:nvPr/>
        </p:nvPicPr>
        <p:blipFill>
          <a:blip r:embed="rId3"/>
          <a:stretch>
            <a:fillRect/>
          </a:stretch>
        </p:blipFill>
        <p:spPr>
          <a:xfrm>
            <a:off x="270788" y="904504"/>
            <a:ext cx="8009493" cy="5347608"/>
          </a:xfrm>
          <a:prstGeom prst="rect">
            <a:avLst/>
          </a:prstGeom>
          <a:ln>
            <a:noFill/>
          </a:ln>
          <a:effectLst>
            <a:softEdge rad="112500"/>
          </a:effectLst>
        </p:spPr>
      </p:pic>
      <p:sp>
        <p:nvSpPr>
          <p:cNvPr id="4" name="TextBox 3">
            <a:extLst>
              <a:ext uri="{FF2B5EF4-FFF2-40B4-BE49-F238E27FC236}">
                <a16:creationId xmlns:a16="http://schemas.microsoft.com/office/drawing/2014/main" id="{679C9903-C783-34C6-F76F-0F6420B11435}"/>
              </a:ext>
            </a:extLst>
          </p:cNvPr>
          <p:cNvSpPr txBox="1"/>
          <p:nvPr/>
        </p:nvSpPr>
        <p:spPr>
          <a:xfrm>
            <a:off x="9176657" y="2547257"/>
            <a:ext cx="238397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a:t>THE TAA ASKS YOU TO DIG DEEPER!</a:t>
            </a:r>
          </a:p>
        </p:txBody>
      </p:sp>
    </p:spTree>
    <p:extLst>
      <p:ext uri="{BB962C8B-B14F-4D97-AF65-F5344CB8AC3E}">
        <p14:creationId xmlns:p14="http://schemas.microsoft.com/office/powerpoint/2010/main" val="2772733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C5F97-1466-6514-D68A-A1EF6D2991B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807F2362-231F-DB30-C756-B4F37C215626}"/>
              </a:ext>
            </a:extLst>
          </p:cNvPr>
          <p:cNvSpPr/>
          <p:nvPr/>
        </p:nvSpPr>
        <p:spPr>
          <a:xfrm>
            <a:off x="0" y="792964"/>
            <a:ext cx="12192000" cy="6065037"/>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88FFFD1-2D0E-AC43-549D-FB1D8D69E7A2}"/>
              </a:ext>
            </a:extLst>
          </p:cNvPr>
          <p:cNvSpPr>
            <a:spLocks noGrp="1"/>
          </p:cNvSpPr>
          <p:nvPr>
            <p:ph type="title"/>
          </p:nvPr>
        </p:nvSpPr>
        <p:spPr/>
        <p:txBody>
          <a:bodyPr>
            <a:normAutofit fontScale="90000"/>
          </a:bodyPr>
          <a:lstStyle/>
          <a:p>
            <a:r>
              <a:rPr lang="en-GB"/>
              <a:t>Narrative Fault Report (MOD F760)</a:t>
            </a:r>
          </a:p>
        </p:txBody>
      </p:sp>
      <p:pic>
        <p:nvPicPr>
          <p:cNvPr id="3" name="Picture 2">
            <a:extLst>
              <a:ext uri="{FF2B5EF4-FFF2-40B4-BE49-F238E27FC236}">
                <a16:creationId xmlns:a16="http://schemas.microsoft.com/office/drawing/2014/main" id="{6D71D917-7DF1-8BD5-DAE3-6DDCBB61B5DA}"/>
              </a:ext>
            </a:extLst>
          </p:cNvPr>
          <p:cNvPicPr>
            <a:picLocks noChangeAspect="1"/>
          </p:cNvPicPr>
          <p:nvPr/>
        </p:nvPicPr>
        <p:blipFill>
          <a:blip r:embed="rId3"/>
          <a:stretch>
            <a:fillRect/>
          </a:stretch>
        </p:blipFill>
        <p:spPr>
          <a:xfrm>
            <a:off x="5401002" y="2938738"/>
            <a:ext cx="1227952" cy="3126298"/>
          </a:xfrm>
          <a:prstGeom prst="rect">
            <a:avLst/>
          </a:prstGeom>
        </p:spPr>
      </p:pic>
      <p:sp>
        <p:nvSpPr>
          <p:cNvPr id="4" name="TextBox 3">
            <a:extLst>
              <a:ext uri="{FF2B5EF4-FFF2-40B4-BE49-F238E27FC236}">
                <a16:creationId xmlns:a16="http://schemas.microsoft.com/office/drawing/2014/main" id="{440A0F75-CD69-66DC-D45A-011DFB1FC8B8}"/>
              </a:ext>
            </a:extLst>
          </p:cNvPr>
          <p:cNvSpPr txBox="1"/>
          <p:nvPr/>
        </p:nvSpPr>
        <p:spPr>
          <a:xfrm>
            <a:off x="956691" y="1000614"/>
            <a:ext cx="1572768" cy="646331"/>
          </a:xfrm>
          <a:prstGeom prst="rect">
            <a:avLst/>
          </a:prstGeom>
          <a:solidFill>
            <a:srgbClr val="7030A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chemeClr val="bg1"/>
                </a:solidFill>
              </a:rPr>
              <a:t>MAM-P</a:t>
            </a:r>
          </a:p>
          <a:p>
            <a:r>
              <a:rPr lang="en-GB" b="1">
                <a:solidFill>
                  <a:schemeClr val="bg1"/>
                </a:solidFill>
              </a:rPr>
              <a:t>Chap 9.2</a:t>
            </a:r>
          </a:p>
        </p:txBody>
      </p:sp>
      <p:sp>
        <p:nvSpPr>
          <p:cNvPr id="5" name="TextBox 4">
            <a:extLst>
              <a:ext uri="{FF2B5EF4-FFF2-40B4-BE49-F238E27FC236}">
                <a16:creationId xmlns:a16="http://schemas.microsoft.com/office/drawing/2014/main" id="{AF5BE86E-EF15-753E-668C-3ED76F6C6D39}"/>
              </a:ext>
            </a:extLst>
          </p:cNvPr>
          <p:cNvSpPr txBox="1"/>
          <p:nvPr/>
        </p:nvSpPr>
        <p:spPr>
          <a:xfrm>
            <a:off x="2743199" y="936049"/>
            <a:ext cx="8753475" cy="646331"/>
          </a:xfrm>
          <a:prstGeom prst="rect">
            <a:avLst/>
          </a:prstGeom>
          <a:noFill/>
        </p:spPr>
        <p:txBody>
          <a:bodyPr wrap="square" rtlCol="0">
            <a:spAutoFit/>
          </a:bodyPr>
          <a:lstStyle/>
          <a:p>
            <a:r>
              <a:rPr lang="en-GB"/>
              <a:t>Some faults warrant a more detailed investigation. The MOD F760 Narrative Fault Report is used to provide the additional information needed. </a:t>
            </a:r>
          </a:p>
        </p:txBody>
      </p:sp>
      <p:sp>
        <p:nvSpPr>
          <p:cNvPr id="6" name="TextBox 5">
            <a:extLst>
              <a:ext uri="{FF2B5EF4-FFF2-40B4-BE49-F238E27FC236}">
                <a16:creationId xmlns:a16="http://schemas.microsoft.com/office/drawing/2014/main" id="{DCF651BA-9D5D-9A85-5BEC-0A0F4F3458BF}"/>
              </a:ext>
            </a:extLst>
          </p:cNvPr>
          <p:cNvSpPr txBox="1"/>
          <p:nvPr/>
        </p:nvSpPr>
        <p:spPr>
          <a:xfrm>
            <a:off x="3395662" y="1556366"/>
            <a:ext cx="7620000" cy="369332"/>
          </a:xfrm>
          <a:prstGeom prst="rect">
            <a:avLst/>
          </a:prstGeom>
          <a:noFill/>
        </p:spPr>
        <p:txBody>
          <a:bodyPr wrap="square" rtlCol="0">
            <a:spAutoFit/>
          </a:bodyPr>
          <a:lstStyle/>
          <a:p>
            <a:r>
              <a:rPr lang="en-GB" b="1"/>
              <a:t>A MOD F760 must be raised on the following occasions: </a:t>
            </a:r>
          </a:p>
        </p:txBody>
      </p:sp>
      <p:sp>
        <p:nvSpPr>
          <p:cNvPr id="7" name="Thought Bubble: Cloud 6">
            <a:extLst>
              <a:ext uri="{FF2B5EF4-FFF2-40B4-BE49-F238E27FC236}">
                <a16:creationId xmlns:a16="http://schemas.microsoft.com/office/drawing/2014/main" id="{5AE39EA3-4443-4C21-F559-1A614C21A7EE}"/>
              </a:ext>
            </a:extLst>
          </p:cNvPr>
          <p:cNvSpPr/>
          <p:nvPr/>
        </p:nvSpPr>
        <p:spPr>
          <a:xfrm rot="1040270">
            <a:off x="6548843" y="5226625"/>
            <a:ext cx="2066231" cy="1390650"/>
          </a:xfrm>
          <a:prstGeom prst="cloudCallou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t>On faults which are considered by local management to merit CAMO, TAA, or commodity DT attention</a:t>
            </a:r>
          </a:p>
        </p:txBody>
      </p:sp>
      <p:sp>
        <p:nvSpPr>
          <p:cNvPr id="8" name="Thought Bubble: Cloud 7">
            <a:extLst>
              <a:ext uri="{FF2B5EF4-FFF2-40B4-BE49-F238E27FC236}">
                <a16:creationId xmlns:a16="http://schemas.microsoft.com/office/drawing/2014/main" id="{326F7A1E-B73F-A403-FC1C-2EDC837F3F8A}"/>
              </a:ext>
            </a:extLst>
          </p:cNvPr>
          <p:cNvSpPr/>
          <p:nvPr/>
        </p:nvSpPr>
        <p:spPr>
          <a:xfrm rot="867253">
            <a:off x="6634493" y="3675121"/>
            <a:ext cx="2066231" cy="1390650"/>
          </a:xfrm>
          <a:prstGeom prst="cloudCallou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t>When it is considered that the fault may affect safety, equipment availability or performance</a:t>
            </a:r>
          </a:p>
        </p:txBody>
      </p:sp>
      <p:sp>
        <p:nvSpPr>
          <p:cNvPr id="9" name="Thought Bubble: Cloud 8">
            <a:extLst>
              <a:ext uri="{FF2B5EF4-FFF2-40B4-BE49-F238E27FC236}">
                <a16:creationId xmlns:a16="http://schemas.microsoft.com/office/drawing/2014/main" id="{6BB49D61-D9B8-C93B-5460-2024E2947465}"/>
              </a:ext>
            </a:extLst>
          </p:cNvPr>
          <p:cNvSpPr/>
          <p:nvPr/>
        </p:nvSpPr>
        <p:spPr>
          <a:xfrm rot="1057138">
            <a:off x="6926059" y="2222925"/>
            <a:ext cx="2066231" cy="1390650"/>
          </a:xfrm>
          <a:prstGeom prst="cloudCallou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t>Automatically in support of a serious fault report</a:t>
            </a:r>
          </a:p>
        </p:txBody>
      </p:sp>
      <p:sp>
        <p:nvSpPr>
          <p:cNvPr id="10" name="Thought Bubble: Cloud 9">
            <a:extLst>
              <a:ext uri="{FF2B5EF4-FFF2-40B4-BE49-F238E27FC236}">
                <a16:creationId xmlns:a16="http://schemas.microsoft.com/office/drawing/2014/main" id="{D40DD46A-7327-A3E9-D4DD-019242DC8125}"/>
              </a:ext>
            </a:extLst>
          </p:cNvPr>
          <p:cNvSpPr/>
          <p:nvPr/>
        </p:nvSpPr>
        <p:spPr>
          <a:xfrm rot="899360">
            <a:off x="5402745" y="1964579"/>
            <a:ext cx="1408481" cy="966858"/>
          </a:xfrm>
          <a:prstGeom prst="cloudCallou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t>For any fault on Not In Use (NIU) equipment</a:t>
            </a:r>
          </a:p>
        </p:txBody>
      </p:sp>
      <p:sp>
        <p:nvSpPr>
          <p:cNvPr id="11" name="Thought Bubble: Cloud 10">
            <a:extLst>
              <a:ext uri="{FF2B5EF4-FFF2-40B4-BE49-F238E27FC236}">
                <a16:creationId xmlns:a16="http://schemas.microsoft.com/office/drawing/2014/main" id="{3415784C-673C-2FDD-9AEC-85FB0F0F8174}"/>
              </a:ext>
            </a:extLst>
          </p:cNvPr>
          <p:cNvSpPr/>
          <p:nvPr/>
        </p:nvSpPr>
        <p:spPr>
          <a:xfrm rot="20978735">
            <a:off x="3804662" y="2227653"/>
            <a:ext cx="1636533" cy="1254749"/>
          </a:xfrm>
          <a:prstGeom prst="cloudCallou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t>When instructed to do so in an SI(T) MFRI, or any other instruction</a:t>
            </a:r>
          </a:p>
        </p:txBody>
      </p:sp>
      <p:sp>
        <p:nvSpPr>
          <p:cNvPr id="12" name="Thought Bubble: Cloud 11">
            <a:extLst>
              <a:ext uri="{FF2B5EF4-FFF2-40B4-BE49-F238E27FC236}">
                <a16:creationId xmlns:a16="http://schemas.microsoft.com/office/drawing/2014/main" id="{152C1DC0-C482-A968-B345-D084E5B4F7E8}"/>
              </a:ext>
            </a:extLst>
          </p:cNvPr>
          <p:cNvSpPr/>
          <p:nvPr/>
        </p:nvSpPr>
        <p:spPr>
          <a:xfrm rot="20978735">
            <a:off x="3734847" y="3756114"/>
            <a:ext cx="1636533" cy="1254749"/>
          </a:xfrm>
          <a:prstGeom prst="cloudCallou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t>When instructed to do so by a Service Inquiry</a:t>
            </a:r>
          </a:p>
        </p:txBody>
      </p:sp>
      <p:sp>
        <p:nvSpPr>
          <p:cNvPr id="13" name="Thought Bubble: Cloud 12">
            <a:extLst>
              <a:ext uri="{FF2B5EF4-FFF2-40B4-BE49-F238E27FC236}">
                <a16:creationId xmlns:a16="http://schemas.microsoft.com/office/drawing/2014/main" id="{F179595F-A417-47CD-D170-6978FCBF393A}"/>
              </a:ext>
            </a:extLst>
          </p:cNvPr>
          <p:cNvSpPr/>
          <p:nvPr/>
        </p:nvSpPr>
        <p:spPr>
          <a:xfrm rot="282793">
            <a:off x="3820460" y="5242942"/>
            <a:ext cx="1636533" cy="1254749"/>
          </a:xfrm>
          <a:prstGeom prst="cloudCallou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t>Where it is considered worthy of detailed investigation</a:t>
            </a:r>
          </a:p>
        </p:txBody>
      </p:sp>
    </p:spTree>
    <p:extLst>
      <p:ext uri="{BB962C8B-B14F-4D97-AF65-F5344CB8AC3E}">
        <p14:creationId xmlns:p14="http://schemas.microsoft.com/office/powerpoint/2010/main" val="1970154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BE6B9-A5CE-BBC4-5BA8-149450659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63E8F1-AED8-4296-81C8-CC1D71111A67}"/>
              </a:ext>
            </a:extLst>
          </p:cNvPr>
          <p:cNvSpPr>
            <a:spLocks noGrp="1"/>
          </p:cNvSpPr>
          <p:nvPr>
            <p:ph type="title"/>
          </p:nvPr>
        </p:nvSpPr>
        <p:spPr/>
        <p:txBody>
          <a:bodyPr>
            <a:normAutofit fontScale="90000"/>
          </a:bodyPr>
          <a:lstStyle/>
          <a:p>
            <a:r>
              <a:rPr lang="en-GB"/>
              <a:t>Narrative Fault Report (MODF760)</a:t>
            </a:r>
          </a:p>
        </p:txBody>
      </p:sp>
      <p:sp>
        <p:nvSpPr>
          <p:cNvPr id="3" name="TextBox 2">
            <a:extLst>
              <a:ext uri="{FF2B5EF4-FFF2-40B4-BE49-F238E27FC236}">
                <a16:creationId xmlns:a16="http://schemas.microsoft.com/office/drawing/2014/main" id="{44CBE451-A728-3DBB-00C3-4D1B05DE9F4F}"/>
              </a:ext>
            </a:extLst>
          </p:cNvPr>
          <p:cNvSpPr txBox="1"/>
          <p:nvPr/>
        </p:nvSpPr>
        <p:spPr>
          <a:xfrm>
            <a:off x="270788" y="1019664"/>
            <a:ext cx="1572768" cy="923330"/>
          </a:xfrm>
          <a:prstGeom prst="rect">
            <a:avLst/>
          </a:prstGeom>
          <a:solidFill>
            <a:srgbClr val="7030A0"/>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chemeClr val="bg1"/>
                </a:solidFill>
              </a:rPr>
              <a:t>DGAPI 16 Governance Requirement</a:t>
            </a:r>
          </a:p>
        </p:txBody>
      </p:sp>
      <p:sp>
        <p:nvSpPr>
          <p:cNvPr id="4" name="TextBox 3">
            <a:extLst>
              <a:ext uri="{FF2B5EF4-FFF2-40B4-BE49-F238E27FC236}">
                <a16:creationId xmlns:a16="http://schemas.microsoft.com/office/drawing/2014/main" id="{A3EDDEAA-91E4-C60E-0A73-4467D884C527}"/>
              </a:ext>
            </a:extLst>
          </p:cNvPr>
          <p:cNvSpPr txBox="1"/>
          <p:nvPr/>
        </p:nvSpPr>
        <p:spPr>
          <a:xfrm>
            <a:off x="2104922" y="1019664"/>
            <a:ext cx="8982075" cy="646331"/>
          </a:xfrm>
          <a:prstGeom prst="rect">
            <a:avLst/>
          </a:prstGeom>
          <a:noFill/>
        </p:spPr>
        <p:txBody>
          <a:bodyPr wrap="square" rtlCol="0">
            <a:spAutoFit/>
          </a:bodyPr>
          <a:lstStyle/>
          <a:p>
            <a:r>
              <a:rPr lang="en-GB"/>
              <a:t>All Air Environment DTs </a:t>
            </a:r>
            <a:r>
              <a:rPr lang="en-GB" b="1"/>
              <a:t>shall</a:t>
            </a:r>
            <a:r>
              <a:rPr lang="en-GB"/>
              <a:t> establish and document their systems for equipment fault reporting and investigations. </a:t>
            </a:r>
          </a:p>
        </p:txBody>
      </p:sp>
      <p:pic>
        <p:nvPicPr>
          <p:cNvPr id="5" name="Picture 4">
            <a:extLst>
              <a:ext uri="{FF2B5EF4-FFF2-40B4-BE49-F238E27FC236}">
                <a16:creationId xmlns:a16="http://schemas.microsoft.com/office/drawing/2014/main" id="{FFD644BC-61F8-086E-DFBB-AE0AEE0B6ED9}"/>
              </a:ext>
            </a:extLst>
          </p:cNvPr>
          <p:cNvPicPr>
            <a:picLocks noChangeAspect="1"/>
          </p:cNvPicPr>
          <p:nvPr/>
        </p:nvPicPr>
        <p:blipFill>
          <a:blip r:embed="rId3"/>
          <a:stretch>
            <a:fillRect/>
          </a:stretch>
        </p:blipFill>
        <p:spPr>
          <a:xfrm rot="20440764">
            <a:off x="4831976" y="2189915"/>
            <a:ext cx="2582663" cy="3670100"/>
          </a:xfrm>
          <a:prstGeom prst="rect">
            <a:avLst/>
          </a:prstGeom>
        </p:spPr>
      </p:pic>
    </p:spTree>
    <p:extLst>
      <p:ext uri="{BB962C8B-B14F-4D97-AF65-F5344CB8AC3E}">
        <p14:creationId xmlns:p14="http://schemas.microsoft.com/office/powerpoint/2010/main" val="1803736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0E394-A49B-90F8-6D6F-80886B9AE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492A2-CA72-0490-CBC9-8B17F43BC298}"/>
              </a:ext>
            </a:extLst>
          </p:cNvPr>
          <p:cNvSpPr>
            <a:spLocks noGrp="1"/>
          </p:cNvSpPr>
          <p:nvPr>
            <p:ph type="title"/>
          </p:nvPr>
        </p:nvSpPr>
        <p:spPr/>
        <p:txBody>
          <a:bodyPr>
            <a:normAutofit fontScale="90000"/>
          </a:bodyPr>
          <a:lstStyle/>
          <a:p>
            <a:r>
              <a:rPr lang="en-GB"/>
              <a:t>Investigation Report (MOD F761)</a:t>
            </a:r>
          </a:p>
        </p:txBody>
      </p:sp>
      <p:pic>
        <p:nvPicPr>
          <p:cNvPr id="3" name="Picture 2">
            <a:extLst>
              <a:ext uri="{FF2B5EF4-FFF2-40B4-BE49-F238E27FC236}">
                <a16:creationId xmlns:a16="http://schemas.microsoft.com/office/drawing/2014/main" id="{CBB7E03A-DE6A-C237-8463-21A996CA0A68}"/>
              </a:ext>
            </a:extLst>
          </p:cNvPr>
          <p:cNvPicPr>
            <a:picLocks noChangeAspect="1"/>
          </p:cNvPicPr>
          <p:nvPr/>
        </p:nvPicPr>
        <p:blipFill>
          <a:blip r:embed="rId3"/>
          <a:stretch>
            <a:fillRect/>
          </a:stretch>
        </p:blipFill>
        <p:spPr>
          <a:xfrm>
            <a:off x="5682342" y="1785694"/>
            <a:ext cx="6192416" cy="3286612"/>
          </a:xfrm>
          <a:prstGeom prst="rect">
            <a:avLst/>
          </a:prstGeom>
        </p:spPr>
      </p:pic>
      <p:pic>
        <p:nvPicPr>
          <p:cNvPr id="4" name="Picture 3">
            <a:extLst>
              <a:ext uri="{FF2B5EF4-FFF2-40B4-BE49-F238E27FC236}">
                <a16:creationId xmlns:a16="http://schemas.microsoft.com/office/drawing/2014/main" id="{B66F41DF-C08A-2149-509D-E43BF94624C2}"/>
              </a:ext>
            </a:extLst>
          </p:cNvPr>
          <p:cNvPicPr>
            <a:picLocks noChangeAspect="1"/>
          </p:cNvPicPr>
          <p:nvPr/>
        </p:nvPicPr>
        <p:blipFill>
          <a:blip r:embed="rId4"/>
          <a:stretch>
            <a:fillRect/>
          </a:stretch>
        </p:blipFill>
        <p:spPr>
          <a:xfrm rot="20603998">
            <a:off x="1463753" y="1803562"/>
            <a:ext cx="2685719" cy="3770857"/>
          </a:xfrm>
          <a:prstGeom prst="rect">
            <a:avLst/>
          </a:prstGeom>
        </p:spPr>
      </p:pic>
    </p:spTree>
    <p:extLst>
      <p:ext uri="{BB962C8B-B14F-4D97-AF65-F5344CB8AC3E}">
        <p14:creationId xmlns:p14="http://schemas.microsoft.com/office/powerpoint/2010/main" val="3324073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1DCC593FFEEC458A67D1811929B19C" ma:contentTypeVersion="8" ma:contentTypeDescription="Create a new document." ma:contentTypeScope="" ma:versionID="e9992b4338e9414777d8c0936ac14ed5">
  <xsd:schema xmlns:xsd="http://www.w3.org/2001/XMLSchema" xmlns:xs="http://www.w3.org/2001/XMLSchema" xmlns:p="http://schemas.microsoft.com/office/2006/metadata/properties" xmlns:ns2="a0c7739c-1424-463b-b443-572130599851" targetNamespace="http://schemas.microsoft.com/office/2006/metadata/properties" ma:root="true" ma:fieldsID="8eccf77bb594ed35decf7aa96621af3f" ns2:_="">
    <xsd:import namespace="a0c7739c-1424-463b-b443-57213059985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c7739c-1424-463b-b443-5721305998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WrappedLabelHistory xmlns:xsd="http://www.w3.org/2001/XMLSchema" xmlns:xsi="http://www.w3.org/2001/XMLSchema-instance" xmlns="http://www.boldonjames.com/2016/02/Classifier/internal/wrappedLabelHistory">
  <Value>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jMjFhYzgyYi1hYWE3LTRjOTUtOTg4Zi1jYjNhNTY0MzQyMDQiIG9yaWdpbj0idXNlclNlbGVjdGVkIiAvPjxVc2VyTmFtZT5SLUFDRVxCUk9INDIxNy1SPC9Vc2VyTmFtZT48RGF0ZVRpbWU+MTEvMDYvMjAyNSAwOToyNDowODwvRGF0ZVRpbWU+PExhYmVsU3RyaW5nPlRoaXMgaXRlbSBoYXMgbm8gY2xhc3NpZmljYXRpb248L0xhYmVsU3RyaW5nPjwvaXRlbT48L2xhYmVsSGlzdG9yeT4=</Value>
</WrappedLabelHistory>
</file>

<file path=customXml/item4.xml><?xml version="1.0" encoding="utf-8"?>
<sisl xmlns:xsd="http://www.w3.org/2001/XMLSchema" xmlns:xsi="http://www.w3.org/2001/XMLSchema-instance" xmlns="http://www.boldonjames.com/2008/01/sie/internal/label" sislVersion="0" policy="c21ac82b-aaa7-4c95-988f-cb3a56434204" origin="userSelected"/>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2CC556-67B8-4587-9A85-61D4DFF05C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c7739c-1424-463b-b443-5721305998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D4FE70-DC9C-4158-BAE7-D8366893E582}">
  <ds:schemaRefs>
    <ds:schemaRef ds:uri="a0c7739c-1424-463b-b443-57213059985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25B06C7-80B7-43DC-8308-B1E383337995}">
  <ds:schemaRefs>
    <ds:schemaRef ds:uri="http://www.boldonjames.com/2016/02/Classifier/internal/wrappedLabelHistory"/>
    <ds:schemaRef ds:uri="http://www.w3.org/2001/XMLSchema"/>
  </ds:schemaRefs>
</ds:datastoreItem>
</file>

<file path=customXml/itemProps4.xml><?xml version="1.0" encoding="utf-8"?>
<ds:datastoreItem xmlns:ds="http://schemas.openxmlformats.org/officeDocument/2006/customXml" ds:itemID="{F40AAB01-7C0D-4248-90D7-286018C686DE}">
  <ds:schemaRefs>
    <ds:schemaRef ds:uri="http://www.boldonjames.com/2008/01/sie/internal/label"/>
    <ds:schemaRef ds:uri="http://www.w3.org/2001/XMLSchema"/>
  </ds:schemaRefs>
</ds:datastoreItem>
</file>

<file path=customXml/itemProps5.xml><?xml version="1.0" encoding="utf-8"?>
<ds:datastoreItem xmlns:ds="http://schemas.openxmlformats.org/officeDocument/2006/customXml" ds:itemID="{D7698BCC-638C-4ADA-9D4E-5D8841320E47}">
  <ds:schemaRefs>
    <ds:schemaRef ds:uri="http://schemas.microsoft.com/sharepoint/v3/contenttype/forms"/>
  </ds:schemaRefs>
</ds:datastoreItem>
</file>

<file path=docMetadata/LabelInfo.xml><?xml version="1.0" encoding="utf-8"?>
<clbl:labelList xmlns:clbl="http://schemas.microsoft.com/office/2020/mipLabelMetadata">
  <clbl:label id="{188fc77e-108d-431d-8e04-fc2b6be69382}" enabled="1" method="Privileged" siteId="{87d70b0f-5efc-4991-a065-e205bc3db308}" removed="0"/>
  <clbl:label id="{a6efeab1-3a3e-4eab-a613-3756d6c820b6}" enabled="1" method="Privileged" siteId="{cb13b692-6801-4b7b-bc4b-db4c833ee369}" removed="0"/>
</clbl:labelList>
</file>

<file path=docProps/app.xml><?xml version="1.0" encoding="utf-8"?>
<Properties xmlns="http://schemas.openxmlformats.org/officeDocument/2006/extended-properties" xmlns:vt="http://schemas.openxmlformats.org/officeDocument/2006/docPropsVTypes">
  <TotalTime>0</TotalTime>
  <Words>3595</Words>
  <Application>Microsoft Office PowerPoint</Application>
  <PresentationFormat>Widescreen</PresentationFormat>
  <Paragraphs>224</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A Day In The Life Example of a Desk Officer (Fault Rep) </vt:lpstr>
      <vt:lpstr>Serious Fault Report</vt:lpstr>
      <vt:lpstr>PowerPoint Presentation</vt:lpstr>
      <vt:lpstr>Interface with the Duty Holder</vt:lpstr>
      <vt:lpstr>Significant Equipment Issue Notification (SEIN)</vt:lpstr>
      <vt:lpstr>PowerPoint Presentation</vt:lpstr>
      <vt:lpstr>Narrative Fault Report (MOD F760)</vt:lpstr>
      <vt:lpstr>Narrative Fault Report (MODF760)</vt:lpstr>
      <vt:lpstr>Investigation Report (MOD F761)</vt:lpstr>
      <vt:lpstr>The Recommendations</vt:lpstr>
      <vt:lpstr>Who should we tell?</vt:lpstr>
      <vt:lpstr>Significant Equipment Safety Occurrence Report</vt:lpstr>
      <vt:lpstr>PowerPoint Presentation</vt:lpstr>
      <vt:lpstr>PowerPoint Presentation</vt:lpstr>
      <vt:lpstr>Action Plan</vt:lpstr>
      <vt:lpstr>NDN</vt:lpstr>
      <vt:lpstr>Urgent Technical Instruction</vt:lpstr>
      <vt:lpstr>Amending an SI(T)</vt:lpstr>
      <vt:lpstr>PowerPoint Presentation</vt:lpstr>
      <vt:lpstr>Amending an SI(T)</vt:lpstr>
      <vt:lpstr>PowerPoint Presentation</vt:lpstr>
      <vt:lpstr>So what about the Modification?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Brohi, Sharjeel Nawaz</cp:lastModifiedBy>
  <cp:revision>341</cp:revision>
  <dcterms:created xsi:type="dcterms:W3CDTF">2025-06-30T08:32:10Z</dcterms:created>
  <dcterms:modified xsi:type="dcterms:W3CDTF">2025-10-01T18:38:22Z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d8a60473-494b-4586-a1bb-b0e663054676_Enabled">
    <vt:lpwstr>true</vt:lpwstr>
  </property>
  <property fmtid="{D5CDD505-2E9C-101B-9397-08002B2CF9AE}" pid="4" name="ContentTypeId">
    <vt:lpwstr>0x0101008E1DCC593FFEEC458A67D1811929B19C</vt:lpwstr>
  </property>
  <property fmtid="{D5CDD505-2E9C-101B-9397-08002B2CF9AE}" pid="5" name="MSIP_Label_d8a60473-494b-4586-a1bb-b0e663054676_ContentBits">
    <vt:lpwstr>0</vt:lpwstr>
  </property>
  <property fmtid="{D5CDD505-2E9C-101B-9397-08002B2CF9AE}" pid="6" name="bjSaver">
    <vt:lpwstr>JyEdXMnOtDhbIUtghMmY27HJcF+AHmRA</vt:lpwstr>
  </property>
  <property fmtid="{D5CDD505-2E9C-101B-9397-08002B2CF9AE}" pid="7" name="docIndexRef">
    <vt:lpwstr>00521418-0f2b-4303-a7ff-8670271f7866</vt:lpwstr>
  </property>
  <property fmtid="{D5CDD505-2E9C-101B-9397-08002B2CF9AE}" pid="8" name="_dlc_DocIdItemGuid">
    <vt:lpwstr>ba54725a-30e4-425c-8259-a3f64b012d98</vt:lpwstr>
  </property>
  <property fmtid="{D5CDD505-2E9C-101B-9397-08002B2CF9AE}" pid="9" name="MSIP_Label_d8a60473-494b-4586-a1bb-b0e663054676_SetDate">
    <vt:lpwstr>2024-09-30T12:41:11Z</vt:lpwstr>
  </property>
  <property fmtid="{D5CDD505-2E9C-101B-9397-08002B2CF9AE}" pid="10" name="MSIP_Label_d8a60473-494b-4586-a1bb-b0e663054676_ActionId">
    <vt:lpwstr>cafbc125-a7f9-45d7-bea3-19bfd97e2411</vt:lpwstr>
  </property>
  <property fmtid="{D5CDD505-2E9C-101B-9397-08002B2CF9AE}" pid="11" name="bjLabelHistoryID">
    <vt:lpwstr>{725B06C7-80B7-43DC-8308-B1E383337995}</vt:lpwstr>
  </property>
  <property fmtid="{D5CDD505-2E9C-101B-9397-08002B2CF9AE}" pid="12" name="MSIP_Label_d8a60473-494b-4586-a1bb-b0e663054676_SiteId">
    <vt:lpwstr>be7760ed-5953-484b-ae95-d0a16dfa09e5</vt:lpwstr>
  </property>
  <property fmtid="{D5CDD505-2E9C-101B-9397-08002B2CF9AE}" pid="13" name="bjDocumentSecurityLabel">
    <vt:lpwstr>This item has no classification</vt:lpwstr>
  </property>
  <property fmtid="{D5CDD505-2E9C-101B-9397-08002B2CF9AE}" pid="14" name="MSIP_Label_d8a60473-494b-4586-a1bb-b0e663054676_Method">
    <vt:lpwstr>Privileged</vt:lpwstr>
  </property>
  <property fmtid="{D5CDD505-2E9C-101B-9397-08002B2CF9AE}" pid="15" name="bjClsUserRVM">
    <vt:lpwstr>[]</vt:lpwstr>
  </property>
  <property fmtid="{D5CDD505-2E9C-101B-9397-08002B2CF9AE}" pid="16" name="MSIP_Label_d8a60473-494b-4586-a1bb-b0e663054676_Name">
    <vt:lpwstr>MOD-1-O-‘UNMARKED’</vt:lpwstr>
  </property>
  <property fmtid="{D5CDD505-2E9C-101B-9397-08002B2CF9AE}" pid="17" name="PrsCurSensLabelID">
    <vt:lpwstr>188fc77e-108d-431d-8e04-fc2b6be69382</vt:lpwstr>
  </property>
  <property fmtid="{D5CDD505-2E9C-101B-9397-08002B2CF9AE}" pid="18" name="DocRiskLevel">
    <vt:lpwstr/>
  </property>
  <property fmtid="{D5CDD505-2E9C-101B-9397-08002B2CF9AE}" pid="19" name="DocRiskLevelWizardText">
    <vt:lpwstr>Public (no marking)</vt:lpwstr>
  </property>
  <property fmtid="{D5CDD505-2E9C-101B-9397-08002B2CF9AE}" pid="20" name="DocRiskLevelWizardMarker">
    <vt:lpwstr/>
  </property>
</Properties>
</file>