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256" r:id="rId7"/>
    <p:sldId id="2147475960" r:id="rId8"/>
    <p:sldId id="324" r:id="rId9"/>
    <p:sldId id="325" r:id="rId10"/>
    <p:sldId id="326" r:id="rId11"/>
    <p:sldId id="327" r:id="rId12"/>
    <p:sldId id="328" r:id="rId13"/>
    <p:sldId id="329" r:id="rId14"/>
    <p:sldId id="330" r:id="rId15"/>
    <p:sldId id="331" r:id="rId16"/>
    <p:sldId id="332" r:id="rId17"/>
    <p:sldId id="2147475963" r:id="rId18"/>
    <p:sldId id="2147475962" r:id="rId19"/>
    <p:sldId id="2147475965" r:id="rId20"/>
    <p:sldId id="2147475964"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MJS" id="{E0EC264E-70DC-4F9A-936B-87B9E564D963}">
          <p14:sldIdLst>
            <p14:sldId id="256"/>
          </p14:sldIdLst>
        </p14:section>
        <p14:section name="Occurrence Reporting - SW" id="{53E4A3CA-5C6E-430B-8DA9-1A9EA2DABB5D}">
          <p14:sldIdLst/>
        </p14:section>
        <p14:section name="ECtRtL - MJS" id="{4DCA0176-6E0D-43EC-A18B-64861738969E}">
          <p14:sldIdLst/>
        </p14:section>
        <p14:section name="Fault Reporting - SW" id="{9C041C2D-51CB-4DEF-B28C-E2731F029418}">
          <p14:sldIdLst/>
        </p14:section>
        <p14:section name="MJS" id="{0C5A7FC3-A42F-4EF8-9F1D-D32CEBAFB07A}">
          <p14:sldIdLst/>
        </p14:section>
        <p14:section name="ADS, MS, &amp; Mods - SW" id="{FE9B1B3A-271E-47EA-9B71-72A899E266C6}">
          <p14:sldIdLst>
            <p14:sldId id="2147475960"/>
            <p14:sldId id="324"/>
            <p14:sldId id="325"/>
            <p14:sldId id="326"/>
            <p14:sldId id="327"/>
            <p14:sldId id="328"/>
            <p14:sldId id="329"/>
            <p14:sldId id="330"/>
            <p14:sldId id="331"/>
            <p14:sldId id="332"/>
            <p14:sldId id="2147475963"/>
            <p14:sldId id="2147475962"/>
            <p14:sldId id="2147475965"/>
            <p14:sldId id="2147475964"/>
          </p14:sldIdLst>
        </p14:section>
        <p14:section name="Mod - SW" id="{6F0E313C-3528-4194-9281-3115701E71B6}">
          <p14:sldIdLst>
            <p14:sldId id="337"/>
            <p14:sldId id="338"/>
            <p14:sldId id="339"/>
            <p14:sldId id="340"/>
            <p14:sldId id="341"/>
            <p14:sldId id="342"/>
            <p14:sldId id="343"/>
            <p14:sldId id="344"/>
            <p14:sldId id="345"/>
            <p14:sldId id="346"/>
            <p14:sldId id="347"/>
            <p14:sldId id="348"/>
          </p14:sldIdLst>
        </p14:section>
        <p14:section name="HF, RTSR &amp; Summary -MJS" id="{9BDD7892-0F16-4D37-B8DE-885059601F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9DCF4"/>
    <a:srgbClr val="50738A"/>
    <a:srgbClr val="4472C4"/>
    <a:srgbClr val="FF0000"/>
    <a:srgbClr val="00B0F0"/>
    <a:srgbClr val="EDEDED"/>
    <a:srgbClr val="56227D"/>
    <a:srgbClr val="0AB4C1"/>
    <a:srgbClr val="CF2F44"/>
    <a:srgbClr val="62A8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82BA9-5C00-49C7-A669-36698AECF2AB}" v="620" dt="2025-10-01T13:31:21.703"/>
    <p1510:client id="{93C4302A-A253-012A-0E15-C4C616B082D9}" v="6" dt="2025-10-02T12:54:39.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628" autoAdjust="0"/>
  </p:normalViewPr>
  <p:slideViewPr>
    <p:cSldViewPr snapToGrid="0">
      <p:cViewPr varScale="1">
        <p:scale>
          <a:sx n="68" d="100"/>
          <a:sy n="68" d="100"/>
        </p:scale>
        <p:origin x="21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inthorpe, Martin" userId="S::martin.stainthorpe@atkinsrealis.com::b6220e26-60f1-47fb-895a-d9e9ec9aa531" providerId="AD" clId="Web-{F2B79471-BF0F-1B81-E289-DFDD895163F7}"/>
    <pc:docChg chg="modSld">
      <pc:chgData name="Stainthorpe, Martin" userId="S::martin.stainthorpe@atkinsrealis.com::b6220e26-60f1-47fb-895a-d9e9ec9aa531" providerId="AD" clId="Web-{F2B79471-BF0F-1B81-E289-DFDD895163F7}" dt="2025-09-11T16:04:30.719" v="4" actId="1076"/>
      <pc:docMkLst>
        <pc:docMk/>
      </pc:docMkLst>
      <pc:sldChg chg="addSp delSp modSp">
        <pc:chgData name="Stainthorpe, Martin" userId="S::martin.stainthorpe@atkinsrealis.com::b6220e26-60f1-47fb-895a-d9e9ec9aa531" providerId="AD" clId="Web-{F2B79471-BF0F-1B81-E289-DFDD895163F7}" dt="2025-09-11T16:04:30.719" v="4" actId="1076"/>
        <pc:sldMkLst>
          <pc:docMk/>
          <pc:sldMk cId="1057313581" sldId="344"/>
        </pc:sldMkLst>
        <pc:picChg chg="add mod">
          <ac:chgData name="Stainthorpe, Martin" userId="S::martin.stainthorpe@atkinsrealis.com::b6220e26-60f1-47fb-895a-d9e9ec9aa531" providerId="AD" clId="Web-{F2B79471-BF0F-1B81-E289-DFDD895163F7}" dt="2025-09-11T16:04:30.719" v="4" actId="1076"/>
          <ac:picMkLst>
            <pc:docMk/>
            <pc:sldMk cId="1057313581" sldId="344"/>
            <ac:picMk id="10" creationId="{3912BB28-6ED4-E60F-B2E5-551CE465065C}"/>
          </ac:picMkLst>
        </pc:picChg>
      </pc:sldChg>
    </pc:docChg>
  </pc:docChgLst>
  <pc:docChgLst>
    <pc:chgData name="Stainthorpe, Martin" userId="S::martin.stainthorpe@atkinsrealis.com::b6220e26-60f1-47fb-895a-d9e9ec9aa531" providerId="AD" clId="Web-{DFEBF6D3-B764-9E13-26D5-5A0209158EA7}"/>
    <pc:docChg chg="modSld sldOrd">
      <pc:chgData name="Stainthorpe, Martin" userId="S::martin.stainthorpe@atkinsrealis.com::b6220e26-60f1-47fb-895a-d9e9ec9aa531" providerId="AD" clId="Web-{DFEBF6D3-B764-9E13-26D5-5A0209158EA7}" dt="2025-09-11T15:34:55.650" v="29"/>
      <pc:docMkLst>
        <pc:docMk/>
      </pc:docMkLst>
      <pc:sldChg chg="delSp">
        <pc:chgData name="Stainthorpe, Martin" userId="S::martin.stainthorpe@atkinsrealis.com::b6220e26-60f1-47fb-895a-d9e9ec9aa531" providerId="AD" clId="Web-{DFEBF6D3-B764-9E13-26D5-5A0209158EA7}" dt="2025-09-11T15:34:55.650" v="29"/>
        <pc:sldMkLst>
          <pc:docMk/>
          <pc:sldMk cId="601437673" sldId="256"/>
        </pc:sldMkLst>
      </pc:sldChg>
      <pc:sldChg chg="delSp">
        <pc:chgData name="Stainthorpe, Martin" userId="S::martin.stainthorpe@atkinsrealis.com::b6220e26-60f1-47fb-895a-d9e9ec9aa531" providerId="AD" clId="Web-{DFEBF6D3-B764-9E13-26D5-5A0209158EA7}" dt="2025-09-11T15:34:49.165" v="27"/>
        <pc:sldMkLst>
          <pc:docMk/>
          <pc:sldMk cId="2320679619" sldId="324"/>
        </pc:sldMkLst>
      </pc:sldChg>
      <pc:sldChg chg="delSp">
        <pc:chgData name="Stainthorpe, Martin" userId="S::martin.stainthorpe@atkinsrealis.com::b6220e26-60f1-47fb-895a-d9e9ec9aa531" providerId="AD" clId="Web-{DFEBF6D3-B764-9E13-26D5-5A0209158EA7}" dt="2025-09-11T15:34:46.071" v="26"/>
        <pc:sldMkLst>
          <pc:docMk/>
          <pc:sldMk cId="4147190594" sldId="325"/>
        </pc:sldMkLst>
      </pc:sldChg>
      <pc:sldChg chg="delSp">
        <pc:chgData name="Stainthorpe, Martin" userId="S::martin.stainthorpe@atkinsrealis.com::b6220e26-60f1-47fb-895a-d9e9ec9aa531" providerId="AD" clId="Web-{DFEBF6D3-B764-9E13-26D5-5A0209158EA7}" dt="2025-09-11T15:34:42.946" v="25"/>
        <pc:sldMkLst>
          <pc:docMk/>
          <pc:sldMk cId="1519434868" sldId="326"/>
        </pc:sldMkLst>
      </pc:sldChg>
      <pc:sldChg chg="delSp">
        <pc:chgData name="Stainthorpe, Martin" userId="S::martin.stainthorpe@atkinsrealis.com::b6220e26-60f1-47fb-895a-d9e9ec9aa531" providerId="AD" clId="Web-{DFEBF6D3-B764-9E13-26D5-5A0209158EA7}" dt="2025-09-11T15:34:38.618" v="24"/>
        <pc:sldMkLst>
          <pc:docMk/>
          <pc:sldMk cId="3324083074" sldId="327"/>
        </pc:sldMkLst>
      </pc:sldChg>
      <pc:sldChg chg="delSp">
        <pc:chgData name="Stainthorpe, Martin" userId="S::martin.stainthorpe@atkinsrealis.com::b6220e26-60f1-47fb-895a-d9e9ec9aa531" providerId="AD" clId="Web-{DFEBF6D3-B764-9E13-26D5-5A0209158EA7}" dt="2025-09-11T15:34:34.415" v="23"/>
        <pc:sldMkLst>
          <pc:docMk/>
          <pc:sldMk cId="3883453767" sldId="328"/>
        </pc:sldMkLst>
      </pc:sldChg>
      <pc:sldChg chg="delSp">
        <pc:chgData name="Stainthorpe, Martin" userId="S::martin.stainthorpe@atkinsrealis.com::b6220e26-60f1-47fb-895a-d9e9ec9aa531" providerId="AD" clId="Web-{DFEBF6D3-B764-9E13-26D5-5A0209158EA7}" dt="2025-09-11T15:34:04.680" v="22"/>
        <pc:sldMkLst>
          <pc:docMk/>
          <pc:sldMk cId="4219496673" sldId="329"/>
        </pc:sldMkLst>
      </pc:sldChg>
      <pc:sldChg chg="delSp">
        <pc:chgData name="Stainthorpe, Martin" userId="S::martin.stainthorpe@atkinsrealis.com::b6220e26-60f1-47fb-895a-d9e9ec9aa531" providerId="AD" clId="Web-{DFEBF6D3-B764-9E13-26D5-5A0209158EA7}" dt="2025-09-11T15:33:31.570" v="21"/>
        <pc:sldMkLst>
          <pc:docMk/>
          <pc:sldMk cId="978744464" sldId="330"/>
        </pc:sldMkLst>
      </pc:sldChg>
      <pc:sldChg chg="delSp">
        <pc:chgData name="Stainthorpe, Martin" userId="S::martin.stainthorpe@atkinsrealis.com::b6220e26-60f1-47fb-895a-d9e9ec9aa531" providerId="AD" clId="Web-{DFEBF6D3-B764-9E13-26D5-5A0209158EA7}" dt="2025-09-11T15:33:27.320" v="20"/>
        <pc:sldMkLst>
          <pc:docMk/>
          <pc:sldMk cId="2989555300" sldId="331"/>
        </pc:sldMkLst>
      </pc:sldChg>
      <pc:sldChg chg="delSp">
        <pc:chgData name="Stainthorpe, Martin" userId="S::martin.stainthorpe@atkinsrealis.com::b6220e26-60f1-47fb-895a-d9e9ec9aa531" providerId="AD" clId="Web-{DFEBF6D3-B764-9E13-26D5-5A0209158EA7}" dt="2025-09-11T15:33:22.929" v="19"/>
        <pc:sldMkLst>
          <pc:docMk/>
          <pc:sldMk cId="430677990" sldId="332"/>
        </pc:sldMkLst>
      </pc:sldChg>
      <pc:sldChg chg="ord">
        <pc:chgData name="Stainthorpe, Martin" userId="S::martin.stainthorpe@atkinsrealis.com::b6220e26-60f1-47fb-895a-d9e9ec9aa531" providerId="AD" clId="Web-{DFEBF6D3-B764-9E13-26D5-5A0209158EA7}" dt="2025-09-11T15:23:53.189" v="0"/>
        <pc:sldMkLst>
          <pc:docMk/>
          <pc:sldMk cId="1764253514" sldId="337"/>
        </pc:sldMkLst>
      </pc:sldChg>
      <pc:sldChg chg="delSp">
        <pc:chgData name="Stainthorpe, Martin" userId="S::martin.stainthorpe@atkinsrealis.com::b6220e26-60f1-47fb-895a-d9e9ec9aa531" providerId="AD" clId="Web-{DFEBF6D3-B764-9E13-26D5-5A0209158EA7}" dt="2025-09-11T15:32:53.537" v="15"/>
        <pc:sldMkLst>
          <pc:docMk/>
          <pc:sldMk cId="3470358553" sldId="338"/>
        </pc:sldMkLst>
      </pc:sldChg>
      <pc:sldChg chg="delSp ord">
        <pc:chgData name="Stainthorpe, Martin" userId="S::martin.stainthorpe@atkinsrealis.com::b6220e26-60f1-47fb-895a-d9e9ec9aa531" providerId="AD" clId="Web-{DFEBF6D3-B764-9E13-26D5-5A0209158EA7}" dt="2025-09-11T15:32:48.100" v="14"/>
        <pc:sldMkLst>
          <pc:docMk/>
          <pc:sldMk cId="3991257767" sldId="339"/>
        </pc:sldMkLst>
      </pc:sldChg>
      <pc:sldChg chg="delSp">
        <pc:chgData name="Stainthorpe, Martin" userId="S::martin.stainthorpe@atkinsrealis.com::b6220e26-60f1-47fb-895a-d9e9ec9aa531" providerId="AD" clId="Web-{DFEBF6D3-B764-9E13-26D5-5A0209158EA7}" dt="2025-09-11T15:32:43.350" v="13"/>
        <pc:sldMkLst>
          <pc:docMk/>
          <pc:sldMk cId="2051138453" sldId="340"/>
        </pc:sldMkLst>
      </pc:sldChg>
      <pc:sldChg chg="delSp">
        <pc:chgData name="Stainthorpe, Martin" userId="S::martin.stainthorpe@atkinsrealis.com::b6220e26-60f1-47fb-895a-d9e9ec9aa531" providerId="AD" clId="Web-{DFEBF6D3-B764-9E13-26D5-5A0209158EA7}" dt="2025-09-11T15:32:38.693" v="12"/>
        <pc:sldMkLst>
          <pc:docMk/>
          <pc:sldMk cId="106904187" sldId="341"/>
        </pc:sldMkLst>
      </pc:sldChg>
      <pc:sldChg chg="delSp ord">
        <pc:chgData name="Stainthorpe, Martin" userId="S::martin.stainthorpe@atkinsrealis.com::b6220e26-60f1-47fb-895a-d9e9ec9aa531" providerId="AD" clId="Web-{DFEBF6D3-B764-9E13-26D5-5A0209158EA7}" dt="2025-09-11T15:32:33.959" v="11"/>
        <pc:sldMkLst>
          <pc:docMk/>
          <pc:sldMk cId="224667041" sldId="342"/>
        </pc:sldMkLst>
      </pc:sldChg>
      <pc:sldChg chg="delSp">
        <pc:chgData name="Stainthorpe, Martin" userId="S::martin.stainthorpe@atkinsrealis.com::b6220e26-60f1-47fb-895a-d9e9ec9aa531" providerId="AD" clId="Web-{DFEBF6D3-B764-9E13-26D5-5A0209158EA7}" dt="2025-09-11T15:29:28.092" v="2"/>
        <pc:sldMkLst>
          <pc:docMk/>
          <pc:sldMk cId="2804707422" sldId="343"/>
        </pc:sldMkLst>
      </pc:sldChg>
      <pc:sldChg chg="delSp">
        <pc:chgData name="Stainthorpe, Martin" userId="S::martin.stainthorpe@atkinsrealis.com::b6220e26-60f1-47fb-895a-d9e9ec9aa531" providerId="AD" clId="Web-{DFEBF6D3-B764-9E13-26D5-5A0209158EA7}" dt="2025-09-11T15:30:33.329" v="3"/>
        <pc:sldMkLst>
          <pc:docMk/>
          <pc:sldMk cId="1057313581" sldId="344"/>
        </pc:sldMkLst>
      </pc:sldChg>
      <pc:sldChg chg="delSp">
        <pc:chgData name="Stainthorpe, Martin" userId="S::martin.stainthorpe@atkinsrealis.com::b6220e26-60f1-47fb-895a-d9e9ec9aa531" providerId="AD" clId="Web-{DFEBF6D3-B764-9E13-26D5-5A0209158EA7}" dt="2025-09-11T15:32:28.255" v="9"/>
        <pc:sldMkLst>
          <pc:docMk/>
          <pc:sldMk cId="35870308" sldId="345"/>
        </pc:sldMkLst>
      </pc:sldChg>
      <pc:sldChg chg="delSp">
        <pc:chgData name="Stainthorpe, Martin" userId="S::martin.stainthorpe@atkinsrealis.com::b6220e26-60f1-47fb-895a-d9e9ec9aa531" providerId="AD" clId="Web-{DFEBF6D3-B764-9E13-26D5-5A0209158EA7}" dt="2025-09-11T15:32:24.646" v="8"/>
        <pc:sldMkLst>
          <pc:docMk/>
          <pc:sldMk cId="2442422673" sldId="346"/>
        </pc:sldMkLst>
      </pc:sldChg>
      <pc:sldChg chg="delSp ord">
        <pc:chgData name="Stainthorpe, Martin" userId="S::martin.stainthorpe@atkinsrealis.com::b6220e26-60f1-47fb-895a-d9e9ec9aa531" providerId="AD" clId="Web-{DFEBF6D3-B764-9E13-26D5-5A0209158EA7}" dt="2025-09-11T15:32:21.208" v="7"/>
        <pc:sldMkLst>
          <pc:docMk/>
          <pc:sldMk cId="2439344138" sldId="347"/>
        </pc:sldMkLst>
      </pc:sldChg>
      <pc:sldChg chg="delSp modSp">
        <pc:chgData name="Stainthorpe, Martin" userId="S::martin.stainthorpe@atkinsrealis.com::b6220e26-60f1-47fb-895a-d9e9ec9aa531" providerId="AD" clId="Web-{DFEBF6D3-B764-9E13-26D5-5A0209158EA7}" dt="2025-09-11T15:32:17.177" v="5"/>
        <pc:sldMkLst>
          <pc:docMk/>
          <pc:sldMk cId="4213517410" sldId="348"/>
        </pc:sldMkLst>
      </pc:sldChg>
      <pc:sldChg chg="delSp">
        <pc:chgData name="Stainthorpe, Martin" userId="S::martin.stainthorpe@atkinsrealis.com::b6220e26-60f1-47fb-895a-d9e9ec9aa531" providerId="AD" clId="Web-{DFEBF6D3-B764-9E13-26D5-5A0209158EA7}" dt="2025-09-11T15:34:51.993" v="28"/>
        <pc:sldMkLst>
          <pc:docMk/>
          <pc:sldMk cId="1876882625" sldId="2147475960"/>
        </pc:sldMkLst>
      </pc:sldChg>
      <pc:sldChg chg="delSp">
        <pc:chgData name="Stainthorpe, Martin" userId="S::martin.stainthorpe@atkinsrealis.com::b6220e26-60f1-47fb-895a-d9e9ec9aa531" providerId="AD" clId="Web-{DFEBF6D3-B764-9E13-26D5-5A0209158EA7}" dt="2025-09-11T15:33:00.288" v="17"/>
        <pc:sldMkLst>
          <pc:docMk/>
          <pc:sldMk cId="1128026343" sldId="2147475962"/>
        </pc:sldMkLst>
      </pc:sldChg>
      <pc:sldChg chg="delSp">
        <pc:chgData name="Stainthorpe, Martin" userId="S::martin.stainthorpe@atkinsrealis.com::b6220e26-60f1-47fb-895a-d9e9ec9aa531" providerId="AD" clId="Web-{DFEBF6D3-B764-9E13-26D5-5A0209158EA7}" dt="2025-09-11T15:33:19.413" v="18"/>
        <pc:sldMkLst>
          <pc:docMk/>
          <pc:sldMk cId="3215198686" sldId="2147475963"/>
        </pc:sldMkLst>
      </pc:sldChg>
    </pc:docChg>
  </pc:docChgLst>
  <pc:docChgLst>
    <pc:chgData name="Horbury, Emily" userId="2de34309-3185-463f-9282-e7085f22f7c2" providerId="ADAL" clId="{73602BF9-9F38-4FA1-844F-F86A22B2B164}"/>
    <pc:docChg chg="modSld modMainMaster">
      <pc:chgData name="Horbury, Emily" userId="2de34309-3185-463f-9282-e7085f22f7c2" providerId="ADAL" clId="{73602BF9-9F38-4FA1-844F-F86A22B2B164}" dt="2025-09-11T10:33:50.527" v="79"/>
      <pc:docMkLst>
        <pc:docMk/>
      </pc:docMkLst>
      <pc:sldChg chg="addSp modSp">
        <pc:chgData name="Horbury, Emily" userId="2de34309-3185-463f-9282-e7085f22f7c2" providerId="ADAL" clId="{73602BF9-9F38-4FA1-844F-F86A22B2B164}" dt="2025-09-11T10:33:50.495" v="54"/>
        <pc:sldMkLst>
          <pc:docMk/>
          <pc:sldMk cId="601437673" sldId="256"/>
        </pc:sldMkLst>
      </pc:sldChg>
      <pc:sldChg chg="addSp modSp">
        <pc:chgData name="Horbury, Emily" userId="2de34309-3185-463f-9282-e7085f22f7c2" providerId="ADAL" clId="{73602BF9-9F38-4FA1-844F-F86A22B2B164}" dt="2025-09-11T10:33:50.495" v="56"/>
        <pc:sldMkLst>
          <pc:docMk/>
          <pc:sldMk cId="2320679619" sldId="324"/>
        </pc:sldMkLst>
      </pc:sldChg>
      <pc:sldChg chg="addSp modSp">
        <pc:chgData name="Horbury, Emily" userId="2de34309-3185-463f-9282-e7085f22f7c2" providerId="ADAL" clId="{73602BF9-9F38-4FA1-844F-F86A22B2B164}" dt="2025-09-11T10:33:50.495" v="57"/>
        <pc:sldMkLst>
          <pc:docMk/>
          <pc:sldMk cId="4147190594" sldId="325"/>
        </pc:sldMkLst>
      </pc:sldChg>
      <pc:sldChg chg="addSp modSp">
        <pc:chgData name="Horbury, Emily" userId="2de34309-3185-463f-9282-e7085f22f7c2" providerId="ADAL" clId="{73602BF9-9F38-4FA1-844F-F86A22B2B164}" dt="2025-09-11T10:33:50.495" v="58"/>
        <pc:sldMkLst>
          <pc:docMk/>
          <pc:sldMk cId="1519434868" sldId="326"/>
        </pc:sldMkLst>
      </pc:sldChg>
      <pc:sldChg chg="addSp modSp">
        <pc:chgData name="Horbury, Emily" userId="2de34309-3185-463f-9282-e7085f22f7c2" providerId="ADAL" clId="{73602BF9-9F38-4FA1-844F-F86A22B2B164}" dt="2025-09-11T10:33:50.495" v="59"/>
        <pc:sldMkLst>
          <pc:docMk/>
          <pc:sldMk cId="3324083074" sldId="327"/>
        </pc:sldMkLst>
      </pc:sldChg>
      <pc:sldChg chg="addSp modSp">
        <pc:chgData name="Horbury, Emily" userId="2de34309-3185-463f-9282-e7085f22f7c2" providerId="ADAL" clId="{73602BF9-9F38-4FA1-844F-F86A22B2B164}" dt="2025-09-11T10:33:50.495" v="60"/>
        <pc:sldMkLst>
          <pc:docMk/>
          <pc:sldMk cId="3883453767" sldId="328"/>
        </pc:sldMkLst>
      </pc:sldChg>
      <pc:sldChg chg="addSp modSp">
        <pc:chgData name="Horbury, Emily" userId="2de34309-3185-463f-9282-e7085f22f7c2" providerId="ADAL" clId="{73602BF9-9F38-4FA1-844F-F86A22B2B164}" dt="2025-09-11T10:33:50.495" v="61"/>
        <pc:sldMkLst>
          <pc:docMk/>
          <pc:sldMk cId="4219496673" sldId="329"/>
        </pc:sldMkLst>
      </pc:sldChg>
      <pc:sldChg chg="addSp modSp">
        <pc:chgData name="Horbury, Emily" userId="2de34309-3185-463f-9282-e7085f22f7c2" providerId="ADAL" clId="{73602BF9-9F38-4FA1-844F-F86A22B2B164}" dt="2025-09-11T10:33:50.495" v="62"/>
        <pc:sldMkLst>
          <pc:docMk/>
          <pc:sldMk cId="978744464" sldId="330"/>
        </pc:sldMkLst>
      </pc:sldChg>
      <pc:sldChg chg="addSp modSp">
        <pc:chgData name="Horbury, Emily" userId="2de34309-3185-463f-9282-e7085f22f7c2" providerId="ADAL" clId="{73602BF9-9F38-4FA1-844F-F86A22B2B164}" dt="2025-09-11T10:33:50.495" v="63"/>
        <pc:sldMkLst>
          <pc:docMk/>
          <pc:sldMk cId="2989555300" sldId="331"/>
        </pc:sldMkLst>
      </pc:sldChg>
      <pc:sldChg chg="addSp modSp">
        <pc:chgData name="Horbury, Emily" userId="2de34309-3185-463f-9282-e7085f22f7c2" providerId="ADAL" clId="{73602BF9-9F38-4FA1-844F-F86A22B2B164}" dt="2025-09-11T10:33:50.511" v="64"/>
        <pc:sldMkLst>
          <pc:docMk/>
          <pc:sldMk cId="430677990" sldId="332"/>
        </pc:sldMkLst>
      </pc:sldChg>
      <pc:sldChg chg="addSp modSp">
        <pc:chgData name="Horbury, Emily" userId="2de34309-3185-463f-9282-e7085f22f7c2" providerId="ADAL" clId="{73602BF9-9F38-4FA1-844F-F86A22B2B164}" dt="2025-09-11T10:33:50.511" v="68"/>
        <pc:sldMkLst>
          <pc:docMk/>
          <pc:sldMk cId="1764253514" sldId="337"/>
        </pc:sldMkLst>
        <pc:spChg chg="add mod">
          <ac:chgData name="Horbury, Emily" userId="2de34309-3185-463f-9282-e7085f22f7c2" providerId="ADAL" clId="{73602BF9-9F38-4FA1-844F-F86A22B2B164}" dt="2025-09-11T10:33:50.511" v="68"/>
          <ac:spMkLst>
            <pc:docMk/>
            <pc:sldMk cId="1764253514" sldId="337"/>
            <ac:spMk id="2" creationId="{8BA5DF2A-BD82-82F1-4CD6-E69D52C6EAB6}"/>
          </ac:spMkLst>
        </pc:spChg>
      </pc:sldChg>
      <pc:sldChg chg="addSp modSp">
        <pc:chgData name="Horbury, Emily" userId="2de34309-3185-463f-9282-e7085f22f7c2" providerId="ADAL" clId="{73602BF9-9F38-4FA1-844F-F86A22B2B164}" dt="2025-09-11T10:33:50.511" v="69"/>
        <pc:sldMkLst>
          <pc:docMk/>
          <pc:sldMk cId="3470358553" sldId="338"/>
        </pc:sldMkLst>
      </pc:sldChg>
      <pc:sldChg chg="addSp modSp">
        <pc:chgData name="Horbury, Emily" userId="2de34309-3185-463f-9282-e7085f22f7c2" providerId="ADAL" clId="{73602BF9-9F38-4FA1-844F-F86A22B2B164}" dt="2025-09-11T10:33:50.511" v="70"/>
        <pc:sldMkLst>
          <pc:docMk/>
          <pc:sldMk cId="3991257767" sldId="339"/>
        </pc:sldMkLst>
      </pc:sldChg>
      <pc:sldChg chg="addSp modSp">
        <pc:chgData name="Horbury, Emily" userId="2de34309-3185-463f-9282-e7085f22f7c2" providerId="ADAL" clId="{73602BF9-9F38-4FA1-844F-F86A22B2B164}" dt="2025-09-11T10:33:50.511" v="71"/>
        <pc:sldMkLst>
          <pc:docMk/>
          <pc:sldMk cId="2051138453" sldId="340"/>
        </pc:sldMkLst>
      </pc:sldChg>
      <pc:sldChg chg="addSp modSp">
        <pc:chgData name="Horbury, Emily" userId="2de34309-3185-463f-9282-e7085f22f7c2" providerId="ADAL" clId="{73602BF9-9F38-4FA1-844F-F86A22B2B164}" dt="2025-09-11T10:33:50.511" v="72"/>
        <pc:sldMkLst>
          <pc:docMk/>
          <pc:sldMk cId="106904187" sldId="341"/>
        </pc:sldMkLst>
      </pc:sldChg>
      <pc:sldChg chg="addSp modSp">
        <pc:chgData name="Horbury, Emily" userId="2de34309-3185-463f-9282-e7085f22f7c2" providerId="ADAL" clId="{73602BF9-9F38-4FA1-844F-F86A22B2B164}" dt="2025-09-11T10:33:50.511" v="73"/>
        <pc:sldMkLst>
          <pc:docMk/>
          <pc:sldMk cId="224667041" sldId="342"/>
        </pc:sldMkLst>
      </pc:sldChg>
      <pc:sldChg chg="addSp modSp">
        <pc:chgData name="Horbury, Emily" userId="2de34309-3185-463f-9282-e7085f22f7c2" providerId="ADAL" clId="{73602BF9-9F38-4FA1-844F-F86A22B2B164}" dt="2025-09-11T10:33:50.511" v="74"/>
        <pc:sldMkLst>
          <pc:docMk/>
          <pc:sldMk cId="2804707422" sldId="343"/>
        </pc:sldMkLst>
      </pc:sldChg>
      <pc:sldChg chg="addSp modSp">
        <pc:chgData name="Horbury, Emily" userId="2de34309-3185-463f-9282-e7085f22f7c2" providerId="ADAL" clId="{73602BF9-9F38-4FA1-844F-F86A22B2B164}" dt="2025-09-11T10:33:50.511" v="75"/>
        <pc:sldMkLst>
          <pc:docMk/>
          <pc:sldMk cId="1057313581" sldId="344"/>
        </pc:sldMkLst>
      </pc:sldChg>
      <pc:sldChg chg="addSp modSp">
        <pc:chgData name="Horbury, Emily" userId="2de34309-3185-463f-9282-e7085f22f7c2" providerId="ADAL" clId="{73602BF9-9F38-4FA1-844F-F86A22B2B164}" dt="2025-09-11T10:33:50.527" v="76"/>
        <pc:sldMkLst>
          <pc:docMk/>
          <pc:sldMk cId="35870308" sldId="345"/>
        </pc:sldMkLst>
      </pc:sldChg>
      <pc:sldChg chg="addSp modSp">
        <pc:chgData name="Horbury, Emily" userId="2de34309-3185-463f-9282-e7085f22f7c2" providerId="ADAL" clId="{73602BF9-9F38-4FA1-844F-F86A22B2B164}" dt="2025-09-11T10:33:50.527" v="77"/>
        <pc:sldMkLst>
          <pc:docMk/>
          <pc:sldMk cId="2442422673" sldId="346"/>
        </pc:sldMkLst>
      </pc:sldChg>
      <pc:sldChg chg="addSp modSp">
        <pc:chgData name="Horbury, Emily" userId="2de34309-3185-463f-9282-e7085f22f7c2" providerId="ADAL" clId="{73602BF9-9F38-4FA1-844F-F86A22B2B164}" dt="2025-09-11T10:33:50.527" v="78"/>
        <pc:sldMkLst>
          <pc:docMk/>
          <pc:sldMk cId="2439344138" sldId="347"/>
        </pc:sldMkLst>
      </pc:sldChg>
      <pc:sldChg chg="addSp modSp">
        <pc:chgData name="Horbury, Emily" userId="2de34309-3185-463f-9282-e7085f22f7c2" providerId="ADAL" clId="{73602BF9-9F38-4FA1-844F-F86A22B2B164}" dt="2025-09-11T10:33:50.527" v="79"/>
        <pc:sldMkLst>
          <pc:docMk/>
          <pc:sldMk cId="4213517410" sldId="348"/>
        </pc:sldMkLst>
      </pc:sldChg>
      <pc:sldChg chg="addSp modSp">
        <pc:chgData name="Horbury, Emily" userId="2de34309-3185-463f-9282-e7085f22f7c2" providerId="ADAL" clId="{73602BF9-9F38-4FA1-844F-F86A22B2B164}" dt="2025-09-11T10:33:50.495" v="55"/>
        <pc:sldMkLst>
          <pc:docMk/>
          <pc:sldMk cId="1876882625" sldId="2147475960"/>
        </pc:sldMkLst>
      </pc:sldChg>
      <pc:sldChg chg="addSp modSp">
        <pc:chgData name="Horbury, Emily" userId="2de34309-3185-463f-9282-e7085f22f7c2" providerId="ADAL" clId="{73602BF9-9F38-4FA1-844F-F86A22B2B164}" dt="2025-09-11T10:33:50.511" v="66"/>
        <pc:sldMkLst>
          <pc:docMk/>
          <pc:sldMk cId="1128026343" sldId="2147475962"/>
        </pc:sldMkLst>
      </pc:sldChg>
      <pc:sldChg chg="addSp modSp">
        <pc:chgData name="Horbury, Emily" userId="2de34309-3185-463f-9282-e7085f22f7c2" providerId="ADAL" clId="{73602BF9-9F38-4FA1-844F-F86A22B2B164}" dt="2025-09-11T10:33:50.511" v="65"/>
        <pc:sldMkLst>
          <pc:docMk/>
          <pc:sldMk cId="3215198686" sldId="2147475963"/>
        </pc:sldMkLst>
      </pc:sldChg>
      <pc:sldMasterChg chg="addSp modSp modSldLayout">
        <pc:chgData name="Horbury, Emily" userId="2de34309-3185-463f-9282-e7085f22f7c2" providerId="ADAL" clId="{73602BF9-9F38-4FA1-844F-F86A22B2B164}" dt="2025-09-11T10:33:50.495" v="53"/>
        <pc:sldMasterMkLst>
          <pc:docMk/>
          <pc:sldMasterMk cId="807410912" sldId="2147483648"/>
        </pc:sldMasterMkLst>
        <pc:spChg chg="add mod">
          <ac:chgData name="Horbury, Emily" userId="2de34309-3185-463f-9282-e7085f22f7c2" providerId="ADAL" clId="{73602BF9-9F38-4FA1-844F-F86A22B2B164}" dt="2025-09-11T10:33:50.416" v="0"/>
          <ac:spMkLst>
            <pc:docMk/>
            <pc:sldMasterMk cId="807410912" sldId="2147483648"/>
            <ac:spMk id="6" creationId="{012F7006-AA20-6E42-32A5-A06715450C55}"/>
          </ac:spMkLst>
        </pc:spChg>
        <pc:sldLayoutChg chg="addSp modSp">
          <pc:chgData name="Horbury, Emily" userId="2de34309-3185-463f-9282-e7085f22f7c2" providerId="ADAL" clId="{73602BF9-9F38-4FA1-844F-F86A22B2B164}" dt="2025-09-11T10:33:50.432" v="1"/>
          <pc:sldLayoutMkLst>
            <pc:docMk/>
            <pc:sldMasterMk cId="807410912" sldId="2147483648"/>
            <pc:sldLayoutMk cId="1452906249" sldId="2147483649"/>
          </pc:sldLayoutMkLst>
          <pc:spChg chg="add mod">
            <ac:chgData name="Horbury, Emily" userId="2de34309-3185-463f-9282-e7085f22f7c2" providerId="ADAL" clId="{73602BF9-9F38-4FA1-844F-F86A22B2B164}" dt="2025-09-11T10:33:50.432" v="1"/>
            <ac:spMkLst>
              <pc:docMk/>
              <pc:sldMasterMk cId="807410912" sldId="2147483648"/>
              <pc:sldLayoutMk cId="1452906249" sldId="2147483649"/>
              <ac:spMk id="4" creationId="{215247D8-6DB7-CCED-0F86-9B58B13E2F97}"/>
            </ac:spMkLst>
          </pc:spChg>
        </pc:sldLayoutChg>
        <pc:sldLayoutChg chg="addSp modSp">
          <pc:chgData name="Horbury, Emily" userId="2de34309-3185-463f-9282-e7085f22f7c2" providerId="ADAL" clId="{73602BF9-9F38-4FA1-844F-F86A22B2B164}" dt="2025-09-11T10:33:50.432" v="4"/>
          <pc:sldLayoutMkLst>
            <pc:docMk/>
            <pc:sldMasterMk cId="807410912" sldId="2147483648"/>
            <pc:sldLayoutMk cId="3237576031" sldId="2147483652"/>
          </pc:sldLayoutMkLst>
          <pc:spChg chg="add mod">
            <ac:chgData name="Horbury, Emily" userId="2de34309-3185-463f-9282-e7085f22f7c2" providerId="ADAL" clId="{73602BF9-9F38-4FA1-844F-F86A22B2B164}" dt="2025-09-11T10:33:50.432" v="4"/>
            <ac:spMkLst>
              <pc:docMk/>
              <pc:sldMasterMk cId="807410912" sldId="2147483648"/>
              <pc:sldLayoutMk cId="3237576031" sldId="2147483652"/>
              <ac:spMk id="4" creationId="{B9B703CF-6731-0BD8-EDD9-B3AD0327BB74}"/>
            </ac:spMkLst>
          </pc:spChg>
        </pc:sldLayoutChg>
        <pc:sldLayoutChg chg="addSp modSp">
          <pc:chgData name="Horbury, Emily" userId="2de34309-3185-463f-9282-e7085f22f7c2" providerId="ADAL" clId="{73602BF9-9F38-4FA1-844F-F86A22B2B164}" dt="2025-09-11T10:33:50.479" v="46"/>
          <pc:sldLayoutMkLst>
            <pc:docMk/>
            <pc:sldMasterMk cId="807410912" sldId="2147483648"/>
            <pc:sldLayoutMk cId="3854473736" sldId="2147483653"/>
          </pc:sldLayoutMkLst>
          <pc:spChg chg="add mod">
            <ac:chgData name="Horbury, Emily" userId="2de34309-3185-463f-9282-e7085f22f7c2" providerId="ADAL" clId="{73602BF9-9F38-4FA1-844F-F86A22B2B164}" dt="2025-09-11T10:33:50.479" v="46"/>
            <ac:spMkLst>
              <pc:docMk/>
              <pc:sldMasterMk cId="807410912" sldId="2147483648"/>
              <pc:sldLayoutMk cId="3854473736" sldId="2147483653"/>
              <ac:spMk id="8" creationId="{99537334-3F70-8D0B-53BB-05AC09BB28A9}"/>
            </ac:spMkLst>
          </pc:spChg>
        </pc:sldLayoutChg>
        <pc:sldLayoutChg chg="addSp modSp">
          <pc:chgData name="Horbury, Emily" userId="2de34309-3185-463f-9282-e7085f22f7c2" providerId="ADAL" clId="{73602BF9-9F38-4FA1-844F-F86A22B2B164}" dt="2025-09-11T10:33:50.479" v="47"/>
          <pc:sldLayoutMkLst>
            <pc:docMk/>
            <pc:sldMasterMk cId="807410912" sldId="2147483648"/>
            <pc:sldLayoutMk cId="1250921003" sldId="2147483654"/>
          </pc:sldLayoutMkLst>
          <pc:spChg chg="add mod">
            <ac:chgData name="Horbury, Emily" userId="2de34309-3185-463f-9282-e7085f22f7c2" providerId="ADAL" clId="{73602BF9-9F38-4FA1-844F-F86A22B2B164}" dt="2025-09-11T10:33:50.479" v="47"/>
            <ac:spMkLst>
              <pc:docMk/>
              <pc:sldMasterMk cId="807410912" sldId="2147483648"/>
              <pc:sldLayoutMk cId="1250921003" sldId="2147483654"/>
              <ac:spMk id="3" creationId="{2652F0F9-8A6A-1805-1ECD-038BF4360F3A}"/>
            </ac:spMkLst>
          </pc:spChg>
        </pc:sldLayoutChg>
        <pc:sldLayoutChg chg="addSp modSp">
          <pc:chgData name="Horbury, Emily" userId="2de34309-3185-463f-9282-e7085f22f7c2" providerId="ADAL" clId="{73602BF9-9F38-4FA1-844F-F86A22B2B164}" dt="2025-09-11T10:33:50.479" v="48"/>
          <pc:sldLayoutMkLst>
            <pc:docMk/>
            <pc:sldMasterMk cId="807410912" sldId="2147483648"/>
            <pc:sldLayoutMk cId="105550832" sldId="2147483655"/>
          </pc:sldLayoutMkLst>
          <pc:spChg chg="add mod">
            <ac:chgData name="Horbury, Emily" userId="2de34309-3185-463f-9282-e7085f22f7c2" providerId="ADAL" clId="{73602BF9-9F38-4FA1-844F-F86A22B2B164}" dt="2025-09-11T10:33:50.479" v="48"/>
            <ac:spMkLst>
              <pc:docMk/>
              <pc:sldMasterMk cId="807410912" sldId="2147483648"/>
              <pc:sldLayoutMk cId="105550832" sldId="2147483655"/>
              <ac:spMk id="3" creationId="{33554085-E89A-6A88-9582-D576FDB56BEE}"/>
            </ac:spMkLst>
          </pc:spChg>
        </pc:sldLayoutChg>
        <pc:sldLayoutChg chg="addSp modSp">
          <pc:chgData name="Horbury, Emily" userId="2de34309-3185-463f-9282-e7085f22f7c2" providerId="ADAL" clId="{73602BF9-9F38-4FA1-844F-F86A22B2B164}" dt="2025-09-11T10:33:50.432" v="3"/>
          <pc:sldLayoutMkLst>
            <pc:docMk/>
            <pc:sldMasterMk cId="807410912" sldId="2147483648"/>
            <pc:sldLayoutMk cId="64869840" sldId="2147483660"/>
          </pc:sldLayoutMkLst>
          <pc:spChg chg="add mod">
            <ac:chgData name="Horbury, Emily" userId="2de34309-3185-463f-9282-e7085f22f7c2" providerId="ADAL" clId="{73602BF9-9F38-4FA1-844F-F86A22B2B164}" dt="2025-09-11T10:33:50.432" v="3"/>
            <ac:spMkLst>
              <pc:docMk/>
              <pc:sldMasterMk cId="807410912" sldId="2147483648"/>
              <pc:sldLayoutMk cId="64869840" sldId="2147483660"/>
              <ac:spMk id="4" creationId="{35C8446F-93C3-EBBA-489E-1FA5EACA1A84}"/>
            </ac:spMkLst>
          </pc:spChg>
        </pc:sldLayoutChg>
        <pc:sldLayoutChg chg="addSp modSp">
          <pc:chgData name="Horbury, Emily" userId="2de34309-3185-463f-9282-e7085f22f7c2" providerId="ADAL" clId="{73602BF9-9F38-4FA1-844F-F86A22B2B164}" dt="2025-09-11T10:33:50.432" v="2"/>
          <pc:sldLayoutMkLst>
            <pc:docMk/>
            <pc:sldMasterMk cId="807410912" sldId="2147483648"/>
            <pc:sldLayoutMk cId="805251557" sldId="2147483661"/>
          </pc:sldLayoutMkLst>
          <pc:spChg chg="add mod">
            <ac:chgData name="Horbury, Emily" userId="2de34309-3185-463f-9282-e7085f22f7c2" providerId="ADAL" clId="{73602BF9-9F38-4FA1-844F-F86A22B2B164}" dt="2025-09-11T10:33:50.432" v="2"/>
            <ac:spMkLst>
              <pc:docMk/>
              <pc:sldMasterMk cId="807410912" sldId="2147483648"/>
              <pc:sldLayoutMk cId="805251557" sldId="2147483661"/>
              <ac:spMk id="2" creationId="{590D1074-9575-51CB-A35C-B7E257A9FD90}"/>
            </ac:spMkLst>
          </pc:spChg>
        </pc:sldLayoutChg>
        <pc:sldLayoutChg chg="addSp modSp">
          <pc:chgData name="Horbury, Emily" userId="2de34309-3185-463f-9282-e7085f22f7c2" providerId="ADAL" clId="{73602BF9-9F38-4FA1-844F-F86A22B2B164}" dt="2025-09-11T10:33:50.432" v="7"/>
          <pc:sldLayoutMkLst>
            <pc:docMk/>
            <pc:sldMasterMk cId="807410912" sldId="2147483648"/>
            <pc:sldLayoutMk cId="2200366293" sldId="2147483662"/>
          </pc:sldLayoutMkLst>
          <pc:spChg chg="add mod">
            <ac:chgData name="Horbury, Emily" userId="2de34309-3185-463f-9282-e7085f22f7c2" providerId="ADAL" clId="{73602BF9-9F38-4FA1-844F-F86A22B2B164}" dt="2025-09-11T10:33:50.432" v="7"/>
            <ac:spMkLst>
              <pc:docMk/>
              <pc:sldMasterMk cId="807410912" sldId="2147483648"/>
              <pc:sldLayoutMk cId="2200366293" sldId="2147483662"/>
              <ac:spMk id="6" creationId="{C80C45A4-3F16-22F9-FEC7-5051F4E67679}"/>
            </ac:spMkLst>
          </pc:spChg>
        </pc:sldLayoutChg>
        <pc:sldLayoutChg chg="addSp modSp">
          <pc:chgData name="Horbury, Emily" userId="2de34309-3185-463f-9282-e7085f22f7c2" providerId="ADAL" clId="{73602BF9-9F38-4FA1-844F-F86A22B2B164}" dt="2025-09-11T10:33:50.432" v="10"/>
          <pc:sldLayoutMkLst>
            <pc:docMk/>
            <pc:sldMasterMk cId="807410912" sldId="2147483648"/>
            <pc:sldLayoutMk cId="516300681" sldId="2147483663"/>
          </pc:sldLayoutMkLst>
          <pc:spChg chg="add mod">
            <ac:chgData name="Horbury, Emily" userId="2de34309-3185-463f-9282-e7085f22f7c2" providerId="ADAL" clId="{73602BF9-9F38-4FA1-844F-F86A22B2B164}" dt="2025-09-11T10:33:50.432" v="10"/>
            <ac:spMkLst>
              <pc:docMk/>
              <pc:sldMasterMk cId="807410912" sldId="2147483648"/>
              <pc:sldLayoutMk cId="516300681" sldId="2147483663"/>
              <ac:spMk id="6" creationId="{95A1BAEC-3145-A65B-B2A3-88BB857001B8}"/>
            </ac:spMkLst>
          </pc:spChg>
        </pc:sldLayoutChg>
        <pc:sldLayoutChg chg="addSp modSp">
          <pc:chgData name="Horbury, Emily" userId="2de34309-3185-463f-9282-e7085f22f7c2" providerId="ADAL" clId="{73602BF9-9F38-4FA1-844F-F86A22B2B164}" dt="2025-09-11T10:33:50.448" v="13"/>
          <pc:sldLayoutMkLst>
            <pc:docMk/>
            <pc:sldMasterMk cId="807410912" sldId="2147483648"/>
            <pc:sldLayoutMk cId="466652906" sldId="2147483664"/>
          </pc:sldLayoutMkLst>
          <pc:spChg chg="add mod">
            <ac:chgData name="Horbury, Emily" userId="2de34309-3185-463f-9282-e7085f22f7c2" providerId="ADAL" clId="{73602BF9-9F38-4FA1-844F-F86A22B2B164}" dt="2025-09-11T10:33:50.448" v="13"/>
            <ac:spMkLst>
              <pc:docMk/>
              <pc:sldMasterMk cId="807410912" sldId="2147483648"/>
              <pc:sldLayoutMk cId="466652906" sldId="2147483664"/>
              <ac:spMk id="6" creationId="{3CE773AC-BA24-4DB6-11D5-C5E488CD20E4}"/>
            </ac:spMkLst>
          </pc:spChg>
        </pc:sldLayoutChg>
        <pc:sldLayoutChg chg="addSp modSp">
          <pc:chgData name="Horbury, Emily" userId="2de34309-3185-463f-9282-e7085f22f7c2" providerId="ADAL" clId="{73602BF9-9F38-4FA1-844F-F86A22B2B164}" dt="2025-09-11T10:33:50.448" v="16"/>
          <pc:sldLayoutMkLst>
            <pc:docMk/>
            <pc:sldMasterMk cId="807410912" sldId="2147483648"/>
            <pc:sldLayoutMk cId="1248481232" sldId="2147483665"/>
          </pc:sldLayoutMkLst>
          <pc:spChg chg="add mod">
            <ac:chgData name="Horbury, Emily" userId="2de34309-3185-463f-9282-e7085f22f7c2" providerId="ADAL" clId="{73602BF9-9F38-4FA1-844F-F86A22B2B164}" dt="2025-09-11T10:33:50.448" v="16"/>
            <ac:spMkLst>
              <pc:docMk/>
              <pc:sldMasterMk cId="807410912" sldId="2147483648"/>
              <pc:sldLayoutMk cId="1248481232" sldId="2147483665"/>
              <ac:spMk id="6" creationId="{03B59409-F858-AD9B-734C-C38E298B173A}"/>
            </ac:spMkLst>
          </pc:spChg>
        </pc:sldLayoutChg>
        <pc:sldLayoutChg chg="addSp modSp">
          <pc:chgData name="Horbury, Emily" userId="2de34309-3185-463f-9282-e7085f22f7c2" providerId="ADAL" clId="{73602BF9-9F38-4FA1-844F-F86A22B2B164}" dt="2025-09-11T10:33:50.432" v="5"/>
          <pc:sldLayoutMkLst>
            <pc:docMk/>
            <pc:sldMasterMk cId="807410912" sldId="2147483648"/>
            <pc:sldLayoutMk cId="2731579024" sldId="2147483666"/>
          </pc:sldLayoutMkLst>
          <pc:spChg chg="add mod">
            <ac:chgData name="Horbury, Emily" userId="2de34309-3185-463f-9282-e7085f22f7c2" providerId="ADAL" clId="{73602BF9-9F38-4FA1-844F-F86A22B2B164}" dt="2025-09-11T10:33:50.432" v="5"/>
            <ac:spMkLst>
              <pc:docMk/>
              <pc:sldMasterMk cId="807410912" sldId="2147483648"/>
              <pc:sldLayoutMk cId="2731579024" sldId="2147483666"/>
              <ac:spMk id="6" creationId="{569123DD-F605-FD40-4191-9CBF2164BF3A}"/>
            </ac:spMkLst>
          </pc:spChg>
        </pc:sldLayoutChg>
        <pc:sldLayoutChg chg="addSp modSp">
          <pc:chgData name="Horbury, Emily" userId="2de34309-3185-463f-9282-e7085f22f7c2" providerId="ADAL" clId="{73602BF9-9F38-4FA1-844F-F86A22B2B164}" dt="2025-09-11T10:33:50.432" v="8"/>
          <pc:sldLayoutMkLst>
            <pc:docMk/>
            <pc:sldMasterMk cId="807410912" sldId="2147483648"/>
            <pc:sldLayoutMk cId="3021152611" sldId="2147483667"/>
          </pc:sldLayoutMkLst>
          <pc:spChg chg="add mod">
            <ac:chgData name="Horbury, Emily" userId="2de34309-3185-463f-9282-e7085f22f7c2" providerId="ADAL" clId="{73602BF9-9F38-4FA1-844F-F86A22B2B164}" dt="2025-09-11T10:33:50.432" v="8"/>
            <ac:spMkLst>
              <pc:docMk/>
              <pc:sldMasterMk cId="807410912" sldId="2147483648"/>
              <pc:sldLayoutMk cId="3021152611" sldId="2147483667"/>
              <ac:spMk id="7" creationId="{31242F97-128A-A9D2-ACBF-934CAA41FAA3}"/>
            </ac:spMkLst>
          </pc:spChg>
        </pc:sldLayoutChg>
        <pc:sldLayoutChg chg="addSp modSp">
          <pc:chgData name="Horbury, Emily" userId="2de34309-3185-463f-9282-e7085f22f7c2" providerId="ADAL" clId="{73602BF9-9F38-4FA1-844F-F86A22B2B164}" dt="2025-09-11T10:33:50.432" v="11"/>
          <pc:sldLayoutMkLst>
            <pc:docMk/>
            <pc:sldMasterMk cId="807410912" sldId="2147483648"/>
            <pc:sldLayoutMk cId="2686936652" sldId="2147483668"/>
          </pc:sldLayoutMkLst>
          <pc:spChg chg="add mod">
            <ac:chgData name="Horbury, Emily" userId="2de34309-3185-463f-9282-e7085f22f7c2" providerId="ADAL" clId="{73602BF9-9F38-4FA1-844F-F86A22B2B164}" dt="2025-09-11T10:33:50.432" v="11"/>
            <ac:spMkLst>
              <pc:docMk/>
              <pc:sldMasterMk cId="807410912" sldId="2147483648"/>
              <pc:sldLayoutMk cId="2686936652" sldId="2147483668"/>
              <ac:spMk id="7" creationId="{13777AA1-6659-9C03-EECB-9488F81ABA61}"/>
            </ac:spMkLst>
          </pc:spChg>
        </pc:sldLayoutChg>
        <pc:sldLayoutChg chg="addSp modSp">
          <pc:chgData name="Horbury, Emily" userId="2de34309-3185-463f-9282-e7085f22f7c2" providerId="ADAL" clId="{73602BF9-9F38-4FA1-844F-F86A22B2B164}" dt="2025-09-11T10:33:50.448" v="14"/>
          <pc:sldLayoutMkLst>
            <pc:docMk/>
            <pc:sldMasterMk cId="807410912" sldId="2147483648"/>
            <pc:sldLayoutMk cId="2179127567" sldId="2147483669"/>
          </pc:sldLayoutMkLst>
          <pc:spChg chg="add mod">
            <ac:chgData name="Horbury, Emily" userId="2de34309-3185-463f-9282-e7085f22f7c2" providerId="ADAL" clId="{73602BF9-9F38-4FA1-844F-F86A22B2B164}" dt="2025-09-11T10:33:50.448" v="14"/>
            <ac:spMkLst>
              <pc:docMk/>
              <pc:sldMasterMk cId="807410912" sldId="2147483648"/>
              <pc:sldLayoutMk cId="2179127567" sldId="2147483669"/>
              <ac:spMk id="7" creationId="{2B3B110A-2EAC-F326-4F71-2B5E0D007D13}"/>
            </ac:spMkLst>
          </pc:spChg>
        </pc:sldLayoutChg>
        <pc:sldLayoutChg chg="addSp modSp">
          <pc:chgData name="Horbury, Emily" userId="2de34309-3185-463f-9282-e7085f22f7c2" providerId="ADAL" clId="{73602BF9-9F38-4FA1-844F-F86A22B2B164}" dt="2025-09-11T10:33:50.448" v="17"/>
          <pc:sldLayoutMkLst>
            <pc:docMk/>
            <pc:sldMasterMk cId="807410912" sldId="2147483648"/>
            <pc:sldLayoutMk cId="2384915011" sldId="2147483670"/>
          </pc:sldLayoutMkLst>
          <pc:spChg chg="add mod">
            <ac:chgData name="Horbury, Emily" userId="2de34309-3185-463f-9282-e7085f22f7c2" providerId="ADAL" clId="{73602BF9-9F38-4FA1-844F-F86A22B2B164}" dt="2025-09-11T10:33:50.448" v="17"/>
            <ac:spMkLst>
              <pc:docMk/>
              <pc:sldMasterMk cId="807410912" sldId="2147483648"/>
              <pc:sldLayoutMk cId="2384915011" sldId="2147483670"/>
              <ac:spMk id="7" creationId="{93119132-F068-BB5C-E8EC-26E128391219}"/>
            </ac:spMkLst>
          </pc:spChg>
        </pc:sldLayoutChg>
        <pc:sldLayoutChg chg="addSp modSp">
          <pc:chgData name="Horbury, Emily" userId="2de34309-3185-463f-9282-e7085f22f7c2" providerId="ADAL" clId="{73602BF9-9F38-4FA1-844F-F86A22B2B164}" dt="2025-09-11T10:33:50.448" v="19"/>
          <pc:sldLayoutMkLst>
            <pc:docMk/>
            <pc:sldMasterMk cId="807410912" sldId="2147483648"/>
            <pc:sldLayoutMk cId="3462239545" sldId="2147483671"/>
          </pc:sldLayoutMkLst>
          <pc:spChg chg="add mod">
            <ac:chgData name="Horbury, Emily" userId="2de34309-3185-463f-9282-e7085f22f7c2" providerId="ADAL" clId="{73602BF9-9F38-4FA1-844F-F86A22B2B164}" dt="2025-09-11T10:33:50.448" v="19"/>
            <ac:spMkLst>
              <pc:docMk/>
              <pc:sldMasterMk cId="807410912" sldId="2147483648"/>
              <pc:sldLayoutMk cId="3462239545" sldId="2147483671"/>
              <ac:spMk id="5" creationId="{0397A368-5889-9A21-41CA-D365098B1268}"/>
            </ac:spMkLst>
          </pc:spChg>
        </pc:sldLayoutChg>
        <pc:sldLayoutChg chg="addSp modSp">
          <pc:chgData name="Horbury, Emily" userId="2de34309-3185-463f-9282-e7085f22f7c2" providerId="ADAL" clId="{73602BF9-9F38-4FA1-844F-F86A22B2B164}" dt="2025-09-11T10:33:50.448" v="20"/>
          <pc:sldLayoutMkLst>
            <pc:docMk/>
            <pc:sldMasterMk cId="807410912" sldId="2147483648"/>
            <pc:sldLayoutMk cId="543885715" sldId="2147483672"/>
          </pc:sldLayoutMkLst>
          <pc:spChg chg="add mod">
            <ac:chgData name="Horbury, Emily" userId="2de34309-3185-463f-9282-e7085f22f7c2" providerId="ADAL" clId="{73602BF9-9F38-4FA1-844F-F86A22B2B164}" dt="2025-09-11T10:33:50.448" v="20"/>
            <ac:spMkLst>
              <pc:docMk/>
              <pc:sldMasterMk cId="807410912" sldId="2147483648"/>
              <pc:sldLayoutMk cId="543885715" sldId="2147483672"/>
              <ac:spMk id="6" creationId="{E24C59F3-C2F5-392F-2BA6-0FE1209DCF1F}"/>
            </ac:spMkLst>
          </pc:spChg>
        </pc:sldLayoutChg>
        <pc:sldLayoutChg chg="addSp modSp">
          <pc:chgData name="Horbury, Emily" userId="2de34309-3185-463f-9282-e7085f22f7c2" providerId="ADAL" clId="{73602BF9-9F38-4FA1-844F-F86A22B2B164}" dt="2025-09-11T10:33:50.432" v="6"/>
          <pc:sldLayoutMkLst>
            <pc:docMk/>
            <pc:sldMasterMk cId="807410912" sldId="2147483648"/>
            <pc:sldLayoutMk cId="520141050" sldId="2147483673"/>
          </pc:sldLayoutMkLst>
          <pc:spChg chg="add mod">
            <ac:chgData name="Horbury, Emily" userId="2de34309-3185-463f-9282-e7085f22f7c2" providerId="ADAL" clId="{73602BF9-9F38-4FA1-844F-F86A22B2B164}" dt="2025-09-11T10:33:50.432" v="6"/>
            <ac:spMkLst>
              <pc:docMk/>
              <pc:sldMasterMk cId="807410912" sldId="2147483648"/>
              <pc:sldLayoutMk cId="520141050" sldId="2147483673"/>
              <ac:spMk id="4" creationId="{0F1195BD-0946-AD88-3614-D9B11CDFC4DB}"/>
            </ac:spMkLst>
          </pc:spChg>
        </pc:sldLayoutChg>
        <pc:sldLayoutChg chg="addSp modSp">
          <pc:chgData name="Horbury, Emily" userId="2de34309-3185-463f-9282-e7085f22f7c2" providerId="ADAL" clId="{73602BF9-9F38-4FA1-844F-F86A22B2B164}" dt="2025-09-11T10:33:50.432" v="9"/>
          <pc:sldLayoutMkLst>
            <pc:docMk/>
            <pc:sldMasterMk cId="807410912" sldId="2147483648"/>
            <pc:sldLayoutMk cId="562309456" sldId="2147483674"/>
          </pc:sldLayoutMkLst>
          <pc:spChg chg="add mod">
            <ac:chgData name="Horbury, Emily" userId="2de34309-3185-463f-9282-e7085f22f7c2" providerId="ADAL" clId="{73602BF9-9F38-4FA1-844F-F86A22B2B164}" dt="2025-09-11T10:33:50.432" v="9"/>
            <ac:spMkLst>
              <pc:docMk/>
              <pc:sldMasterMk cId="807410912" sldId="2147483648"/>
              <pc:sldLayoutMk cId="562309456" sldId="2147483674"/>
              <ac:spMk id="6" creationId="{5DED7E0A-444B-168A-0796-8FE9E19C7E11}"/>
            </ac:spMkLst>
          </pc:spChg>
        </pc:sldLayoutChg>
        <pc:sldLayoutChg chg="addSp modSp">
          <pc:chgData name="Horbury, Emily" userId="2de34309-3185-463f-9282-e7085f22f7c2" providerId="ADAL" clId="{73602BF9-9F38-4FA1-844F-F86A22B2B164}" dt="2025-09-11T10:33:50.448" v="12"/>
          <pc:sldLayoutMkLst>
            <pc:docMk/>
            <pc:sldMasterMk cId="807410912" sldId="2147483648"/>
            <pc:sldLayoutMk cId="1519961009" sldId="2147483675"/>
          </pc:sldLayoutMkLst>
          <pc:spChg chg="add mod">
            <ac:chgData name="Horbury, Emily" userId="2de34309-3185-463f-9282-e7085f22f7c2" providerId="ADAL" clId="{73602BF9-9F38-4FA1-844F-F86A22B2B164}" dt="2025-09-11T10:33:50.448" v="12"/>
            <ac:spMkLst>
              <pc:docMk/>
              <pc:sldMasterMk cId="807410912" sldId="2147483648"/>
              <pc:sldLayoutMk cId="1519961009" sldId="2147483675"/>
              <ac:spMk id="6" creationId="{DB11000E-D15E-B196-3BFC-9BA39197671C}"/>
            </ac:spMkLst>
          </pc:spChg>
        </pc:sldLayoutChg>
        <pc:sldLayoutChg chg="addSp modSp">
          <pc:chgData name="Horbury, Emily" userId="2de34309-3185-463f-9282-e7085f22f7c2" providerId="ADAL" clId="{73602BF9-9F38-4FA1-844F-F86A22B2B164}" dt="2025-09-11T10:33:50.448" v="15"/>
          <pc:sldLayoutMkLst>
            <pc:docMk/>
            <pc:sldMasterMk cId="807410912" sldId="2147483648"/>
            <pc:sldLayoutMk cId="2984418624" sldId="2147483676"/>
          </pc:sldLayoutMkLst>
          <pc:spChg chg="add mod">
            <ac:chgData name="Horbury, Emily" userId="2de34309-3185-463f-9282-e7085f22f7c2" providerId="ADAL" clId="{73602BF9-9F38-4FA1-844F-F86A22B2B164}" dt="2025-09-11T10:33:50.448" v="15"/>
            <ac:spMkLst>
              <pc:docMk/>
              <pc:sldMasterMk cId="807410912" sldId="2147483648"/>
              <pc:sldLayoutMk cId="2984418624" sldId="2147483676"/>
              <ac:spMk id="6" creationId="{D031551A-2A5F-81BE-9BDC-5325D100B7F5}"/>
            </ac:spMkLst>
          </pc:spChg>
        </pc:sldLayoutChg>
        <pc:sldLayoutChg chg="addSp modSp">
          <pc:chgData name="Horbury, Emily" userId="2de34309-3185-463f-9282-e7085f22f7c2" providerId="ADAL" clId="{73602BF9-9F38-4FA1-844F-F86A22B2B164}" dt="2025-09-11T10:33:50.448" v="18"/>
          <pc:sldLayoutMkLst>
            <pc:docMk/>
            <pc:sldMasterMk cId="807410912" sldId="2147483648"/>
            <pc:sldLayoutMk cId="1892013965" sldId="2147483677"/>
          </pc:sldLayoutMkLst>
          <pc:spChg chg="add mod">
            <ac:chgData name="Horbury, Emily" userId="2de34309-3185-463f-9282-e7085f22f7c2" providerId="ADAL" clId="{73602BF9-9F38-4FA1-844F-F86A22B2B164}" dt="2025-09-11T10:33:50.448" v="18"/>
            <ac:spMkLst>
              <pc:docMk/>
              <pc:sldMasterMk cId="807410912" sldId="2147483648"/>
              <pc:sldLayoutMk cId="1892013965" sldId="2147483677"/>
              <ac:spMk id="6" creationId="{5A99C6E4-6690-78F7-4E89-580339A40128}"/>
            </ac:spMkLst>
          </pc:spChg>
        </pc:sldLayoutChg>
        <pc:sldLayoutChg chg="addSp modSp">
          <pc:chgData name="Horbury, Emily" userId="2de34309-3185-463f-9282-e7085f22f7c2" providerId="ADAL" clId="{73602BF9-9F38-4FA1-844F-F86A22B2B164}" dt="2025-09-11T10:33:50.479" v="45"/>
          <pc:sldLayoutMkLst>
            <pc:docMk/>
            <pc:sldMasterMk cId="807410912" sldId="2147483648"/>
            <pc:sldLayoutMk cId="1678966379" sldId="2147483678"/>
          </pc:sldLayoutMkLst>
          <pc:spChg chg="add mod">
            <ac:chgData name="Horbury, Emily" userId="2de34309-3185-463f-9282-e7085f22f7c2" providerId="ADAL" clId="{73602BF9-9F38-4FA1-844F-F86A22B2B164}" dt="2025-09-11T10:33:50.479" v="45"/>
            <ac:spMkLst>
              <pc:docMk/>
              <pc:sldMasterMk cId="807410912" sldId="2147483648"/>
              <pc:sldLayoutMk cId="1678966379" sldId="2147483678"/>
              <ac:spMk id="4" creationId="{3C69AFB5-1612-022C-2908-C983815F16A8}"/>
            </ac:spMkLst>
          </pc:spChg>
        </pc:sldLayoutChg>
        <pc:sldLayoutChg chg="addSp modSp">
          <pc:chgData name="Horbury, Emily" userId="2de34309-3185-463f-9282-e7085f22f7c2" providerId="ADAL" clId="{73602BF9-9F38-4FA1-844F-F86A22B2B164}" dt="2025-09-11T10:33:50.448" v="21"/>
          <pc:sldLayoutMkLst>
            <pc:docMk/>
            <pc:sldMasterMk cId="807410912" sldId="2147483648"/>
            <pc:sldLayoutMk cId="249473426" sldId="2147483679"/>
          </pc:sldLayoutMkLst>
          <pc:spChg chg="add mod">
            <ac:chgData name="Horbury, Emily" userId="2de34309-3185-463f-9282-e7085f22f7c2" providerId="ADAL" clId="{73602BF9-9F38-4FA1-844F-F86A22B2B164}" dt="2025-09-11T10:33:50.448" v="21"/>
            <ac:spMkLst>
              <pc:docMk/>
              <pc:sldMasterMk cId="807410912" sldId="2147483648"/>
              <pc:sldLayoutMk cId="249473426" sldId="2147483679"/>
              <ac:spMk id="4" creationId="{8A4CDADB-9A4D-2CF9-75A5-649AC73BACC8}"/>
            </ac:spMkLst>
          </pc:spChg>
        </pc:sldLayoutChg>
        <pc:sldLayoutChg chg="addSp modSp">
          <pc:chgData name="Horbury, Emily" userId="2de34309-3185-463f-9282-e7085f22f7c2" providerId="ADAL" clId="{73602BF9-9F38-4FA1-844F-F86A22B2B164}" dt="2025-09-11T10:33:50.448" v="22"/>
          <pc:sldLayoutMkLst>
            <pc:docMk/>
            <pc:sldMasterMk cId="807410912" sldId="2147483648"/>
            <pc:sldLayoutMk cId="2365148434" sldId="2147483680"/>
          </pc:sldLayoutMkLst>
          <pc:spChg chg="add mod">
            <ac:chgData name="Horbury, Emily" userId="2de34309-3185-463f-9282-e7085f22f7c2" providerId="ADAL" clId="{73602BF9-9F38-4FA1-844F-F86A22B2B164}" dt="2025-09-11T10:33:50.448" v="22"/>
            <ac:spMkLst>
              <pc:docMk/>
              <pc:sldMasterMk cId="807410912" sldId="2147483648"/>
              <pc:sldLayoutMk cId="2365148434" sldId="2147483680"/>
              <ac:spMk id="7" creationId="{E780E45D-0302-832B-8BC3-2D6BE1C15B23}"/>
            </ac:spMkLst>
          </pc:spChg>
        </pc:sldLayoutChg>
        <pc:sldLayoutChg chg="addSp modSp">
          <pc:chgData name="Horbury, Emily" userId="2de34309-3185-463f-9282-e7085f22f7c2" providerId="ADAL" clId="{73602BF9-9F38-4FA1-844F-F86A22B2B164}" dt="2025-09-11T10:33:50.448" v="23"/>
          <pc:sldLayoutMkLst>
            <pc:docMk/>
            <pc:sldMasterMk cId="807410912" sldId="2147483648"/>
            <pc:sldLayoutMk cId="2829948486" sldId="2147483681"/>
          </pc:sldLayoutMkLst>
          <pc:spChg chg="add mod">
            <ac:chgData name="Horbury, Emily" userId="2de34309-3185-463f-9282-e7085f22f7c2" providerId="ADAL" clId="{73602BF9-9F38-4FA1-844F-F86A22B2B164}" dt="2025-09-11T10:33:50.448" v="23"/>
            <ac:spMkLst>
              <pc:docMk/>
              <pc:sldMasterMk cId="807410912" sldId="2147483648"/>
              <pc:sldLayoutMk cId="2829948486" sldId="2147483681"/>
              <ac:spMk id="6" creationId="{FBD78C5F-4927-6B56-0BF2-3943C12C06E5}"/>
            </ac:spMkLst>
          </pc:spChg>
        </pc:sldLayoutChg>
        <pc:sldLayoutChg chg="addSp modSp">
          <pc:chgData name="Horbury, Emily" userId="2de34309-3185-463f-9282-e7085f22f7c2" providerId="ADAL" clId="{73602BF9-9F38-4FA1-844F-F86A22B2B164}" dt="2025-09-11T10:33:50.448" v="24"/>
          <pc:sldLayoutMkLst>
            <pc:docMk/>
            <pc:sldMasterMk cId="807410912" sldId="2147483648"/>
            <pc:sldLayoutMk cId="4281592052" sldId="2147483682"/>
          </pc:sldLayoutMkLst>
          <pc:spChg chg="add mod">
            <ac:chgData name="Horbury, Emily" userId="2de34309-3185-463f-9282-e7085f22f7c2" providerId="ADAL" clId="{73602BF9-9F38-4FA1-844F-F86A22B2B164}" dt="2025-09-11T10:33:50.448" v="24"/>
            <ac:spMkLst>
              <pc:docMk/>
              <pc:sldMasterMk cId="807410912" sldId="2147483648"/>
              <pc:sldLayoutMk cId="4281592052" sldId="2147483682"/>
              <ac:spMk id="5" creationId="{D8187E75-670E-4D52-DA73-9A1A4EFB63DE}"/>
            </ac:spMkLst>
          </pc:spChg>
        </pc:sldLayoutChg>
        <pc:sldLayoutChg chg="addSp modSp">
          <pc:chgData name="Horbury, Emily" userId="2de34309-3185-463f-9282-e7085f22f7c2" providerId="ADAL" clId="{73602BF9-9F38-4FA1-844F-F86A22B2B164}" dt="2025-09-11T10:33:50.464" v="25"/>
          <pc:sldLayoutMkLst>
            <pc:docMk/>
            <pc:sldMasterMk cId="807410912" sldId="2147483648"/>
            <pc:sldLayoutMk cId="3966154940" sldId="2147483683"/>
          </pc:sldLayoutMkLst>
          <pc:spChg chg="add mod">
            <ac:chgData name="Horbury, Emily" userId="2de34309-3185-463f-9282-e7085f22f7c2" providerId="ADAL" clId="{73602BF9-9F38-4FA1-844F-F86A22B2B164}" dt="2025-09-11T10:33:50.464" v="25"/>
            <ac:spMkLst>
              <pc:docMk/>
              <pc:sldMasterMk cId="807410912" sldId="2147483648"/>
              <pc:sldLayoutMk cId="3966154940" sldId="2147483683"/>
              <ac:spMk id="6" creationId="{BB3A45A3-87C9-D1C9-7A61-1008C44727AA}"/>
            </ac:spMkLst>
          </pc:spChg>
        </pc:sldLayoutChg>
        <pc:sldLayoutChg chg="addSp modSp">
          <pc:chgData name="Horbury, Emily" userId="2de34309-3185-463f-9282-e7085f22f7c2" providerId="ADAL" clId="{73602BF9-9F38-4FA1-844F-F86A22B2B164}" dt="2025-09-11T10:33:50.464" v="26"/>
          <pc:sldLayoutMkLst>
            <pc:docMk/>
            <pc:sldMasterMk cId="807410912" sldId="2147483648"/>
            <pc:sldLayoutMk cId="1288295941" sldId="2147483684"/>
          </pc:sldLayoutMkLst>
          <pc:spChg chg="add mod">
            <ac:chgData name="Horbury, Emily" userId="2de34309-3185-463f-9282-e7085f22f7c2" providerId="ADAL" clId="{73602BF9-9F38-4FA1-844F-F86A22B2B164}" dt="2025-09-11T10:33:50.464" v="26"/>
            <ac:spMkLst>
              <pc:docMk/>
              <pc:sldMasterMk cId="807410912" sldId="2147483648"/>
              <pc:sldLayoutMk cId="1288295941" sldId="2147483684"/>
              <ac:spMk id="4" creationId="{E8AA5F13-B231-0558-58BA-53AD9407F765}"/>
            </ac:spMkLst>
          </pc:spChg>
        </pc:sldLayoutChg>
        <pc:sldLayoutChg chg="addSp modSp">
          <pc:chgData name="Horbury, Emily" userId="2de34309-3185-463f-9282-e7085f22f7c2" providerId="ADAL" clId="{73602BF9-9F38-4FA1-844F-F86A22B2B164}" dt="2025-09-11T10:33:50.464" v="27"/>
          <pc:sldLayoutMkLst>
            <pc:docMk/>
            <pc:sldMasterMk cId="807410912" sldId="2147483648"/>
            <pc:sldLayoutMk cId="4015474342" sldId="2147483685"/>
          </pc:sldLayoutMkLst>
          <pc:spChg chg="add mod">
            <ac:chgData name="Horbury, Emily" userId="2de34309-3185-463f-9282-e7085f22f7c2" providerId="ADAL" clId="{73602BF9-9F38-4FA1-844F-F86A22B2B164}" dt="2025-09-11T10:33:50.464" v="27"/>
            <ac:spMkLst>
              <pc:docMk/>
              <pc:sldMasterMk cId="807410912" sldId="2147483648"/>
              <pc:sldLayoutMk cId="4015474342" sldId="2147483685"/>
              <ac:spMk id="4" creationId="{71C4BDB0-E43B-9254-69D4-BCBEC3AAEA0B}"/>
            </ac:spMkLst>
          </pc:spChg>
        </pc:sldLayoutChg>
        <pc:sldLayoutChg chg="addSp modSp">
          <pc:chgData name="Horbury, Emily" userId="2de34309-3185-463f-9282-e7085f22f7c2" providerId="ADAL" clId="{73602BF9-9F38-4FA1-844F-F86A22B2B164}" dt="2025-09-11T10:33:50.464" v="28"/>
          <pc:sldLayoutMkLst>
            <pc:docMk/>
            <pc:sldMasterMk cId="807410912" sldId="2147483648"/>
            <pc:sldLayoutMk cId="1983305460" sldId="2147483686"/>
          </pc:sldLayoutMkLst>
          <pc:spChg chg="add mod">
            <ac:chgData name="Horbury, Emily" userId="2de34309-3185-463f-9282-e7085f22f7c2" providerId="ADAL" clId="{73602BF9-9F38-4FA1-844F-F86A22B2B164}" dt="2025-09-11T10:33:50.464" v="28"/>
            <ac:spMkLst>
              <pc:docMk/>
              <pc:sldMasterMk cId="807410912" sldId="2147483648"/>
              <pc:sldLayoutMk cId="1983305460" sldId="2147483686"/>
              <ac:spMk id="7" creationId="{467D0136-A31B-064C-F315-C1F59E6ED9C3}"/>
            </ac:spMkLst>
          </pc:spChg>
        </pc:sldLayoutChg>
        <pc:sldLayoutChg chg="addSp modSp">
          <pc:chgData name="Horbury, Emily" userId="2de34309-3185-463f-9282-e7085f22f7c2" providerId="ADAL" clId="{73602BF9-9F38-4FA1-844F-F86A22B2B164}" dt="2025-09-11T10:33:50.464" v="29"/>
          <pc:sldLayoutMkLst>
            <pc:docMk/>
            <pc:sldMasterMk cId="807410912" sldId="2147483648"/>
            <pc:sldLayoutMk cId="1316252114" sldId="2147483687"/>
          </pc:sldLayoutMkLst>
          <pc:spChg chg="add mod">
            <ac:chgData name="Horbury, Emily" userId="2de34309-3185-463f-9282-e7085f22f7c2" providerId="ADAL" clId="{73602BF9-9F38-4FA1-844F-F86A22B2B164}" dt="2025-09-11T10:33:50.464" v="29"/>
            <ac:spMkLst>
              <pc:docMk/>
              <pc:sldMasterMk cId="807410912" sldId="2147483648"/>
              <pc:sldLayoutMk cId="1316252114" sldId="2147483687"/>
              <ac:spMk id="6" creationId="{BB3390ED-40EB-B7BC-9494-C938B139A70A}"/>
            </ac:spMkLst>
          </pc:spChg>
        </pc:sldLayoutChg>
        <pc:sldLayoutChg chg="addSp modSp">
          <pc:chgData name="Horbury, Emily" userId="2de34309-3185-463f-9282-e7085f22f7c2" providerId="ADAL" clId="{73602BF9-9F38-4FA1-844F-F86A22B2B164}" dt="2025-09-11T10:33:50.464" v="30"/>
          <pc:sldLayoutMkLst>
            <pc:docMk/>
            <pc:sldMasterMk cId="807410912" sldId="2147483648"/>
            <pc:sldLayoutMk cId="2028980108" sldId="2147483688"/>
          </pc:sldLayoutMkLst>
          <pc:spChg chg="add mod">
            <ac:chgData name="Horbury, Emily" userId="2de34309-3185-463f-9282-e7085f22f7c2" providerId="ADAL" clId="{73602BF9-9F38-4FA1-844F-F86A22B2B164}" dt="2025-09-11T10:33:50.464" v="30"/>
            <ac:spMkLst>
              <pc:docMk/>
              <pc:sldMasterMk cId="807410912" sldId="2147483648"/>
              <pc:sldLayoutMk cId="2028980108" sldId="2147483688"/>
              <ac:spMk id="5" creationId="{A52CC373-4DE6-EC07-EF9F-BAE1B8B52F09}"/>
            </ac:spMkLst>
          </pc:spChg>
        </pc:sldLayoutChg>
        <pc:sldLayoutChg chg="addSp modSp">
          <pc:chgData name="Horbury, Emily" userId="2de34309-3185-463f-9282-e7085f22f7c2" providerId="ADAL" clId="{73602BF9-9F38-4FA1-844F-F86A22B2B164}" dt="2025-09-11T10:33:50.464" v="31"/>
          <pc:sldLayoutMkLst>
            <pc:docMk/>
            <pc:sldMasterMk cId="807410912" sldId="2147483648"/>
            <pc:sldLayoutMk cId="3465569426" sldId="2147483689"/>
          </pc:sldLayoutMkLst>
          <pc:spChg chg="add mod">
            <ac:chgData name="Horbury, Emily" userId="2de34309-3185-463f-9282-e7085f22f7c2" providerId="ADAL" clId="{73602BF9-9F38-4FA1-844F-F86A22B2B164}" dt="2025-09-11T10:33:50.464" v="31"/>
            <ac:spMkLst>
              <pc:docMk/>
              <pc:sldMasterMk cId="807410912" sldId="2147483648"/>
              <pc:sldLayoutMk cId="3465569426" sldId="2147483689"/>
              <ac:spMk id="6" creationId="{E75A7865-3C42-276B-3AC4-C40B2F529CCC}"/>
            </ac:spMkLst>
          </pc:spChg>
        </pc:sldLayoutChg>
        <pc:sldLayoutChg chg="addSp modSp">
          <pc:chgData name="Horbury, Emily" userId="2de34309-3185-463f-9282-e7085f22f7c2" providerId="ADAL" clId="{73602BF9-9F38-4FA1-844F-F86A22B2B164}" dt="2025-09-11T10:33:50.472" v="32"/>
          <pc:sldLayoutMkLst>
            <pc:docMk/>
            <pc:sldMasterMk cId="807410912" sldId="2147483648"/>
            <pc:sldLayoutMk cId="931434143" sldId="2147483690"/>
          </pc:sldLayoutMkLst>
          <pc:spChg chg="add mod">
            <ac:chgData name="Horbury, Emily" userId="2de34309-3185-463f-9282-e7085f22f7c2" providerId="ADAL" clId="{73602BF9-9F38-4FA1-844F-F86A22B2B164}" dt="2025-09-11T10:33:50.472" v="32"/>
            <ac:spMkLst>
              <pc:docMk/>
              <pc:sldMasterMk cId="807410912" sldId="2147483648"/>
              <pc:sldLayoutMk cId="931434143" sldId="2147483690"/>
              <ac:spMk id="4" creationId="{920DE283-4612-ED71-7A73-1C4EAA7DC306}"/>
            </ac:spMkLst>
          </pc:spChg>
        </pc:sldLayoutChg>
        <pc:sldLayoutChg chg="addSp modSp">
          <pc:chgData name="Horbury, Emily" userId="2de34309-3185-463f-9282-e7085f22f7c2" providerId="ADAL" clId="{73602BF9-9F38-4FA1-844F-F86A22B2B164}" dt="2025-09-11T10:33:50.472" v="33"/>
          <pc:sldLayoutMkLst>
            <pc:docMk/>
            <pc:sldMasterMk cId="807410912" sldId="2147483648"/>
            <pc:sldLayoutMk cId="621554165" sldId="2147483691"/>
          </pc:sldLayoutMkLst>
          <pc:spChg chg="add mod">
            <ac:chgData name="Horbury, Emily" userId="2de34309-3185-463f-9282-e7085f22f7c2" providerId="ADAL" clId="{73602BF9-9F38-4FA1-844F-F86A22B2B164}" dt="2025-09-11T10:33:50.472" v="33"/>
            <ac:spMkLst>
              <pc:docMk/>
              <pc:sldMasterMk cId="807410912" sldId="2147483648"/>
              <pc:sldLayoutMk cId="621554165" sldId="2147483691"/>
              <ac:spMk id="4" creationId="{BC1812F0-CB90-AC99-A880-ADD1F06767EC}"/>
            </ac:spMkLst>
          </pc:spChg>
        </pc:sldLayoutChg>
        <pc:sldLayoutChg chg="addSp modSp">
          <pc:chgData name="Horbury, Emily" userId="2de34309-3185-463f-9282-e7085f22f7c2" providerId="ADAL" clId="{73602BF9-9F38-4FA1-844F-F86A22B2B164}" dt="2025-09-11T10:33:50.475" v="34"/>
          <pc:sldLayoutMkLst>
            <pc:docMk/>
            <pc:sldMasterMk cId="807410912" sldId="2147483648"/>
            <pc:sldLayoutMk cId="3657658891" sldId="2147483692"/>
          </pc:sldLayoutMkLst>
          <pc:spChg chg="add mod">
            <ac:chgData name="Horbury, Emily" userId="2de34309-3185-463f-9282-e7085f22f7c2" providerId="ADAL" clId="{73602BF9-9F38-4FA1-844F-F86A22B2B164}" dt="2025-09-11T10:33:50.475" v="34"/>
            <ac:spMkLst>
              <pc:docMk/>
              <pc:sldMasterMk cId="807410912" sldId="2147483648"/>
              <pc:sldLayoutMk cId="3657658891" sldId="2147483692"/>
              <ac:spMk id="7" creationId="{3E9F2AC7-81BA-4B22-6F9B-F4EC4D044EE8}"/>
            </ac:spMkLst>
          </pc:spChg>
        </pc:sldLayoutChg>
        <pc:sldLayoutChg chg="addSp modSp">
          <pc:chgData name="Horbury, Emily" userId="2de34309-3185-463f-9282-e7085f22f7c2" providerId="ADAL" clId="{73602BF9-9F38-4FA1-844F-F86A22B2B164}" dt="2025-09-11T10:33:50.475" v="35"/>
          <pc:sldLayoutMkLst>
            <pc:docMk/>
            <pc:sldMasterMk cId="807410912" sldId="2147483648"/>
            <pc:sldLayoutMk cId="1470363933" sldId="2147483693"/>
          </pc:sldLayoutMkLst>
          <pc:spChg chg="add mod">
            <ac:chgData name="Horbury, Emily" userId="2de34309-3185-463f-9282-e7085f22f7c2" providerId="ADAL" clId="{73602BF9-9F38-4FA1-844F-F86A22B2B164}" dt="2025-09-11T10:33:50.475" v="35"/>
            <ac:spMkLst>
              <pc:docMk/>
              <pc:sldMasterMk cId="807410912" sldId="2147483648"/>
              <pc:sldLayoutMk cId="1470363933" sldId="2147483693"/>
              <ac:spMk id="6" creationId="{C4A8A4C3-85C2-1A95-A058-E38EB62F7CB0}"/>
            </ac:spMkLst>
          </pc:spChg>
        </pc:sldLayoutChg>
        <pc:sldLayoutChg chg="addSp modSp">
          <pc:chgData name="Horbury, Emily" userId="2de34309-3185-463f-9282-e7085f22f7c2" providerId="ADAL" clId="{73602BF9-9F38-4FA1-844F-F86A22B2B164}" dt="2025-09-11T10:33:50.475" v="36"/>
          <pc:sldLayoutMkLst>
            <pc:docMk/>
            <pc:sldMasterMk cId="807410912" sldId="2147483648"/>
            <pc:sldLayoutMk cId="3929741062" sldId="2147483694"/>
          </pc:sldLayoutMkLst>
          <pc:spChg chg="add mod">
            <ac:chgData name="Horbury, Emily" userId="2de34309-3185-463f-9282-e7085f22f7c2" providerId="ADAL" clId="{73602BF9-9F38-4FA1-844F-F86A22B2B164}" dt="2025-09-11T10:33:50.475" v="36"/>
            <ac:spMkLst>
              <pc:docMk/>
              <pc:sldMasterMk cId="807410912" sldId="2147483648"/>
              <pc:sldLayoutMk cId="3929741062" sldId="2147483694"/>
              <ac:spMk id="5" creationId="{68857B1E-60A2-CA64-DF57-A3E2B81382EE}"/>
            </ac:spMkLst>
          </pc:spChg>
        </pc:sldLayoutChg>
        <pc:sldLayoutChg chg="addSp modSp">
          <pc:chgData name="Horbury, Emily" userId="2de34309-3185-463f-9282-e7085f22f7c2" providerId="ADAL" clId="{73602BF9-9F38-4FA1-844F-F86A22B2B164}" dt="2025-09-11T10:33:50.479" v="37"/>
          <pc:sldLayoutMkLst>
            <pc:docMk/>
            <pc:sldMasterMk cId="807410912" sldId="2147483648"/>
            <pc:sldLayoutMk cId="520505828" sldId="2147483695"/>
          </pc:sldLayoutMkLst>
          <pc:spChg chg="add mod">
            <ac:chgData name="Horbury, Emily" userId="2de34309-3185-463f-9282-e7085f22f7c2" providerId="ADAL" clId="{73602BF9-9F38-4FA1-844F-F86A22B2B164}" dt="2025-09-11T10:33:50.479" v="37"/>
            <ac:spMkLst>
              <pc:docMk/>
              <pc:sldMasterMk cId="807410912" sldId="2147483648"/>
              <pc:sldLayoutMk cId="520505828" sldId="2147483695"/>
              <ac:spMk id="6" creationId="{059609DC-5143-5003-D947-0A4948FFAD52}"/>
            </ac:spMkLst>
          </pc:spChg>
        </pc:sldLayoutChg>
        <pc:sldLayoutChg chg="addSp modSp">
          <pc:chgData name="Horbury, Emily" userId="2de34309-3185-463f-9282-e7085f22f7c2" providerId="ADAL" clId="{73602BF9-9F38-4FA1-844F-F86A22B2B164}" dt="2025-09-11T10:33:50.479" v="38"/>
          <pc:sldLayoutMkLst>
            <pc:docMk/>
            <pc:sldMasterMk cId="807410912" sldId="2147483648"/>
            <pc:sldLayoutMk cId="2739209709" sldId="2147483696"/>
          </pc:sldLayoutMkLst>
          <pc:spChg chg="add mod">
            <ac:chgData name="Horbury, Emily" userId="2de34309-3185-463f-9282-e7085f22f7c2" providerId="ADAL" clId="{73602BF9-9F38-4FA1-844F-F86A22B2B164}" dt="2025-09-11T10:33:50.479" v="38"/>
            <ac:spMkLst>
              <pc:docMk/>
              <pc:sldMasterMk cId="807410912" sldId="2147483648"/>
              <pc:sldLayoutMk cId="2739209709" sldId="2147483696"/>
              <ac:spMk id="4" creationId="{485952F5-8BEC-9F55-A2CA-2B94B50E6F14}"/>
            </ac:spMkLst>
          </pc:spChg>
        </pc:sldLayoutChg>
        <pc:sldLayoutChg chg="addSp modSp">
          <pc:chgData name="Horbury, Emily" userId="2de34309-3185-463f-9282-e7085f22f7c2" providerId="ADAL" clId="{73602BF9-9F38-4FA1-844F-F86A22B2B164}" dt="2025-09-11T10:33:50.479" v="39"/>
          <pc:sldLayoutMkLst>
            <pc:docMk/>
            <pc:sldMasterMk cId="807410912" sldId="2147483648"/>
            <pc:sldLayoutMk cId="501127456" sldId="2147483697"/>
          </pc:sldLayoutMkLst>
          <pc:spChg chg="add mod">
            <ac:chgData name="Horbury, Emily" userId="2de34309-3185-463f-9282-e7085f22f7c2" providerId="ADAL" clId="{73602BF9-9F38-4FA1-844F-F86A22B2B164}" dt="2025-09-11T10:33:50.479" v="39"/>
            <ac:spMkLst>
              <pc:docMk/>
              <pc:sldMasterMk cId="807410912" sldId="2147483648"/>
              <pc:sldLayoutMk cId="501127456" sldId="2147483697"/>
              <ac:spMk id="4" creationId="{FB3C7E54-E63F-1101-F23D-349ACA5C9287}"/>
            </ac:spMkLst>
          </pc:spChg>
        </pc:sldLayoutChg>
        <pc:sldLayoutChg chg="addSp modSp">
          <pc:chgData name="Horbury, Emily" userId="2de34309-3185-463f-9282-e7085f22f7c2" providerId="ADAL" clId="{73602BF9-9F38-4FA1-844F-F86A22B2B164}" dt="2025-09-11T10:33:50.479" v="40"/>
          <pc:sldLayoutMkLst>
            <pc:docMk/>
            <pc:sldMasterMk cId="807410912" sldId="2147483648"/>
            <pc:sldLayoutMk cId="1725140941" sldId="2147483698"/>
          </pc:sldLayoutMkLst>
          <pc:spChg chg="add mod">
            <ac:chgData name="Horbury, Emily" userId="2de34309-3185-463f-9282-e7085f22f7c2" providerId="ADAL" clId="{73602BF9-9F38-4FA1-844F-F86A22B2B164}" dt="2025-09-11T10:33:50.479" v="40"/>
            <ac:spMkLst>
              <pc:docMk/>
              <pc:sldMasterMk cId="807410912" sldId="2147483648"/>
              <pc:sldLayoutMk cId="1725140941" sldId="2147483698"/>
              <ac:spMk id="7" creationId="{8FB474AC-CFD9-C2FA-FCB9-22A2B2AA9D86}"/>
            </ac:spMkLst>
          </pc:spChg>
        </pc:sldLayoutChg>
        <pc:sldLayoutChg chg="addSp modSp">
          <pc:chgData name="Horbury, Emily" userId="2de34309-3185-463f-9282-e7085f22f7c2" providerId="ADAL" clId="{73602BF9-9F38-4FA1-844F-F86A22B2B164}" dt="2025-09-11T10:33:50.479" v="41"/>
          <pc:sldLayoutMkLst>
            <pc:docMk/>
            <pc:sldMasterMk cId="807410912" sldId="2147483648"/>
            <pc:sldLayoutMk cId="70848626" sldId="2147483699"/>
          </pc:sldLayoutMkLst>
          <pc:spChg chg="add mod">
            <ac:chgData name="Horbury, Emily" userId="2de34309-3185-463f-9282-e7085f22f7c2" providerId="ADAL" clId="{73602BF9-9F38-4FA1-844F-F86A22B2B164}" dt="2025-09-11T10:33:50.479" v="41"/>
            <ac:spMkLst>
              <pc:docMk/>
              <pc:sldMasterMk cId="807410912" sldId="2147483648"/>
              <pc:sldLayoutMk cId="70848626" sldId="2147483699"/>
              <ac:spMk id="6" creationId="{F242CF3B-C2E3-D601-FAB8-509D2913620E}"/>
            </ac:spMkLst>
          </pc:spChg>
        </pc:sldLayoutChg>
        <pc:sldLayoutChg chg="addSp modSp">
          <pc:chgData name="Horbury, Emily" userId="2de34309-3185-463f-9282-e7085f22f7c2" providerId="ADAL" clId="{73602BF9-9F38-4FA1-844F-F86A22B2B164}" dt="2025-09-11T10:33:50.479" v="42"/>
          <pc:sldLayoutMkLst>
            <pc:docMk/>
            <pc:sldMasterMk cId="807410912" sldId="2147483648"/>
            <pc:sldLayoutMk cId="3215131992" sldId="2147483700"/>
          </pc:sldLayoutMkLst>
          <pc:spChg chg="add mod">
            <ac:chgData name="Horbury, Emily" userId="2de34309-3185-463f-9282-e7085f22f7c2" providerId="ADAL" clId="{73602BF9-9F38-4FA1-844F-F86A22B2B164}" dt="2025-09-11T10:33:50.479" v="42"/>
            <ac:spMkLst>
              <pc:docMk/>
              <pc:sldMasterMk cId="807410912" sldId="2147483648"/>
              <pc:sldLayoutMk cId="3215131992" sldId="2147483700"/>
              <ac:spMk id="5" creationId="{03C4587F-5A63-FF68-6D98-F08445758FA2}"/>
            </ac:spMkLst>
          </pc:spChg>
        </pc:sldLayoutChg>
        <pc:sldLayoutChg chg="addSp modSp">
          <pc:chgData name="Horbury, Emily" userId="2de34309-3185-463f-9282-e7085f22f7c2" providerId="ADAL" clId="{73602BF9-9F38-4FA1-844F-F86A22B2B164}" dt="2025-09-11T10:33:50.479" v="43"/>
          <pc:sldLayoutMkLst>
            <pc:docMk/>
            <pc:sldMasterMk cId="807410912" sldId="2147483648"/>
            <pc:sldLayoutMk cId="1500747627" sldId="2147483701"/>
          </pc:sldLayoutMkLst>
          <pc:spChg chg="add mod">
            <ac:chgData name="Horbury, Emily" userId="2de34309-3185-463f-9282-e7085f22f7c2" providerId="ADAL" clId="{73602BF9-9F38-4FA1-844F-F86A22B2B164}" dt="2025-09-11T10:33:50.479" v="43"/>
            <ac:spMkLst>
              <pc:docMk/>
              <pc:sldMasterMk cId="807410912" sldId="2147483648"/>
              <pc:sldLayoutMk cId="1500747627" sldId="2147483701"/>
              <ac:spMk id="6" creationId="{BC66E7A9-EB64-5665-4B01-40A666CBC9EE}"/>
            </ac:spMkLst>
          </pc:spChg>
        </pc:sldLayoutChg>
        <pc:sldLayoutChg chg="addSp modSp">
          <pc:chgData name="Horbury, Emily" userId="2de34309-3185-463f-9282-e7085f22f7c2" providerId="ADAL" clId="{73602BF9-9F38-4FA1-844F-F86A22B2B164}" dt="2025-09-11T10:33:50.479" v="44"/>
          <pc:sldLayoutMkLst>
            <pc:docMk/>
            <pc:sldMasterMk cId="807410912" sldId="2147483648"/>
            <pc:sldLayoutMk cId="48770342" sldId="2147483702"/>
          </pc:sldLayoutMkLst>
          <pc:spChg chg="add mod">
            <ac:chgData name="Horbury, Emily" userId="2de34309-3185-463f-9282-e7085f22f7c2" providerId="ADAL" clId="{73602BF9-9F38-4FA1-844F-F86A22B2B164}" dt="2025-09-11T10:33:50.479" v="44"/>
            <ac:spMkLst>
              <pc:docMk/>
              <pc:sldMasterMk cId="807410912" sldId="2147483648"/>
              <pc:sldLayoutMk cId="48770342" sldId="2147483702"/>
              <ac:spMk id="4" creationId="{8267B008-D573-C977-E656-DE90241F78A0}"/>
            </ac:spMkLst>
          </pc:spChg>
        </pc:sldLayoutChg>
        <pc:sldLayoutChg chg="addSp modSp">
          <pc:chgData name="Horbury, Emily" userId="2de34309-3185-463f-9282-e7085f22f7c2" providerId="ADAL" clId="{73602BF9-9F38-4FA1-844F-F86A22B2B164}" dt="2025-09-11T10:33:50.479" v="49"/>
          <pc:sldLayoutMkLst>
            <pc:docMk/>
            <pc:sldMasterMk cId="807410912" sldId="2147483648"/>
            <pc:sldLayoutMk cId="244994382" sldId="2147483703"/>
          </pc:sldLayoutMkLst>
          <pc:spChg chg="add mod">
            <ac:chgData name="Horbury, Emily" userId="2de34309-3185-463f-9282-e7085f22f7c2" providerId="ADAL" clId="{73602BF9-9F38-4FA1-844F-F86A22B2B164}" dt="2025-09-11T10:33:50.479" v="49"/>
            <ac:spMkLst>
              <pc:docMk/>
              <pc:sldMasterMk cId="807410912" sldId="2147483648"/>
              <pc:sldLayoutMk cId="244994382" sldId="2147483703"/>
              <ac:spMk id="5" creationId="{3001A249-56CD-640D-7969-39496F8DE88B}"/>
            </ac:spMkLst>
          </pc:spChg>
        </pc:sldLayoutChg>
        <pc:sldLayoutChg chg="addSp modSp">
          <pc:chgData name="Horbury, Emily" userId="2de34309-3185-463f-9282-e7085f22f7c2" providerId="ADAL" clId="{73602BF9-9F38-4FA1-844F-F86A22B2B164}" dt="2025-09-11T10:33:50.479" v="50"/>
          <pc:sldLayoutMkLst>
            <pc:docMk/>
            <pc:sldMasterMk cId="807410912" sldId="2147483648"/>
            <pc:sldLayoutMk cId="3003786287" sldId="2147483704"/>
          </pc:sldLayoutMkLst>
          <pc:spChg chg="add mod">
            <ac:chgData name="Horbury, Emily" userId="2de34309-3185-463f-9282-e7085f22f7c2" providerId="ADAL" clId="{73602BF9-9F38-4FA1-844F-F86A22B2B164}" dt="2025-09-11T10:33:50.479" v="50"/>
            <ac:spMkLst>
              <pc:docMk/>
              <pc:sldMasterMk cId="807410912" sldId="2147483648"/>
              <pc:sldLayoutMk cId="3003786287" sldId="2147483704"/>
              <ac:spMk id="7" creationId="{7176CD0C-F9C9-708A-481D-9351D38FDE03}"/>
            </ac:spMkLst>
          </pc:spChg>
        </pc:sldLayoutChg>
        <pc:sldLayoutChg chg="addSp modSp">
          <pc:chgData name="Horbury, Emily" userId="2de34309-3185-463f-9282-e7085f22f7c2" providerId="ADAL" clId="{73602BF9-9F38-4FA1-844F-F86A22B2B164}" dt="2025-09-11T10:33:50.495" v="51"/>
          <pc:sldLayoutMkLst>
            <pc:docMk/>
            <pc:sldMasterMk cId="807410912" sldId="2147483648"/>
            <pc:sldLayoutMk cId="4092222672" sldId="2147483705"/>
          </pc:sldLayoutMkLst>
          <pc:spChg chg="add mod">
            <ac:chgData name="Horbury, Emily" userId="2de34309-3185-463f-9282-e7085f22f7c2" providerId="ADAL" clId="{73602BF9-9F38-4FA1-844F-F86A22B2B164}" dt="2025-09-11T10:33:50.495" v="51"/>
            <ac:spMkLst>
              <pc:docMk/>
              <pc:sldMasterMk cId="807410912" sldId="2147483648"/>
              <pc:sldLayoutMk cId="4092222672" sldId="2147483705"/>
              <ac:spMk id="6" creationId="{AADC69C3-4112-4C32-0876-1698ACC92B88}"/>
            </ac:spMkLst>
          </pc:spChg>
        </pc:sldLayoutChg>
        <pc:sldLayoutChg chg="addSp modSp">
          <pc:chgData name="Horbury, Emily" userId="2de34309-3185-463f-9282-e7085f22f7c2" providerId="ADAL" clId="{73602BF9-9F38-4FA1-844F-F86A22B2B164}" dt="2025-09-11T10:33:50.495" v="52"/>
          <pc:sldLayoutMkLst>
            <pc:docMk/>
            <pc:sldMasterMk cId="807410912" sldId="2147483648"/>
            <pc:sldLayoutMk cId="3931667546" sldId="2147483706"/>
          </pc:sldLayoutMkLst>
          <pc:spChg chg="add mod">
            <ac:chgData name="Horbury, Emily" userId="2de34309-3185-463f-9282-e7085f22f7c2" providerId="ADAL" clId="{73602BF9-9F38-4FA1-844F-F86A22B2B164}" dt="2025-09-11T10:33:50.495" v="52"/>
            <ac:spMkLst>
              <pc:docMk/>
              <pc:sldMasterMk cId="807410912" sldId="2147483648"/>
              <pc:sldLayoutMk cId="3931667546" sldId="2147483706"/>
              <ac:spMk id="4" creationId="{A0E44BA1-421C-A27E-E6DE-CB0D1FAE3D2D}"/>
            </ac:spMkLst>
          </pc:spChg>
        </pc:sldLayoutChg>
        <pc:sldLayoutChg chg="addSp modSp">
          <pc:chgData name="Horbury, Emily" userId="2de34309-3185-463f-9282-e7085f22f7c2" providerId="ADAL" clId="{73602BF9-9F38-4FA1-844F-F86A22B2B164}" dt="2025-09-11T10:33:50.495" v="53"/>
          <pc:sldLayoutMkLst>
            <pc:docMk/>
            <pc:sldMasterMk cId="807410912" sldId="2147483648"/>
            <pc:sldLayoutMk cId="903460313" sldId="2147483707"/>
          </pc:sldLayoutMkLst>
          <pc:spChg chg="add mod">
            <ac:chgData name="Horbury, Emily" userId="2de34309-3185-463f-9282-e7085f22f7c2" providerId="ADAL" clId="{73602BF9-9F38-4FA1-844F-F86A22B2B164}" dt="2025-09-11T10:33:50.495" v="53"/>
            <ac:spMkLst>
              <pc:docMk/>
              <pc:sldMasterMk cId="807410912" sldId="2147483648"/>
              <pc:sldLayoutMk cId="903460313" sldId="2147483707"/>
              <ac:spMk id="4" creationId="{5C4752D3-93D0-BDE9-7814-32B7D8930CFF}"/>
            </ac:spMkLst>
          </pc:spChg>
        </pc:sldLayoutChg>
      </pc:sldMasterChg>
    </pc:docChg>
  </pc:docChgLst>
  <pc:docChgLst>
    <pc:chgData name="Stainthorpe, Martin" userId="b6220e26-60f1-47fb-895a-d9e9ec9aa531" providerId="ADAL" clId="{14682BA9-5C00-49C7-A669-36698AECF2AB}"/>
    <pc:docChg chg="undo redo custSel addSld delSld modSld sldOrd modSection">
      <pc:chgData name="Stainthorpe, Martin" userId="b6220e26-60f1-47fb-895a-d9e9ec9aa531" providerId="ADAL" clId="{14682BA9-5C00-49C7-A669-36698AECF2AB}" dt="2025-10-01T13:31:19.767" v="5903" actId="20577"/>
      <pc:docMkLst>
        <pc:docMk/>
      </pc:docMkLst>
      <pc:sldChg chg="modNotesTx">
        <pc:chgData name="Stainthorpe, Martin" userId="b6220e26-60f1-47fb-895a-d9e9ec9aa531" providerId="ADAL" clId="{14682BA9-5C00-49C7-A669-36698AECF2AB}" dt="2025-10-01T09:30:20.457" v="446" actId="20577"/>
        <pc:sldMkLst>
          <pc:docMk/>
          <pc:sldMk cId="1519434868" sldId="326"/>
        </pc:sldMkLst>
      </pc:sldChg>
      <pc:sldChg chg="addSp modSp mod modNotesTx">
        <pc:chgData name="Stainthorpe, Martin" userId="b6220e26-60f1-47fb-895a-d9e9ec9aa531" providerId="ADAL" clId="{14682BA9-5C00-49C7-A669-36698AECF2AB}" dt="2025-10-01T10:12:55.597" v="1321" actId="113"/>
        <pc:sldMkLst>
          <pc:docMk/>
          <pc:sldMk cId="3324083074" sldId="327"/>
        </pc:sldMkLst>
        <pc:spChg chg="add mod">
          <ac:chgData name="Stainthorpe, Martin" userId="b6220e26-60f1-47fb-895a-d9e9ec9aa531" providerId="ADAL" clId="{14682BA9-5C00-49C7-A669-36698AECF2AB}" dt="2025-10-01T10:02:07.169" v="1159" actId="6549"/>
          <ac:spMkLst>
            <pc:docMk/>
            <pc:sldMk cId="3324083074" sldId="327"/>
            <ac:spMk id="4" creationId="{95DE61C4-C064-1051-22F7-C46A2184ADF7}"/>
          </ac:spMkLst>
        </pc:spChg>
        <pc:spChg chg="add mod">
          <ac:chgData name="Stainthorpe, Martin" userId="b6220e26-60f1-47fb-895a-d9e9ec9aa531" providerId="ADAL" clId="{14682BA9-5C00-49C7-A669-36698AECF2AB}" dt="2025-10-01T10:00:31.614" v="1151" actId="404"/>
          <ac:spMkLst>
            <pc:docMk/>
            <pc:sldMk cId="3324083074" sldId="327"/>
            <ac:spMk id="5" creationId="{8A5540D8-DB5C-A715-08AB-F332C262CFF6}"/>
          </ac:spMkLst>
        </pc:spChg>
        <pc:spChg chg="mod">
          <ac:chgData name="Stainthorpe, Martin" userId="b6220e26-60f1-47fb-895a-d9e9ec9aa531" providerId="ADAL" clId="{14682BA9-5C00-49C7-A669-36698AECF2AB}" dt="2025-10-01T09:32:56.565" v="507" actId="1036"/>
          <ac:spMkLst>
            <pc:docMk/>
            <pc:sldMk cId="3324083074" sldId="327"/>
            <ac:spMk id="6" creationId="{B6CB35D8-4D57-5F28-104D-F8CE00D2805A}"/>
          </ac:spMkLst>
        </pc:spChg>
        <pc:spChg chg="mod">
          <ac:chgData name="Stainthorpe, Martin" userId="b6220e26-60f1-47fb-895a-d9e9ec9aa531" providerId="ADAL" clId="{14682BA9-5C00-49C7-A669-36698AECF2AB}" dt="2025-10-01T09:54:47.194" v="562" actId="1036"/>
          <ac:spMkLst>
            <pc:docMk/>
            <pc:sldMk cId="3324083074" sldId="327"/>
            <ac:spMk id="7" creationId="{48D7BAC5-49C8-F4E1-4468-BEC67B439136}"/>
          </ac:spMkLst>
        </pc:spChg>
        <pc:picChg chg="add mod">
          <ac:chgData name="Stainthorpe, Martin" userId="b6220e26-60f1-47fb-895a-d9e9ec9aa531" providerId="ADAL" clId="{14682BA9-5C00-49C7-A669-36698AECF2AB}" dt="2025-10-01T10:12:41.001" v="1320" actId="1076"/>
          <ac:picMkLst>
            <pc:docMk/>
            <pc:sldMk cId="3324083074" sldId="327"/>
            <ac:picMk id="8" creationId="{3337B5C3-F412-2C41-3848-D9FB8B61A7E1}"/>
          </ac:picMkLst>
        </pc:picChg>
      </pc:sldChg>
      <pc:sldChg chg="delSp del modNotesTx">
        <pc:chgData name="Stainthorpe, Martin" userId="b6220e26-60f1-47fb-895a-d9e9ec9aa531" providerId="ADAL" clId="{14682BA9-5C00-49C7-A669-36698AECF2AB}" dt="2025-10-01T12:25:19.719" v="2102" actId="2696"/>
        <pc:sldMkLst>
          <pc:docMk/>
          <pc:sldMk cId="2273700121" sldId="335"/>
        </pc:sldMkLst>
        <pc:picChg chg="del">
          <ac:chgData name="Stainthorpe, Martin" userId="b6220e26-60f1-47fb-895a-d9e9ec9aa531" providerId="ADAL" clId="{14682BA9-5C00-49C7-A669-36698AECF2AB}" dt="2025-10-01T12:25:12.619" v="2101" actId="478"/>
          <ac:picMkLst>
            <pc:docMk/>
            <pc:sldMk cId="2273700121" sldId="335"/>
            <ac:picMk id="4" creationId="{72BAC97F-7554-3CB7-5F51-5D0E2286BB35}"/>
          </ac:picMkLst>
        </pc:picChg>
      </pc:sldChg>
      <pc:sldChg chg="modSp mod">
        <pc:chgData name="Stainthorpe, Martin" userId="b6220e26-60f1-47fb-895a-d9e9ec9aa531" providerId="ADAL" clId="{14682BA9-5C00-49C7-A669-36698AECF2AB}" dt="2025-10-01T13:23:17.599" v="5517" actId="20577"/>
        <pc:sldMkLst>
          <pc:docMk/>
          <pc:sldMk cId="3470358553" sldId="338"/>
        </pc:sldMkLst>
        <pc:spChg chg="mod">
          <ac:chgData name="Stainthorpe, Martin" userId="b6220e26-60f1-47fb-895a-d9e9ec9aa531" providerId="ADAL" clId="{14682BA9-5C00-49C7-A669-36698AECF2AB}" dt="2025-10-01T13:23:17.599" v="5517" actId="20577"/>
          <ac:spMkLst>
            <pc:docMk/>
            <pc:sldMk cId="3470358553" sldId="338"/>
            <ac:spMk id="2" creationId="{2D5B0D38-2DC6-3C29-DD16-AB5EFCD975AD}"/>
          </ac:spMkLst>
        </pc:spChg>
      </pc:sldChg>
      <pc:sldChg chg="modSp mod">
        <pc:chgData name="Stainthorpe, Martin" userId="b6220e26-60f1-47fb-895a-d9e9ec9aa531" providerId="ADAL" clId="{14682BA9-5C00-49C7-A669-36698AECF2AB}" dt="2025-10-01T13:26:18.171" v="5537" actId="20577"/>
        <pc:sldMkLst>
          <pc:docMk/>
          <pc:sldMk cId="3991257767" sldId="339"/>
        </pc:sldMkLst>
        <pc:spChg chg="mod">
          <ac:chgData name="Stainthorpe, Martin" userId="b6220e26-60f1-47fb-895a-d9e9ec9aa531" providerId="ADAL" clId="{14682BA9-5C00-49C7-A669-36698AECF2AB}" dt="2025-10-01T13:26:18.171" v="5537" actId="20577"/>
          <ac:spMkLst>
            <pc:docMk/>
            <pc:sldMk cId="3991257767" sldId="339"/>
            <ac:spMk id="2" creationId="{0D484AD6-6B31-53CE-71E9-0C1B597646F7}"/>
          </ac:spMkLst>
        </pc:spChg>
      </pc:sldChg>
      <pc:sldChg chg="modNotesTx">
        <pc:chgData name="Stainthorpe, Martin" userId="b6220e26-60f1-47fb-895a-d9e9ec9aa531" providerId="ADAL" clId="{14682BA9-5C00-49C7-A669-36698AECF2AB}" dt="2025-10-01T13:31:19.767" v="5903" actId="20577"/>
        <pc:sldMkLst>
          <pc:docMk/>
          <pc:sldMk cId="106904187" sldId="341"/>
        </pc:sldMkLst>
      </pc:sldChg>
      <pc:sldChg chg="modNotesTx">
        <pc:chgData name="Stainthorpe, Martin" userId="b6220e26-60f1-47fb-895a-d9e9ec9aa531" providerId="ADAL" clId="{14682BA9-5C00-49C7-A669-36698AECF2AB}" dt="2025-10-01T11:03:49.655" v="1944" actId="20577"/>
        <pc:sldMkLst>
          <pc:docMk/>
          <pc:sldMk cId="1128026343" sldId="2147475962"/>
        </pc:sldMkLst>
      </pc:sldChg>
      <pc:sldChg chg="addSp delSp modSp add mod modNotesTx">
        <pc:chgData name="Stainthorpe, Martin" userId="b6220e26-60f1-47fb-895a-d9e9ec9aa531" providerId="ADAL" clId="{14682BA9-5C00-49C7-A669-36698AECF2AB}" dt="2025-10-01T13:01:05.544" v="4967" actId="14100"/>
        <pc:sldMkLst>
          <pc:docMk/>
          <pc:sldMk cId="358454822" sldId="2147475964"/>
        </pc:sldMkLst>
        <pc:spChg chg="add del mod">
          <ac:chgData name="Stainthorpe, Martin" userId="b6220e26-60f1-47fb-895a-d9e9ec9aa531" providerId="ADAL" clId="{14682BA9-5C00-49C7-A669-36698AECF2AB}" dt="2025-10-01T12:23:55.164" v="2093"/>
          <ac:spMkLst>
            <pc:docMk/>
            <pc:sldMk cId="358454822" sldId="2147475964"/>
            <ac:spMk id="5" creationId="{022DEEC7-218E-6927-A2A2-01161A7D8032}"/>
          </ac:spMkLst>
        </pc:spChg>
        <pc:spChg chg="add del mod">
          <ac:chgData name="Stainthorpe, Martin" userId="b6220e26-60f1-47fb-895a-d9e9ec9aa531" providerId="ADAL" clId="{14682BA9-5C00-49C7-A669-36698AECF2AB}" dt="2025-10-01T12:24:25.112" v="2099" actId="478"/>
          <ac:spMkLst>
            <pc:docMk/>
            <pc:sldMk cId="358454822" sldId="2147475964"/>
            <ac:spMk id="6" creationId="{3AE6D3C5-C576-1EA3-1283-F39CD9FB1723}"/>
          </ac:spMkLst>
        </pc:spChg>
        <pc:spChg chg="add del mod">
          <ac:chgData name="Stainthorpe, Martin" userId="b6220e26-60f1-47fb-895a-d9e9ec9aa531" providerId="ADAL" clId="{14682BA9-5C00-49C7-A669-36698AECF2AB}" dt="2025-10-01T12:23:55.162" v="2091" actId="478"/>
          <ac:spMkLst>
            <pc:docMk/>
            <pc:sldMk cId="358454822" sldId="2147475964"/>
            <ac:spMk id="7" creationId="{021C588B-6E23-C041-F87E-E5E38A1BACF8}"/>
          </ac:spMkLst>
        </pc:spChg>
        <pc:spChg chg="add mod">
          <ac:chgData name="Stainthorpe, Martin" userId="b6220e26-60f1-47fb-895a-d9e9ec9aa531" providerId="ADAL" clId="{14682BA9-5C00-49C7-A669-36698AECF2AB}" dt="2025-10-01T12:26:03.469" v="2122" actId="1076"/>
          <ac:spMkLst>
            <pc:docMk/>
            <pc:sldMk cId="358454822" sldId="2147475964"/>
            <ac:spMk id="8" creationId="{783C9E9F-7FC8-DBC2-5F94-D7A41E8B57D9}"/>
          </ac:spMkLst>
        </pc:spChg>
        <pc:spChg chg="add mod">
          <ac:chgData name="Stainthorpe, Martin" userId="b6220e26-60f1-47fb-895a-d9e9ec9aa531" providerId="ADAL" clId="{14682BA9-5C00-49C7-A669-36698AECF2AB}" dt="2025-10-01T12:58:59.117" v="4817" actId="20577"/>
          <ac:spMkLst>
            <pc:docMk/>
            <pc:sldMk cId="358454822" sldId="2147475964"/>
            <ac:spMk id="9" creationId="{BEBD1247-7F2E-FC41-7F27-7D4B386A8B2C}"/>
          </ac:spMkLst>
        </pc:spChg>
        <pc:spChg chg="add mod">
          <ac:chgData name="Stainthorpe, Martin" userId="b6220e26-60f1-47fb-895a-d9e9ec9aa531" providerId="ADAL" clId="{14682BA9-5C00-49C7-A669-36698AECF2AB}" dt="2025-10-01T13:01:05.544" v="4967" actId="14100"/>
          <ac:spMkLst>
            <pc:docMk/>
            <pc:sldMk cId="358454822" sldId="2147475964"/>
            <ac:spMk id="10" creationId="{5DF70040-EB63-194B-B887-AB0CAE033833}"/>
          </ac:spMkLst>
        </pc:spChg>
        <pc:picChg chg="mod">
          <ac:chgData name="Stainthorpe, Martin" userId="b6220e26-60f1-47fb-895a-d9e9ec9aa531" providerId="ADAL" clId="{14682BA9-5C00-49C7-A669-36698AECF2AB}" dt="2025-10-01T12:25:57.121" v="2121" actId="1076"/>
          <ac:picMkLst>
            <pc:docMk/>
            <pc:sldMk cId="358454822" sldId="2147475964"/>
            <ac:picMk id="3" creationId="{9D537659-FB11-F903-FC60-9BCAB3F88EED}"/>
          </ac:picMkLst>
        </pc:picChg>
        <pc:picChg chg="del">
          <ac:chgData name="Stainthorpe, Martin" userId="b6220e26-60f1-47fb-895a-d9e9ec9aa531" providerId="ADAL" clId="{14682BA9-5C00-49C7-A669-36698AECF2AB}" dt="2025-10-01T12:21:17.643" v="2002" actId="478"/>
          <ac:picMkLst>
            <pc:docMk/>
            <pc:sldMk cId="358454822" sldId="2147475964"/>
            <ac:picMk id="4" creationId="{C56D4AD0-B2EF-39CD-78A0-972BBC0E62B7}"/>
          </ac:picMkLst>
        </pc:picChg>
      </pc:sldChg>
      <pc:sldChg chg="modSp add mod ord modNotesTx">
        <pc:chgData name="Stainthorpe, Martin" userId="b6220e26-60f1-47fb-895a-d9e9ec9aa531" providerId="ADAL" clId="{14682BA9-5C00-49C7-A669-36698AECF2AB}" dt="2025-10-01T13:09:10.219" v="5491" actId="20577"/>
        <pc:sldMkLst>
          <pc:docMk/>
          <pc:sldMk cId="2134082002" sldId="2147475965"/>
        </pc:sldMkLst>
        <pc:spChg chg="mod">
          <ac:chgData name="Stainthorpe, Martin" userId="b6220e26-60f1-47fb-895a-d9e9ec9aa531" providerId="ADAL" clId="{14682BA9-5C00-49C7-A669-36698AECF2AB}" dt="2025-10-01T12:59:38.239" v="4863" actId="20577"/>
          <ac:spMkLst>
            <pc:docMk/>
            <pc:sldMk cId="2134082002" sldId="2147475965"/>
            <ac:spMk id="9" creationId="{3A4D51DA-4E88-2973-3AE9-80A3F42A4AF4}"/>
          </ac:spMkLst>
        </pc:spChg>
        <pc:spChg chg="mod">
          <ac:chgData name="Stainthorpe, Martin" userId="b6220e26-60f1-47fb-895a-d9e9ec9aa531" providerId="ADAL" clId="{14682BA9-5C00-49C7-A669-36698AECF2AB}" dt="2025-10-01T13:09:10.219" v="5491" actId="20577"/>
          <ac:spMkLst>
            <pc:docMk/>
            <pc:sldMk cId="2134082002" sldId="2147475965"/>
            <ac:spMk id="10" creationId="{F748C223-121D-A8B1-0A67-665BBED3EAB1}"/>
          </ac:spMkLst>
        </pc:spChg>
      </pc:sldChg>
    </pc:docChg>
  </pc:docChgLst>
  <pc:docChgLst>
    <pc:chgData name="Stainthorpe, Martin" userId="b6220e26-60f1-47fb-895a-d9e9ec9aa531" providerId="ADAL" clId="{E0A53E1D-0A92-44E1-A773-75FBC3408D01}"/>
    <pc:docChg chg="modSld">
      <pc:chgData name="Stainthorpe, Martin" userId="b6220e26-60f1-47fb-895a-d9e9ec9aa531" providerId="ADAL" clId="{E0A53E1D-0A92-44E1-A773-75FBC3408D01}" dt="2025-09-11T16:23:36.492" v="2" actId="1076"/>
      <pc:docMkLst>
        <pc:docMk/>
      </pc:docMkLst>
      <pc:sldChg chg="addSp modSp mod">
        <pc:chgData name="Stainthorpe, Martin" userId="b6220e26-60f1-47fb-895a-d9e9ec9aa531" providerId="ADAL" clId="{E0A53E1D-0A92-44E1-A773-75FBC3408D01}" dt="2025-09-11T16:23:36.492" v="2" actId="1076"/>
        <pc:sldMkLst>
          <pc:docMk/>
          <pc:sldMk cId="978744464" sldId="330"/>
        </pc:sldMkLst>
        <pc:spChg chg="add mod">
          <ac:chgData name="Stainthorpe, Martin" userId="b6220e26-60f1-47fb-895a-d9e9ec9aa531" providerId="ADAL" clId="{E0A53E1D-0A92-44E1-A773-75FBC3408D01}" dt="2025-09-11T16:23:36.492" v="2" actId="1076"/>
          <ac:spMkLst>
            <pc:docMk/>
            <pc:sldMk cId="978744464" sldId="330"/>
            <ac:spMk id="2" creationId="{2CF1B0F2-62A9-96D4-1F4A-5E35127096BB}"/>
          </ac:spMkLst>
        </pc:spChg>
      </pc:sldChg>
      <pc:sldChg chg="modSp">
        <pc:chgData name="Stainthorpe, Martin" userId="b6220e26-60f1-47fb-895a-d9e9ec9aa531" providerId="ADAL" clId="{E0A53E1D-0A92-44E1-A773-75FBC3408D01}" dt="2025-09-11T16:05:19.870" v="0"/>
        <pc:sldMkLst>
          <pc:docMk/>
          <pc:sldMk cId="1057313581" sldId="344"/>
        </pc:sldMkLst>
        <pc:picChg chg="mod">
          <ac:chgData name="Stainthorpe, Martin" userId="b6220e26-60f1-47fb-895a-d9e9ec9aa531" providerId="ADAL" clId="{E0A53E1D-0A92-44E1-A773-75FBC3408D01}" dt="2025-09-11T16:05:19.870" v="0"/>
          <ac:picMkLst>
            <pc:docMk/>
            <pc:sldMk cId="1057313581" sldId="344"/>
            <ac:picMk id="10" creationId="{3912BB28-6ED4-E60F-B2E5-551CE465065C}"/>
          </ac:picMkLst>
        </pc:picChg>
      </pc:sldChg>
    </pc:docChg>
  </pc:docChgLst>
  <pc:docChgLst>
    <pc:chgData name="Stainthorpe, Martin" userId="S::martin.stainthorpe@atkinsrealis.com::b6220e26-60f1-47fb-895a-d9e9ec9aa531" providerId="AD" clId="Web-{93C4302A-A253-012A-0E15-C4C616B082D9}"/>
    <pc:docChg chg="modSld">
      <pc:chgData name="Stainthorpe, Martin" userId="S::martin.stainthorpe@atkinsrealis.com::b6220e26-60f1-47fb-895a-d9e9ec9aa531" providerId="AD" clId="Web-{93C4302A-A253-012A-0E15-C4C616B082D9}" dt="2025-10-02T12:54:39.504" v="2" actId="20577"/>
      <pc:docMkLst>
        <pc:docMk/>
      </pc:docMkLst>
      <pc:sldChg chg="modSp">
        <pc:chgData name="Stainthorpe, Martin" userId="S::martin.stainthorpe@atkinsrealis.com::b6220e26-60f1-47fb-895a-d9e9ec9aa531" providerId="AD" clId="Web-{93C4302A-A253-012A-0E15-C4C616B082D9}" dt="2025-10-02T12:54:39.504" v="2" actId="20577"/>
        <pc:sldMkLst>
          <pc:docMk/>
          <pc:sldMk cId="358454822" sldId="2147475964"/>
        </pc:sldMkLst>
        <pc:spChg chg="mod">
          <ac:chgData name="Stainthorpe, Martin" userId="S::martin.stainthorpe@atkinsrealis.com::b6220e26-60f1-47fb-895a-d9e9ec9aa531" providerId="AD" clId="Web-{93C4302A-A253-012A-0E15-C4C616B082D9}" dt="2025-10-02T12:54:39.504" v="2" actId="20577"/>
          <ac:spMkLst>
            <pc:docMk/>
            <pc:sldMk cId="358454822" sldId="2147475964"/>
            <ac:spMk id="10" creationId="{5DF70040-EB63-194B-B887-AB0CAE0338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0C69C-9D30-4E7F-9113-9F1C8690D9F6}" type="datetimeFigureOut">
              <a:rPr lang="en-GB" smtClean="0"/>
              <a:t>02/10/2025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BA003-731D-4947-BC36-753182F65EC2}" type="slidenum">
              <a:rPr lang="en-GB" smtClean="0"/>
              <a:t>‹#›</a:t>
            </a:fld>
            <a:endParaRPr lang="en-GB"/>
          </a:p>
        </p:txBody>
      </p:sp>
    </p:spTree>
    <p:extLst>
      <p:ext uri="{BB962C8B-B14F-4D97-AF65-F5344CB8AC3E}">
        <p14:creationId xmlns:p14="http://schemas.microsoft.com/office/powerpoint/2010/main" val="172676463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ssets.publishing.service.gov.uk/media/66461310b7249a4c6e9d366b/765_enabled.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1</a:t>
            </a:fld>
            <a:endParaRPr lang="en-GB"/>
          </a:p>
        </p:txBody>
      </p:sp>
    </p:spTree>
    <p:extLst>
      <p:ext uri="{BB962C8B-B14F-4D97-AF65-F5344CB8AC3E}">
        <p14:creationId xmlns:p14="http://schemas.microsoft.com/office/powerpoint/2010/main" val="142116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A820C-F605-D3EB-F0F3-718AF4CE3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458A7-2B17-E774-8091-2A474453A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6596F-6545-D8AB-D09A-23BA7935C3C7}"/>
              </a:ext>
            </a:extLst>
          </p:cNvPr>
          <p:cNvSpPr>
            <a:spLocks noGrp="1"/>
          </p:cNvSpPr>
          <p:nvPr>
            <p:ph type="body" idx="1"/>
          </p:nvPr>
        </p:nvSpPr>
        <p:spPr/>
        <p:txBody>
          <a:bodyPr/>
          <a:lstStyle/>
          <a:p>
            <a:r>
              <a:rPr lang="en-GB">
                <a:ea typeface="Calibri"/>
                <a:cs typeface="Calibri"/>
              </a:rPr>
              <a:t>Update to ADS has seen the removal of the UTI and RTI barriers, with ADS Update barrier considered Adequate (Green), PSU Capacitor Replacement barrier changed form Not Present (Black) to Unsatisfactory (Red) as modification programme not complete</a:t>
            </a:r>
            <a:endParaRPr lang="en-GB"/>
          </a:p>
        </p:txBody>
      </p:sp>
      <p:sp>
        <p:nvSpPr>
          <p:cNvPr id="4" name="Header Placeholder 3">
            <a:extLst>
              <a:ext uri="{FF2B5EF4-FFF2-40B4-BE49-F238E27FC236}">
                <a16:creationId xmlns:a16="http://schemas.microsoft.com/office/drawing/2014/main" id="{77F4B9DF-55B8-4689-3B0F-3426322CCE8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B15D92F-D79C-BD5F-B96A-78729FA4AC5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12B9D32-25B0-963C-E271-73C892D62452}"/>
              </a:ext>
            </a:extLst>
          </p:cNvPr>
          <p:cNvSpPr>
            <a:spLocks noGrp="1"/>
          </p:cNvSpPr>
          <p:nvPr>
            <p:ph type="sldNum" sz="quarter" idx="5"/>
          </p:nvPr>
        </p:nvSpPr>
        <p:spPr/>
        <p:txBody>
          <a:bodyPr/>
          <a:lstStyle/>
          <a:p>
            <a:fld id="{728BA003-731D-4947-BC36-753182F65EC2}" type="slidenum">
              <a:rPr lang="en-GB" smtClean="0"/>
              <a:t>10</a:t>
            </a:fld>
            <a:endParaRPr lang="en-GB"/>
          </a:p>
        </p:txBody>
      </p:sp>
    </p:spTree>
    <p:extLst>
      <p:ext uri="{BB962C8B-B14F-4D97-AF65-F5344CB8AC3E}">
        <p14:creationId xmlns:p14="http://schemas.microsoft.com/office/powerpoint/2010/main" val="181620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6321D-5863-0DA0-7750-45A5EA87C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02571-7BD2-C144-845B-70B106602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10438-A77E-E4CC-771C-E8C318C51C97}"/>
              </a:ext>
            </a:extLst>
          </p:cNvPr>
          <p:cNvSpPr>
            <a:spLocks noGrp="1"/>
          </p:cNvSpPr>
          <p:nvPr>
            <p:ph type="body" idx="1"/>
          </p:nvPr>
        </p:nvSpPr>
        <p:spPr/>
        <p:txBody>
          <a:bodyPr/>
          <a:lstStyle/>
          <a:p>
            <a:pPr>
              <a:defRPr/>
            </a:pPr>
            <a:r>
              <a:rPr lang="en-US" b="1">
                <a:latin typeface="Calibri"/>
                <a:ea typeface="Calibri"/>
                <a:cs typeface="Calibri"/>
              </a:rPr>
              <a:t>RA reference should read 5320(1)</a:t>
            </a:r>
          </a:p>
          <a:p>
            <a:pPr>
              <a:defRPr/>
            </a:pPr>
            <a:endParaRPr lang="en-US">
              <a:latin typeface="Calibri"/>
              <a:ea typeface="Calibri"/>
              <a:cs typeface="Calibri"/>
            </a:endParaRPr>
          </a:p>
          <a:p>
            <a:pPr marL="0" marR="0" lvl="0" indent="0" algn="l" defTabSz="914400">
              <a:lnSpc>
                <a:spcPct val="100000"/>
              </a:lnSpc>
              <a:spcBef>
                <a:spcPts val="0"/>
              </a:spcBef>
              <a:spcAft>
                <a:spcPts val="0"/>
              </a:spcAft>
              <a:buClrTx/>
              <a:buSzTx/>
              <a:buFontTx/>
              <a:buNone/>
              <a:tabLst/>
              <a:defRPr/>
            </a:pPr>
            <a:r>
              <a:rPr lang="en-US">
                <a:latin typeface="Calibri"/>
                <a:ea typeface="Calibri"/>
                <a:cs typeface="Calibri"/>
              </a:rPr>
              <a:t>The time needed to reach the decision to whether to replace the capacitors or indeed the whole CSAS was very time consuming so there was a need to enact a maintenance extension regarding the RTI</a:t>
            </a:r>
            <a:endParaRPr lang="en-US"/>
          </a:p>
          <a:p>
            <a:endParaRPr lang="en-GB"/>
          </a:p>
          <a:p>
            <a:r>
              <a:rPr lang="en-GB">
                <a:ea typeface="Calibri"/>
                <a:cs typeface="Calibri"/>
              </a:rPr>
              <a:t>Air Systems and Role Equipment are to be maintained in accordance with the time limits detailed within the technical instruction.  </a:t>
            </a:r>
          </a:p>
          <a:p>
            <a:endParaRPr lang="en-GB">
              <a:ea typeface="Calibri"/>
              <a:cs typeface="Calibri"/>
            </a:endParaRPr>
          </a:p>
          <a:p>
            <a:r>
              <a:rPr lang="en-GB">
                <a:ea typeface="Calibri"/>
                <a:cs typeface="Calibri"/>
              </a:rPr>
              <a:t>However where operational needs dictate or where it is expedient to do otherwise (e.g. lack of resource) it may be necessary to authorise either a deferment or maintenance or apply for a concession.</a:t>
            </a:r>
          </a:p>
          <a:p>
            <a:endParaRPr lang="en-GB">
              <a:ea typeface="Calibri"/>
              <a:cs typeface="Calibri"/>
            </a:endParaRPr>
          </a:p>
          <a:p>
            <a:r>
              <a:rPr lang="en-GB"/>
              <a:t>Unless otherwise directed by the TAA or Mil CAM, an individual holding the right authority (MAMP-H802) may defer any Preventive Maintenance activity as prescribed by the TI (Note - not applicable to Survival Equipment (SE) Preventative Maintenance activity, may only be authorised by the appropriate individual holding authority level K)</a:t>
            </a:r>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p:txBody>
      </p:sp>
      <p:sp>
        <p:nvSpPr>
          <p:cNvPr id="4" name="Header Placeholder 3">
            <a:extLst>
              <a:ext uri="{FF2B5EF4-FFF2-40B4-BE49-F238E27FC236}">
                <a16:creationId xmlns:a16="http://schemas.microsoft.com/office/drawing/2014/main" id="{D72C86C2-3FE5-DB22-3145-52E5E1D22934}"/>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CCF5CAC-8BDD-1822-2617-AB1BAAC8625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C163E67-E028-E9FA-0D03-60E01116CC10}"/>
              </a:ext>
            </a:extLst>
          </p:cNvPr>
          <p:cNvSpPr>
            <a:spLocks noGrp="1"/>
          </p:cNvSpPr>
          <p:nvPr>
            <p:ph type="sldNum" sz="quarter" idx="5"/>
          </p:nvPr>
        </p:nvSpPr>
        <p:spPr/>
        <p:txBody>
          <a:bodyPr/>
          <a:lstStyle/>
          <a:p>
            <a:fld id="{728BA003-731D-4947-BC36-753182F65EC2}" type="slidenum">
              <a:rPr lang="en-GB" smtClean="0"/>
              <a:t>11</a:t>
            </a:fld>
            <a:endParaRPr lang="en-GB"/>
          </a:p>
        </p:txBody>
      </p:sp>
    </p:spTree>
    <p:extLst>
      <p:ext uri="{BB962C8B-B14F-4D97-AF65-F5344CB8AC3E}">
        <p14:creationId xmlns:p14="http://schemas.microsoft.com/office/powerpoint/2010/main" val="241228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there are a number of proven maintenance systems that have been tried and tested over the year to meet differing requirements.  However not all maintenance task intervals readily align themselves to a chosen method of task packaging and the associated tasks are therefore detailed separately as independent activities.  This would be identified as out of phase maintenance.</a:t>
            </a:r>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12</a:t>
            </a:fld>
            <a:endParaRPr lang="en-GB"/>
          </a:p>
        </p:txBody>
      </p:sp>
    </p:spTree>
    <p:extLst>
      <p:ext uri="{BB962C8B-B14F-4D97-AF65-F5344CB8AC3E}">
        <p14:creationId xmlns:p14="http://schemas.microsoft.com/office/powerpoint/2010/main" val="2104017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3BDC-C687-2B51-48AD-62B416611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B152B-A8E2-E130-D645-3F035DC03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C496F-2999-A779-B20F-0ED2792DE04F}"/>
              </a:ext>
            </a:extLst>
          </p:cNvPr>
          <p:cNvSpPr>
            <a:spLocks noGrp="1"/>
          </p:cNvSpPr>
          <p:nvPr>
            <p:ph type="body" idx="1"/>
          </p:nvPr>
        </p:nvSpPr>
        <p:spPr/>
        <p:txBody>
          <a:bodyPr/>
          <a:lstStyle/>
          <a:p>
            <a:r>
              <a:rPr lang="en-GB" dirty="0"/>
              <a:t>Sometimes we need to extent the time between maintenance actions i.e. when it is not possible to complete a Maintenance task due to operational needs or lack of resource etc.</a:t>
            </a:r>
          </a:p>
          <a:p>
            <a:endParaRPr lang="en-GB" dirty="0"/>
          </a:p>
          <a:p>
            <a:r>
              <a:rPr lang="en-GB" dirty="0"/>
              <a:t>Maintenance scheduling is planned considering safety, reliability, operation tempo and analysis like Reliability Centred Maintenance is required by the MAA to be performed in order to reach an optimum schedule of activity.</a:t>
            </a:r>
          </a:p>
          <a:p>
            <a:endParaRPr lang="en-US" dirty="0"/>
          </a:p>
          <a:p>
            <a:r>
              <a:rPr lang="en-GB" dirty="0"/>
              <a:t>Sometimes it is more efficient to carry out a Maintenance task at the same time as other work, such as when other Preventive Maintenance is undertaken. So in terms of our RTI for our Tornado we perhaps have to move the procedure around to meet the tempo of operations.</a:t>
            </a:r>
            <a:endParaRPr lang="en-US" dirty="0"/>
          </a:p>
          <a:p>
            <a:endParaRPr lang="en-GB" dirty="0"/>
          </a:p>
          <a:p>
            <a:r>
              <a:rPr lang="en-GB" dirty="0"/>
              <a:t>To meet engineering requirements or flying commitments, Maintenance (Preventive and Corrective) may be deferred. Where Preventive Maintenance latitudes are permitted by applicable TI or Corrective Maintenance latitudes are applied by the Maintenance organization, the Military Continuing Airworthiness Management Organization (Mil CAMO) will have detailed the process for assessing the Airworthiness impact and the recording of any applied latitude. </a:t>
            </a:r>
            <a:endParaRPr lang="en-GB" dirty="0">
              <a:ea typeface="Calibri"/>
              <a:cs typeface="Calibri"/>
            </a:endParaRPr>
          </a:p>
          <a:p>
            <a:endParaRPr lang="en-GB" dirty="0">
              <a:ea typeface="Calibri"/>
              <a:cs typeface="Calibri"/>
            </a:endParaRPr>
          </a:p>
          <a:p>
            <a:r>
              <a:rPr lang="en-GB" dirty="0">
                <a:ea typeface="Calibri"/>
                <a:cs typeface="Calibri"/>
              </a:rPr>
              <a:t>Maintenance can be deferred by permitting further flights with a specified limitation on operation or handling or by declaring the fault/damage acceptable for further flights without limitation.</a:t>
            </a:r>
          </a:p>
          <a:p>
            <a:endParaRPr lang="en-GB" dirty="0">
              <a:ea typeface="Calibri"/>
              <a:cs typeface="Calibri"/>
            </a:endParaRPr>
          </a:p>
          <a:p>
            <a:r>
              <a:rPr lang="en-GB" dirty="0"/>
              <a:t>A lot of extensions are around the lack of spares, therefore, components would be extended by a percentage 1- 10% depending on the type of component and its availability. Air System extensions could be down to the maintenance facility's ability to get aircraft in and service them, air test and then get the vehicle out onto the squadrons for acceptance. As the aircraft was aging aircraft problems came in and the AS would be in longer than anticipated, therefore the next one due in would be extended by a percentage to allow further flying to take place.</a:t>
            </a:r>
          </a:p>
          <a:p>
            <a:endParaRPr lang="en-GB" dirty="0">
              <a:ea typeface="Calibri"/>
              <a:cs typeface="Calibri"/>
            </a:endParaRPr>
          </a:p>
          <a:p>
            <a:r>
              <a:rPr lang="en-GB" dirty="0"/>
              <a:t>Maintenance extensions, may be driven by an Operational imperative.  From a Desk Officer perspective, if the TAA (through the DO) rejects a maintenance extension it is highly beneficial to establish clear communication with the Mil CAMO to explain the technical rationale behind the decision. This dialogue enables the Mil CAM/DCAM to effectively articulate the associated technical risks to the DDH.</a:t>
            </a:r>
            <a:endParaRPr lang="en-GB" dirty="0">
              <a:ea typeface="Calibri"/>
              <a:cs typeface="Calibri"/>
            </a:endParaRPr>
          </a:p>
        </p:txBody>
      </p:sp>
      <p:sp>
        <p:nvSpPr>
          <p:cNvPr id="4" name="Header Placeholder 3">
            <a:extLst>
              <a:ext uri="{FF2B5EF4-FFF2-40B4-BE49-F238E27FC236}">
                <a16:creationId xmlns:a16="http://schemas.microsoft.com/office/drawing/2014/main" id="{988BEB8D-B83A-978E-BB07-6C546401267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780BA42-E67F-0635-5ABC-2511ADCC43C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3CC0771-8D66-E859-8E38-39AA559A16E6}"/>
              </a:ext>
            </a:extLst>
          </p:cNvPr>
          <p:cNvSpPr>
            <a:spLocks noGrp="1"/>
          </p:cNvSpPr>
          <p:nvPr>
            <p:ph type="sldNum" sz="quarter" idx="5"/>
          </p:nvPr>
        </p:nvSpPr>
        <p:spPr/>
        <p:txBody>
          <a:bodyPr/>
          <a:lstStyle/>
          <a:p>
            <a:fld id="{728BA003-731D-4947-BC36-753182F65EC2}" type="slidenum">
              <a:rPr lang="en-GB" smtClean="0"/>
              <a:t>13</a:t>
            </a:fld>
            <a:endParaRPr lang="en-GB"/>
          </a:p>
        </p:txBody>
      </p:sp>
    </p:spTree>
    <p:extLst>
      <p:ext uri="{BB962C8B-B14F-4D97-AF65-F5344CB8AC3E}">
        <p14:creationId xmlns:p14="http://schemas.microsoft.com/office/powerpoint/2010/main" val="284927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E46DE-70DC-000F-4850-779CF3FC6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9843A-83EA-C747-886C-C4BE516EA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14882-C58E-4FFE-BA7C-88DF08804579}"/>
              </a:ext>
            </a:extLst>
          </p:cNvPr>
          <p:cNvSpPr>
            <a:spLocks noGrp="1"/>
          </p:cNvSpPr>
          <p:nvPr>
            <p:ph type="body" idx="1"/>
          </p:nvPr>
        </p:nvSpPr>
        <p:spPr/>
        <p:txBody>
          <a:bodyPr/>
          <a:lstStyle/>
          <a:p>
            <a:r>
              <a:rPr lang="en-GB" dirty="0"/>
              <a:t>The period of deferment is to be kept to the minimum period possible. </a:t>
            </a:r>
          </a:p>
          <a:p>
            <a:endParaRPr lang="en-US" dirty="0"/>
          </a:p>
          <a:p>
            <a:r>
              <a:rPr lang="en-GB" dirty="0"/>
              <a:t>Any deferment is to be for a specified period (</a:t>
            </a:r>
            <a:r>
              <a:rPr lang="en-GB" dirty="0" err="1"/>
              <a:t>eg</a:t>
            </a:r>
            <a:r>
              <a:rPr lang="en-GB" dirty="0"/>
              <a:t> calendar time, flying hours), or to a nominated Preventive Maintenance or review date, when the Maintenance is to be undertaken or the deferment reviewed.  Ultimately the individual holding Authorization MAMP-G703 is to assess the associated Risks and consider all factors that will mitigate the Risk and document the mitigating factors.</a:t>
            </a:r>
          </a:p>
          <a:p>
            <a:endParaRPr lang="en-GB" dirty="0">
              <a:ea typeface="Calibri"/>
              <a:cs typeface="Calibri"/>
            </a:endParaRPr>
          </a:p>
          <a:p>
            <a:r>
              <a:rPr lang="en-GB" dirty="0">
                <a:ea typeface="Calibri"/>
                <a:cs typeface="Calibri"/>
              </a:rPr>
              <a:t>As per RA4961 (2) - </a:t>
            </a:r>
            <a:r>
              <a:rPr lang="en-GB" dirty="0"/>
              <a:t>Where extensions to Preventive Maintenance are permitted by the applicable TI, the Mil CAM should detail the procedures for assessing the Airworthiness impact and recording the applied latitude. </a:t>
            </a:r>
            <a:endParaRPr lang="en-GB" dirty="0">
              <a:ea typeface="Calibri"/>
              <a:cs typeface="Calibri"/>
            </a:endParaRPr>
          </a:p>
          <a:p>
            <a:endParaRPr lang="en-GB" dirty="0"/>
          </a:p>
          <a:p>
            <a:r>
              <a:rPr lang="en-GB" dirty="0"/>
              <a:t>This should include as a minimum:</a:t>
            </a:r>
          </a:p>
          <a:p>
            <a:endParaRPr lang="en-GB" dirty="0"/>
          </a:p>
          <a:p>
            <a:pPr marL="228600" indent="-228600">
              <a:buAutoNum type="alphaLcPeriod"/>
            </a:pPr>
            <a:r>
              <a:rPr lang="en-GB" dirty="0"/>
              <a:t>Why the deferment applies. </a:t>
            </a:r>
          </a:p>
          <a:p>
            <a:pPr marL="228600" indent="-228600">
              <a:buAutoNum type="alphaLcPeriod"/>
            </a:pPr>
            <a:r>
              <a:rPr lang="en-GB" dirty="0"/>
              <a:t>Why the deferment does not compromise Airworthiness</a:t>
            </a:r>
            <a:endParaRPr lang="en-GB" dirty="0">
              <a:ea typeface="Calibri"/>
              <a:cs typeface="Calibri"/>
            </a:endParaRPr>
          </a:p>
          <a:p>
            <a:pPr marL="228600" indent="-228600">
              <a:buAutoNum type="alphaLcPeriod"/>
            </a:pPr>
            <a:r>
              <a:rPr lang="en-GB" dirty="0"/>
              <a:t>When the Maintenance is to be conducted. </a:t>
            </a:r>
          </a:p>
          <a:p>
            <a:pPr marL="228600" indent="-228600">
              <a:buAutoNum type="alphaLcPeriod"/>
            </a:pPr>
            <a:r>
              <a:rPr lang="en-GB" dirty="0"/>
              <a:t>The Competent and authorized individual who approved the decision</a:t>
            </a:r>
          </a:p>
          <a:p>
            <a:pPr marL="228600" indent="-228600">
              <a:buAutoNum type="alphaLcPeriod"/>
            </a:pPr>
            <a:r>
              <a:rPr lang="en-GB" dirty="0"/>
              <a:t>Where Corrective Maintenance or Faults that exceed the limits laid down in TI are deferred, the Mil CAM should detail the procedures for assessing the Airworthiness impact and recording the applied latitude as described in paragraph </a:t>
            </a:r>
          </a:p>
          <a:p>
            <a:pPr marL="228600" indent="-228600">
              <a:buAutoNum type="alphaLcPeriod"/>
            </a:pPr>
            <a:endParaRPr lang="en-GB" dirty="0"/>
          </a:p>
          <a:p>
            <a:r>
              <a:rPr lang="en-GB" dirty="0"/>
              <a:t>As per RA4947(1)f  The Mil CAMO should plan and control all Maintenance activity, including the use of latitudes, deferments or Concessions as part of the fleet management task. 15. The Mil CAMO should inform the Aviation Duty Holder (ADH) or AM(MF) if there are any significant aspects of Maintenance that cannot be carried out and advise of the implications. </a:t>
            </a:r>
          </a:p>
          <a:p>
            <a:endParaRPr lang="en-GB" dirty="0">
              <a:ea typeface="Calibri"/>
              <a:cs typeface="Calibri"/>
            </a:endParaRPr>
          </a:p>
        </p:txBody>
      </p:sp>
      <p:sp>
        <p:nvSpPr>
          <p:cNvPr id="4" name="Header Placeholder 3">
            <a:extLst>
              <a:ext uri="{FF2B5EF4-FFF2-40B4-BE49-F238E27FC236}">
                <a16:creationId xmlns:a16="http://schemas.microsoft.com/office/drawing/2014/main" id="{02D8728E-A370-848D-8F4F-279B550B26A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471EC1B-11F0-E30C-6BF1-532CD51246D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B796000-2D7B-4AC6-DD3C-584A2D7BCBA9}"/>
              </a:ext>
            </a:extLst>
          </p:cNvPr>
          <p:cNvSpPr>
            <a:spLocks noGrp="1"/>
          </p:cNvSpPr>
          <p:nvPr>
            <p:ph type="sldNum" sz="quarter" idx="5"/>
          </p:nvPr>
        </p:nvSpPr>
        <p:spPr/>
        <p:txBody>
          <a:bodyPr/>
          <a:lstStyle/>
          <a:p>
            <a:fld id="{728BA003-731D-4947-BC36-753182F65EC2}" type="slidenum">
              <a:rPr lang="en-GB" smtClean="0"/>
              <a:t>14</a:t>
            </a:fld>
            <a:endParaRPr lang="en-GB"/>
          </a:p>
        </p:txBody>
      </p:sp>
    </p:spTree>
    <p:extLst>
      <p:ext uri="{BB962C8B-B14F-4D97-AF65-F5344CB8AC3E}">
        <p14:creationId xmlns:p14="http://schemas.microsoft.com/office/powerpoint/2010/main" val="317806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E508B-C424-7302-1C1B-92E42C5D4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B8405-086E-1889-9169-15D767145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38720-BE1F-848D-3965-5679F234174C}"/>
              </a:ext>
            </a:extLst>
          </p:cNvPr>
          <p:cNvSpPr>
            <a:spLocks noGrp="1"/>
          </p:cNvSpPr>
          <p:nvPr>
            <p:ph type="body" idx="1"/>
          </p:nvPr>
        </p:nvSpPr>
        <p:spPr/>
        <p:txBody>
          <a:bodyPr/>
          <a:lstStyle/>
          <a:p>
            <a:r>
              <a:rPr lang="en-GB" dirty="0"/>
              <a:t>The period of deferment is to be kept to the minimum period possible. </a:t>
            </a:r>
          </a:p>
          <a:p>
            <a:endParaRPr lang="en-US" dirty="0"/>
          </a:p>
          <a:p>
            <a:r>
              <a:rPr lang="en-GB" dirty="0"/>
              <a:t>Any deferment is to be for a specified period (</a:t>
            </a:r>
            <a:r>
              <a:rPr lang="en-GB" dirty="0" err="1"/>
              <a:t>eg</a:t>
            </a:r>
            <a:r>
              <a:rPr lang="en-GB" dirty="0"/>
              <a:t> calendar time, flying hours), or to a nominated Preventive Maintenance or review date, when the Maintenance is to be undertaken or the deferment reviewed.  Ultimately the individual holding Authorization MAMP-G703 is to assess the associated Risks and consider all factors that will mitigate the Risk and document the mitigating factors.</a:t>
            </a:r>
          </a:p>
          <a:p>
            <a:endParaRPr lang="en-GB" dirty="0">
              <a:ea typeface="Calibri"/>
              <a:cs typeface="Calibri"/>
            </a:endParaRPr>
          </a:p>
          <a:p>
            <a:r>
              <a:rPr lang="en-GB" dirty="0">
                <a:ea typeface="Calibri"/>
                <a:cs typeface="Calibri"/>
              </a:rPr>
              <a:t>As per RA4961 (2) - </a:t>
            </a:r>
            <a:r>
              <a:rPr lang="en-GB" dirty="0"/>
              <a:t>Where extensions to Preventive Maintenance are permitted by the applicable TI, the Mil CAM should detail the procedures for assessing the Airworthiness impact and recording the applied latitude. </a:t>
            </a:r>
            <a:endParaRPr lang="en-GB" dirty="0">
              <a:ea typeface="Calibri"/>
              <a:cs typeface="Calibri"/>
            </a:endParaRPr>
          </a:p>
          <a:p>
            <a:endParaRPr lang="en-GB" dirty="0"/>
          </a:p>
          <a:p>
            <a:r>
              <a:rPr lang="en-GB" dirty="0"/>
              <a:t>This should include as a minimum:</a:t>
            </a:r>
          </a:p>
          <a:p>
            <a:endParaRPr lang="en-GB" dirty="0"/>
          </a:p>
          <a:p>
            <a:pPr marL="228600" indent="-228600">
              <a:buAutoNum type="alphaLcPeriod"/>
            </a:pPr>
            <a:r>
              <a:rPr lang="en-GB" dirty="0"/>
              <a:t>Why the deferment applies. </a:t>
            </a:r>
          </a:p>
          <a:p>
            <a:pPr marL="228600" indent="-228600">
              <a:buAutoNum type="alphaLcPeriod"/>
            </a:pPr>
            <a:r>
              <a:rPr lang="en-GB" dirty="0"/>
              <a:t>Why the deferment does not compromise Airworthiness</a:t>
            </a:r>
            <a:endParaRPr lang="en-GB" dirty="0">
              <a:ea typeface="Calibri"/>
              <a:cs typeface="Calibri"/>
            </a:endParaRPr>
          </a:p>
          <a:p>
            <a:pPr marL="228600" indent="-228600">
              <a:buAutoNum type="alphaLcPeriod"/>
            </a:pPr>
            <a:r>
              <a:rPr lang="en-GB" dirty="0"/>
              <a:t>When the Maintenance is to be conducted. </a:t>
            </a:r>
          </a:p>
          <a:p>
            <a:pPr marL="228600" indent="-228600">
              <a:buAutoNum type="alphaLcPeriod"/>
            </a:pPr>
            <a:r>
              <a:rPr lang="en-GB" dirty="0"/>
              <a:t>The Competent and authorized individual who approved the decision</a:t>
            </a:r>
          </a:p>
          <a:p>
            <a:pPr marL="228600" indent="-228600">
              <a:buAutoNum type="alphaLcPeriod"/>
            </a:pPr>
            <a:r>
              <a:rPr lang="en-GB" dirty="0"/>
              <a:t>Where Corrective Maintenance or Faults that exceed the limits laid down in TI are deferred, the Mil CAM should detail the procedures for assessing the Airworthiness impact and recording the applied latitude as described in paragraph </a:t>
            </a:r>
          </a:p>
          <a:p>
            <a:pPr marL="228600" indent="-228600">
              <a:buAutoNum type="alphaLcPeriod"/>
            </a:pPr>
            <a:endParaRPr lang="en-GB" dirty="0"/>
          </a:p>
          <a:p>
            <a:r>
              <a:rPr lang="en-GB" dirty="0"/>
              <a:t>As per RA4947(1)f  The Mil CAMO should plan and control all Maintenance activity, including the use of latitudes, deferments or Concessions as part of the fleet management task. 15. The Mil CAMO should inform the Aviation Duty Holder (ADH) or AM(MF) if there are any significant aspects of Maintenance that cannot be carried out and advise of the implications. </a:t>
            </a:r>
          </a:p>
          <a:p>
            <a:endParaRPr lang="en-GB" dirty="0">
              <a:ea typeface="Calibri"/>
              <a:cs typeface="Calibri"/>
            </a:endParaRPr>
          </a:p>
          <a:p>
            <a:r>
              <a:rPr lang="en-GB" dirty="0">
                <a:ea typeface="Calibri"/>
                <a:cs typeface="Calibri"/>
              </a:rPr>
              <a:t>Note </a:t>
            </a:r>
            <a:r>
              <a:rPr lang="en-GB" b="1" dirty="0"/>
              <a:t>Authorisation MAMP-G703 is – Defer Corrective Maintenance by Authorizing ADF and Limitations</a:t>
            </a:r>
            <a:endParaRPr lang="en-GB" dirty="0">
              <a:ea typeface="Calibri"/>
              <a:cs typeface="Calibri"/>
            </a:endParaRPr>
          </a:p>
        </p:txBody>
      </p:sp>
      <p:sp>
        <p:nvSpPr>
          <p:cNvPr id="4" name="Header Placeholder 3">
            <a:extLst>
              <a:ext uri="{FF2B5EF4-FFF2-40B4-BE49-F238E27FC236}">
                <a16:creationId xmlns:a16="http://schemas.microsoft.com/office/drawing/2014/main" id="{8B8942B4-3D88-5A1B-BA0B-5DB4C7535A9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02CA369-D535-580E-40BD-741E956B919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CFBBDE2-6D1F-F538-C0B3-BD1F98097C05}"/>
              </a:ext>
            </a:extLst>
          </p:cNvPr>
          <p:cNvSpPr>
            <a:spLocks noGrp="1"/>
          </p:cNvSpPr>
          <p:nvPr>
            <p:ph type="sldNum" sz="quarter" idx="5"/>
          </p:nvPr>
        </p:nvSpPr>
        <p:spPr/>
        <p:txBody>
          <a:bodyPr/>
          <a:lstStyle/>
          <a:p>
            <a:fld id="{728BA003-731D-4947-BC36-753182F65EC2}" type="slidenum">
              <a:rPr lang="en-GB" smtClean="0"/>
              <a:t>15</a:t>
            </a:fld>
            <a:endParaRPr lang="en-GB"/>
          </a:p>
        </p:txBody>
      </p:sp>
    </p:spTree>
    <p:extLst>
      <p:ext uri="{BB962C8B-B14F-4D97-AF65-F5344CB8AC3E}">
        <p14:creationId xmlns:p14="http://schemas.microsoft.com/office/powerpoint/2010/main" val="604561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F8B3-96E1-D582-4AEA-32D5E315E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E100F-AFAA-F99E-EA82-C5DDC5FE9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94E95-3091-DB15-1AF7-4061BE574C3F}"/>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61061ED-5D30-624C-397A-B71227D98BC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8DF45B7-2548-F7A3-A55A-C0F8D6C4084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259040E-7603-9FE7-0EB9-964DCEA1C20A}"/>
              </a:ext>
            </a:extLst>
          </p:cNvPr>
          <p:cNvSpPr>
            <a:spLocks noGrp="1"/>
          </p:cNvSpPr>
          <p:nvPr>
            <p:ph type="sldNum" sz="quarter" idx="5"/>
          </p:nvPr>
        </p:nvSpPr>
        <p:spPr/>
        <p:txBody>
          <a:bodyPr/>
          <a:lstStyle/>
          <a:p>
            <a:fld id="{728BA003-731D-4947-BC36-753182F65EC2}" type="slidenum">
              <a:rPr lang="en-GB" smtClean="0"/>
              <a:t>16</a:t>
            </a:fld>
            <a:endParaRPr lang="en-GB"/>
          </a:p>
        </p:txBody>
      </p:sp>
    </p:spTree>
    <p:extLst>
      <p:ext uri="{BB962C8B-B14F-4D97-AF65-F5344CB8AC3E}">
        <p14:creationId xmlns:p14="http://schemas.microsoft.com/office/powerpoint/2010/main" val="1011909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9ABD-C52B-7D86-7E08-2308612BC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4490C-163E-865C-E230-AFBF5E879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23BEE-932D-3BFB-EEEE-F01258DB52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request to implement the new capacitors were presented ultimately as a modification to the CSAS to determine whether the activity will be warranted, or if everyone is content with the RTI. </a:t>
            </a:r>
          </a:p>
          <a:p>
            <a:endParaRPr lang="en-GB">
              <a:ea typeface="Calibri"/>
              <a:cs typeface="Calibri"/>
            </a:endParaRPr>
          </a:p>
          <a:p>
            <a:r>
              <a:rPr lang="en-GB">
                <a:ea typeface="Calibri"/>
                <a:cs typeface="Calibri"/>
              </a:rPr>
              <a:t>To note as a Desk Officer you should review the assessments provided by the DO and suppliers to make sure they make sense, are accurate and correct as some examples have been seen where assessments performed by the DO have been found lacking</a:t>
            </a:r>
            <a:r>
              <a:rPr lang="en-GB"/>
              <a:t> such as the </a:t>
            </a:r>
            <a:r>
              <a:rPr lang="en-GB" err="1"/>
              <a:t>clearin</a:t>
            </a:r>
            <a:r>
              <a:rPr lang="en-GB"/>
              <a:t> </a:t>
            </a:r>
            <a:r>
              <a:rPr lang="en-GB" err="1"/>
              <a:t>gof</a:t>
            </a:r>
            <a:r>
              <a:rPr lang="en-GB"/>
              <a:t> an installation of a GoPro camera into a Hawk T2 cockpit. During this process, the safety assessment was reviewed and noted that several risks had not been fully considered. This oversight stemmed largely from the fact that the assessment was developed entirely from the Bristol office, without conducting an on-site survey of the aircraft in Anglesey.  There was also an example of supplier assessment of new cockpit display equipment for a large transport aircraft that had not evidence of development to DAL A with an incorrect argument raised about it not needing to be DAL A however they had not thought about Erroneous but Believable indications on the displays.</a:t>
            </a:r>
            <a:endParaRPr lang="en-GB">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6A031221-996A-0279-31C0-382917AE474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20D8DBC-2BA7-9DD3-8216-98094555628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E57B293-DB8C-C1BF-A02C-EC629F66F109}"/>
              </a:ext>
            </a:extLst>
          </p:cNvPr>
          <p:cNvSpPr>
            <a:spLocks noGrp="1"/>
          </p:cNvSpPr>
          <p:nvPr>
            <p:ph type="sldNum" sz="quarter" idx="5"/>
          </p:nvPr>
        </p:nvSpPr>
        <p:spPr/>
        <p:txBody>
          <a:bodyPr/>
          <a:lstStyle/>
          <a:p>
            <a:fld id="{728BA003-731D-4947-BC36-753182F65EC2}" type="slidenum">
              <a:rPr lang="en-GB" smtClean="0"/>
              <a:t>17</a:t>
            </a:fld>
            <a:endParaRPr lang="en-GB"/>
          </a:p>
        </p:txBody>
      </p:sp>
    </p:spTree>
    <p:extLst>
      <p:ext uri="{BB962C8B-B14F-4D97-AF65-F5344CB8AC3E}">
        <p14:creationId xmlns:p14="http://schemas.microsoft.com/office/powerpoint/2010/main" val="455420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AB91-A8F2-FB20-4FAD-5DDE31C9E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3F4D3-850A-9FF8-F01D-2334D28C6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9E03D-39CB-D5EB-3AE2-AC54E6B46558}"/>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8E4FC94-6E7E-34D4-23FA-05500AF42A5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3FCAC6E-9C79-6EE6-2CBD-9499A8DCF76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FA3091F-D9C4-5761-539A-4298F53F9749}"/>
              </a:ext>
            </a:extLst>
          </p:cNvPr>
          <p:cNvSpPr>
            <a:spLocks noGrp="1"/>
          </p:cNvSpPr>
          <p:nvPr>
            <p:ph type="sldNum" sz="quarter" idx="5"/>
          </p:nvPr>
        </p:nvSpPr>
        <p:spPr/>
        <p:txBody>
          <a:bodyPr/>
          <a:lstStyle/>
          <a:p>
            <a:fld id="{728BA003-731D-4947-BC36-753182F65EC2}" type="slidenum">
              <a:rPr lang="en-GB" smtClean="0"/>
              <a:t>18</a:t>
            </a:fld>
            <a:endParaRPr lang="en-GB"/>
          </a:p>
        </p:txBody>
      </p:sp>
    </p:spTree>
    <p:extLst>
      <p:ext uri="{BB962C8B-B14F-4D97-AF65-F5344CB8AC3E}">
        <p14:creationId xmlns:p14="http://schemas.microsoft.com/office/powerpoint/2010/main" val="262777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A86D7-4A2F-A841-A77E-F0BEF4239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11A5A-4C93-BB66-8034-ECDF38C01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DF7FC-35F7-C82B-3788-CC539B01195F}"/>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E9F5E9C-1F97-A27E-F5E0-DCF5FDDDE9C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DC03016-09A0-A0CE-57B5-AE714AD5878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AB0C6FA-0C40-377E-6D9E-E0A1D09D4C9F}"/>
              </a:ext>
            </a:extLst>
          </p:cNvPr>
          <p:cNvSpPr>
            <a:spLocks noGrp="1"/>
          </p:cNvSpPr>
          <p:nvPr>
            <p:ph type="sldNum" sz="quarter" idx="5"/>
          </p:nvPr>
        </p:nvSpPr>
        <p:spPr/>
        <p:txBody>
          <a:bodyPr/>
          <a:lstStyle/>
          <a:p>
            <a:fld id="{728BA003-731D-4947-BC36-753182F65EC2}" type="slidenum">
              <a:rPr lang="en-GB" smtClean="0"/>
              <a:t>19</a:t>
            </a:fld>
            <a:endParaRPr lang="en-GB"/>
          </a:p>
        </p:txBody>
      </p:sp>
    </p:spTree>
    <p:extLst>
      <p:ext uri="{BB962C8B-B14F-4D97-AF65-F5344CB8AC3E}">
        <p14:creationId xmlns:p14="http://schemas.microsoft.com/office/powerpoint/2010/main" val="310384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3A3B0-BBA8-B42A-C11C-7A84C0BC8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1EDB7-E52A-EDE1-8867-FD0DA236E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129D3-25DB-1434-0440-61C8EF4A66C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1ACDAC3C-EDEA-FD1D-64DB-5B6931B3148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E1CC00A-0D9D-EBD7-EE6F-A7790E1511F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315102E-34EF-ED15-BE60-A168ABACCE6D}"/>
              </a:ext>
            </a:extLst>
          </p:cNvPr>
          <p:cNvSpPr>
            <a:spLocks noGrp="1"/>
          </p:cNvSpPr>
          <p:nvPr>
            <p:ph type="sldNum" sz="quarter" idx="5"/>
          </p:nvPr>
        </p:nvSpPr>
        <p:spPr/>
        <p:txBody>
          <a:bodyPr/>
          <a:lstStyle/>
          <a:p>
            <a:fld id="{728BA003-731D-4947-BC36-753182F65EC2}" type="slidenum">
              <a:rPr lang="en-GB" smtClean="0"/>
              <a:t>2</a:t>
            </a:fld>
            <a:endParaRPr lang="en-GB"/>
          </a:p>
        </p:txBody>
      </p:sp>
    </p:spTree>
    <p:extLst>
      <p:ext uri="{BB962C8B-B14F-4D97-AF65-F5344CB8AC3E}">
        <p14:creationId xmlns:p14="http://schemas.microsoft.com/office/powerpoint/2010/main" val="2815512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60180-47AB-88BE-28DD-11B3586BF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93E09-269F-FC77-E925-FC0CA62DB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2E1BD-48E9-CFF4-D489-68A16B41E06C}"/>
              </a:ext>
            </a:extLst>
          </p:cNvPr>
          <p:cNvSpPr>
            <a:spLocks noGrp="1"/>
          </p:cNvSpPr>
          <p:nvPr>
            <p:ph type="body" idx="1"/>
          </p:nvPr>
        </p:nvSpPr>
        <p:spPr/>
        <p:txBody>
          <a:bodyPr/>
          <a:lstStyle/>
          <a:p>
            <a:r>
              <a:rPr lang="en-GB" dirty="0"/>
              <a:t>Note that this does not mean to say to be Competent an organisation has to be DAOS Approved.  Some companies creating UAVs are not DAOS along with other companies supplying parts and appliances that do not contribute to the airworthiness of </a:t>
            </a:r>
            <a:r>
              <a:rPr lang="en-GB"/>
              <a:t>an air system</a:t>
            </a:r>
            <a:endParaRPr lang="en-GB" dirty="0"/>
          </a:p>
        </p:txBody>
      </p:sp>
      <p:sp>
        <p:nvSpPr>
          <p:cNvPr id="4" name="Header Placeholder 3">
            <a:extLst>
              <a:ext uri="{FF2B5EF4-FFF2-40B4-BE49-F238E27FC236}">
                <a16:creationId xmlns:a16="http://schemas.microsoft.com/office/drawing/2014/main" id="{1DB79125-E0BB-D542-31A0-A24177C37A3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BC3494C-C5EF-5BB8-51C6-349F14E14A1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C6E4810-477D-A36F-60EF-DBE3D6DE130C}"/>
              </a:ext>
            </a:extLst>
          </p:cNvPr>
          <p:cNvSpPr>
            <a:spLocks noGrp="1"/>
          </p:cNvSpPr>
          <p:nvPr>
            <p:ph type="sldNum" sz="quarter" idx="5"/>
          </p:nvPr>
        </p:nvSpPr>
        <p:spPr/>
        <p:txBody>
          <a:bodyPr/>
          <a:lstStyle/>
          <a:p>
            <a:fld id="{728BA003-731D-4947-BC36-753182F65EC2}" type="slidenum">
              <a:rPr lang="en-GB" smtClean="0"/>
              <a:t>20</a:t>
            </a:fld>
            <a:endParaRPr lang="en-GB"/>
          </a:p>
        </p:txBody>
      </p:sp>
    </p:spTree>
    <p:extLst>
      <p:ext uri="{BB962C8B-B14F-4D97-AF65-F5344CB8AC3E}">
        <p14:creationId xmlns:p14="http://schemas.microsoft.com/office/powerpoint/2010/main" val="2479201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FF5AD-12B2-1F68-519F-B9BA4EC79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3C45A-41BA-0413-6C40-426A83786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1A668-3E83-3B9C-CCEE-AAE051F1504C}"/>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320C6BC-C008-54D8-7C72-87907595DC3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47DD8AB-B220-0EB0-0309-285932657F8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4E07C19-0BCD-A7EC-8C16-FB0AB414545D}"/>
              </a:ext>
            </a:extLst>
          </p:cNvPr>
          <p:cNvSpPr>
            <a:spLocks noGrp="1"/>
          </p:cNvSpPr>
          <p:nvPr>
            <p:ph type="sldNum" sz="quarter" idx="5"/>
          </p:nvPr>
        </p:nvSpPr>
        <p:spPr/>
        <p:txBody>
          <a:bodyPr/>
          <a:lstStyle/>
          <a:p>
            <a:fld id="{728BA003-731D-4947-BC36-753182F65EC2}" type="slidenum">
              <a:rPr lang="en-GB" smtClean="0"/>
              <a:t>21</a:t>
            </a:fld>
            <a:endParaRPr lang="en-GB"/>
          </a:p>
        </p:txBody>
      </p:sp>
    </p:spTree>
    <p:extLst>
      <p:ext uri="{BB962C8B-B14F-4D97-AF65-F5344CB8AC3E}">
        <p14:creationId xmlns:p14="http://schemas.microsoft.com/office/powerpoint/2010/main" val="3583379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317DD-061D-7903-266B-0D66B5533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00C11-71E7-F704-445C-367270839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AE101-CBB6-A765-284D-4AE078F60C18}"/>
              </a:ext>
            </a:extLst>
          </p:cNvPr>
          <p:cNvSpPr>
            <a:spLocks noGrp="1"/>
          </p:cNvSpPr>
          <p:nvPr>
            <p:ph type="body" idx="1"/>
          </p:nvPr>
        </p:nvSpPr>
        <p:spPr/>
        <p:txBody>
          <a:bodyPr/>
          <a:lstStyle/>
          <a:p>
            <a:r>
              <a:rPr lang="en-GB">
                <a:ea typeface="Calibri"/>
                <a:cs typeface="Calibri"/>
              </a:rPr>
              <a:t>AET P7 (Design Configuration Management)</a:t>
            </a:r>
          </a:p>
          <a:p>
            <a:endParaRPr lang="en-GB">
              <a:ea typeface="Calibri"/>
              <a:cs typeface="Calibri"/>
            </a:endParaRPr>
          </a:p>
          <a:p>
            <a:r>
              <a:rPr lang="en-GB">
                <a:ea typeface="Calibri"/>
                <a:cs typeface="Calibri"/>
              </a:rPr>
              <a:t>AET P7A (Design Change Process – figure)</a:t>
            </a:r>
          </a:p>
          <a:p>
            <a:r>
              <a:rPr lang="en-GB"/>
              <a:t>The application of the simplified three-gated construct in relation to other key procurement and safety activities is shown</a:t>
            </a:r>
            <a:endParaRPr lang="en-GB">
              <a:ea typeface="Calibri"/>
              <a:cs typeface="Calibri"/>
            </a:endParaRPr>
          </a:p>
          <a:p>
            <a:r>
              <a:rPr lang="en-GB"/>
              <a:t>Figure shows the high-level artefacts, decision points, milestones, broad alignment with the Military Aircraft Certification Process (MACP), organizations responsible, and how they relate to the three gates.</a:t>
            </a:r>
            <a:endParaRPr lang="en-GB">
              <a:ea typeface="Calibri"/>
              <a:cs typeface="Calibri"/>
            </a:endParaRPr>
          </a:p>
          <a:p>
            <a:endParaRPr lang="en-GB"/>
          </a:p>
          <a:p>
            <a:r>
              <a:rPr lang="en-GB"/>
              <a:t>The process has been designed to cater for complex modifications (i.e. one that requires an update to the RTS) up to the threshold of ‘Major’. For illustration purposes it assumes the use of formal governance construct (i.e. convening of LTC and CCB) and modifications that have been developed from scratch. </a:t>
            </a:r>
            <a:endParaRPr lang="en-GB">
              <a:ea typeface="Calibri"/>
              <a:cs typeface="Calibri"/>
            </a:endParaRPr>
          </a:p>
          <a:p>
            <a:endParaRPr lang="en-GB">
              <a:ea typeface="Calibri"/>
              <a:cs typeface="Calibri"/>
            </a:endParaRPr>
          </a:p>
        </p:txBody>
      </p:sp>
      <p:sp>
        <p:nvSpPr>
          <p:cNvPr id="4" name="Header Placeholder 3">
            <a:extLst>
              <a:ext uri="{FF2B5EF4-FFF2-40B4-BE49-F238E27FC236}">
                <a16:creationId xmlns:a16="http://schemas.microsoft.com/office/drawing/2014/main" id="{67E625F3-7B05-9097-3360-C1826AF0238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24EE708-06C9-B730-63A5-B3E2FE26E2B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E3347AF-3E38-3547-0E6B-91B8311AC5D5}"/>
              </a:ext>
            </a:extLst>
          </p:cNvPr>
          <p:cNvSpPr>
            <a:spLocks noGrp="1"/>
          </p:cNvSpPr>
          <p:nvPr>
            <p:ph type="sldNum" sz="quarter" idx="5"/>
          </p:nvPr>
        </p:nvSpPr>
        <p:spPr/>
        <p:txBody>
          <a:bodyPr/>
          <a:lstStyle/>
          <a:p>
            <a:fld id="{728BA003-731D-4947-BC36-753182F65EC2}" type="slidenum">
              <a:rPr lang="en-GB" smtClean="0"/>
              <a:t>22</a:t>
            </a:fld>
            <a:endParaRPr lang="en-GB"/>
          </a:p>
        </p:txBody>
      </p:sp>
    </p:spTree>
    <p:extLst>
      <p:ext uri="{BB962C8B-B14F-4D97-AF65-F5344CB8AC3E}">
        <p14:creationId xmlns:p14="http://schemas.microsoft.com/office/powerpoint/2010/main" val="367233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A386B-3F08-39F9-033A-FF181A11C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EDB70-6558-C4BE-EBB6-0E9BB3A72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B05D6-B0E4-9281-D1AC-4A6696292655}"/>
              </a:ext>
            </a:extLst>
          </p:cNvPr>
          <p:cNvSpPr>
            <a:spLocks noGrp="1"/>
          </p:cNvSpPr>
          <p:nvPr>
            <p:ph type="body" idx="1"/>
          </p:nvPr>
        </p:nvSpPr>
        <p:spPr/>
        <p:txBody>
          <a:bodyPr/>
          <a:lstStyle/>
          <a:p>
            <a:pPr>
              <a:defRPr/>
            </a:pPr>
            <a:r>
              <a:rPr lang="en-GB"/>
              <a:t>AET P7B - Equipment Modification Submissions and Approval Record (EM-SAR) - provides a repository for recording all details of a modification key milestones - </a:t>
            </a:r>
            <a:endParaRPr lang="en-US"/>
          </a:p>
          <a:p>
            <a:endParaRPr lang="en-GB">
              <a:ea typeface="Calibri"/>
              <a:cs typeface="Calibri"/>
            </a:endParaRPr>
          </a:p>
          <a:p>
            <a:endParaRPr lang="en-GB">
              <a:ea typeface="Calibri"/>
              <a:cs typeface="Calibri"/>
            </a:endParaRPr>
          </a:p>
        </p:txBody>
      </p:sp>
      <p:sp>
        <p:nvSpPr>
          <p:cNvPr id="4" name="Header Placeholder 3">
            <a:extLst>
              <a:ext uri="{FF2B5EF4-FFF2-40B4-BE49-F238E27FC236}">
                <a16:creationId xmlns:a16="http://schemas.microsoft.com/office/drawing/2014/main" id="{F93FCCD3-2525-D059-29D1-13533B0599B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38C078F-1072-2D05-3C22-ED01E37DEB1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9EF52D2-A678-4B3C-4B0B-EC696A7E304A}"/>
              </a:ext>
            </a:extLst>
          </p:cNvPr>
          <p:cNvSpPr>
            <a:spLocks noGrp="1"/>
          </p:cNvSpPr>
          <p:nvPr>
            <p:ph type="sldNum" sz="quarter" idx="5"/>
          </p:nvPr>
        </p:nvSpPr>
        <p:spPr/>
        <p:txBody>
          <a:bodyPr/>
          <a:lstStyle/>
          <a:p>
            <a:fld id="{728BA003-731D-4947-BC36-753182F65EC2}" type="slidenum">
              <a:rPr lang="en-GB" smtClean="0"/>
              <a:t>23</a:t>
            </a:fld>
            <a:endParaRPr lang="en-GB"/>
          </a:p>
        </p:txBody>
      </p:sp>
    </p:spTree>
    <p:extLst>
      <p:ext uri="{BB962C8B-B14F-4D97-AF65-F5344CB8AC3E}">
        <p14:creationId xmlns:p14="http://schemas.microsoft.com/office/powerpoint/2010/main" val="1575184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9C85A-5877-C195-7256-F4581B13D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605A2-F858-96E1-431E-F1A34FE58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4DCD7-170A-6B02-6AFB-4950F55A1E41}"/>
              </a:ext>
            </a:extLst>
          </p:cNvPr>
          <p:cNvSpPr>
            <a:spLocks noGrp="1"/>
          </p:cNvSpPr>
          <p:nvPr>
            <p:ph type="body" idx="1"/>
          </p:nvPr>
        </p:nvSpPr>
        <p:spPr/>
        <p:txBody>
          <a:bodyPr/>
          <a:lstStyle/>
          <a:p>
            <a:r>
              <a:rPr lang="en-GB">
                <a:ea typeface="Calibri"/>
                <a:cs typeface="Calibri"/>
              </a:rPr>
              <a:t>Requirements for Gate 1 providing a check list for the local technical committee</a:t>
            </a:r>
            <a:endParaRPr lang="en-GB"/>
          </a:p>
        </p:txBody>
      </p:sp>
      <p:sp>
        <p:nvSpPr>
          <p:cNvPr id="4" name="Header Placeholder 3">
            <a:extLst>
              <a:ext uri="{FF2B5EF4-FFF2-40B4-BE49-F238E27FC236}">
                <a16:creationId xmlns:a16="http://schemas.microsoft.com/office/drawing/2014/main" id="{0DB9220A-B531-F171-DA82-DE82B1DA034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3B3C199-381C-B14B-1041-03134629C0A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AEC15B2-9BBC-9C53-4D03-ECB849A2726B}"/>
              </a:ext>
            </a:extLst>
          </p:cNvPr>
          <p:cNvSpPr>
            <a:spLocks noGrp="1"/>
          </p:cNvSpPr>
          <p:nvPr>
            <p:ph type="sldNum" sz="quarter" idx="5"/>
          </p:nvPr>
        </p:nvSpPr>
        <p:spPr/>
        <p:txBody>
          <a:bodyPr/>
          <a:lstStyle/>
          <a:p>
            <a:fld id="{728BA003-731D-4947-BC36-753182F65EC2}" type="slidenum">
              <a:rPr lang="en-GB" smtClean="0"/>
              <a:t>24</a:t>
            </a:fld>
            <a:endParaRPr lang="en-GB"/>
          </a:p>
        </p:txBody>
      </p:sp>
    </p:spTree>
    <p:extLst>
      <p:ext uri="{BB962C8B-B14F-4D97-AF65-F5344CB8AC3E}">
        <p14:creationId xmlns:p14="http://schemas.microsoft.com/office/powerpoint/2010/main" val="1097691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C8A27-C6F4-71A9-826C-3A04D1F57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FFE75-34D2-5056-21D4-A0667CB9A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78978-BCA3-1648-30BB-1F26D2D443BF}"/>
              </a:ext>
            </a:extLst>
          </p:cNvPr>
          <p:cNvSpPr>
            <a:spLocks noGrp="1"/>
          </p:cNvSpPr>
          <p:nvPr>
            <p:ph type="body" idx="1"/>
          </p:nvPr>
        </p:nvSpPr>
        <p:spPr/>
        <p:txBody>
          <a:bodyPr/>
          <a:lstStyle/>
          <a:p>
            <a:r>
              <a:rPr lang="en-GB">
                <a:ea typeface="Calibri"/>
                <a:cs typeface="Calibri"/>
              </a:rPr>
              <a:t>Within this are the declaration made as the gates are passed</a:t>
            </a:r>
            <a:endParaRPr lang="en-GB"/>
          </a:p>
        </p:txBody>
      </p:sp>
      <p:sp>
        <p:nvSpPr>
          <p:cNvPr id="4" name="Header Placeholder 3">
            <a:extLst>
              <a:ext uri="{FF2B5EF4-FFF2-40B4-BE49-F238E27FC236}">
                <a16:creationId xmlns:a16="http://schemas.microsoft.com/office/drawing/2014/main" id="{3051ECB4-E184-BC09-F011-595F987B364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C0F88D9-523F-2505-497C-6CA2CECC666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0F79A4D-9E3F-06F2-3004-4CD757B22BF5}"/>
              </a:ext>
            </a:extLst>
          </p:cNvPr>
          <p:cNvSpPr>
            <a:spLocks noGrp="1"/>
          </p:cNvSpPr>
          <p:nvPr>
            <p:ph type="sldNum" sz="quarter" idx="5"/>
          </p:nvPr>
        </p:nvSpPr>
        <p:spPr/>
        <p:txBody>
          <a:bodyPr/>
          <a:lstStyle/>
          <a:p>
            <a:fld id="{728BA003-731D-4947-BC36-753182F65EC2}" type="slidenum">
              <a:rPr lang="en-GB" smtClean="0"/>
              <a:t>25</a:t>
            </a:fld>
            <a:endParaRPr lang="en-GB"/>
          </a:p>
        </p:txBody>
      </p:sp>
    </p:spTree>
    <p:extLst>
      <p:ext uri="{BB962C8B-B14F-4D97-AF65-F5344CB8AC3E}">
        <p14:creationId xmlns:p14="http://schemas.microsoft.com/office/powerpoint/2010/main" val="2174475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3F563-8B22-9177-31D9-1BA75BCE7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66389-6567-AA36-F086-6120EAE84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C2E53-79EC-0922-D6D0-41AA8B2726D9}"/>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DC402638-6700-2C9A-5A87-346941F2B47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A82F7D9-27D0-3760-7BD7-1CB20DC98F6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2F7ABC4-2825-DF7D-0B18-4BE7B8F9168A}"/>
              </a:ext>
            </a:extLst>
          </p:cNvPr>
          <p:cNvSpPr>
            <a:spLocks noGrp="1"/>
          </p:cNvSpPr>
          <p:nvPr>
            <p:ph type="sldNum" sz="quarter" idx="5"/>
          </p:nvPr>
        </p:nvSpPr>
        <p:spPr/>
        <p:txBody>
          <a:bodyPr/>
          <a:lstStyle/>
          <a:p>
            <a:fld id="{728BA003-731D-4947-BC36-753182F65EC2}" type="slidenum">
              <a:rPr lang="en-GB" smtClean="0"/>
              <a:t>26</a:t>
            </a:fld>
            <a:endParaRPr lang="en-GB"/>
          </a:p>
        </p:txBody>
      </p:sp>
    </p:spTree>
    <p:extLst>
      <p:ext uri="{BB962C8B-B14F-4D97-AF65-F5344CB8AC3E}">
        <p14:creationId xmlns:p14="http://schemas.microsoft.com/office/powerpoint/2010/main" val="56338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7D008-76CC-1F79-0781-FB8B78FD4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28533-F010-DE33-A3C3-5C92DF1B6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6F6AD9-51C4-63A8-C2AF-95C1CDE3D65B}"/>
              </a:ext>
            </a:extLst>
          </p:cNvPr>
          <p:cNvSpPr>
            <a:spLocks noGrp="1"/>
          </p:cNvSpPr>
          <p:nvPr>
            <p:ph type="body" idx="1"/>
          </p:nvPr>
        </p:nvSpPr>
        <p:spPr/>
        <p:txBody>
          <a:bodyPr/>
          <a:lstStyle/>
          <a:p>
            <a:r>
              <a:rPr lang="en-GB">
                <a:ea typeface="Calibri"/>
                <a:cs typeface="Calibri"/>
              </a:rPr>
              <a:t>Then this is a compliance matrix of all requirements across all involved functional areas showing status, references, responsibilities and acceptance at each gate review</a:t>
            </a:r>
            <a:endParaRPr lang="en-GB"/>
          </a:p>
        </p:txBody>
      </p:sp>
      <p:sp>
        <p:nvSpPr>
          <p:cNvPr id="4" name="Header Placeholder 3">
            <a:extLst>
              <a:ext uri="{FF2B5EF4-FFF2-40B4-BE49-F238E27FC236}">
                <a16:creationId xmlns:a16="http://schemas.microsoft.com/office/drawing/2014/main" id="{FA108910-E974-C785-E7F7-482754E5555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8B3DE90-FD34-8B8D-AC4B-EE4374C7B6B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12D737C-884F-F6EA-5F3A-83A89299C547}"/>
              </a:ext>
            </a:extLst>
          </p:cNvPr>
          <p:cNvSpPr>
            <a:spLocks noGrp="1"/>
          </p:cNvSpPr>
          <p:nvPr>
            <p:ph type="sldNum" sz="quarter" idx="5"/>
          </p:nvPr>
        </p:nvSpPr>
        <p:spPr/>
        <p:txBody>
          <a:bodyPr/>
          <a:lstStyle/>
          <a:p>
            <a:fld id="{728BA003-731D-4947-BC36-753182F65EC2}" type="slidenum">
              <a:rPr lang="en-GB" smtClean="0"/>
              <a:t>27</a:t>
            </a:fld>
            <a:endParaRPr lang="en-GB"/>
          </a:p>
        </p:txBody>
      </p:sp>
    </p:spTree>
    <p:extLst>
      <p:ext uri="{BB962C8B-B14F-4D97-AF65-F5344CB8AC3E}">
        <p14:creationId xmlns:p14="http://schemas.microsoft.com/office/powerpoint/2010/main" val="2583671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0448C-9BA6-0400-FF42-9BF666346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87A29-E448-F28B-9D5B-50428C77A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FE9D2-DACF-19C5-8AAF-9B087383031C}"/>
              </a:ext>
            </a:extLst>
          </p:cNvPr>
          <p:cNvSpPr>
            <a:spLocks noGrp="1"/>
          </p:cNvSpPr>
          <p:nvPr>
            <p:ph type="body" idx="1"/>
          </p:nvPr>
        </p:nvSpPr>
        <p:spPr/>
        <p:txBody>
          <a:bodyPr/>
          <a:lstStyle/>
          <a:p>
            <a:r>
              <a:rPr lang="en-US"/>
              <a:t>The documentation considered as essential for sustaining the Type Airworthiness, maintaining the Continuing Airworthiness, and for ensuring the safe operation of an Air System. The documentation is defined, developed, maintained and approved for use by one of the following: TAA, Commodity Chief Engineer, ODH / AM (</a:t>
            </a:r>
            <a:r>
              <a:rPr lang="en-US" err="1"/>
              <a:t>MFl</a:t>
            </a:r>
            <a:r>
              <a:rPr lang="en-US"/>
              <a:t>), or RTSA.</a:t>
            </a:r>
          </a:p>
          <a:p>
            <a:endParaRPr lang="en-US"/>
          </a:p>
          <a:p>
            <a:r>
              <a:rPr lang="en-US"/>
              <a:t>Air Systems can only be operated and maintained safely if there exists a set of instructions which describes operating procedures, operating limitations and Maintenance procedures. These publications are known collectively as the Air System Document Set (ADS). Deficiencies within the ADS may mean the Air System is no longer Safe to Operate, or being Operated Safely</a:t>
            </a:r>
            <a:endParaRPr lang="en-US">
              <a:ea typeface="Calibri"/>
              <a:cs typeface="Calibri"/>
            </a:endParaRPr>
          </a:p>
          <a:p>
            <a:endParaRPr lang="en-US">
              <a:ea typeface="Calibri"/>
              <a:cs typeface="Calibri"/>
            </a:endParaRPr>
          </a:p>
          <a:p>
            <a:r>
              <a:rPr lang="en-US">
                <a:ea typeface="Calibri"/>
                <a:cs typeface="Calibri"/>
              </a:rPr>
              <a:t>AET Process 11A (</a:t>
            </a:r>
            <a:r>
              <a:rPr lang="en-US" b="1" i="1">
                <a:ea typeface="Calibri" panose="020F0502020204030204"/>
                <a:cs typeface="Calibri" panose="020F0502020204030204"/>
              </a:rPr>
              <a:t>Fig on slide</a:t>
            </a:r>
            <a:r>
              <a:rPr lang="en-US">
                <a:ea typeface="Calibri" panose="020F0502020204030204"/>
                <a:cs typeface="Calibri" panose="020F0502020204030204"/>
              </a:rPr>
              <a:t>) - </a:t>
            </a:r>
            <a:r>
              <a:rPr lang="en-US"/>
              <a:t>The ADS is comprised of the Type Airworthiness Authority’s (TAA) contribution and wider stakeholder contributions (Aircrew Pubs and Instructions for Sustaining Type Airworthiness (ISTA)), Release to Service (RTS), Statement of Operating Intent / Usage (SOI/U) and the Air Transport Operation Manuals (ATOM), defined within a leaflet in the Orders and Instructions issued by the TAA (Topic 2(N/A/R)1)</a:t>
            </a:r>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7B20BC97-8670-0E3D-706E-3BDE9FDC0A8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61F9155-9FE0-83A7-E024-03A7D14B7CE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D59A565-4B12-EB33-216F-BA343BA7C5D9}"/>
              </a:ext>
            </a:extLst>
          </p:cNvPr>
          <p:cNvSpPr>
            <a:spLocks noGrp="1"/>
          </p:cNvSpPr>
          <p:nvPr>
            <p:ph type="sldNum" sz="quarter" idx="5"/>
          </p:nvPr>
        </p:nvSpPr>
        <p:spPr/>
        <p:txBody>
          <a:bodyPr/>
          <a:lstStyle/>
          <a:p>
            <a:fld id="{728BA003-731D-4947-BC36-753182F65EC2}" type="slidenum">
              <a:rPr lang="en-GB" smtClean="0"/>
              <a:t>3</a:t>
            </a:fld>
            <a:endParaRPr lang="en-GB"/>
          </a:p>
        </p:txBody>
      </p:sp>
    </p:spTree>
    <p:extLst>
      <p:ext uri="{BB962C8B-B14F-4D97-AF65-F5344CB8AC3E}">
        <p14:creationId xmlns:p14="http://schemas.microsoft.com/office/powerpoint/2010/main" val="392149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15784-AEB6-53F4-0B0D-128E38E57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5C66F-2130-B5BF-B6E1-16494227A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538EC-94B4-7035-729E-9F6336C076F1}"/>
              </a:ext>
            </a:extLst>
          </p:cNvPr>
          <p:cNvSpPr>
            <a:spLocks noGrp="1"/>
          </p:cNvSpPr>
          <p:nvPr>
            <p:ph type="body" idx="1"/>
          </p:nvPr>
        </p:nvSpPr>
        <p:spPr/>
        <p:txBody>
          <a:bodyPr/>
          <a:lstStyle/>
          <a:p>
            <a:r>
              <a:rPr lang="en-GB"/>
              <a:t>Roles of each stakeholder</a:t>
            </a:r>
          </a:p>
        </p:txBody>
      </p:sp>
      <p:sp>
        <p:nvSpPr>
          <p:cNvPr id="4" name="Header Placeholder 3">
            <a:extLst>
              <a:ext uri="{FF2B5EF4-FFF2-40B4-BE49-F238E27FC236}">
                <a16:creationId xmlns:a16="http://schemas.microsoft.com/office/drawing/2014/main" id="{DE46B09B-157C-E9A8-621D-EECBDE3C0954}"/>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FA2536D-6F74-6630-DDF3-2B73E25F6F0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2DB9B4D-9AAC-D21E-80AF-C343D2086879}"/>
              </a:ext>
            </a:extLst>
          </p:cNvPr>
          <p:cNvSpPr>
            <a:spLocks noGrp="1"/>
          </p:cNvSpPr>
          <p:nvPr>
            <p:ph type="sldNum" sz="quarter" idx="5"/>
          </p:nvPr>
        </p:nvSpPr>
        <p:spPr/>
        <p:txBody>
          <a:bodyPr/>
          <a:lstStyle/>
          <a:p>
            <a:fld id="{728BA003-731D-4947-BC36-753182F65EC2}" type="slidenum">
              <a:rPr lang="en-GB" smtClean="0"/>
              <a:t>4</a:t>
            </a:fld>
            <a:endParaRPr lang="en-GB"/>
          </a:p>
        </p:txBody>
      </p:sp>
    </p:spTree>
    <p:extLst>
      <p:ext uri="{BB962C8B-B14F-4D97-AF65-F5344CB8AC3E}">
        <p14:creationId xmlns:p14="http://schemas.microsoft.com/office/powerpoint/2010/main" val="533141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A6341-8E94-ADC9-999C-41B792E7B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F81E2-8A47-8AB5-E8E6-21B865352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4AD51-189B-D57F-6713-D57F1DF513FA}"/>
              </a:ext>
            </a:extLst>
          </p:cNvPr>
          <p:cNvSpPr>
            <a:spLocks noGrp="1"/>
          </p:cNvSpPr>
          <p:nvPr>
            <p:ph type="body" idx="1"/>
          </p:nvPr>
        </p:nvSpPr>
        <p:spPr/>
        <p:txBody>
          <a:bodyPr/>
          <a:lstStyle/>
          <a:p>
            <a:r>
              <a:rPr lang="en-GB" dirty="0"/>
              <a:t>So….the ADS.  </a:t>
            </a:r>
          </a:p>
          <a:p>
            <a:r>
              <a:rPr lang="en-GB" dirty="0"/>
              <a:t>What is shown here is the standard legacy construct that still resides in peoples minds, the term ‘Topic’ is still used and has familiarity. </a:t>
            </a:r>
          </a:p>
          <a:p>
            <a:r>
              <a:rPr lang="en-GB" dirty="0"/>
              <a:t>People may be aware though that all the Topics shown here are now collected up together in the ISTA or Instructions to Sustain Type Airworthiness.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still see Topics referred to in the RAs also so this view will be useful to you.</a:t>
            </a:r>
          </a:p>
          <a:p>
            <a:endParaRPr lang="en-GB" dirty="0"/>
          </a:p>
          <a:p>
            <a:endParaRPr lang="en-GB" dirty="0"/>
          </a:p>
        </p:txBody>
      </p:sp>
      <p:sp>
        <p:nvSpPr>
          <p:cNvPr id="4" name="Header Placeholder 3">
            <a:extLst>
              <a:ext uri="{FF2B5EF4-FFF2-40B4-BE49-F238E27FC236}">
                <a16:creationId xmlns:a16="http://schemas.microsoft.com/office/drawing/2014/main" id="{71A6E272-8C76-B29D-5E9B-5B3A57783DB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0E84FE5-C49D-734A-FB74-12DD8EA8986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F8EEA7D-EF1E-E3C0-B11E-9961FA4DA86D}"/>
              </a:ext>
            </a:extLst>
          </p:cNvPr>
          <p:cNvSpPr>
            <a:spLocks noGrp="1"/>
          </p:cNvSpPr>
          <p:nvPr>
            <p:ph type="sldNum" sz="quarter" idx="5"/>
          </p:nvPr>
        </p:nvSpPr>
        <p:spPr/>
        <p:txBody>
          <a:bodyPr/>
          <a:lstStyle/>
          <a:p>
            <a:fld id="{728BA003-731D-4947-BC36-753182F65EC2}" type="slidenum">
              <a:rPr lang="en-GB" smtClean="0"/>
              <a:t>5</a:t>
            </a:fld>
            <a:endParaRPr lang="en-GB"/>
          </a:p>
        </p:txBody>
      </p:sp>
    </p:spTree>
    <p:extLst>
      <p:ext uri="{BB962C8B-B14F-4D97-AF65-F5344CB8AC3E}">
        <p14:creationId xmlns:p14="http://schemas.microsoft.com/office/powerpoint/2010/main" val="291755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52A1D-369D-8060-201B-91D5F037F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91F23-1B01-8EE3-EF93-232B275AD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B41C9-99C6-8A5B-433A-933470F4A7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RA5815 provides instructions for sustaining type airworthiness or ISTA</a:t>
            </a:r>
          </a:p>
          <a:p>
            <a:endParaRPr lang="en-US" dirty="0">
              <a:ea typeface="Calibri"/>
              <a:cs typeface="Calibri"/>
            </a:endParaRPr>
          </a:p>
          <a:p>
            <a:r>
              <a:rPr lang="en-GB" dirty="0"/>
              <a:t>These instructions are a subset of the ADS and include the combined suite of methods, inspections, processes, and procedures necessary to support the Maintenance and operation of an Air System and associated Products, Parts, Appliances, Airborne Equipment and Air Launched Weapons within its certified limits . </a:t>
            </a:r>
          </a:p>
          <a:p>
            <a:endParaRPr lang="en-GB" dirty="0"/>
          </a:p>
          <a:p>
            <a:r>
              <a:rPr lang="en-GB" dirty="0"/>
              <a:t>Failure to create and maintain ISTA will result in stakeholders being unable to ensure that the Air System is safe to operate. </a:t>
            </a:r>
          </a:p>
          <a:p>
            <a:endParaRPr lang="en-GB" dirty="0"/>
          </a:p>
          <a:p>
            <a:r>
              <a:rPr lang="en-GB" dirty="0"/>
              <a:t>To maintain safe operation, ISTA need to be provided and amended through life in a coherent and expedient manner so that they continue to reflect the Type Certification Basis (TCB).</a:t>
            </a:r>
            <a:endParaRPr lang="en-US" dirty="0">
              <a:ea typeface="Calibri"/>
              <a:cs typeface="Calibri"/>
            </a:endParaRPr>
          </a:p>
          <a:p>
            <a:endParaRPr lang="en-US" dirty="0">
              <a:ea typeface="Calibri"/>
              <a:cs typeface="Calibri"/>
            </a:endParaRPr>
          </a:p>
          <a:p>
            <a:r>
              <a:rPr lang="en-US" dirty="0">
                <a:ea typeface="Calibri"/>
                <a:cs typeface="Calibri"/>
              </a:rPr>
              <a:t>RA5815(1) AMC - </a:t>
            </a:r>
            <a:r>
              <a:rPr lang="en-US" dirty="0"/>
              <a:t>The following ISTA, as a minimum, should be provided which for the </a:t>
            </a:r>
            <a:r>
              <a:rPr lang="en-US" b="1" dirty="0"/>
              <a:t>most part are managed in the ADS Equipment TI Record</a:t>
            </a:r>
            <a:r>
              <a:rPr lang="en-US" dirty="0"/>
              <a:t>: </a:t>
            </a:r>
          </a:p>
          <a:p>
            <a:r>
              <a:rPr lang="en-US" dirty="0"/>
              <a:t>a. A Maintenance Manual containing all procedures required by Maintenance organizations to maintain the Air System or equipment in a serviceable condition and to diagnose typical Faults (Topic 1). </a:t>
            </a:r>
          </a:p>
          <a:p>
            <a:r>
              <a:rPr lang="en-US" dirty="0"/>
              <a:t>b. Modification Instructions (Topic 2). </a:t>
            </a:r>
          </a:p>
          <a:p>
            <a:r>
              <a:rPr lang="en-US" dirty="0"/>
              <a:t>c. Orders and Instructions issued by the TAA (Topic 2(N/A/R)1). </a:t>
            </a:r>
          </a:p>
          <a:p>
            <a:r>
              <a:rPr lang="en-US" dirty="0"/>
              <a:t>d. Illustrated Parts Catalogue (Topic 3). </a:t>
            </a:r>
          </a:p>
          <a:p>
            <a:r>
              <a:rPr lang="en-US" dirty="0"/>
              <a:t>e. Maintenance Schedules containing all necessary servicing procedures and detailing all Preventive Maintenance requirements through-life, including associated safety warnings and cautions necessary to minimize the Risk to Life for Maintenance personnel (Topic 5). </a:t>
            </a:r>
          </a:p>
          <a:p>
            <a:r>
              <a:rPr lang="en-US" dirty="0"/>
              <a:t>f. Repair Schemes (Topic 6). </a:t>
            </a:r>
          </a:p>
          <a:p>
            <a:r>
              <a:rPr lang="en-US" dirty="0"/>
              <a:t>g. Weapon Loading / off-loading Procedures (Topic 5A6), if appropriate. </a:t>
            </a:r>
          </a:p>
          <a:p>
            <a:r>
              <a:rPr lang="en-US" dirty="0"/>
              <a:t>h. Weight &amp; Balance Data Manual (Topic 9), if appropriate. </a:t>
            </a:r>
          </a:p>
          <a:p>
            <a:r>
              <a:rPr lang="en-US" dirty="0"/>
              <a:t>i. Sub-system Diagrams required to support Maintenance, Fault diagnosis and Repairs (Topic 10). </a:t>
            </a:r>
          </a:p>
          <a:p>
            <a:r>
              <a:rPr lang="en-US" dirty="0"/>
              <a:t>j. Ground Handling Instructions (Topic 12A). </a:t>
            </a:r>
          </a:p>
          <a:p>
            <a:r>
              <a:rPr lang="en-US" dirty="0"/>
              <a:t>k. Electrical Wiring Interconnection Systems. </a:t>
            </a:r>
          </a:p>
          <a:p>
            <a:r>
              <a:rPr lang="en-US" dirty="0"/>
              <a:t>l. Airworthiness limitations (including where appropriate any Airworthiness Directive, Service Bulletin). </a:t>
            </a:r>
          </a:p>
          <a:p>
            <a:r>
              <a:rPr lang="en-US" dirty="0"/>
              <a:t>m. Emergency Rescue and Mishap Response Information.</a:t>
            </a:r>
            <a:endParaRPr lang="en-US"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A44E5905-81A2-983F-568C-77463AEDA03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72D1486-4F0A-520C-FC16-A18E314D606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B876F11-FBE4-DF63-035E-4428CCBB9E76}"/>
              </a:ext>
            </a:extLst>
          </p:cNvPr>
          <p:cNvSpPr>
            <a:spLocks noGrp="1"/>
          </p:cNvSpPr>
          <p:nvPr>
            <p:ph type="sldNum" sz="quarter" idx="5"/>
          </p:nvPr>
        </p:nvSpPr>
        <p:spPr/>
        <p:txBody>
          <a:bodyPr/>
          <a:lstStyle/>
          <a:p>
            <a:fld id="{728BA003-731D-4947-BC36-753182F65EC2}" type="slidenum">
              <a:rPr lang="en-GB" smtClean="0"/>
              <a:t>6</a:t>
            </a:fld>
            <a:endParaRPr lang="en-GB"/>
          </a:p>
        </p:txBody>
      </p:sp>
    </p:spTree>
    <p:extLst>
      <p:ext uri="{BB962C8B-B14F-4D97-AF65-F5344CB8AC3E}">
        <p14:creationId xmlns:p14="http://schemas.microsoft.com/office/powerpoint/2010/main" val="974468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471B-5133-C137-A7C6-028F84AC8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800FD-D9FD-1E18-F9F0-1F330C57E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F1589-39CE-8690-780B-B46FDA67B564}"/>
              </a:ext>
            </a:extLst>
          </p:cNvPr>
          <p:cNvSpPr>
            <a:spLocks noGrp="1"/>
          </p:cNvSpPr>
          <p:nvPr>
            <p:ph type="body" idx="1"/>
          </p:nvPr>
        </p:nvSpPr>
        <p:spPr/>
        <p:txBody>
          <a:bodyPr/>
          <a:lstStyle/>
          <a:p>
            <a:pPr>
              <a:defRPr/>
            </a:pPr>
            <a:r>
              <a:rPr lang="en-US"/>
              <a:t>RA5815(1) AMC - Maintenance Schedules containing all necessary servicing procedures and detailing all Preventive Maintenance requirements through-life, including associated safety warnings and cautions necessary to minimize the Risk to Life for Maintenance personnel (Topic 5).</a:t>
            </a:r>
          </a:p>
          <a:p>
            <a:endParaRPr lang="en-GB"/>
          </a:p>
        </p:txBody>
      </p:sp>
      <p:sp>
        <p:nvSpPr>
          <p:cNvPr id="4" name="Header Placeholder 3">
            <a:extLst>
              <a:ext uri="{FF2B5EF4-FFF2-40B4-BE49-F238E27FC236}">
                <a16:creationId xmlns:a16="http://schemas.microsoft.com/office/drawing/2014/main" id="{9EA2EBF2-859E-82BB-B72C-DAFEC43E8DE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C2639C9-9F9A-656A-4A0B-FD0E799D612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3626719-C423-E353-5DC6-0D65AFC89B26}"/>
              </a:ext>
            </a:extLst>
          </p:cNvPr>
          <p:cNvSpPr>
            <a:spLocks noGrp="1"/>
          </p:cNvSpPr>
          <p:nvPr>
            <p:ph type="sldNum" sz="quarter" idx="5"/>
          </p:nvPr>
        </p:nvSpPr>
        <p:spPr/>
        <p:txBody>
          <a:bodyPr/>
          <a:lstStyle/>
          <a:p>
            <a:fld id="{728BA003-731D-4947-BC36-753182F65EC2}" type="slidenum">
              <a:rPr lang="en-GB" smtClean="0"/>
              <a:t>7</a:t>
            </a:fld>
            <a:endParaRPr lang="en-GB"/>
          </a:p>
        </p:txBody>
      </p:sp>
    </p:spTree>
    <p:extLst>
      <p:ext uri="{BB962C8B-B14F-4D97-AF65-F5344CB8AC3E}">
        <p14:creationId xmlns:p14="http://schemas.microsoft.com/office/powerpoint/2010/main" val="1055310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16A8-2844-0148-914A-8A7C40857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6B7C6-A8AF-8F1C-52BC-00FA72203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D5B42-4EDB-FF3A-BC25-63B4B4CCEAEB}"/>
              </a:ext>
            </a:extLst>
          </p:cNvPr>
          <p:cNvSpPr>
            <a:spLocks noGrp="1"/>
          </p:cNvSpPr>
          <p:nvPr>
            <p:ph type="body" idx="1"/>
          </p:nvPr>
        </p:nvSpPr>
        <p:spPr/>
        <p:txBody>
          <a:bodyPr/>
          <a:lstStyle/>
          <a:p>
            <a:r>
              <a:rPr lang="en-GB"/>
              <a:t>Unsatisfactory Feature Reports (UFR)</a:t>
            </a:r>
          </a:p>
          <a:p>
            <a:endParaRPr lang="en-GB">
              <a:ea typeface="Calibri"/>
              <a:cs typeface="Calibri"/>
            </a:endParaRPr>
          </a:p>
          <a:p>
            <a:r>
              <a:rPr lang="en-GB">
                <a:ea typeface="Calibri"/>
                <a:cs typeface="Calibri"/>
              </a:rPr>
              <a:t>765 are used for capturing amendment requests for documents that make up the ADS</a:t>
            </a:r>
          </a:p>
          <a:p>
            <a:endParaRPr lang="en-GB">
              <a:ea typeface="Calibri"/>
              <a:cs typeface="Calibri"/>
            </a:endParaRPr>
          </a:p>
          <a:p>
            <a:r>
              <a:rPr lang="en-GB">
                <a:ea typeface="Calibri"/>
                <a:cs typeface="Calibri"/>
              </a:rPr>
              <a:t>TO NOTE THAT ALL PERSONNEL WORKING IN THE DAE ARE REPONSIBLE FOR PROPOSING AMENDMENTS TO TECHNICAL INFORMATION WHENEVER AN UNSATISFACTORY FEATURE, ERROR OR OMISSION IS IDENTIFIED USING THE MOD FORM 765 AS ENDORSED BY THE TAA, TI SPONSOR AND OR PUBLICATION ORGANISATION.</a:t>
            </a:r>
          </a:p>
          <a:p>
            <a:endParaRPr lang="en-GB">
              <a:ea typeface="Calibri"/>
              <a:cs typeface="Calibri"/>
            </a:endParaRPr>
          </a:p>
          <a:p>
            <a:r>
              <a:rPr lang="en-GB">
                <a:ea typeface="Calibri"/>
                <a:cs typeface="Calibri"/>
              </a:rPr>
              <a:t>ANYBODY USED A 765? - WHAT WAS THE ISSUE?</a:t>
            </a:r>
          </a:p>
          <a:p>
            <a:r>
              <a:rPr lang="en-GB">
                <a:ea typeface="Calibri"/>
                <a:cs typeface="Calibri"/>
              </a:rPr>
              <a:t>WHAT KID OF THINGS DOES ANYBODY THINK A 765 COULD BE RAISED FOR?</a:t>
            </a:r>
          </a:p>
          <a:p>
            <a:r>
              <a:rPr lang="en-GB">
                <a:ea typeface="Calibri"/>
                <a:cs typeface="Calibri"/>
              </a:rPr>
              <a:t> FACTUAL ERRORS, OMISSIONS, CONFLICTS, OBSCURITIES FOUND IN TI</a:t>
            </a:r>
          </a:p>
          <a:p>
            <a:r>
              <a:rPr lang="en-GB">
                <a:ea typeface="Calibri"/>
                <a:cs typeface="Calibri"/>
              </a:rPr>
              <a:t> WHERE THERE IS CONSIDERED A BETTER WAY OF DOING SOMETHING DESCRIBED </a:t>
            </a:r>
          </a:p>
          <a:p>
            <a:r>
              <a:rPr lang="en-GB">
                <a:ea typeface="Calibri"/>
                <a:cs typeface="Calibri"/>
              </a:rPr>
              <a:t> WHEN TI CONTENT OR DESIGN IS FOUND TO PRESENT PROBLEMS IN USE</a:t>
            </a:r>
          </a:p>
          <a:p>
            <a:endParaRPr lang="en-GB">
              <a:ea typeface="Calibri"/>
              <a:cs typeface="Calibri"/>
            </a:endParaRPr>
          </a:p>
          <a:p>
            <a:r>
              <a:rPr lang="en-GB">
                <a:ea typeface="Calibri"/>
                <a:cs typeface="Calibri"/>
              </a:rPr>
              <a:t>It’s a </a:t>
            </a:r>
            <a:r>
              <a:rPr lang="en-GB" err="1">
                <a:ea typeface="Calibri"/>
                <a:cs typeface="Calibri"/>
              </a:rPr>
              <a:t>faily</a:t>
            </a:r>
            <a:r>
              <a:rPr lang="en-GB">
                <a:ea typeface="Calibri"/>
                <a:cs typeface="Calibri"/>
              </a:rPr>
              <a:t> straight forward form to use, </a:t>
            </a:r>
            <a:r>
              <a:rPr lang="en-GB">
                <a:hlinkClick r:id="rId3"/>
              </a:rPr>
              <a:t>MOD Format 765</a:t>
            </a:r>
            <a:r>
              <a:rPr lang="en-GB"/>
              <a:t> asking the reporter to identify the unsatisfactory features of the document in question and how they think it could be improved.  This is then reviewed by a SME who will give their view and id who it should go to in terms of Technical Info sponsor for any actions to be taken.  The form is finalised by the </a:t>
            </a:r>
            <a:r>
              <a:rPr lang="en-GB" err="1"/>
              <a:t>publicaiton</a:t>
            </a:r>
            <a:r>
              <a:rPr lang="en-GB"/>
              <a:t> element who </a:t>
            </a:r>
            <a:r>
              <a:rPr lang="en-GB" err="1"/>
              <a:t>wil</a:t>
            </a:r>
            <a:r>
              <a:rPr lang="en-GB"/>
              <a:t> indicate what actions have been taken and whether the report has been updated., status of any activity, interim reports produced etc.</a:t>
            </a:r>
            <a:endParaRPr lang="en-GB">
              <a:ea typeface="Calibri"/>
              <a:cs typeface="Calibri"/>
            </a:endParaRPr>
          </a:p>
          <a:p>
            <a:endParaRPr lang="en-GB">
              <a:ea typeface="Calibri"/>
              <a:cs typeface="Calibri"/>
            </a:endParaRPr>
          </a:p>
          <a:p>
            <a:r>
              <a:rPr lang="en-GB"/>
              <a:t>To note - the front line command will typically classify most UFRs as Priority One – Immediate, whether justified or not. However, it's not feasible to treat all of them as immediate in practice. Therefore, close coordination with the Mil CAMO to establish a prioritised list within the '</a:t>
            </a:r>
            <a:r>
              <a:rPr lang="en-GB" err="1"/>
              <a:t>immediates</a:t>
            </a:r>
            <a:r>
              <a:rPr lang="en-GB"/>
              <a:t>' is essential. This approach helps ensure that the Delivery Team focuses its resources and efforts on the UFRs posing the greatest risk to Air Safety. Additionally, providing the Mil CAMO with regular updates on the progress of the most critical '</a:t>
            </a:r>
            <a:r>
              <a:rPr lang="en-GB" err="1"/>
              <a:t>immediates</a:t>
            </a:r>
            <a:r>
              <a:rPr lang="en-GB"/>
              <a:t>' enables them to keep the Duty Chain accurately informed.</a:t>
            </a:r>
            <a:endParaRPr lang="en-GB">
              <a:ea typeface="Calibri"/>
              <a:cs typeface="Calibri"/>
            </a:endParaRPr>
          </a:p>
        </p:txBody>
      </p:sp>
      <p:sp>
        <p:nvSpPr>
          <p:cNvPr id="4" name="Header Placeholder 3">
            <a:extLst>
              <a:ext uri="{FF2B5EF4-FFF2-40B4-BE49-F238E27FC236}">
                <a16:creationId xmlns:a16="http://schemas.microsoft.com/office/drawing/2014/main" id="{67452B7F-3FB3-E2A3-E231-223FFB67FB5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552FAD2-3C1A-7927-C850-CBFDFF5E24C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2EB12FB-799A-6931-98F3-157CF7C4172A}"/>
              </a:ext>
            </a:extLst>
          </p:cNvPr>
          <p:cNvSpPr>
            <a:spLocks noGrp="1"/>
          </p:cNvSpPr>
          <p:nvPr>
            <p:ph type="sldNum" sz="quarter" idx="5"/>
          </p:nvPr>
        </p:nvSpPr>
        <p:spPr/>
        <p:txBody>
          <a:bodyPr/>
          <a:lstStyle/>
          <a:p>
            <a:fld id="{728BA003-731D-4947-BC36-753182F65EC2}" type="slidenum">
              <a:rPr lang="en-GB" smtClean="0"/>
              <a:t>8</a:t>
            </a:fld>
            <a:endParaRPr lang="en-GB"/>
          </a:p>
        </p:txBody>
      </p:sp>
    </p:spTree>
    <p:extLst>
      <p:ext uri="{BB962C8B-B14F-4D97-AF65-F5344CB8AC3E}">
        <p14:creationId xmlns:p14="http://schemas.microsoft.com/office/powerpoint/2010/main" val="186057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B71E4-D4EB-1571-19F4-0F6360B4F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019FA-B0D4-5DBA-9D10-D1457FE84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5AD34-B871-0709-2004-73A7B89F8B13}"/>
              </a:ext>
            </a:extLst>
          </p:cNvPr>
          <p:cNvSpPr>
            <a:spLocks noGrp="1"/>
          </p:cNvSpPr>
          <p:nvPr>
            <p:ph type="body" idx="1"/>
          </p:nvPr>
        </p:nvSpPr>
        <p:spPr/>
        <p:txBody>
          <a:bodyPr/>
          <a:lstStyle/>
          <a:p>
            <a:r>
              <a:rPr lang="en-GB">
                <a:ea typeface="Calibri"/>
                <a:cs typeface="Calibri"/>
              </a:rPr>
              <a:t>Flow chart (AET P11E) - </a:t>
            </a:r>
            <a:r>
              <a:rPr lang="en-GB"/>
              <a:t>Each of the steps illustrated in the flowchart is known in the AET as a ‘Procedure’ and each Procedure. </a:t>
            </a:r>
            <a:endParaRPr lang="en-US"/>
          </a:p>
          <a:p>
            <a:r>
              <a:rPr lang="en-GB"/>
              <a:t>The Procedures are:</a:t>
            </a:r>
            <a:endParaRPr lang="en-GB">
              <a:ea typeface="Calibri"/>
              <a:cs typeface="Calibri"/>
            </a:endParaRPr>
          </a:p>
          <a:p>
            <a:r>
              <a:rPr lang="en-GB"/>
              <a:t>· Assess need.</a:t>
            </a:r>
            <a:endParaRPr lang="en-GB">
              <a:ea typeface="Calibri"/>
              <a:cs typeface="Calibri"/>
            </a:endParaRPr>
          </a:p>
          <a:p>
            <a:r>
              <a:rPr lang="en-GB"/>
              <a:t>· Define scope and plan delivery.</a:t>
            </a:r>
            <a:endParaRPr lang="en-GB">
              <a:ea typeface="Calibri"/>
              <a:cs typeface="Calibri"/>
            </a:endParaRPr>
          </a:p>
          <a:p>
            <a:r>
              <a:rPr lang="en-GB"/>
              <a:t>· Establish tasking arrangements.</a:t>
            </a:r>
            <a:endParaRPr lang="en-GB">
              <a:ea typeface="Calibri"/>
              <a:cs typeface="Calibri"/>
            </a:endParaRPr>
          </a:p>
          <a:p>
            <a:r>
              <a:rPr lang="en-GB"/>
              <a:t>· Provide recommendation and supporting evidence.</a:t>
            </a:r>
            <a:endParaRPr lang="en-GB">
              <a:ea typeface="Calibri"/>
              <a:cs typeface="Calibri"/>
            </a:endParaRPr>
          </a:p>
          <a:p>
            <a:r>
              <a:rPr lang="en-GB"/>
              <a:t>· Review, assure and approve.</a:t>
            </a:r>
            <a:endParaRPr lang="en-GB">
              <a:ea typeface="Calibri"/>
              <a:cs typeface="Calibri"/>
            </a:endParaRPr>
          </a:p>
          <a:p>
            <a:r>
              <a:rPr lang="en-GB"/>
              <a:t>· Publish.</a:t>
            </a:r>
            <a:endParaRPr lang="en-GB">
              <a:ea typeface="Calibri"/>
              <a:cs typeface="Calibri"/>
            </a:endParaRPr>
          </a:p>
          <a:p>
            <a:r>
              <a:rPr lang="en-GB"/>
              <a:t>· Conduct management and governance of ADS delivery (including configuration management).</a:t>
            </a:r>
            <a:endParaRPr lang="en-GB">
              <a:ea typeface="Calibri"/>
              <a:cs typeface="Calibri"/>
            </a:endParaRPr>
          </a:p>
          <a:p>
            <a:endParaRPr lang="en-GB">
              <a:ea typeface="Calibri"/>
              <a:cs typeface="Calibri"/>
            </a:endParaRPr>
          </a:p>
          <a:p>
            <a:r>
              <a:rPr lang="en-GB"/>
              <a:t>Under AET Process 11B an ADS and Equipment Temporary Instruction (TI) (ST(T)) Record is provided – provides a repository to record details and status of various documents which constitute the ADS and Equipment TIs – stakeholder details – UFRs raised</a:t>
            </a:r>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p:txBody>
      </p:sp>
      <p:sp>
        <p:nvSpPr>
          <p:cNvPr id="4" name="Header Placeholder 3">
            <a:extLst>
              <a:ext uri="{FF2B5EF4-FFF2-40B4-BE49-F238E27FC236}">
                <a16:creationId xmlns:a16="http://schemas.microsoft.com/office/drawing/2014/main" id="{5C344128-B3A0-0FBA-AC14-988E727969F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85115C5-1BDB-11B8-615C-A3A7DD3D677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B906A6C-0D1B-EFEE-4899-0085B265BEF9}"/>
              </a:ext>
            </a:extLst>
          </p:cNvPr>
          <p:cNvSpPr>
            <a:spLocks noGrp="1"/>
          </p:cNvSpPr>
          <p:nvPr>
            <p:ph type="sldNum" sz="quarter" idx="5"/>
          </p:nvPr>
        </p:nvSpPr>
        <p:spPr/>
        <p:txBody>
          <a:bodyPr/>
          <a:lstStyle/>
          <a:p>
            <a:fld id="{728BA003-731D-4947-BC36-753182F65EC2}" type="slidenum">
              <a:rPr lang="en-GB" smtClean="0"/>
              <a:t>9</a:t>
            </a:fld>
            <a:endParaRPr lang="en-GB"/>
          </a:p>
        </p:txBody>
      </p:sp>
    </p:spTree>
    <p:extLst>
      <p:ext uri="{BB962C8B-B14F-4D97-AF65-F5344CB8AC3E}">
        <p14:creationId xmlns:p14="http://schemas.microsoft.com/office/powerpoint/2010/main" val="425974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Full Colour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2" y="366487"/>
            <a:ext cx="1736510" cy="693117"/>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215247D8-6DB7-CCED-0F86-9B58B13E2F97}"/>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45290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ystem Integration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4DAF5BC2-D2B6-0372-A180-23368DD8E5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white circles on a black background&#10;&#10;Description automatically generated">
            <a:extLst>
              <a:ext uri="{FF2B5EF4-FFF2-40B4-BE49-F238E27FC236}">
                <a16:creationId xmlns:a16="http://schemas.microsoft.com/office/drawing/2014/main" id="{1C492923-73F6-345F-8B59-A7DB5EA5D2BB}"/>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6" name="Footer Placeholder 5">
            <a:extLst>
              <a:ext uri="{FF2B5EF4-FFF2-40B4-BE49-F238E27FC236}">
                <a16:creationId xmlns:a16="http://schemas.microsoft.com/office/drawing/2014/main" id="{95A1BAEC-3145-A65B-B2A3-88BB857001B8}"/>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16300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ystem Integration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7988300C-65AE-9305-4D90-52BA8C8EEB0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766911BE-1460-64F6-04B7-51F8F419C120}"/>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A47DBE84-A449-9E59-2AF8-3F7313D271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white circles on a black background&#10;&#10;Description automatically generated">
            <a:extLst>
              <a:ext uri="{FF2B5EF4-FFF2-40B4-BE49-F238E27FC236}">
                <a16:creationId xmlns:a16="http://schemas.microsoft.com/office/drawing/2014/main" id="{23F3FDB0-61BA-130A-61F8-1DD5FEC0CFA3}"/>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7" name="Footer Placeholder 6">
            <a:extLst>
              <a:ext uri="{FF2B5EF4-FFF2-40B4-BE49-F238E27FC236}">
                <a16:creationId xmlns:a16="http://schemas.microsoft.com/office/drawing/2014/main" id="{13777AA1-6659-9C03-EECB-9488F81ABA61}"/>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68693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stem Integration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white circles on a black background&#10;&#10;Description automatically generated">
            <a:extLst>
              <a:ext uri="{FF2B5EF4-FFF2-40B4-BE49-F238E27FC236}">
                <a16:creationId xmlns:a16="http://schemas.microsoft.com/office/drawing/2014/main" id="{EF1C3DE6-305D-EFB3-3EA5-A43A9D5566D9}"/>
              </a:ext>
            </a:extLst>
          </p:cNvPr>
          <p:cNvPicPr>
            <a:picLocks noChangeAspect="1"/>
          </p:cNvPicPr>
          <p:nvPr userDrawn="1"/>
        </p:nvPicPr>
        <p:blipFill>
          <a:blip r:embed="rId3"/>
          <a:stretch>
            <a:fillRect/>
          </a:stretch>
        </p:blipFill>
        <p:spPr>
          <a:xfrm>
            <a:off x="5408725" y="6194632"/>
            <a:ext cx="806115" cy="612000"/>
          </a:xfrm>
          <a:prstGeom prst="rect">
            <a:avLst/>
          </a:prstGeom>
        </p:spPr>
      </p:pic>
      <p:sp>
        <p:nvSpPr>
          <p:cNvPr id="6" name="Footer Placeholder 5">
            <a:extLst>
              <a:ext uri="{FF2B5EF4-FFF2-40B4-BE49-F238E27FC236}">
                <a16:creationId xmlns:a16="http://schemas.microsoft.com/office/drawing/2014/main" id="{DB11000E-D15E-B196-3BFC-9BA39197671C}"/>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199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re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E626AD4A-213C-6574-810F-F981C419D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A1F9A4F8-2CB0-2B0B-5837-10DC1A3B0430}"/>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6" name="Footer Placeholder 5">
            <a:extLst>
              <a:ext uri="{FF2B5EF4-FFF2-40B4-BE49-F238E27FC236}">
                <a16:creationId xmlns:a16="http://schemas.microsoft.com/office/drawing/2014/main" id="{3CE773AC-BA24-4DB6-11D5-C5E488CD20E4}"/>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6665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e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133F35FC-AF1F-68EF-2A9C-30752FBDF36F}"/>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67EF4EC7-8600-7FD5-5C6B-197994DA20C4}"/>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583BD6E5-CA36-2D01-8920-2F66E1C70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284E5157-4791-015A-D3FC-5A8F59168EA1}"/>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7" name="Footer Placeholder 6">
            <a:extLst>
              <a:ext uri="{FF2B5EF4-FFF2-40B4-BE49-F238E27FC236}">
                <a16:creationId xmlns:a16="http://schemas.microsoft.com/office/drawing/2014/main" id="{2B3B110A-2EAC-F326-4F71-2B5E0D007D1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1791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re Deliver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F6FD77C-D3A6-3A4F-A407-BFFFEA6E8FF7}"/>
              </a:ext>
            </a:extLst>
          </p:cNvPr>
          <p:cNvPicPr>
            <a:picLocks noChangeAspect="1"/>
          </p:cNvPicPr>
          <p:nvPr userDrawn="1"/>
        </p:nvPicPr>
        <p:blipFill rotWithShape="1">
          <a:blip r:embed="rId3"/>
          <a:srcRect t="18290" b="21253"/>
          <a:stretch/>
        </p:blipFill>
        <p:spPr>
          <a:xfrm>
            <a:off x="5055785" y="6238386"/>
            <a:ext cx="1174291" cy="538652"/>
          </a:xfrm>
          <a:prstGeom prst="rect">
            <a:avLst/>
          </a:prstGeom>
        </p:spPr>
      </p:pic>
      <p:sp>
        <p:nvSpPr>
          <p:cNvPr id="6" name="Footer Placeholder 5">
            <a:extLst>
              <a:ext uri="{FF2B5EF4-FFF2-40B4-BE49-F238E27FC236}">
                <a16:creationId xmlns:a16="http://schemas.microsoft.com/office/drawing/2014/main" id="{D031551A-2A5F-81BE-9BDC-5325D100B7F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98441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porat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black triangle with black text&#10;&#10;Description automatically generated">
            <a:extLst>
              <a:ext uri="{FF2B5EF4-FFF2-40B4-BE49-F238E27FC236}">
                <a16:creationId xmlns:a16="http://schemas.microsoft.com/office/drawing/2014/main" id="{B9170C74-1018-2DEA-5AB9-CC8F0F4ADA70}"/>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6" name="Footer Placeholder 5">
            <a:extLst>
              <a:ext uri="{FF2B5EF4-FFF2-40B4-BE49-F238E27FC236}">
                <a16:creationId xmlns:a16="http://schemas.microsoft.com/office/drawing/2014/main" id="{03B59409-F858-AD9B-734C-C38E298B173A}"/>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24848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rporat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black triangle with black text&#10;&#10;Description automatically generated">
            <a:extLst>
              <a:ext uri="{FF2B5EF4-FFF2-40B4-BE49-F238E27FC236}">
                <a16:creationId xmlns:a16="http://schemas.microsoft.com/office/drawing/2014/main" id="{E16B41AC-03F1-EFB4-2C3C-1BB41BDCEB0A}"/>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7" name="Footer Placeholder 6">
            <a:extLst>
              <a:ext uri="{FF2B5EF4-FFF2-40B4-BE49-F238E27FC236}">
                <a16:creationId xmlns:a16="http://schemas.microsoft.com/office/drawing/2014/main" id="{93119132-F068-BB5C-E8EC-26E12839121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84915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black triangle with black text&#10;&#10;Description automatically generated">
            <a:extLst>
              <a:ext uri="{FF2B5EF4-FFF2-40B4-BE49-F238E27FC236}">
                <a16:creationId xmlns:a16="http://schemas.microsoft.com/office/drawing/2014/main" id="{A410009D-E729-D2E4-B26F-8171E72B56D6}"/>
              </a:ext>
            </a:extLst>
          </p:cNvPr>
          <p:cNvPicPr>
            <a:picLocks noChangeAspect="1"/>
          </p:cNvPicPr>
          <p:nvPr userDrawn="1"/>
        </p:nvPicPr>
        <p:blipFill>
          <a:blip r:embed="rId3"/>
          <a:stretch>
            <a:fillRect/>
          </a:stretch>
        </p:blipFill>
        <p:spPr>
          <a:xfrm>
            <a:off x="5445457" y="6214578"/>
            <a:ext cx="772217" cy="586267"/>
          </a:xfrm>
          <a:prstGeom prst="rect">
            <a:avLst/>
          </a:prstGeom>
        </p:spPr>
      </p:pic>
      <p:sp>
        <p:nvSpPr>
          <p:cNvPr id="6" name="Footer Placeholder 5">
            <a:extLst>
              <a:ext uri="{FF2B5EF4-FFF2-40B4-BE49-F238E27FC236}">
                <a16:creationId xmlns:a16="http://schemas.microsoft.com/office/drawing/2014/main" id="{5A99C6E4-6690-78F7-4E89-580339A4012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89201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mercial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BA74BB18-15D8-E8C8-FD58-13FDADFFA882}"/>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5" name="Footer Placeholder 4">
            <a:extLst>
              <a:ext uri="{FF2B5EF4-FFF2-40B4-BE49-F238E27FC236}">
                <a16:creationId xmlns:a16="http://schemas.microsoft.com/office/drawing/2014/main" id="{0397A368-5889-9A21-41CA-D365098B1268}"/>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46223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Black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3" y="366487"/>
            <a:ext cx="1736508" cy="693116"/>
          </a:xfrm>
          <a:prstGeom prst="rect">
            <a:avLst/>
          </a:prstGeom>
        </p:spPr>
      </p:pic>
      <p:sp>
        <p:nvSpPr>
          <p:cNvPr id="4" name="Title 1">
            <a:extLst>
              <a:ext uri="{FF2B5EF4-FFF2-40B4-BE49-F238E27FC236}">
                <a16:creationId xmlns:a16="http://schemas.microsoft.com/office/drawing/2014/main" id="{FC078272-1C98-A28E-DDAF-7A4FA9FE1449}"/>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5" name="Subtitle 2">
            <a:extLst>
              <a:ext uri="{FF2B5EF4-FFF2-40B4-BE49-F238E27FC236}">
                <a16:creationId xmlns:a16="http://schemas.microsoft.com/office/drawing/2014/main" id="{D365ABA2-8CBF-4E04-ADAF-3094914FE012}"/>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Footer Placeholder 1">
            <a:extLst>
              <a:ext uri="{FF2B5EF4-FFF2-40B4-BE49-F238E27FC236}">
                <a16:creationId xmlns:a16="http://schemas.microsoft.com/office/drawing/2014/main" id="{590D1074-9575-51CB-A35C-B7E257A9FD90}"/>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80525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mercial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9F6F3F26-F5A6-31F4-E1F6-3C56ED0D8908}"/>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6" name="Footer Placeholder 5">
            <a:extLst>
              <a:ext uri="{FF2B5EF4-FFF2-40B4-BE49-F238E27FC236}">
                <a16:creationId xmlns:a16="http://schemas.microsoft.com/office/drawing/2014/main" id="{E24C59F3-C2F5-392F-2BA6-0FE1209DCF1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43885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21B29769-8A42-57C3-9C5A-4C20E67CBF1A}"/>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4" name="Footer Placeholder 3">
            <a:extLst>
              <a:ext uri="{FF2B5EF4-FFF2-40B4-BE49-F238E27FC236}">
                <a16:creationId xmlns:a16="http://schemas.microsoft.com/office/drawing/2014/main" id="{8A4CDADB-9A4D-2CF9-75A5-649AC73BACC8}"/>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947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7821A829-5CF7-47B4-4DFE-87A8929BB2E7}"/>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7" name="Footer Placeholder 6">
            <a:extLst>
              <a:ext uri="{FF2B5EF4-FFF2-40B4-BE49-F238E27FC236}">
                <a16:creationId xmlns:a16="http://schemas.microsoft.com/office/drawing/2014/main" id="{E780E45D-0302-832B-8BC3-2D6BE1C15B2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65148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F4E191AC-33A3-A905-F89A-B3FDB3619CB7}"/>
              </a:ext>
            </a:extLst>
          </p:cNvPr>
          <p:cNvPicPr>
            <a:picLocks noChangeAspect="1"/>
          </p:cNvPicPr>
          <p:nvPr userDrawn="1"/>
        </p:nvPicPr>
        <p:blipFill>
          <a:blip r:embed="rId3"/>
          <a:stretch>
            <a:fillRect/>
          </a:stretch>
        </p:blipFill>
        <p:spPr>
          <a:xfrm>
            <a:off x="5641630" y="6273712"/>
            <a:ext cx="454370" cy="468000"/>
          </a:xfrm>
          <a:prstGeom prst="rect">
            <a:avLst/>
          </a:prstGeom>
        </p:spPr>
      </p:pic>
      <p:sp>
        <p:nvSpPr>
          <p:cNvPr id="6" name="Footer Placeholder 5">
            <a:extLst>
              <a:ext uri="{FF2B5EF4-FFF2-40B4-BE49-F238E27FC236}">
                <a16:creationId xmlns:a16="http://schemas.microsoft.com/office/drawing/2014/main" id="{FBD78C5F-4927-6B56-0BF2-3943C12C06E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829948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gineerin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CA86165B-18E4-D167-50E7-C829E68163A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5" name="Footer Placeholder 4">
            <a:extLst>
              <a:ext uri="{FF2B5EF4-FFF2-40B4-BE49-F238E27FC236}">
                <a16:creationId xmlns:a16="http://schemas.microsoft.com/office/drawing/2014/main" id="{D8187E75-670E-4D52-DA73-9A1A4EFB63DE}"/>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281592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gineerin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A6F52201-C5E3-42D9-FFBA-FE6A81D4F17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6" name="Footer Placeholder 5">
            <a:extLst>
              <a:ext uri="{FF2B5EF4-FFF2-40B4-BE49-F238E27FC236}">
                <a16:creationId xmlns:a16="http://schemas.microsoft.com/office/drawing/2014/main" id="{BB3A45A3-87C9-D1C9-7A61-1008C44727A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96615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gineerin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CF0436C7-DD93-25E4-2651-F0903288EFA7}"/>
              </a:ext>
            </a:extLst>
          </p:cNvPr>
          <p:cNvPicPr>
            <a:picLocks noChangeAspect="1"/>
          </p:cNvPicPr>
          <p:nvPr userDrawn="1"/>
        </p:nvPicPr>
        <p:blipFill>
          <a:blip r:embed="rId3"/>
          <a:stretch>
            <a:fillRect/>
          </a:stretch>
        </p:blipFill>
        <p:spPr>
          <a:xfrm>
            <a:off x="5587447" y="6273712"/>
            <a:ext cx="468000" cy="468000"/>
          </a:xfrm>
          <a:prstGeom prst="rect">
            <a:avLst/>
          </a:prstGeom>
        </p:spPr>
      </p:pic>
      <p:sp>
        <p:nvSpPr>
          <p:cNvPr id="4" name="Footer Placeholder 3">
            <a:extLst>
              <a:ext uri="{FF2B5EF4-FFF2-40B4-BE49-F238E27FC236}">
                <a16:creationId xmlns:a16="http://schemas.microsoft.com/office/drawing/2014/main" id="{E8AA5F13-B231-0558-58BA-53AD9407F76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28829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nc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4BB53AF8-F558-9AD6-5D71-8FF730F7B0A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4" name="Footer Placeholder 3">
            <a:extLst>
              <a:ext uri="{FF2B5EF4-FFF2-40B4-BE49-F238E27FC236}">
                <a16:creationId xmlns:a16="http://schemas.microsoft.com/office/drawing/2014/main" id="{71C4BDB0-E43B-9254-69D4-BCBEC3AAEA0B}"/>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015474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nc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34BC3F9-ADBD-92DA-4487-7FFACFBD273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7" name="Footer Placeholder 6">
            <a:extLst>
              <a:ext uri="{FF2B5EF4-FFF2-40B4-BE49-F238E27FC236}">
                <a16:creationId xmlns:a16="http://schemas.microsoft.com/office/drawing/2014/main" id="{467D0136-A31B-064C-F315-C1F59E6ED9C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83305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e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B083BE4-3FC6-5F2A-A229-7D276EFC3E89}"/>
              </a:ext>
            </a:extLst>
          </p:cNvPr>
          <p:cNvPicPr>
            <a:picLocks noChangeAspect="1"/>
          </p:cNvPicPr>
          <p:nvPr userDrawn="1"/>
        </p:nvPicPr>
        <p:blipFill>
          <a:blip r:embed="rId3"/>
          <a:stretch>
            <a:fillRect/>
          </a:stretch>
        </p:blipFill>
        <p:spPr>
          <a:xfrm>
            <a:off x="5592000" y="6289731"/>
            <a:ext cx="504000" cy="504000"/>
          </a:xfrm>
          <a:prstGeom prst="rect">
            <a:avLst/>
          </a:prstGeom>
        </p:spPr>
      </p:pic>
      <p:sp>
        <p:nvSpPr>
          <p:cNvPr id="6" name="Footer Placeholder 5">
            <a:extLst>
              <a:ext uri="{FF2B5EF4-FFF2-40B4-BE49-F238E27FC236}">
                <a16:creationId xmlns:a16="http://schemas.microsoft.com/office/drawing/2014/main" id="{BB3390ED-40EB-B7BC-9494-C938B139A70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3162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White logo DES Purple background">
    <p:bg>
      <p:bgPr>
        <a:solidFill>
          <a:srgbClr val="56227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9238" y="366487"/>
            <a:ext cx="1786658" cy="693116"/>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89336"/>
            <a:ext cx="10470319" cy="879113"/>
          </a:xfrm>
        </p:spPr>
        <p:txBody>
          <a:bodyPr anchor="t"/>
          <a:lstStyle>
            <a:lvl1pPr algn="l">
              <a:defRPr sz="6000">
                <a:solidFill>
                  <a:schemeClr val="bg1"/>
                </a:solidFill>
              </a:defRPr>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84518"/>
            <a:ext cx="9144000" cy="5539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35C8446F-93C3-EBBA-489E-1FA5EACA1A84}"/>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48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R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4F18EAD-5ED4-1D97-28DB-71970837F648}"/>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5" name="Footer Placeholder 4">
            <a:extLst>
              <a:ext uri="{FF2B5EF4-FFF2-40B4-BE49-F238E27FC236}">
                <a16:creationId xmlns:a16="http://schemas.microsoft.com/office/drawing/2014/main" id="{A52CC373-4DE6-EC07-EF9F-BAE1B8B52F09}"/>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028980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R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6614F75C-B29E-60CD-EA6A-D8EA1D28F7E3}"/>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6" name="Footer Placeholder 5">
            <a:extLst>
              <a:ext uri="{FF2B5EF4-FFF2-40B4-BE49-F238E27FC236}">
                <a16:creationId xmlns:a16="http://schemas.microsoft.com/office/drawing/2014/main" id="{E75A7865-3C42-276B-3AC4-C40B2F529CCC}"/>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465569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R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F078D7CE-258C-D962-7044-2F780E8E647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4" name="Footer Placeholder 3">
            <a:extLst>
              <a:ext uri="{FF2B5EF4-FFF2-40B4-BE49-F238E27FC236}">
                <a16:creationId xmlns:a16="http://schemas.microsoft.com/office/drawing/2014/main" id="{920DE283-4612-ED71-7A73-1C4EAA7DC30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93143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gital &amp; Data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F4C7BDD-78D2-2186-20A8-062D1DE5DD79}"/>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4" name="Footer Placeholder 3">
            <a:extLst>
              <a:ext uri="{FF2B5EF4-FFF2-40B4-BE49-F238E27FC236}">
                <a16:creationId xmlns:a16="http://schemas.microsoft.com/office/drawing/2014/main" id="{BC1812F0-CB90-AC99-A880-ADD1F06767EC}"/>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621554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gital &amp; Data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30D4A123-952D-B6A6-9464-5288CDE14386}"/>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7" name="Footer Placeholder 6">
            <a:extLst>
              <a:ext uri="{FF2B5EF4-FFF2-40B4-BE49-F238E27FC236}">
                <a16:creationId xmlns:a16="http://schemas.microsoft.com/office/drawing/2014/main" id="{3E9F2AC7-81BA-4B22-6F9B-F4EC4D044EE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657658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gital &amp; Data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5FA374A-E4DA-0AAE-439F-2A93CA8ECB4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6" name="Footer Placeholder 5">
            <a:extLst>
              <a:ext uri="{FF2B5EF4-FFF2-40B4-BE49-F238E27FC236}">
                <a16:creationId xmlns:a16="http://schemas.microsoft.com/office/drawing/2014/main" id="{C4A8A4C3-85C2-1A95-A058-E38EB62F7CB0}"/>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7036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52C859C3-F080-D358-AE99-5B703A05B1A4}"/>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5" name="Footer Placeholder 4">
            <a:extLst>
              <a:ext uri="{FF2B5EF4-FFF2-40B4-BE49-F238E27FC236}">
                <a16:creationId xmlns:a16="http://schemas.microsoft.com/office/drawing/2014/main" id="{68857B1E-60A2-CA64-DF57-A3E2B81382EE}"/>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929741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28E3EC5A-E44B-5807-B56B-B17B2B728D86}"/>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6" name="Footer Placeholder 5">
            <a:extLst>
              <a:ext uri="{FF2B5EF4-FFF2-40B4-BE49-F238E27FC236}">
                <a16:creationId xmlns:a16="http://schemas.microsoft.com/office/drawing/2014/main" id="{059609DC-5143-5003-D947-0A4948FFAD52}"/>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505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B38F6ACF-F6D1-2FA0-C073-6168DCCB08A2}"/>
              </a:ext>
            </a:extLst>
          </p:cNvPr>
          <p:cNvPicPr>
            <a:picLocks noChangeAspect="1"/>
          </p:cNvPicPr>
          <p:nvPr userDrawn="1"/>
        </p:nvPicPr>
        <p:blipFill rotWithShape="1">
          <a:blip r:embed="rId3"/>
          <a:srcRect t="12188" b="17298"/>
          <a:stretch/>
        </p:blipFill>
        <p:spPr>
          <a:xfrm>
            <a:off x="5268000" y="6194632"/>
            <a:ext cx="828000" cy="583854"/>
          </a:xfrm>
          <a:prstGeom prst="rect">
            <a:avLst/>
          </a:prstGeom>
        </p:spPr>
      </p:pic>
      <p:sp>
        <p:nvSpPr>
          <p:cNvPr id="4" name="Footer Placeholder 3">
            <a:extLst>
              <a:ext uri="{FF2B5EF4-FFF2-40B4-BE49-F238E27FC236}">
                <a16:creationId xmlns:a16="http://schemas.microsoft.com/office/drawing/2014/main" id="{485952F5-8BEC-9F55-A2CA-2B94B50E6F14}"/>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9209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ject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893B7BBA-3B32-23EC-4C5F-B48447BB08B3}"/>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4" name="Footer Placeholder 3">
            <a:extLst>
              <a:ext uri="{FF2B5EF4-FFF2-40B4-BE49-F238E27FC236}">
                <a16:creationId xmlns:a16="http://schemas.microsoft.com/office/drawing/2014/main" id="{FB3C7E54-E63F-1101-F23D-349ACA5C9287}"/>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0112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4" name="Footer Placeholder 3">
            <a:extLst>
              <a:ext uri="{FF2B5EF4-FFF2-40B4-BE49-F238E27FC236}">
                <a16:creationId xmlns:a16="http://schemas.microsoft.com/office/drawing/2014/main" id="{B9B703CF-6731-0BD8-EDD9-B3AD0327BB74}"/>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3757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ject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4830A55-894F-468D-1936-3FABECFA95A0}"/>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7" name="Footer Placeholder 6">
            <a:extLst>
              <a:ext uri="{FF2B5EF4-FFF2-40B4-BE49-F238E27FC236}">
                <a16:creationId xmlns:a16="http://schemas.microsoft.com/office/drawing/2014/main" id="{8FB474AC-CFD9-C2FA-FCB9-22A2B2AA9D8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725140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D7B1DF73-4489-7C71-A342-E6F68F333468}"/>
              </a:ext>
            </a:extLst>
          </p:cNvPr>
          <p:cNvPicPr>
            <a:picLocks noChangeAspect="1"/>
          </p:cNvPicPr>
          <p:nvPr userDrawn="1"/>
        </p:nvPicPr>
        <p:blipFill>
          <a:blip r:embed="rId3"/>
          <a:stretch>
            <a:fillRect/>
          </a:stretch>
        </p:blipFill>
        <p:spPr>
          <a:xfrm>
            <a:off x="5550547" y="6237712"/>
            <a:ext cx="545453" cy="540000"/>
          </a:xfrm>
          <a:prstGeom prst="rect">
            <a:avLst/>
          </a:prstGeom>
        </p:spPr>
      </p:pic>
      <p:sp>
        <p:nvSpPr>
          <p:cNvPr id="6" name="Footer Placeholder 5">
            <a:extLst>
              <a:ext uri="{FF2B5EF4-FFF2-40B4-BE49-F238E27FC236}">
                <a16:creationId xmlns:a16="http://schemas.microsoft.com/office/drawing/2014/main" id="{F242CF3B-C2E3-D601-FAB8-509D2913620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084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urit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A3D6DD9A-2733-C8F5-F445-ABE122C65A4D}"/>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5" name="Footer Placeholder 4">
            <a:extLst>
              <a:ext uri="{FF2B5EF4-FFF2-40B4-BE49-F238E27FC236}">
                <a16:creationId xmlns:a16="http://schemas.microsoft.com/office/drawing/2014/main" id="{03C4587F-5A63-FF68-6D98-F08445758FA2}"/>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15131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urit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E0E07E53-8F19-944D-F80B-24CCB9688548}"/>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6" name="Footer Placeholder 5">
            <a:extLst>
              <a:ext uri="{FF2B5EF4-FFF2-40B4-BE49-F238E27FC236}">
                <a16:creationId xmlns:a16="http://schemas.microsoft.com/office/drawing/2014/main" id="{BC66E7A9-EB64-5665-4B01-40A666CBC9E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0074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urit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700A01E6-55E1-9BD5-66CE-E78385D2DA17}"/>
              </a:ext>
            </a:extLst>
          </p:cNvPr>
          <p:cNvPicPr>
            <a:picLocks noChangeAspect="1"/>
          </p:cNvPicPr>
          <p:nvPr userDrawn="1"/>
        </p:nvPicPr>
        <p:blipFill>
          <a:blip r:embed="rId3"/>
          <a:stretch>
            <a:fillRect/>
          </a:stretch>
        </p:blipFill>
        <p:spPr>
          <a:xfrm>
            <a:off x="5574109" y="6237712"/>
            <a:ext cx="540000" cy="540000"/>
          </a:xfrm>
          <a:prstGeom prst="rect">
            <a:avLst/>
          </a:prstGeom>
        </p:spPr>
      </p:pic>
      <p:sp>
        <p:nvSpPr>
          <p:cNvPr id="4" name="Footer Placeholder 3">
            <a:extLst>
              <a:ext uri="{FF2B5EF4-FFF2-40B4-BE49-F238E27FC236}">
                <a16:creationId xmlns:a16="http://schemas.microsoft.com/office/drawing/2014/main" id="{8267B008-D573-C977-E656-DE90241F78A0}"/>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8770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mercial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438CC13C-BBDC-21BA-508E-E47AEA17D273}"/>
              </a:ext>
            </a:extLst>
          </p:cNvPr>
          <p:cNvPicPr>
            <a:picLocks noChangeAspect="1"/>
          </p:cNvPicPr>
          <p:nvPr userDrawn="1"/>
        </p:nvPicPr>
        <p:blipFill>
          <a:blip r:embed="rId3"/>
          <a:stretch>
            <a:fillRect/>
          </a:stretch>
        </p:blipFill>
        <p:spPr>
          <a:xfrm>
            <a:off x="5628000" y="6273712"/>
            <a:ext cx="468000" cy="468000"/>
          </a:xfrm>
          <a:prstGeom prst="rect">
            <a:avLst/>
          </a:prstGeom>
        </p:spPr>
      </p:pic>
      <p:sp>
        <p:nvSpPr>
          <p:cNvPr id="4" name="Footer Placeholder 3">
            <a:extLst>
              <a:ext uri="{FF2B5EF4-FFF2-40B4-BE49-F238E27FC236}">
                <a16:creationId xmlns:a16="http://schemas.microsoft.com/office/drawing/2014/main" id="{3C69AFB5-1612-022C-2908-C983815F16A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678966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Slide Bulle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B1C96-40DF-E654-7268-DE2CCB07D40D}"/>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D80F1D0-0A21-25A2-FD03-421AE427287A}"/>
              </a:ext>
            </a:extLst>
          </p:cNvPr>
          <p:cNvSpPr>
            <a:spLocks noGrp="1"/>
          </p:cNvSpPr>
          <p:nvPr>
            <p:ph type="body" idx="1" hasCustomPrompt="1"/>
          </p:nvPr>
        </p:nvSpPr>
        <p:spPr>
          <a:xfrm>
            <a:off x="839788" y="1681163"/>
            <a:ext cx="5157787"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4" name="Content Placeholder 3">
            <a:extLst>
              <a:ext uri="{FF2B5EF4-FFF2-40B4-BE49-F238E27FC236}">
                <a16:creationId xmlns:a16="http://schemas.microsoft.com/office/drawing/2014/main" id="{114A0A99-5CBF-19F7-D17E-865A1414259A}"/>
              </a:ext>
            </a:extLst>
          </p:cNvPr>
          <p:cNvSpPr>
            <a:spLocks noGrp="1"/>
          </p:cNvSpPr>
          <p:nvPr>
            <p:ph sz="half" idx="2"/>
          </p:nvPr>
        </p:nvSpPr>
        <p:spPr>
          <a:xfrm>
            <a:off x="839788" y="2505075"/>
            <a:ext cx="5157787" cy="3684588"/>
          </a:xfrm>
        </p:spPr>
        <p:txBody>
          <a:bodyPr/>
          <a:lstStyle>
            <a:lvl1pPr marL="285750" indent="-285750">
              <a:lnSpc>
                <a:spcPct val="100000"/>
              </a:lnSpc>
              <a:buFont typeface="Arial" panose="020B0604020202020204" pitchFamily="34" charset="0"/>
              <a:buChar char="•"/>
              <a:defRPr sz="16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EB41E-54E2-CBD6-4F28-5272048941A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6" name="Content Placeholder 5">
            <a:extLst>
              <a:ext uri="{FF2B5EF4-FFF2-40B4-BE49-F238E27FC236}">
                <a16:creationId xmlns:a16="http://schemas.microsoft.com/office/drawing/2014/main" id="{E1A5C6A0-033F-E937-2B33-D409A8B86BFA}"/>
              </a:ext>
            </a:extLst>
          </p:cNvPr>
          <p:cNvSpPr>
            <a:spLocks noGrp="1"/>
          </p:cNvSpPr>
          <p:nvPr>
            <p:ph sz="quarter" idx="4"/>
          </p:nvPr>
        </p:nvSpPr>
        <p:spPr>
          <a:xfrm>
            <a:off x="6172200" y="2505075"/>
            <a:ext cx="5183188" cy="3684588"/>
          </a:xfrm>
        </p:spPr>
        <p:txBody>
          <a:bodyPr/>
          <a:lstStyle>
            <a:lvl1pPr>
              <a:lnSpc>
                <a:spcPct val="100000"/>
              </a:lnSpc>
              <a:defRPr sz="16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09C7EE6B-04D6-7075-C8F2-81EC43AF35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7" name="Title 1">
            <a:extLst>
              <a:ext uri="{FF2B5EF4-FFF2-40B4-BE49-F238E27FC236}">
                <a16:creationId xmlns:a16="http://schemas.microsoft.com/office/drawing/2014/main" id="{C5CA5532-7E9D-BBE9-F63E-474160AB6A76}"/>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8" name="Footer Placeholder 7">
            <a:extLst>
              <a:ext uri="{FF2B5EF4-FFF2-40B4-BE49-F238E27FC236}">
                <a16:creationId xmlns:a16="http://schemas.microsoft.com/office/drawing/2014/main" id="{99537334-3F70-8D0B-53BB-05AC09BB28A9}"/>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854473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3" name="Footer Placeholder 2">
            <a:extLst>
              <a:ext uri="{FF2B5EF4-FFF2-40B4-BE49-F238E27FC236}">
                <a16:creationId xmlns:a16="http://schemas.microsoft.com/office/drawing/2014/main" id="{2652F0F9-8A6A-1805-1ECD-038BF4360F3A}"/>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250921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3" name="Footer Placeholder 2">
            <a:extLst>
              <a:ext uri="{FF2B5EF4-FFF2-40B4-BE49-F238E27FC236}">
                <a16:creationId xmlns:a16="http://schemas.microsoft.com/office/drawing/2014/main" id="{33554085-E89A-6A88-9582-D576FDB56BEE}"/>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0555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LMO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9791536"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59676A3-795F-BC41-C0E4-E6A7BA5C3E40}"/>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5" name="Footer Placeholder 4">
            <a:extLst>
              <a:ext uri="{FF2B5EF4-FFF2-40B4-BE49-F238E27FC236}">
                <a16:creationId xmlns:a16="http://schemas.microsoft.com/office/drawing/2014/main" id="{3001A249-56CD-640D-7969-39496F8DE88B}"/>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499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6" name="Footer Placeholder 5">
            <a:extLst>
              <a:ext uri="{FF2B5EF4-FFF2-40B4-BE49-F238E27FC236}">
                <a16:creationId xmlns:a16="http://schemas.microsoft.com/office/drawing/2014/main" id="{569123DD-F605-FD40-4191-9CBF2164BF3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1579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LMO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9" y="254691"/>
            <a:ext cx="10027004"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5009E5E0-0D6E-163D-D224-0DFF0C76168C}"/>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7" name="Footer Placeholder 6">
            <a:extLst>
              <a:ext uri="{FF2B5EF4-FFF2-40B4-BE49-F238E27FC236}">
                <a16:creationId xmlns:a16="http://schemas.microsoft.com/office/drawing/2014/main" id="{7176CD0C-F9C9-708A-481D-9351D38FDE0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03786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LMO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C166CD37-0137-8CE0-9142-F931732E166C}"/>
              </a:ext>
            </a:extLst>
          </p:cNvPr>
          <p:cNvPicPr>
            <a:picLocks noChangeAspect="1"/>
          </p:cNvPicPr>
          <p:nvPr userDrawn="1"/>
        </p:nvPicPr>
        <p:blipFill>
          <a:blip r:embed="rId3"/>
          <a:stretch>
            <a:fillRect/>
          </a:stretch>
        </p:blipFill>
        <p:spPr>
          <a:xfrm>
            <a:off x="4945001" y="6293319"/>
            <a:ext cx="1110446" cy="428786"/>
          </a:xfrm>
          <a:prstGeom prst="rect">
            <a:avLst/>
          </a:prstGeom>
        </p:spPr>
      </p:pic>
      <p:sp>
        <p:nvSpPr>
          <p:cNvPr id="6" name="Footer Placeholder 5">
            <a:extLst>
              <a:ext uri="{FF2B5EF4-FFF2-40B4-BE49-F238E27FC236}">
                <a16:creationId xmlns:a16="http://schemas.microsoft.com/office/drawing/2014/main" id="{AADC69C3-4112-4C32-0876-1698ACC92B8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092222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LMO 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9917119" cy="487431"/>
          </a:xfrm>
        </p:spPr>
        <p:txBody>
          <a:bodyPr/>
          <a:lstStyle>
            <a:lvl1pPr>
              <a:defRPr/>
            </a:lvl1pPr>
          </a:lstStyle>
          <a:p>
            <a:r>
              <a:rPr lang="en-US"/>
              <a:t>Title here</a:t>
            </a:r>
            <a:endParaRPr lang="en-GB"/>
          </a:p>
        </p:txBody>
      </p:sp>
      <p:pic>
        <p:nvPicPr>
          <p:cNvPr id="3" name="Picture 2">
            <a:extLst>
              <a:ext uri="{FF2B5EF4-FFF2-40B4-BE49-F238E27FC236}">
                <a16:creationId xmlns:a16="http://schemas.microsoft.com/office/drawing/2014/main" id="{E59CD682-8D41-5A8F-530F-5D7C5582EC42}"/>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4" name="Footer Placeholder 3">
            <a:extLst>
              <a:ext uri="{FF2B5EF4-FFF2-40B4-BE49-F238E27FC236}">
                <a16:creationId xmlns:a16="http://schemas.microsoft.com/office/drawing/2014/main" id="{A0E44BA1-421C-A27E-E6DE-CB0D1FAE3D2D}"/>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93166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SALMO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3" name="Picture 2">
            <a:extLst>
              <a:ext uri="{FF2B5EF4-FFF2-40B4-BE49-F238E27FC236}">
                <a16:creationId xmlns:a16="http://schemas.microsoft.com/office/drawing/2014/main" id="{F1083E36-B899-3BA9-8E56-CF5355874BA6}"/>
              </a:ext>
            </a:extLst>
          </p:cNvPr>
          <p:cNvPicPr>
            <a:picLocks noChangeAspect="1"/>
          </p:cNvPicPr>
          <p:nvPr userDrawn="1"/>
        </p:nvPicPr>
        <p:blipFill>
          <a:blip r:embed="rId3"/>
          <a:stretch>
            <a:fillRect/>
          </a:stretch>
        </p:blipFill>
        <p:spPr>
          <a:xfrm>
            <a:off x="236216" y="6294333"/>
            <a:ext cx="1115665" cy="426757"/>
          </a:xfrm>
          <a:prstGeom prst="rect">
            <a:avLst/>
          </a:prstGeom>
        </p:spPr>
      </p:pic>
      <p:sp>
        <p:nvSpPr>
          <p:cNvPr id="4" name="Footer Placeholder 3">
            <a:extLst>
              <a:ext uri="{FF2B5EF4-FFF2-40B4-BE49-F238E27FC236}">
                <a16:creationId xmlns:a16="http://schemas.microsoft.com/office/drawing/2014/main" id="{5C4752D3-93D0-BDE9-7814-32B7D8930CFF}"/>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90346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sp>
        <p:nvSpPr>
          <p:cNvPr id="4" name="Footer Placeholder 3">
            <a:extLst>
              <a:ext uri="{FF2B5EF4-FFF2-40B4-BE49-F238E27FC236}">
                <a16:creationId xmlns:a16="http://schemas.microsoft.com/office/drawing/2014/main" id="{0F1195BD-0946-AD88-3614-D9B11CDFC4D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14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tewa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Body text Font Arial size 18pts.</a:t>
            </a:r>
          </a:p>
        </p:txBody>
      </p:sp>
      <p:pic>
        <p:nvPicPr>
          <p:cNvPr id="4" name="Picture 3">
            <a:extLst>
              <a:ext uri="{FF2B5EF4-FFF2-40B4-BE49-F238E27FC236}">
                <a16:creationId xmlns:a16="http://schemas.microsoft.com/office/drawing/2014/main" id="{226F5C7C-F935-94CB-448F-79B5E62DC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12C9307-D9E4-FD18-661B-9DEAB84E16DF}"/>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6" name="Footer Placeholder 5">
            <a:extLst>
              <a:ext uri="{FF2B5EF4-FFF2-40B4-BE49-F238E27FC236}">
                <a16:creationId xmlns:a16="http://schemas.microsoft.com/office/drawing/2014/main" id="{C80C45A4-3F16-22F9-FEC7-5051F4E67679}"/>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20036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atewa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0DF105A7-ABA4-1752-254F-46E3C014C0D8}"/>
              </a:ext>
            </a:extLst>
          </p:cNvPr>
          <p:cNvSpPr>
            <a:spLocks noGrp="1"/>
          </p:cNvSpPr>
          <p:nvPr>
            <p:ph sz="half" idx="1" hasCustomPrompt="1"/>
          </p:nvPr>
        </p:nvSpPr>
        <p:spPr>
          <a:xfrm>
            <a:off x="310542"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2764BE8E-79E6-C373-642F-A13843EB2449}"/>
              </a:ext>
            </a:extLst>
          </p:cNvPr>
          <p:cNvSpPr>
            <a:spLocks noGrp="1"/>
          </p:cNvSpPr>
          <p:nvPr>
            <p:ph sz="half" idx="13" hasCustomPrompt="1"/>
          </p:nvPr>
        </p:nvSpPr>
        <p:spPr>
          <a:xfrm>
            <a:off x="6575828"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74D18A2B-5ECC-19CE-6B62-3A649ED886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8FCBEB88-12A0-491F-C8C2-296280BE7A3D}"/>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7" name="Footer Placeholder 6">
            <a:extLst>
              <a:ext uri="{FF2B5EF4-FFF2-40B4-BE49-F238E27FC236}">
                <a16:creationId xmlns:a16="http://schemas.microsoft.com/office/drawing/2014/main" id="{31242F97-128A-A9D2-ACBF-934CAA41FAA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211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tewa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35ED83F-06FA-6E02-1B86-F835B779CED8}"/>
              </a:ext>
            </a:extLst>
          </p:cNvPr>
          <p:cNvPicPr>
            <a:picLocks noChangeAspect="1"/>
          </p:cNvPicPr>
          <p:nvPr userDrawn="1"/>
        </p:nvPicPr>
        <p:blipFill>
          <a:blip r:embed="rId3"/>
          <a:stretch>
            <a:fillRect/>
          </a:stretch>
        </p:blipFill>
        <p:spPr>
          <a:xfrm>
            <a:off x="5444779" y="6246961"/>
            <a:ext cx="686910" cy="521502"/>
          </a:xfrm>
          <a:prstGeom prst="rect">
            <a:avLst/>
          </a:prstGeom>
        </p:spPr>
      </p:pic>
      <p:sp>
        <p:nvSpPr>
          <p:cNvPr id="6" name="Footer Placeholder 5">
            <a:extLst>
              <a:ext uri="{FF2B5EF4-FFF2-40B4-BE49-F238E27FC236}">
                <a16:creationId xmlns:a16="http://schemas.microsoft.com/office/drawing/2014/main" id="{5DED7E0A-444B-168A-0796-8FE9E19C7E11}"/>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623094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C88C4-4676-12A6-60F0-D8C86175AA9B}"/>
              </a:ext>
            </a:extLst>
          </p:cNvPr>
          <p:cNvSpPr>
            <a:spLocks noGrp="1"/>
          </p:cNvSpPr>
          <p:nvPr>
            <p:ph type="title"/>
          </p:nvPr>
        </p:nvSpPr>
        <p:spPr>
          <a:xfrm>
            <a:off x="270788" y="365125"/>
            <a:ext cx="11705040" cy="600293"/>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9B9B79-E629-3CD5-B23A-E46D2A355AAD}"/>
              </a:ext>
            </a:extLst>
          </p:cNvPr>
          <p:cNvSpPr>
            <a:spLocks noGrp="1"/>
          </p:cNvSpPr>
          <p:nvPr>
            <p:ph type="body" idx="1"/>
          </p:nvPr>
        </p:nvSpPr>
        <p:spPr>
          <a:xfrm>
            <a:off x="270788" y="1257747"/>
            <a:ext cx="11705040" cy="1856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012F7006-AA20-6E42-32A5-A06715450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Tree>
    <p:extLst>
      <p:ext uri="{BB962C8B-B14F-4D97-AF65-F5344CB8AC3E}">
        <p14:creationId xmlns:p14="http://schemas.microsoft.com/office/powerpoint/2010/main" val="80741091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2" r:id="rId4"/>
    <p:sldLayoutId id="2147483666" r:id="rId5"/>
    <p:sldLayoutId id="2147483673" r:id="rId6"/>
    <p:sldLayoutId id="2147483662" r:id="rId7"/>
    <p:sldLayoutId id="2147483667" r:id="rId8"/>
    <p:sldLayoutId id="2147483674" r:id="rId9"/>
    <p:sldLayoutId id="2147483663" r:id="rId10"/>
    <p:sldLayoutId id="2147483668" r:id="rId11"/>
    <p:sldLayoutId id="2147483675" r:id="rId12"/>
    <p:sldLayoutId id="2147483664" r:id="rId13"/>
    <p:sldLayoutId id="2147483669" r:id="rId14"/>
    <p:sldLayoutId id="2147483676" r:id="rId15"/>
    <p:sldLayoutId id="2147483665" r:id="rId16"/>
    <p:sldLayoutId id="2147483670" r:id="rId17"/>
    <p:sldLayoutId id="2147483677" r:id="rId18"/>
    <p:sldLayoutId id="2147483671" r:id="rId19"/>
    <p:sldLayoutId id="2147483672"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678" r:id="rId45"/>
    <p:sldLayoutId id="2147483653" r:id="rId46"/>
    <p:sldLayoutId id="2147483654" r:id="rId47"/>
    <p:sldLayoutId id="2147483655" r:id="rId48"/>
    <p:sldLayoutId id="2147483703" r:id="rId49"/>
    <p:sldLayoutId id="2147483704" r:id="rId50"/>
    <p:sldLayoutId id="2147483705" r:id="rId51"/>
    <p:sldLayoutId id="2147483706" r:id="rId52"/>
    <p:sldLayoutId id="2147483707" r:id="rId53"/>
  </p:sldLayoutIdLst>
  <p:hf sldNum="0" hdr="0" dt="0"/>
  <p:txStyles>
    <p:title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hyperlink" Target="https://urldefense.com/v3/__https:/modgovuk.sharepoint.com/teams/5020/Library/Air*20Safety*20Portal*20Documents/Aspire/Tools/Design*20Configuration*20Management/20240524*207B*20EM-SAR.xlsx__;JSUlJSUlJQ!!OepYZ6Q!6AoG2mxaReI_C2J7X9c2tMkzELXnlkB5RD4jtISGmRitf7E-lJQidXsgbLmIfesBkjE4OIfvqhfL7ksxavo65T1XcRU3PMFO940wp6IB7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urldefense.com/v3/__https:/modgovuk.sharepoint.com/teams/5020/Library/Air*20Safety*20Portal*20Documents/Aspire/Tools/Air*20System*20Document*20Set*20(ADS)/20240702*2011B*20ADS*20and*20Equipment*20TI*20Record.xlsx__;JSUlJSUlJSUlJSUlJQ!!OepYZ6Q!8Xavnu9OSlD-SN38lNELy3_aR0DEpEdfUQSFD_6M6rentJpVn7L_iZfm11mAatJqwJqqFFnO0LwqZSByAurXdTVefXUvY7PJ8PhkdwvcvA$" TargetMode="Externa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nd of an era: RAF Tornado returns from Operations for the last time | Royal  Air Force">
            <a:extLst>
              <a:ext uri="{FF2B5EF4-FFF2-40B4-BE49-F238E27FC236}">
                <a16:creationId xmlns:a16="http://schemas.microsoft.com/office/drawing/2014/main" id="{9209192E-9E8C-ECF2-CD83-5F3EB193F32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588A55-869F-E60C-A354-05F96E09136B}"/>
              </a:ext>
            </a:extLst>
          </p:cNvPr>
          <p:cNvSpPr>
            <a:spLocks noGrp="1"/>
          </p:cNvSpPr>
          <p:nvPr>
            <p:ph type="ctrTitle"/>
          </p:nvPr>
        </p:nvSpPr>
        <p:spPr>
          <a:xfrm>
            <a:off x="435765" y="3477402"/>
            <a:ext cx="10470319" cy="879113"/>
          </a:xfrm>
        </p:spPr>
        <p:txBody>
          <a:bodyPr>
            <a:normAutofit fontScale="90000"/>
          </a:bodyPr>
          <a:lstStyle/>
          <a:p>
            <a:r>
              <a:rPr lang="en-GB" dirty="0"/>
              <a:t>A Day In The Life Example of a Desk Officer </a:t>
            </a:r>
            <a:r>
              <a:rPr lang="en-GB" sz="2700" dirty="0"/>
              <a:t>(ADS, </a:t>
            </a:r>
            <a:r>
              <a:rPr lang="en-GB" sz="2700" dirty="0" err="1"/>
              <a:t>Maint</a:t>
            </a:r>
            <a:r>
              <a:rPr lang="en-GB" sz="2700" dirty="0"/>
              <a:t> &amp; MODs)</a:t>
            </a:r>
            <a:r>
              <a:rPr lang="en-GB" dirty="0"/>
              <a:t> </a:t>
            </a:r>
          </a:p>
        </p:txBody>
      </p:sp>
      <p:sp>
        <p:nvSpPr>
          <p:cNvPr id="3" name="Subtitle 2">
            <a:extLst>
              <a:ext uri="{FF2B5EF4-FFF2-40B4-BE49-F238E27FC236}">
                <a16:creationId xmlns:a16="http://schemas.microsoft.com/office/drawing/2014/main" id="{D2639F7F-CEB8-3B4D-7746-A7551999FEEC}"/>
              </a:ext>
            </a:extLst>
          </p:cNvPr>
          <p:cNvSpPr>
            <a:spLocks noGrp="1"/>
          </p:cNvSpPr>
          <p:nvPr>
            <p:ph type="subTitle" idx="1"/>
          </p:nvPr>
        </p:nvSpPr>
        <p:spPr/>
        <p:txBody>
          <a:bodyPr/>
          <a:lstStyle/>
          <a:p>
            <a:r>
              <a:rPr lang="en-GB"/>
              <a:t>Type Airworthiness Desk Officers’ Foundation Course</a:t>
            </a:r>
          </a:p>
        </p:txBody>
      </p:sp>
    </p:spTree>
    <p:extLst>
      <p:ext uri="{BB962C8B-B14F-4D97-AF65-F5344CB8AC3E}">
        <p14:creationId xmlns:p14="http://schemas.microsoft.com/office/powerpoint/2010/main" val="60143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0D679-2E93-1536-882D-739601A07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EA5CE-1AE6-BAD1-63A4-B1F41773512C}"/>
              </a:ext>
            </a:extLst>
          </p:cNvPr>
          <p:cNvSpPr>
            <a:spLocks noGrp="1"/>
          </p:cNvSpPr>
          <p:nvPr>
            <p:ph type="title"/>
          </p:nvPr>
        </p:nvSpPr>
        <p:spPr/>
        <p:txBody>
          <a:bodyPr>
            <a:normAutofit fontScale="90000"/>
          </a:bodyPr>
          <a:lstStyle/>
          <a:p>
            <a:endParaRPr lang="en-GB"/>
          </a:p>
        </p:txBody>
      </p:sp>
      <p:pic>
        <p:nvPicPr>
          <p:cNvPr id="3" name="Picture 2" descr="A diagram of a system&#10;&#10;AI-generated content may be incorrect.">
            <a:extLst>
              <a:ext uri="{FF2B5EF4-FFF2-40B4-BE49-F238E27FC236}">
                <a16:creationId xmlns:a16="http://schemas.microsoft.com/office/drawing/2014/main" id="{7484DFD3-030C-729D-EC57-F062BC4FD537}"/>
              </a:ext>
            </a:extLst>
          </p:cNvPr>
          <p:cNvPicPr>
            <a:picLocks noChangeAspect="1"/>
          </p:cNvPicPr>
          <p:nvPr/>
        </p:nvPicPr>
        <p:blipFill>
          <a:blip r:embed="rId3"/>
          <a:stretch>
            <a:fillRect/>
          </a:stretch>
        </p:blipFill>
        <p:spPr>
          <a:xfrm>
            <a:off x="682188" y="962024"/>
            <a:ext cx="9308750" cy="5895975"/>
          </a:xfrm>
          <a:prstGeom prst="rect">
            <a:avLst/>
          </a:prstGeom>
        </p:spPr>
      </p:pic>
    </p:spTree>
    <p:extLst>
      <p:ext uri="{BB962C8B-B14F-4D97-AF65-F5344CB8AC3E}">
        <p14:creationId xmlns:p14="http://schemas.microsoft.com/office/powerpoint/2010/main" val="2989555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BE36-59E3-CB9D-4D7C-4F3D4D0A5B3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2F29970-C564-59E1-B08A-57445A5E57FB}"/>
              </a:ext>
            </a:extLst>
          </p:cNvPr>
          <p:cNvSpPr/>
          <p:nvPr/>
        </p:nvSpPr>
        <p:spPr>
          <a:xfrm>
            <a:off x="0" y="0"/>
            <a:ext cx="12192000" cy="6343650"/>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7BCB10-3547-0D26-539F-8F4B9FD5CBE5}"/>
              </a:ext>
            </a:extLst>
          </p:cNvPr>
          <p:cNvSpPr>
            <a:spLocks noGrp="1"/>
          </p:cNvSpPr>
          <p:nvPr>
            <p:ph type="title"/>
          </p:nvPr>
        </p:nvSpPr>
        <p:spPr/>
        <p:txBody>
          <a:bodyPr>
            <a:normAutofit fontScale="90000"/>
          </a:bodyPr>
          <a:lstStyle/>
          <a:p>
            <a:r>
              <a:rPr lang="en-GB"/>
              <a:t>Preventative Maintenance</a:t>
            </a:r>
          </a:p>
        </p:txBody>
      </p:sp>
      <p:sp>
        <p:nvSpPr>
          <p:cNvPr id="3" name="TextBox 2">
            <a:extLst>
              <a:ext uri="{FF2B5EF4-FFF2-40B4-BE49-F238E27FC236}">
                <a16:creationId xmlns:a16="http://schemas.microsoft.com/office/drawing/2014/main" id="{270A4B1B-4A6E-BC62-1A20-1B1C474ACEFE}"/>
              </a:ext>
            </a:extLst>
          </p:cNvPr>
          <p:cNvSpPr txBox="1"/>
          <p:nvPr/>
        </p:nvSpPr>
        <p:spPr>
          <a:xfrm>
            <a:off x="270788" y="985838"/>
            <a:ext cx="1638300" cy="1754326"/>
          </a:xfrm>
          <a:prstGeom prst="rect">
            <a:avLst/>
          </a:prstGeom>
          <a:solidFill>
            <a:srgbClr val="7030A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dirty="0">
                <a:solidFill>
                  <a:schemeClr val="bg1"/>
                </a:solidFill>
              </a:rPr>
              <a:t>MAA-02</a:t>
            </a: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cs typeface="Arial"/>
            </a:endParaRPr>
          </a:p>
        </p:txBody>
      </p:sp>
      <p:sp>
        <p:nvSpPr>
          <p:cNvPr id="4" name="TextBox 3">
            <a:extLst>
              <a:ext uri="{FF2B5EF4-FFF2-40B4-BE49-F238E27FC236}">
                <a16:creationId xmlns:a16="http://schemas.microsoft.com/office/drawing/2014/main" id="{D9E2F94F-A4CB-EA81-2B7E-66D54EA21557}"/>
              </a:ext>
            </a:extLst>
          </p:cNvPr>
          <p:cNvSpPr txBox="1"/>
          <p:nvPr/>
        </p:nvSpPr>
        <p:spPr>
          <a:xfrm>
            <a:off x="2090063" y="985838"/>
            <a:ext cx="6701978" cy="1754326"/>
          </a:xfrm>
          <a:prstGeom prst="rect">
            <a:avLst/>
          </a:prstGeom>
          <a:noFill/>
        </p:spPr>
        <p:txBody>
          <a:bodyPr wrap="square" rtlCol="0">
            <a:spAutoFit/>
          </a:bodyPr>
          <a:lstStyle/>
          <a:p>
            <a:r>
              <a:rPr lang="en-GB" b="1"/>
              <a:t>Preventive Maintenance:</a:t>
            </a:r>
          </a:p>
          <a:p>
            <a:endParaRPr lang="en-GB" b="1"/>
          </a:p>
          <a:p>
            <a:pPr algn="just"/>
            <a:r>
              <a:rPr lang="en-GB"/>
              <a:t>Maintenance carried out at predetermined intervals, or according to prescribed criteria, and intended to reduce the probability of failure or the degradation of the functioning of an item. </a:t>
            </a:r>
          </a:p>
        </p:txBody>
      </p:sp>
      <p:sp>
        <p:nvSpPr>
          <p:cNvPr id="5" name="TextBox 4">
            <a:extLst>
              <a:ext uri="{FF2B5EF4-FFF2-40B4-BE49-F238E27FC236}">
                <a16:creationId xmlns:a16="http://schemas.microsoft.com/office/drawing/2014/main" id="{C8341095-F5CE-9CAD-2667-F59702262996}"/>
              </a:ext>
            </a:extLst>
          </p:cNvPr>
          <p:cNvSpPr txBox="1"/>
          <p:nvPr/>
        </p:nvSpPr>
        <p:spPr>
          <a:xfrm>
            <a:off x="270788" y="2987714"/>
            <a:ext cx="1638300" cy="2031325"/>
          </a:xfrm>
          <a:prstGeom prst="rect">
            <a:avLst/>
          </a:prstGeom>
          <a:solidFill>
            <a:srgbClr val="7030A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dirty="0">
                <a:solidFill>
                  <a:schemeClr val="bg1"/>
                </a:solidFill>
              </a:rPr>
              <a:t>Regulation 5230(1)</a:t>
            </a: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p:txBody>
      </p:sp>
      <p:pic>
        <p:nvPicPr>
          <p:cNvPr id="6" name="Picture 5">
            <a:extLst>
              <a:ext uri="{FF2B5EF4-FFF2-40B4-BE49-F238E27FC236}">
                <a16:creationId xmlns:a16="http://schemas.microsoft.com/office/drawing/2014/main" id="{61C7E583-32D5-6518-91E3-8CD87330AEEB}"/>
              </a:ext>
            </a:extLst>
          </p:cNvPr>
          <p:cNvPicPr>
            <a:picLocks noChangeAspect="1"/>
          </p:cNvPicPr>
          <p:nvPr/>
        </p:nvPicPr>
        <p:blipFill>
          <a:blip r:embed="rId3"/>
          <a:stretch>
            <a:fillRect/>
          </a:stretch>
        </p:blipFill>
        <p:spPr>
          <a:xfrm>
            <a:off x="2375678" y="2773066"/>
            <a:ext cx="1352686" cy="2857881"/>
          </a:xfrm>
          <a:prstGeom prst="rect">
            <a:avLst/>
          </a:prstGeom>
        </p:spPr>
      </p:pic>
      <p:sp>
        <p:nvSpPr>
          <p:cNvPr id="7" name="TextBox 6">
            <a:extLst>
              <a:ext uri="{FF2B5EF4-FFF2-40B4-BE49-F238E27FC236}">
                <a16:creationId xmlns:a16="http://schemas.microsoft.com/office/drawing/2014/main" id="{3AC64710-A2A3-0CFC-7B0A-F79147BFA0AA}"/>
              </a:ext>
            </a:extLst>
          </p:cNvPr>
          <p:cNvSpPr txBox="1"/>
          <p:nvPr/>
        </p:nvSpPr>
        <p:spPr>
          <a:xfrm>
            <a:off x="4204613" y="3285133"/>
            <a:ext cx="6581775" cy="923330"/>
          </a:xfrm>
          <a:prstGeom prst="rect">
            <a:avLst/>
          </a:prstGeom>
          <a:noFill/>
        </p:spPr>
        <p:txBody>
          <a:bodyPr wrap="square" rtlCol="0">
            <a:spAutoFit/>
          </a:bodyPr>
          <a:lstStyle/>
          <a:p>
            <a:pPr algn="just"/>
            <a:r>
              <a:rPr lang="en-GB"/>
              <a:t>Each Air System Type Airworthiness Authority (TAA) </a:t>
            </a:r>
            <a:r>
              <a:rPr lang="en-GB" b="1"/>
              <a:t>shall</a:t>
            </a:r>
            <a:r>
              <a:rPr lang="en-GB"/>
              <a:t> ensure the protocols of an Air System Maintenance schedule are implemented throughout the life of the project. </a:t>
            </a:r>
          </a:p>
        </p:txBody>
      </p:sp>
      <p:pic>
        <p:nvPicPr>
          <p:cNvPr id="8" name="Picture 7">
            <a:extLst>
              <a:ext uri="{FF2B5EF4-FFF2-40B4-BE49-F238E27FC236}">
                <a16:creationId xmlns:a16="http://schemas.microsoft.com/office/drawing/2014/main" id="{B11E87A1-92E6-1D8B-F1A8-4578BA102998}"/>
              </a:ext>
            </a:extLst>
          </p:cNvPr>
          <p:cNvPicPr>
            <a:picLocks noChangeAspect="1"/>
          </p:cNvPicPr>
          <p:nvPr/>
        </p:nvPicPr>
        <p:blipFill>
          <a:blip r:embed="rId4"/>
          <a:stretch>
            <a:fillRect/>
          </a:stretch>
        </p:blipFill>
        <p:spPr>
          <a:xfrm>
            <a:off x="9421496" y="624203"/>
            <a:ext cx="2462464" cy="2111612"/>
          </a:xfrm>
          <a:prstGeom prst="rect">
            <a:avLst/>
          </a:prstGeom>
        </p:spPr>
      </p:pic>
    </p:spTree>
    <p:extLst>
      <p:ext uri="{BB962C8B-B14F-4D97-AF65-F5344CB8AC3E}">
        <p14:creationId xmlns:p14="http://schemas.microsoft.com/office/powerpoint/2010/main" val="430677990"/>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E662-0217-7DF7-BE88-7E28CA851F4D}"/>
              </a:ext>
            </a:extLst>
          </p:cNvPr>
          <p:cNvSpPr>
            <a:spLocks noGrp="1"/>
          </p:cNvSpPr>
          <p:nvPr>
            <p:ph type="title"/>
          </p:nvPr>
        </p:nvSpPr>
        <p:spPr/>
        <p:txBody>
          <a:bodyPr>
            <a:normAutofit fontScale="90000"/>
          </a:bodyPr>
          <a:lstStyle/>
          <a:p>
            <a:r>
              <a:rPr lang="en-US"/>
              <a:t>Preventative Maintenance</a:t>
            </a:r>
          </a:p>
        </p:txBody>
      </p:sp>
      <p:sp>
        <p:nvSpPr>
          <p:cNvPr id="3" name="Content Placeholder 2">
            <a:extLst>
              <a:ext uri="{FF2B5EF4-FFF2-40B4-BE49-F238E27FC236}">
                <a16:creationId xmlns:a16="http://schemas.microsoft.com/office/drawing/2014/main" id="{40E99E34-724F-DF46-1CB0-D5665BF062ED}"/>
              </a:ext>
            </a:extLst>
          </p:cNvPr>
          <p:cNvSpPr>
            <a:spLocks noGrp="1"/>
          </p:cNvSpPr>
          <p:nvPr>
            <p:ph sz="half" idx="12"/>
          </p:nvPr>
        </p:nvSpPr>
        <p:spPr/>
        <p:txBody>
          <a:bodyPr vert="horz" lIns="91440" tIns="45720" rIns="91440" bIns="45720" rtlCol="0" anchor="t">
            <a:normAutofit/>
          </a:bodyPr>
          <a:lstStyle/>
          <a:p>
            <a:r>
              <a:rPr lang="en-US">
                <a:cs typeface="Arial"/>
              </a:rPr>
              <a:t>Various tried and proven maintenance systems developed over the years</a:t>
            </a:r>
            <a:endParaRPr lang="en-US"/>
          </a:p>
        </p:txBody>
      </p:sp>
      <p:grpSp>
        <p:nvGrpSpPr>
          <p:cNvPr id="35" name="Group 34">
            <a:extLst>
              <a:ext uri="{FF2B5EF4-FFF2-40B4-BE49-F238E27FC236}">
                <a16:creationId xmlns:a16="http://schemas.microsoft.com/office/drawing/2014/main" id="{34FCE4B1-FBEB-883D-A99E-2AE595312CB8}"/>
              </a:ext>
            </a:extLst>
          </p:cNvPr>
          <p:cNvGrpSpPr/>
          <p:nvPr/>
        </p:nvGrpSpPr>
        <p:grpSpPr>
          <a:xfrm>
            <a:off x="867177" y="1571885"/>
            <a:ext cx="6173273" cy="1172838"/>
            <a:chOff x="867177" y="2122866"/>
            <a:chExt cx="6173273" cy="1172838"/>
          </a:xfrm>
        </p:grpSpPr>
        <p:cxnSp>
          <p:nvCxnSpPr>
            <p:cNvPr id="4" name="Straight Arrow Connector 3">
              <a:extLst>
                <a:ext uri="{FF2B5EF4-FFF2-40B4-BE49-F238E27FC236}">
                  <a16:creationId xmlns:a16="http://schemas.microsoft.com/office/drawing/2014/main" id="{97F7D195-F573-2A41-72F5-DB1511FC9B0F}"/>
                </a:ext>
              </a:extLst>
            </p:cNvPr>
            <p:cNvCxnSpPr/>
            <p:nvPr/>
          </p:nvCxnSpPr>
          <p:spPr>
            <a:xfrm>
              <a:off x="867177" y="2801155"/>
              <a:ext cx="6173273" cy="858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Left Brace 5">
              <a:extLst>
                <a:ext uri="{FF2B5EF4-FFF2-40B4-BE49-F238E27FC236}">
                  <a16:creationId xmlns:a16="http://schemas.microsoft.com/office/drawing/2014/main" id="{163AAE52-27E4-7F6B-80D4-65B2213ED893}"/>
                </a:ext>
              </a:extLst>
            </p:cNvPr>
            <p:cNvSpPr/>
            <p:nvPr/>
          </p:nvSpPr>
          <p:spPr>
            <a:xfrm rot="16200000">
              <a:off x="1193442" y="2374005"/>
              <a:ext cx="231819" cy="875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4E8F10AF-F341-9F11-FBF2-A8FAA68EA80A}"/>
                </a:ext>
              </a:extLst>
            </p:cNvPr>
            <p:cNvSpPr/>
            <p:nvPr/>
          </p:nvSpPr>
          <p:spPr>
            <a:xfrm rot="16200000">
              <a:off x="2073498" y="2374005"/>
              <a:ext cx="231819" cy="875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0A9AD8EC-A0DF-A36C-D2C1-B370AA53C2DE}"/>
                </a:ext>
              </a:extLst>
            </p:cNvPr>
            <p:cNvSpPr/>
            <p:nvPr/>
          </p:nvSpPr>
          <p:spPr>
            <a:xfrm rot="16200000">
              <a:off x="2953554" y="2363272"/>
              <a:ext cx="231819" cy="875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858FA517-83FC-DFB3-C9B6-4DD9F194BE8E}"/>
                </a:ext>
              </a:extLst>
            </p:cNvPr>
            <p:cNvSpPr/>
            <p:nvPr/>
          </p:nvSpPr>
          <p:spPr>
            <a:xfrm rot="16200000">
              <a:off x="3833610" y="2374005"/>
              <a:ext cx="231819" cy="875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4DD95B29-BEE7-0E2A-06F8-1A77B414F651}"/>
                </a:ext>
              </a:extLst>
            </p:cNvPr>
            <p:cNvSpPr/>
            <p:nvPr/>
          </p:nvSpPr>
          <p:spPr>
            <a:xfrm rot="16200000">
              <a:off x="4713667" y="2363272"/>
              <a:ext cx="231819" cy="875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74DFEF7F-CA04-FD0C-87C4-DC820417E99E}"/>
                </a:ext>
              </a:extLst>
            </p:cNvPr>
            <p:cNvSpPr/>
            <p:nvPr/>
          </p:nvSpPr>
          <p:spPr>
            <a:xfrm rot="16200000">
              <a:off x="5604455" y="2363272"/>
              <a:ext cx="231819" cy="875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a:extLst>
                <a:ext uri="{FF2B5EF4-FFF2-40B4-BE49-F238E27FC236}">
                  <a16:creationId xmlns:a16="http://schemas.microsoft.com/office/drawing/2014/main" id="{308203DE-73CF-8D49-5CAD-86CF820ACCC0}"/>
                </a:ext>
              </a:extLst>
            </p:cNvPr>
            <p:cNvSpPr/>
            <p:nvPr/>
          </p:nvSpPr>
          <p:spPr>
            <a:xfrm rot="16200000">
              <a:off x="6484511" y="2374004"/>
              <a:ext cx="231819" cy="875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249D1D8E-A414-7555-4672-E7A9DBFF769D}"/>
                </a:ext>
              </a:extLst>
            </p:cNvPr>
            <p:cNvSpPr/>
            <p:nvPr/>
          </p:nvSpPr>
          <p:spPr>
            <a:xfrm>
              <a:off x="869323" y="2273121"/>
              <a:ext cx="51515" cy="54091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F15EBE-9D6A-3B09-C2FE-272274B6B04C}"/>
                </a:ext>
              </a:extLst>
            </p:cNvPr>
            <p:cNvSpPr/>
            <p:nvPr/>
          </p:nvSpPr>
          <p:spPr>
            <a:xfrm>
              <a:off x="1695717" y="2444839"/>
              <a:ext cx="62247" cy="36919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E5557D-6FDB-9927-DEA3-6D2138B21F64}"/>
                </a:ext>
              </a:extLst>
            </p:cNvPr>
            <p:cNvSpPr/>
            <p:nvPr/>
          </p:nvSpPr>
          <p:spPr>
            <a:xfrm>
              <a:off x="1255689" y="2122868"/>
              <a:ext cx="62247" cy="6911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2EAB5E9-CB23-4011-B526-6AFD5B6DF876}"/>
                </a:ext>
              </a:extLst>
            </p:cNvPr>
            <p:cNvSpPr/>
            <p:nvPr/>
          </p:nvSpPr>
          <p:spPr>
            <a:xfrm>
              <a:off x="2189407" y="2434105"/>
              <a:ext cx="266162" cy="36919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83F1A9-BDB7-1BB1-454F-CACF1CE1AF98}"/>
                </a:ext>
              </a:extLst>
            </p:cNvPr>
            <p:cNvSpPr/>
            <p:nvPr/>
          </p:nvSpPr>
          <p:spPr>
            <a:xfrm>
              <a:off x="2758224" y="2434107"/>
              <a:ext cx="62247" cy="3691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1E0BF3-A4AC-CE49-85BF-6DB85DC50CA0}"/>
                </a:ext>
              </a:extLst>
            </p:cNvPr>
            <p:cNvSpPr/>
            <p:nvPr/>
          </p:nvSpPr>
          <p:spPr>
            <a:xfrm>
              <a:off x="3251914" y="2273122"/>
              <a:ext cx="62247" cy="53017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61DB22-459D-29A5-B440-BE78823290D8}"/>
                </a:ext>
              </a:extLst>
            </p:cNvPr>
            <p:cNvSpPr/>
            <p:nvPr/>
          </p:nvSpPr>
          <p:spPr>
            <a:xfrm>
              <a:off x="3949520" y="2283852"/>
              <a:ext cx="330556" cy="53018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AD2A12-C739-F1B1-839D-AF00CF9A1BF0}"/>
                </a:ext>
              </a:extLst>
            </p:cNvPr>
            <p:cNvSpPr/>
            <p:nvPr/>
          </p:nvSpPr>
          <p:spPr>
            <a:xfrm>
              <a:off x="4453942" y="2434107"/>
              <a:ext cx="62247" cy="3691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3951CF-EEB1-6B4E-0821-F3AABFD02BB8}"/>
                </a:ext>
              </a:extLst>
            </p:cNvPr>
            <p:cNvSpPr/>
            <p:nvPr/>
          </p:nvSpPr>
          <p:spPr>
            <a:xfrm>
              <a:off x="5398392" y="2273122"/>
              <a:ext cx="62247" cy="53017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B717773-5AE5-C97A-E61C-45F42C11518E}"/>
                </a:ext>
              </a:extLst>
            </p:cNvPr>
            <p:cNvSpPr/>
            <p:nvPr/>
          </p:nvSpPr>
          <p:spPr>
            <a:xfrm>
              <a:off x="5570111" y="2273122"/>
              <a:ext cx="62247" cy="53017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ACA6932-8C85-520F-D1D5-277AF9E8D7A0}"/>
                </a:ext>
              </a:extLst>
            </p:cNvPr>
            <p:cNvSpPr/>
            <p:nvPr/>
          </p:nvSpPr>
          <p:spPr>
            <a:xfrm>
              <a:off x="5720364" y="2273122"/>
              <a:ext cx="62247" cy="53017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DCF6A32-F994-3610-AD2C-6C837AC5C9BB}"/>
                </a:ext>
              </a:extLst>
            </p:cNvPr>
            <p:cNvSpPr/>
            <p:nvPr/>
          </p:nvSpPr>
          <p:spPr>
            <a:xfrm>
              <a:off x="5902815" y="2273121"/>
              <a:ext cx="62247" cy="53017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74D3004-4677-9B7D-E0B7-8A716916B1E6}"/>
                </a:ext>
              </a:extLst>
            </p:cNvPr>
            <p:cNvSpPr/>
            <p:nvPr/>
          </p:nvSpPr>
          <p:spPr>
            <a:xfrm>
              <a:off x="6235520" y="2122866"/>
              <a:ext cx="266162" cy="69116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9125825-7EFC-2DF9-8C63-3AF04B8D334D}"/>
                </a:ext>
              </a:extLst>
            </p:cNvPr>
            <p:cNvSpPr/>
            <p:nvPr/>
          </p:nvSpPr>
          <p:spPr>
            <a:xfrm>
              <a:off x="6772140" y="2122866"/>
              <a:ext cx="158839" cy="69116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D6772CC-BC0A-DC94-4500-552F9996F2E8}"/>
                </a:ext>
              </a:extLst>
            </p:cNvPr>
            <p:cNvSpPr txBox="1"/>
            <p:nvPr/>
          </p:nvSpPr>
          <p:spPr>
            <a:xfrm>
              <a:off x="1150511" y="2929944"/>
              <a:ext cx="339145" cy="3657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1</a:t>
              </a:r>
              <a:endParaRPr lang="en-US"/>
            </a:p>
          </p:txBody>
        </p:sp>
        <p:sp>
          <p:nvSpPr>
            <p:cNvPr id="29" name="TextBox 28">
              <a:extLst>
                <a:ext uri="{FF2B5EF4-FFF2-40B4-BE49-F238E27FC236}">
                  <a16:creationId xmlns:a16="http://schemas.microsoft.com/office/drawing/2014/main" id="{04CB63DC-27F7-DA87-5EE0-27D30F46C2F4}"/>
                </a:ext>
              </a:extLst>
            </p:cNvPr>
            <p:cNvSpPr txBox="1"/>
            <p:nvPr/>
          </p:nvSpPr>
          <p:spPr>
            <a:xfrm>
              <a:off x="2019835" y="2929944"/>
              <a:ext cx="339145" cy="3657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2</a:t>
              </a:r>
              <a:endParaRPr lang="en-US"/>
            </a:p>
          </p:txBody>
        </p:sp>
        <p:sp>
          <p:nvSpPr>
            <p:cNvPr id="30" name="TextBox 29">
              <a:extLst>
                <a:ext uri="{FF2B5EF4-FFF2-40B4-BE49-F238E27FC236}">
                  <a16:creationId xmlns:a16="http://schemas.microsoft.com/office/drawing/2014/main" id="{A2B9404A-5332-F1FD-7AE7-8A8DE8B782AF}"/>
                </a:ext>
              </a:extLst>
            </p:cNvPr>
            <p:cNvSpPr txBox="1"/>
            <p:nvPr/>
          </p:nvSpPr>
          <p:spPr>
            <a:xfrm>
              <a:off x="2899891" y="2929944"/>
              <a:ext cx="339145" cy="3657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3</a:t>
              </a:r>
              <a:endParaRPr lang="en-US"/>
            </a:p>
          </p:txBody>
        </p:sp>
        <p:sp>
          <p:nvSpPr>
            <p:cNvPr id="31" name="TextBox 30">
              <a:extLst>
                <a:ext uri="{FF2B5EF4-FFF2-40B4-BE49-F238E27FC236}">
                  <a16:creationId xmlns:a16="http://schemas.microsoft.com/office/drawing/2014/main" id="{C274FD35-BEE5-E136-A451-B90D0361F984}"/>
                </a:ext>
              </a:extLst>
            </p:cNvPr>
            <p:cNvSpPr txBox="1"/>
            <p:nvPr/>
          </p:nvSpPr>
          <p:spPr>
            <a:xfrm>
              <a:off x="3769215" y="2929944"/>
              <a:ext cx="339145" cy="3657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4</a:t>
              </a:r>
            </a:p>
          </p:txBody>
        </p:sp>
        <p:sp>
          <p:nvSpPr>
            <p:cNvPr id="32" name="TextBox 31">
              <a:extLst>
                <a:ext uri="{FF2B5EF4-FFF2-40B4-BE49-F238E27FC236}">
                  <a16:creationId xmlns:a16="http://schemas.microsoft.com/office/drawing/2014/main" id="{3978268F-7AF7-ADEB-1B84-DB3CC7DEFF8A}"/>
                </a:ext>
              </a:extLst>
            </p:cNvPr>
            <p:cNvSpPr txBox="1"/>
            <p:nvPr/>
          </p:nvSpPr>
          <p:spPr>
            <a:xfrm>
              <a:off x="4660003" y="2929943"/>
              <a:ext cx="339145" cy="3657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5</a:t>
              </a:r>
            </a:p>
          </p:txBody>
        </p:sp>
        <p:sp>
          <p:nvSpPr>
            <p:cNvPr id="33" name="TextBox 32">
              <a:extLst>
                <a:ext uri="{FF2B5EF4-FFF2-40B4-BE49-F238E27FC236}">
                  <a16:creationId xmlns:a16="http://schemas.microsoft.com/office/drawing/2014/main" id="{F6544838-EBDF-37E8-911D-FEBED63D71A3}"/>
                </a:ext>
              </a:extLst>
            </p:cNvPr>
            <p:cNvSpPr txBox="1"/>
            <p:nvPr/>
          </p:nvSpPr>
          <p:spPr>
            <a:xfrm>
              <a:off x="5561524" y="2929943"/>
              <a:ext cx="339145" cy="3657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6</a:t>
              </a:r>
            </a:p>
          </p:txBody>
        </p:sp>
        <p:sp>
          <p:nvSpPr>
            <p:cNvPr id="34" name="TextBox 33">
              <a:extLst>
                <a:ext uri="{FF2B5EF4-FFF2-40B4-BE49-F238E27FC236}">
                  <a16:creationId xmlns:a16="http://schemas.microsoft.com/office/drawing/2014/main" id="{550010BC-1F92-4715-1087-07C85E6478F0}"/>
                </a:ext>
              </a:extLst>
            </p:cNvPr>
            <p:cNvSpPr txBox="1"/>
            <p:nvPr/>
          </p:nvSpPr>
          <p:spPr>
            <a:xfrm>
              <a:off x="6430848" y="2929943"/>
              <a:ext cx="339145" cy="3657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1</a:t>
              </a:r>
              <a:endParaRPr lang="en-US"/>
            </a:p>
          </p:txBody>
        </p:sp>
      </p:grpSp>
      <p:sp>
        <p:nvSpPr>
          <p:cNvPr id="36" name="TextBox 35">
            <a:extLst>
              <a:ext uri="{FF2B5EF4-FFF2-40B4-BE49-F238E27FC236}">
                <a16:creationId xmlns:a16="http://schemas.microsoft.com/office/drawing/2014/main" id="{630D52E1-39C8-0F34-4508-D9498061048B}"/>
              </a:ext>
            </a:extLst>
          </p:cNvPr>
          <p:cNvSpPr txBox="1"/>
          <p:nvPr/>
        </p:nvSpPr>
        <p:spPr>
          <a:xfrm>
            <a:off x="7933386" y="1861661"/>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Flexible Maintenance</a:t>
            </a:r>
            <a:endParaRPr lang="en-US"/>
          </a:p>
        </p:txBody>
      </p:sp>
      <p:sp>
        <p:nvSpPr>
          <p:cNvPr id="39" name="Rectangle 38">
            <a:extLst>
              <a:ext uri="{FF2B5EF4-FFF2-40B4-BE49-F238E27FC236}">
                <a16:creationId xmlns:a16="http://schemas.microsoft.com/office/drawing/2014/main" id="{17BE3EF1-CA1B-895C-E01D-DB8F2033D639}"/>
              </a:ext>
            </a:extLst>
          </p:cNvPr>
          <p:cNvSpPr/>
          <p:nvPr/>
        </p:nvSpPr>
        <p:spPr>
          <a:xfrm>
            <a:off x="871469" y="3720511"/>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D896B0A-E3DF-B557-44CC-398407C48E49}"/>
              </a:ext>
            </a:extLst>
          </p:cNvPr>
          <p:cNvSpPr/>
          <p:nvPr/>
        </p:nvSpPr>
        <p:spPr>
          <a:xfrm>
            <a:off x="1204173" y="3720511"/>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3D18E6A-6467-BEE9-632D-173484C946C8}"/>
              </a:ext>
            </a:extLst>
          </p:cNvPr>
          <p:cNvSpPr/>
          <p:nvPr/>
        </p:nvSpPr>
        <p:spPr>
          <a:xfrm>
            <a:off x="1547610" y="3731243"/>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9E857C7-D383-82AF-1635-6285CEC22E67}"/>
              </a:ext>
            </a:extLst>
          </p:cNvPr>
          <p:cNvSpPr/>
          <p:nvPr/>
        </p:nvSpPr>
        <p:spPr>
          <a:xfrm>
            <a:off x="1880314" y="3731243"/>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927678B-AEFD-D0F1-90F0-3B0E83A73AC8}"/>
              </a:ext>
            </a:extLst>
          </p:cNvPr>
          <p:cNvSpPr/>
          <p:nvPr/>
        </p:nvSpPr>
        <p:spPr>
          <a:xfrm>
            <a:off x="2223751" y="3731243"/>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C0928DD-A4DA-3E5C-679B-EEC46A9225EC}"/>
              </a:ext>
            </a:extLst>
          </p:cNvPr>
          <p:cNvSpPr/>
          <p:nvPr/>
        </p:nvSpPr>
        <p:spPr>
          <a:xfrm>
            <a:off x="2556455" y="3731243"/>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6E9F162-4E2E-7BAA-5489-668E93A197B4}"/>
              </a:ext>
            </a:extLst>
          </p:cNvPr>
          <p:cNvSpPr/>
          <p:nvPr/>
        </p:nvSpPr>
        <p:spPr>
          <a:xfrm>
            <a:off x="2899892" y="3741975"/>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7DFF677-178D-D846-E684-B638745293A9}"/>
              </a:ext>
            </a:extLst>
          </p:cNvPr>
          <p:cNvSpPr/>
          <p:nvPr/>
        </p:nvSpPr>
        <p:spPr>
          <a:xfrm>
            <a:off x="3232596" y="3741975"/>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007E810-5CA9-4FDB-89A7-D90A2792D174}"/>
              </a:ext>
            </a:extLst>
          </p:cNvPr>
          <p:cNvSpPr/>
          <p:nvPr/>
        </p:nvSpPr>
        <p:spPr>
          <a:xfrm>
            <a:off x="3565300" y="3741975"/>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FC19A51-06A5-4274-9805-F18CC6F82D79}"/>
              </a:ext>
            </a:extLst>
          </p:cNvPr>
          <p:cNvSpPr/>
          <p:nvPr/>
        </p:nvSpPr>
        <p:spPr>
          <a:xfrm>
            <a:off x="3898004" y="3741975"/>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F5AB924-D1EA-9FA5-6A36-58BBB2E076F0}"/>
              </a:ext>
            </a:extLst>
          </p:cNvPr>
          <p:cNvSpPr/>
          <p:nvPr/>
        </p:nvSpPr>
        <p:spPr>
          <a:xfrm>
            <a:off x="4241441" y="3752707"/>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3B3275-7A7D-180E-672E-F495E0723C1E}"/>
              </a:ext>
            </a:extLst>
          </p:cNvPr>
          <p:cNvSpPr/>
          <p:nvPr/>
        </p:nvSpPr>
        <p:spPr>
          <a:xfrm>
            <a:off x="4574145" y="3752707"/>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B510D1E-2378-8332-E3A3-529ECE9BAF7B}"/>
              </a:ext>
            </a:extLst>
          </p:cNvPr>
          <p:cNvSpPr/>
          <p:nvPr/>
        </p:nvSpPr>
        <p:spPr>
          <a:xfrm>
            <a:off x="4917582" y="3752707"/>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0945113-F95F-D1A5-1F1E-52468841E155}"/>
              </a:ext>
            </a:extLst>
          </p:cNvPr>
          <p:cNvSpPr/>
          <p:nvPr/>
        </p:nvSpPr>
        <p:spPr>
          <a:xfrm>
            <a:off x="5250286" y="3752707"/>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9DF6674-E864-EFAD-EB5C-AD50A3390DA4}"/>
              </a:ext>
            </a:extLst>
          </p:cNvPr>
          <p:cNvSpPr/>
          <p:nvPr/>
        </p:nvSpPr>
        <p:spPr>
          <a:xfrm>
            <a:off x="5593723" y="3763439"/>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7B0D192-A2D0-DA22-061F-44949950C2B8}"/>
              </a:ext>
            </a:extLst>
          </p:cNvPr>
          <p:cNvSpPr/>
          <p:nvPr/>
        </p:nvSpPr>
        <p:spPr>
          <a:xfrm>
            <a:off x="5926427" y="3763439"/>
            <a:ext cx="244697" cy="76629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0FE3024-0DE6-BE58-79EE-8CC30EA61FAE}"/>
              </a:ext>
            </a:extLst>
          </p:cNvPr>
          <p:cNvSpPr/>
          <p:nvPr/>
        </p:nvSpPr>
        <p:spPr>
          <a:xfrm>
            <a:off x="1204174" y="3355609"/>
            <a:ext cx="244697" cy="3691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0FA77D2-6673-4205-E060-FFFFDDB8A80E}"/>
              </a:ext>
            </a:extLst>
          </p:cNvPr>
          <p:cNvSpPr/>
          <p:nvPr/>
        </p:nvSpPr>
        <p:spPr>
          <a:xfrm>
            <a:off x="1880315" y="3355609"/>
            <a:ext cx="244697" cy="3691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EA7DEFF-A044-5210-2C73-41F9592249BC}"/>
              </a:ext>
            </a:extLst>
          </p:cNvPr>
          <p:cNvSpPr/>
          <p:nvPr/>
        </p:nvSpPr>
        <p:spPr>
          <a:xfrm>
            <a:off x="2899892" y="3377073"/>
            <a:ext cx="244697" cy="3691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F6B3084-F433-DA18-8E7C-43BDBBE8EF17}"/>
              </a:ext>
            </a:extLst>
          </p:cNvPr>
          <p:cNvSpPr/>
          <p:nvPr/>
        </p:nvSpPr>
        <p:spPr>
          <a:xfrm>
            <a:off x="5593723" y="3398538"/>
            <a:ext cx="244697" cy="3691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88C4952-115D-56FF-6C8A-D011C1A1B8F3}"/>
              </a:ext>
            </a:extLst>
          </p:cNvPr>
          <p:cNvSpPr/>
          <p:nvPr/>
        </p:nvSpPr>
        <p:spPr>
          <a:xfrm>
            <a:off x="4574145" y="3398538"/>
            <a:ext cx="244697" cy="3691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E29CD14-7514-6BBB-4C4F-F89BB1B93D9C}"/>
              </a:ext>
            </a:extLst>
          </p:cNvPr>
          <p:cNvSpPr/>
          <p:nvPr/>
        </p:nvSpPr>
        <p:spPr>
          <a:xfrm>
            <a:off x="3565300" y="3398538"/>
            <a:ext cx="244697" cy="3691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3A5C750-7395-47CB-CE6A-FB5801B64811}"/>
              </a:ext>
            </a:extLst>
          </p:cNvPr>
          <p:cNvSpPr/>
          <p:nvPr/>
        </p:nvSpPr>
        <p:spPr>
          <a:xfrm>
            <a:off x="1880314" y="2990707"/>
            <a:ext cx="244697" cy="369193"/>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BB13412-9DA1-7C33-F835-8484B5E5D9B6}"/>
              </a:ext>
            </a:extLst>
          </p:cNvPr>
          <p:cNvSpPr/>
          <p:nvPr/>
        </p:nvSpPr>
        <p:spPr>
          <a:xfrm>
            <a:off x="3565300" y="3033636"/>
            <a:ext cx="244697" cy="369193"/>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807D60F-3A2E-A63A-9C13-DBFCB071196C}"/>
              </a:ext>
            </a:extLst>
          </p:cNvPr>
          <p:cNvSpPr/>
          <p:nvPr/>
        </p:nvSpPr>
        <p:spPr>
          <a:xfrm>
            <a:off x="3565300" y="2786791"/>
            <a:ext cx="244697" cy="25113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81A2104-3F03-3D10-D91A-82AD1E580DFC}"/>
              </a:ext>
            </a:extLst>
          </p:cNvPr>
          <p:cNvSpPr/>
          <p:nvPr/>
        </p:nvSpPr>
        <p:spPr>
          <a:xfrm>
            <a:off x="4574145" y="3033636"/>
            <a:ext cx="244697" cy="369193"/>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A06A4F54-3896-9782-3BAD-B85248B7BFC5}"/>
              </a:ext>
            </a:extLst>
          </p:cNvPr>
          <p:cNvSpPr txBox="1"/>
          <p:nvPr/>
        </p:nvSpPr>
        <p:spPr>
          <a:xfrm>
            <a:off x="7933386" y="3718365"/>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Grouped Maintenance</a:t>
            </a:r>
            <a:endParaRPr lang="en-US"/>
          </a:p>
        </p:txBody>
      </p:sp>
      <p:cxnSp>
        <p:nvCxnSpPr>
          <p:cNvPr id="67" name="Straight Arrow Connector 66">
            <a:extLst>
              <a:ext uri="{FF2B5EF4-FFF2-40B4-BE49-F238E27FC236}">
                <a16:creationId xmlns:a16="http://schemas.microsoft.com/office/drawing/2014/main" id="{0C688A69-9CE8-EB42-D5F1-82D62B74049A}"/>
              </a:ext>
            </a:extLst>
          </p:cNvPr>
          <p:cNvCxnSpPr>
            <a:cxnSpLocks/>
          </p:cNvCxnSpPr>
          <p:nvPr/>
        </p:nvCxnSpPr>
        <p:spPr>
          <a:xfrm>
            <a:off x="802782" y="6152472"/>
            <a:ext cx="6181859" cy="2575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5348ECDE-8915-0CB4-398E-A02CF603660B}"/>
              </a:ext>
            </a:extLst>
          </p:cNvPr>
          <p:cNvSpPr/>
          <p:nvPr/>
        </p:nvSpPr>
        <p:spPr>
          <a:xfrm>
            <a:off x="860737" y="5630877"/>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84" name="Rectangle 83">
            <a:extLst>
              <a:ext uri="{FF2B5EF4-FFF2-40B4-BE49-F238E27FC236}">
                <a16:creationId xmlns:a16="http://schemas.microsoft.com/office/drawing/2014/main" id="{2802BB31-5D5B-D530-4269-3DB093F7F549}"/>
              </a:ext>
            </a:extLst>
          </p:cNvPr>
          <p:cNvSpPr/>
          <p:nvPr/>
        </p:nvSpPr>
        <p:spPr>
          <a:xfrm>
            <a:off x="860738" y="5341101"/>
            <a:ext cx="244697" cy="29406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04" name="Rectangle 103">
            <a:extLst>
              <a:ext uri="{FF2B5EF4-FFF2-40B4-BE49-F238E27FC236}">
                <a16:creationId xmlns:a16="http://schemas.microsoft.com/office/drawing/2014/main" id="{069559AC-03DC-0BCD-3AEF-C6C6DAEB562E}"/>
              </a:ext>
            </a:extLst>
          </p:cNvPr>
          <p:cNvSpPr/>
          <p:nvPr/>
        </p:nvSpPr>
        <p:spPr>
          <a:xfrm>
            <a:off x="860738" y="5062059"/>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20" name="TextBox 119">
            <a:extLst>
              <a:ext uri="{FF2B5EF4-FFF2-40B4-BE49-F238E27FC236}">
                <a16:creationId xmlns:a16="http://schemas.microsoft.com/office/drawing/2014/main" id="{7B0F9855-0D82-0798-A7CD-09EAE97C56D6}"/>
              </a:ext>
            </a:extLst>
          </p:cNvPr>
          <p:cNvSpPr txBox="1"/>
          <p:nvPr/>
        </p:nvSpPr>
        <p:spPr>
          <a:xfrm>
            <a:off x="7933386" y="529602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Arial"/>
              </a:rPr>
              <a:t>Equalised</a:t>
            </a:r>
            <a:r>
              <a:rPr lang="en-US">
                <a:cs typeface="Arial"/>
              </a:rPr>
              <a:t> Maintenance</a:t>
            </a:r>
            <a:endParaRPr lang="en-US"/>
          </a:p>
        </p:txBody>
      </p:sp>
      <p:sp>
        <p:nvSpPr>
          <p:cNvPr id="5" name="Rectangle 4">
            <a:extLst>
              <a:ext uri="{FF2B5EF4-FFF2-40B4-BE49-F238E27FC236}">
                <a16:creationId xmlns:a16="http://schemas.microsoft.com/office/drawing/2014/main" id="{7B415EBD-ECCA-7D5F-9C31-377D2EEBA114}"/>
              </a:ext>
            </a:extLst>
          </p:cNvPr>
          <p:cNvSpPr/>
          <p:nvPr/>
        </p:nvSpPr>
        <p:spPr>
          <a:xfrm>
            <a:off x="1326520" y="5644830"/>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4" name="Rectangle 13">
            <a:extLst>
              <a:ext uri="{FF2B5EF4-FFF2-40B4-BE49-F238E27FC236}">
                <a16:creationId xmlns:a16="http://schemas.microsoft.com/office/drawing/2014/main" id="{D55F4160-EFF9-E9AD-5C67-52B0A56A584D}"/>
              </a:ext>
            </a:extLst>
          </p:cNvPr>
          <p:cNvSpPr/>
          <p:nvPr/>
        </p:nvSpPr>
        <p:spPr>
          <a:xfrm>
            <a:off x="1326521" y="5355054"/>
            <a:ext cx="244697" cy="29406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37" name="Rectangle 36">
            <a:extLst>
              <a:ext uri="{FF2B5EF4-FFF2-40B4-BE49-F238E27FC236}">
                <a16:creationId xmlns:a16="http://schemas.microsoft.com/office/drawing/2014/main" id="{C7707A8F-2AE3-EE61-63DF-E09D1E351D8B}"/>
              </a:ext>
            </a:extLst>
          </p:cNvPr>
          <p:cNvSpPr/>
          <p:nvPr/>
        </p:nvSpPr>
        <p:spPr>
          <a:xfrm>
            <a:off x="1326521" y="5076012"/>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38" name="Rectangle 37">
            <a:extLst>
              <a:ext uri="{FF2B5EF4-FFF2-40B4-BE49-F238E27FC236}">
                <a16:creationId xmlns:a16="http://schemas.microsoft.com/office/drawing/2014/main" id="{7D238450-9A96-AA60-DED8-C691FA5A2259}"/>
              </a:ext>
            </a:extLst>
          </p:cNvPr>
          <p:cNvSpPr/>
          <p:nvPr/>
        </p:nvSpPr>
        <p:spPr>
          <a:xfrm>
            <a:off x="1811129" y="5643543"/>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41" name="Rectangle 40">
            <a:extLst>
              <a:ext uri="{FF2B5EF4-FFF2-40B4-BE49-F238E27FC236}">
                <a16:creationId xmlns:a16="http://schemas.microsoft.com/office/drawing/2014/main" id="{F1FC4B6E-2A6F-31E5-B076-6F379C701185}"/>
              </a:ext>
            </a:extLst>
          </p:cNvPr>
          <p:cNvSpPr/>
          <p:nvPr/>
        </p:nvSpPr>
        <p:spPr>
          <a:xfrm>
            <a:off x="1811130" y="5353767"/>
            <a:ext cx="244697" cy="29406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90" name="Rectangle 89">
            <a:extLst>
              <a:ext uri="{FF2B5EF4-FFF2-40B4-BE49-F238E27FC236}">
                <a16:creationId xmlns:a16="http://schemas.microsoft.com/office/drawing/2014/main" id="{30C6E230-D769-F4D1-1EAE-7827F52FD54D}"/>
              </a:ext>
            </a:extLst>
          </p:cNvPr>
          <p:cNvSpPr/>
          <p:nvPr/>
        </p:nvSpPr>
        <p:spPr>
          <a:xfrm>
            <a:off x="1811130" y="5074725"/>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91" name="Rectangle 90">
            <a:extLst>
              <a:ext uri="{FF2B5EF4-FFF2-40B4-BE49-F238E27FC236}">
                <a16:creationId xmlns:a16="http://schemas.microsoft.com/office/drawing/2014/main" id="{2378945B-F9C6-22EA-CD56-C1DC1B1BA786}"/>
              </a:ext>
            </a:extLst>
          </p:cNvPr>
          <p:cNvSpPr/>
          <p:nvPr/>
        </p:nvSpPr>
        <p:spPr>
          <a:xfrm>
            <a:off x="2276912" y="5657496"/>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92" name="Rectangle 91">
            <a:extLst>
              <a:ext uri="{FF2B5EF4-FFF2-40B4-BE49-F238E27FC236}">
                <a16:creationId xmlns:a16="http://schemas.microsoft.com/office/drawing/2014/main" id="{BD274CE4-429E-BF8B-BF1A-6BA2F3C603D4}"/>
              </a:ext>
            </a:extLst>
          </p:cNvPr>
          <p:cNvSpPr/>
          <p:nvPr/>
        </p:nvSpPr>
        <p:spPr>
          <a:xfrm>
            <a:off x="2276913" y="5367720"/>
            <a:ext cx="244697" cy="29406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93" name="Rectangle 92">
            <a:extLst>
              <a:ext uri="{FF2B5EF4-FFF2-40B4-BE49-F238E27FC236}">
                <a16:creationId xmlns:a16="http://schemas.microsoft.com/office/drawing/2014/main" id="{7A0085E2-2CA0-6508-1AD7-27DA265BF657}"/>
              </a:ext>
            </a:extLst>
          </p:cNvPr>
          <p:cNvSpPr/>
          <p:nvPr/>
        </p:nvSpPr>
        <p:spPr>
          <a:xfrm>
            <a:off x="2276913" y="5088678"/>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21" name="Rectangle 120">
            <a:extLst>
              <a:ext uri="{FF2B5EF4-FFF2-40B4-BE49-F238E27FC236}">
                <a16:creationId xmlns:a16="http://schemas.microsoft.com/office/drawing/2014/main" id="{B92FD00D-B7FC-EC27-B4BC-39DA7FE45DDC}"/>
              </a:ext>
            </a:extLst>
          </p:cNvPr>
          <p:cNvSpPr/>
          <p:nvPr/>
        </p:nvSpPr>
        <p:spPr>
          <a:xfrm>
            <a:off x="2725288" y="5657956"/>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22" name="Rectangle 121">
            <a:extLst>
              <a:ext uri="{FF2B5EF4-FFF2-40B4-BE49-F238E27FC236}">
                <a16:creationId xmlns:a16="http://schemas.microsoft.com/office/drawing/2014/main" id="{21005257-BFB9-6ED0-8143-DFF60059DBA7}"/>
              </a:ext>
            </a:extLst>
          </p:cNvPr>
          <p:cNvSpPr/>
          <p:nvPr/>
        </p:nvSpPr>
        <p:spPr>
          <a:xfrm>
            <a:off x="2725289" y="5368180"/>
            <a:ext cx="244697" cy="29406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23" name="Rectangle 122">
            <a:extLst>
              <a:ext uri="{FF2B5EF4-FFF2-40B4-BE49-F238E27FC236}">
                <a16:creationId xmlns:a16="http://schemas.microsoft.com/office/drawing/2014/main" id="{8A7057A9-E10E-7AA5-AE21-DB68EDE364A4}"/>
              </a:ext>
            </a:extLst>
          </p:cNvPr>
          <p:cNvSpPr/>
          <p:nvPr/>
        </p:nvSpPr>
        <p:spPr>
          <a:xfrm>
            <a:off x="2725289" y="5089138"/>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24" name="Rectangle 123">
            <a:extLst>
              <a:ext uri="{FF2B5EF4-FFF2-40B4-BE49-F238E27FC236}">
                <a16:creationId xmlns:a16="http://schemas.microsoft.com/office/drawing/2014/main" id="{B62CD186-54D0-3B49-4AD6-9188F23B8C68}"/>
              </a:ext>
            </a:extLst>
          </p:cNvPr>
          <p:cNvSpPr/>
          <p:nvPr/>
        </p:nvSpPr>
        <p:spPr>
          <a:xfrm>
            <a:off x="3191071" y="5660186"/>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25" name="Rectangle 124">
            <a:extLst>
              <a:ext uri="{FF2B5EF4-FFF2-40B4-BE49-F238E27FC236}">
                <a16:creationId xmlns:a16="http://schemas.microsoft.com/office/drawing/2014/main" id="{F308127C-7344-7FD3-9056-48DA660F4173}"/>
              </a:ext>
            </a:extLst>
          </p:cNvPr>
          <p:cNvSpPr/>
          <p:nvPr/>
        </p:nvSpPr>
        <p:spPr>
          <a:xfrm>
            <a:off x="3191072" y="5370410"/>
            <a:ext cx="244697" cy="29406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26" name="Rectangle 125">
            <a:extLst>
              <a:ext uri="{FF2B5EF4-FFF2-40B4-BE49-F238E27FC236}">
                <a16:creationId xmlns:a16="http://schemas.microsoft.com/office/drawing/2014/main" id="{33EB0335-D273-C5A8-4A08-EA7E866F6CF1}"/>
              </a:ext>
            </a:extLst>
          </p:cNvPr>
          <p:cNvSpPr/>
          <p:nvPr/>
        </p:nvSpPr>
        <p:spPr>
          <a:xfrm>
            <a:off x="3191072" y="5091368"/>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27" name="Rectangle 126">
            <a:extLst>
              <a:ext uri="{FF2B5EF4-FFF2-40B4-BE49-F238E27FC236}">
                <a16:creationId xmlns:a16="http://schemas.microsoft.com/office/drawing/2014/main" id="{D6B96CAD-B7A5-1C23-A3A3-E48ABFA2B13E}"/>
              </a:ext>
            </a:extLst>
          </p:cNvPr>
          <p:cNvSpPr/>
          <p:nvPr/>
        </p:nvSpPr>
        <p:spPr>
          <a:xfrm>
            <a:off x="3675680" y="5658899"/>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28" name="Rectangle 127">
            <a:extLst>
              <a:ext uri="{FF2B5EF4-FFF2-40B4-BE49-F238E27FC236}">
                <a16:creationId xmlns:a16="http://schemas.microsoft.com/office/drawing/2014/main" id="{4F45FE72-001F-3C3E-651C-261B7087186E}"/>
              </a:ext>
            </a:extLst>
          </p:cNvPr>
          <p:cNvSpPr/>
          <p:nvPr/>
        </p:nvSpPr>
        <p:spPr>
          <a:xfrm>
            <a:off x="3675681" y="5369123"/>
            <a:ext cx="244697" cy="29406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29" name="Rectangle 128">
            <a:extLst>
              <a:ext uri="{FF2B5EF4-FFF2-40B4-BE49-F238E27FC236}">
                <a16:creationId xmlns:a16="http://schemas.microsoft.com/office/drawing/2014/main" id="{90A3C49B-1DEE-1E9C-B459-6D52D52F0B9A}"/>
              </a:ext>
            </a:extLst>
          </p:cNvPr>
          <p:cNvSpPr/>
          <p:nvPr/>
        </p:nvSpPr>
        <p:spPr>
          <a:xfrm>
            <a:off x="3675681" y="5090081"/>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30" name="Rectangle 129">
            <a:extLst>
              <a:ext uri="{FF2B5EF4-FFF2-40B4-BE49-F238E27FC236}">
                <a16:creationId xmlns:a16="http://schemas.microsoft.com/office/drawing/2014/main" id="{8A22AB42-E8A6-0262-82B5-3E5450A5ACE2}"/>
              </a:ext>
            </a:extLst>
          </p:cNvPr>
          <p:cNvSpPr/>
          <p:nvPr/>
        </p:nvSpPr>
        <p:spPr>
          <a:xfrm>
            <a:off x="4141463" y="5661129"/>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31" name="Rectangle 130">
            <a:extLst>
              <a:ext uri="{FF2B5EF4-FFF2-40B4-BE49-F238E27FC236}">
                <a16:creationId xmlns:a16="http://schemas.microsoft.com/office/drawing/2014/main" id="{48A173E1-474B-7F6C-0E56-E03C9CC67FA8}"/>
              </a:ext>
            </a:extLst>
          </p:cNvPr>
          <p:cNvSpPr/>
          <p:nvPr/>
        </p:nvSpPr>
        <p:spPr>
          <a:xfrm>
            <a:off x="4141464" y="5371353"/>
            <a:ext cx="244697" cy="29406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32" name="Rectangle 131">
            <a:extLst>
              <a:ext uri="{FF2B5EF4-FFF2-40B4-BE49-F238E27FC236}">
                <a16:creationId xmlns:a16="http://schemas.microsoft.com/office/drawing/2014/main" id="{7245E7A2-D60F-70F8-C7FC-468A1AF192DC}"/>
              </a:ext>
            </a:extLst>
          </p:cNvPr>
          <p:cNvSpPr/>
          <p:nvPr/>
        </p:nvSpPr>
        <p:spPr>
          <a:xfrm>
            <a:off x="4141464" y="5092311"/>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33" name="Rectangle 132">
            <a:extLst>
              <a:ext uri="{FF2B5EF4-FFF2-40B4-BE49-F238E27FC236}">
                <a16:creationId xmlns:a16="http://schemas.microsoft.com/office/drawing/2014/main" id="{6654D291-120F-9D66-0692-55057F8D6921}"/>
              </a:ext>
            </a:extLst>
          </p:cNvPr>
          <p:cNvSpPr/>
          <p:nvPr/>
        </p:nvSpPr>
        <p:spPr>
          <a:xfrm>
            <a:off x="4593791" y="5645902"/>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34" name="Rectangle 133">
            <a:extLst>
              <a:ext uri="{FF2B5EF4-FFF2-40B4-BE49-F238E27FC236}">
                <a16:creationId xmlns:a16="http://schemas.microsoft.com/office/drawing/2014/main" id="{062C59E7-D4A0-E4AB-7D57-BAD24B11FA28}"/>
              </a:ext>
            </a:extLst>
          </p:cNvPr>
          <p:cNvSpPr/>
          <p:nvPr/>
        </p:nvSpPr>
        <p:spPr>
          <a:xfrm>
            <a:off x="4593792" y="5356126"/>
            <a:ext cx="244697" cy="29406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35" name="Rectangle 134">
            <a:extLst>
              <a:ext uri="{FF2B5EF4-FFF2-40B4-BE49-F238E27FC236}">
                <a16:creationId xmlns:a16="http://schemas.microsoft.com/office/drawing/2014/main" id="{36E7F521-24E7-3914-FF07-4ADB3FD937A3}"/>
              </a:ext>
            </a:extLst>
          </p:cNvPr>
          <p:cNvSpPr/>
          <p:nvPr/>
        </p:nvSpPr>
        <p:spPr>
          <a:xfrm>
            <a:off x="4593792" y="5077084"/>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36" name="Rectangle 135">
            <a:extLst>
              <a:ext uri="{FF2B5EF4-FFF2-40B4-BE49-F238E27FC236}">
                <a16:creationId xmlns:a16="http://schemas.microsoft.com/office/drawing/2014/main" id="{A47E5EDD-8278-4505-584A-7258647C56E0}"/>
              </a:ext>
            </a:extLst>
          </p:cNvPr>
          <p:cNvSpPr/>
          <p:nvPr/>
        </p:nvSpPr>
        <p:spPr>
          <a:xfrm>
            <a:off x="5059574" y="5659855"/>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37" name="Rectangle 136">
            <a:extLst>
              <a:ext uri="{FF2B5EF4-FFF2-40B4-BE49-F238E27FC236}">
                <a16:creationId xmlns:a16="http://schemas.microsoft.com/office/drawing/2014/main" id="{1AADA62A-5263-D8D2-12EE-8CD568580484}"/>
              </a:ext>
            </a:extLst>
          </p:cNvPr>
          <p:cNvSpPr/>
          <p:nvPr/>
        </p:nvSpPr>
        <p:spPr>
          <a:xfrm>
            <a:off x="5059575" y="5370079"/>
            <a:ext cx="244697" cy="29406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38" name="Rectangle 137">
            <a:extLst>
              <a:ext uri="{FF2B5EF4-FFF2-40B4-BE49-F238E27FC236}">
                <a16:creationId xmlns:a16="http://schemas.microsoft.com/office/drawing/2014/main" id="{1E73055F-8BDC-6591-2996-DF5E0B60C273}"/>
              </a:ext>
            </a:extLst>
          </p:cNvPr>
          <p:cNvSpPr/>
          <p:nvPr/>
        </p:nvSpPr>
        <p:spPr>
          <a:xfrm>
            <a:off x="5059575" y="5091037"/>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39" name="Rectangle 138">
            <a:extLst>
              <a:ext uri="{FF2B5EF4-FFF2-40B4-BE49-F238E27FC236}">
                <a16:creationId xmlns:a16="http://schemas.microsoft.com/office/drawing/2014/main" id="{FC867672-F9FC-E80B-5AD3-BC215D088A97}"/>
              </a:ext>
            </a:extLst>
          </p:cNvPr>
          <p:cNvSpPr/>
          <p:nvPr/>
        </p:nvSpPr>
        <p:spPr>
          <a:xfrm>
            <a:off x="5544183" y="5658568"/>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40" name="Rectangle 139">
            <a:extLst>
              <a:ext uri="{FF2B5EF4-FFF2-40B4-BE49-F238E27FC236}">
                <a16:creationId xmlns:a16="http://schemas.microsoft.com/office/drawing/2014/main" id="{97A1A5B3-30DC-5404-D8CF-CA267F72A452}"/>
              </a:ext>
            </a:extLst>
          </p:cNvPr>
          <p:cNvSpPr/>
          <p:nvPr/>
        </p:nvSpPr>
        <p:spPr>
          <a:xfrm>
            <a:off x="5544184" y="5368792"/>
            <a:ext cx="244697" cy="29406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41" name="Rectangle 140">
            <a:extLst>
              <a:ext uri="{FF2B5EF4-FFF2-40B4-BE49-F238E27FC236}">
                <a16:creationId xmlns:a16="http://schemas.microsoft.com/office/drawing/2014/main" id="{9679B37A-9C80-BD38-2442-F3F67FDEE358}"/>
              </a:ext>
            </a:extLst>
          </p:cNvPr>
          <p:cNvSpPr/>
          <p:nvPr/>
        </p:nvSpPr>
        <p:spPr>
          <a:xfrm>
            <a:off x="5544184" y="5089750"/>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42" name="Rectangle 141">
            <a:extLst>
              <a:ext uri="{FF2B5EF4-FFF2-40B4-BE49-F238E27FC236}">
                <a16:creationId xmlns:a16="http://schemas.microsoft.com/office/drawing/2014/main" id="{F830F461-7DC5-5056-C574-A9E9D2F2356B}"/>
              </a:ext>
            </a:extLst>
          </p:cNvPr>
          <p:cNvSpPr/>
          <p:nvPr/>
        </p:nvSpPr>
        <p:spPr>
          <a:xfrm>
            <a:off x="6009966" y="5672521"/>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43" name="Rectangle 142">
            <a:extLst>
              <a:ext uri="{FF2B5EF4-FFF2-40B4-BE49-F238E27FC236}">
                <a16:creationId xmlns:a16="http://schemas.microsoft.com/office/drawing/2014/main" id="{CB8B3501-A0BB-4A71-EA47-BF50029DAC02}"/>
              </a:ext>
            </a:extLst>
          </p:cNvPr>
          <p:cNvSpPr/>
          <p:nvPr/>
        </p:nvSpPr>
        <p:spPr>
          <a:xfrm>
            <a:off x="6009967" y="5382745"/>
            <a:ext cx="244697" cy="29406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44" name="Rectangle 143">
            <a:extLst>
              <a:ext uri="{FF2B5EF4-FFF2-40B4-BE49-F238E27FC236}">
                <a16:creationId xmlns:a16="http://schemas.microsoft.com/office/drawing/2014/main" id="{D9A31DD5-2770-9465-1869-31398937DC52}"/>
              </a:ext>
            </a:extLst>
          </p:cNvPr>
          <p:cNvSpPr/>
          <p:nvPr/>
        </p:nvSpPr>
        <p:spPr>
          <a:xfrm>
            <a:off x="6009967" y="5103703"/>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sp>
        <p:nvSpPr>
          <p:cNvPr id="145" name="Rectangle 144">
            <a:extLst>
              <a:ext uri="{FF2B5EF4-FFF2-40B4-BE49-F238E27FC236}">
                <a16:creationId xmlns:a16="http://schemas.microsoft.com/office/drawing/2014/main" id="{F8581B67-5D0F-75CD-5A34-A57C89BB539A}"/>
              </a:ext>
            </a:extLst>
          </p:cNvPr>
          <p:cNvSpPr/>
          <p:nvPr/>
        </p:nvSpPr>
        <p:spPr>
          <a:xfrm>
            <a:off x="6458342" y="5672981"/>
            <a:ext cx="244697" cy="5087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200">
                <a:cs typeface="Arial"/>
              </a:rPr>
              <a:t>HF</a:t>
            </a:r>
            <a:endParaRPr lang="en-US" sz="1200"/>
          </a:p>
        </p:txBody>
      </p:sp>
      <p:sp>
        <p:nvSpPr>
          <p:cNvPr id="146" name="Rectangle 145">
            <a:extLst>
              <a:ext uri="{FF2B5EF4-FFF2-40B4-BE49-F238E27FC236}">
                <a16:creationId xmlns:a16="http://schemas.microsoft.com/office/drawing/2014/main" id="{9823E963-5B09-C723-0B89-000170217F71}"/>
              </a:ext>
            </a:extLst>
          </p:cNvPr>
          <p:cNvSpPr/>
          <p:nvPr/>
        </p:nvSpPr>
        <p:spPr>
          <a:xfrm>
            <a:off x="6458343" y="5383205"/>
            <a:ext cx="244697" cy="29406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MF</a:t>
            </a:r>
          </a:p>
        </p:txBody>
      </p:sp>
      <p:sp>
        <p:nvSpPr>
          <p:cNvPr id="147" name="Rectangle 146">
            <a:extLst>
              <a:ext uri="{FF2B5EF4-FFF2-40B4-BE49-F238E27FC236}">
                <a16:creationId xmlns:a16="http://schemas.microsoft.com/office/drawing/2014/main" id="{0703FE64-C00C-9FED-AD8F-7CB6A172E09D}"/>
              </a:ext>
            </a:extLst>
          </p:cNvPr>
          <p:cNvSpPr/>
          <p:nvPr/>
        </p:nvSpPr>
        <p:spPr>
          <a:xfrm>
            <a:off x="6458343" y="5104163"/>
            <a:ext cx="244697" cy="29406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a:solidFill>
                  <a:schemeClr val="tx1"/>
                </a:solidFill>
              </a:rPr>
              <a:t>LF</a:t>
            </a:r>
          </a:p>
        </p:txBody>
      </p:sp>
      <p:cxnSp>
        <p:nvCxnSpPr>
          <p:cNvPr id="157" name="Straight Arrow Connector 156">
            <a:extLst>
              <a:ext uri="{FF2B5EF4-FFF2-40B4-BE49-F238E27FC236}">
                <a16:creationId xmlns:a16="http://schemas.microsoft.com/office/drawing/2014/main" id="{41929ED8-F89A-B30B-5C2F-A94A2B4095A3}"/>
              </a:ext>
            </a:extLst>
          </p:cNvPr>
          <p:cNvCxnSpPr>
            <a:cxnSpLocks/>
          </p:cNvCxnSpPr>
          <p:nvPr/>
        </p:nvCxnSpPr>
        <p:spPr>
          <a:xfrm>
            <a:off x="719067" y="4486804"/>
            <a:ext cx="6181859" cy="2575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2B4F1382-CC49-B7F9-2B83-36132E92FAE1}"/>
              </a:ext>
            </a:extLst>
          </p:cNvPr>
          <p:cNvSpPr txBox="1"/>
          <p:nvPr/>
        </p:nvSpPr>
        <p:spPr>
          <a:xfrm>
            <a:off x="797525" y="4560789"/>
            <a:ext cx="801823" cy="307777"/>
          </a:xfrm>
          <a:prstGeom prst="rect">
            <a:avLst/>
          </a:prstGeom>
          <a:solidFill>
            <a:srgbClr val="00B0F0"/>
          </a:solidFill>
        </p:spPr>
        <p:txBody>
          <a:bodyPr wrap="none" rtlCol="0">
            <a:spAutoFit/>
          </a:bodyPr>
          <a:lstStyle/>
          <a:p>
            <a:r>
              <a:rPr lang="en-GB" sz="1400"/>
              <a:t>Primary</a:t>
            </a:r>
          </a:p>
        </p:txBody>
      </p:sp>
      <p:sp>
        <p:nvSpPr>
          <p:cNvPr id="159" name="TextBox 158">
            <a:extLst>
              <a:ext uri="{FF2B5EF4-FFF2-40B4-BE49-F238E27FC236}">
                <a16:creationId xmlns:a16="http://schemas.microsoft.com/office/drawing/2014/main" id="{BB0DB101-E3E0-187E-4D16-74DABC319540}"/>
              </a:ext>
            </a:extLst>
          </p:cNvPr>
          <p:cNvSpPr txBox="1"/>
          <p:nvPr/>
        </p:nvSpPr>
        <p:spPr>
          <a:xfrm>
            <a:off x="2508458" y="4596279"/>
            <a:ext cx="872355" cy="307777"/>
          </a:xfrm>
          <a:prstGeom prst="rect">
            <a:avLst/>
          </a:prstGeom>
          <a:solidFill>
            <a:srgbClr val="FF0000"/>
          </a:solidFill>
        </p:spPr>
        <p:txBody>
          <a:bodyPr wrap="none" rtlCol="0">
            <a:spAutoFit/>
          </a:bodyPr>
          <a:lstStyle/>
          <a:p>
            <a:r>
              <a:rPr lang="en-GB" sz="1400"/>
              <a:t>Primary*</a:t>
            </a:r>
          </a:p>
        </p:txBody>
      </p:sp>
      <p:sp>
        <p:nvSpPr>
          <p:cNvPr id="160" name="TextBox 159">
            <a:extLst>
              <a:ext uri="{FF2B5EF4-FFF2-40B4-BE49-F238E27FC236}">
                <a16:creationId xmlns:a16="http://schemas.microsoft.com/office/drawing/2014/main" id="{F4AE9FEB-5150-DF50-31B9-7290390DCE4A}"/>
              </a:ext>
            </a:extLst>
          </p:cNvPr>
          <p:cNvSpPr txBox="1"/>
          <p:nvPr/>
        </p:nvSpPr>
        <p:spPr>
          <a:xfrm>
            <a:off x="3854234" y="4572899"/>
            <a:ext cx="631904" cy="307777"/>
          </a:xfrm>
          <a:prstGeom prst="rect">
            <a:avLst/>
          </a:prstGeom>
          <a:solidFill>
            <a:srgbClr val="92D050"/>
          </a:solidFill>
        </p:spPr>
        <p:txBody>
          <a:bodyPr wrap="none" rtlCol="0">
            <a:spAutoFit/>
          </a:bodyPr>
          <a:lstStyle/>
          <a:p>
            <a:r>
              <a:rPr lang="en-GB" sz="1400"/>
              <a:t>Minor</a:t>
            </a:r>
          </a:p>
        </p:txBody>
      </p:sp>
      <p:sp>
        <p:nvSpPr>
          <p:cNvPr id="161" name="TextBox 160">
            <a:extLst>
              <a:ext uri="{FF2B5EF4-FFF2-40B4-BE49-F238E27FC236}">
                <a16:creationId xmlns:a16="http://schemas.microsoft.com/office/drawing/2014/main" id="{75BA08B8-42B7-192E-8A24-1A04854A522B}"/>
              </a:ext>
            </a:extLst>
          </p:cNvPr>
          <p:cNvSpPr txBox="1"/>
          <p:nvPr/>
        </p:nvSpPr>
        <p:spPr>
          <a:xfrm>
            <a:off x="5162279" y="4560024"/>
            <a:ext cx="631904" cy="307777"/>
          </a:xfrm>
          <a:prstGeom prst="rect">
            <a:avLst/>
          </a:prstGeom>
          <a:solidFill>
            <a:srgbClr val="FFFF00"/>
          </a:solidFill>
        </p:spPr>
        <p:txBody>
          <a:bodyPr wrap="none" rtlCol="0">
            <a:spAutoFit/>
          </a:bodyPr>
          <a:lstStyle/>
          <a:p>
            <a:r>
              <a:rPr lang="en-GB" sz="1400"/>
              <a:t>Major</a:t>
            </a:r>
          </a:p>
        </p:txBody>
      </p:sp>
    </p:spTree>
    <p:extLst>
      <p:ext uri="{BB962C8B-B14F-4D97-AF65-F5344CB8AC3E}">
        <p14:creationId xmlns:p14="http://schemas.microsoft.com/office/powerpoint/2010/main" val="3215198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0D382-2820-8411-08CD-9315005228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43E452-7E10-22A7-0226-C87C6E5BE810}"/>
              </a:ext>
            </a:extLst>
          </p:cNvPr>
          <p:cNvSpPr/>
          <p:nvPr/>
        </p:nvSpPr>
        <p:spPr>
          <a:xfrm>
            <a:off x="0" y="39077"/>
            <a:ext cx="12192000" cy="6286500"/>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8B2E1A8-AAE6-43FA-A133-F1D4EA71CD91}"/>
              </a:ext>
            </a:extLst>
          </p:cNvPr>
          <p:cNvSpPr>
            <a:spLocks noGrp="1"/>
          </p:cNvSpPr>
          <p:nvPr>
            <p:ph type="title"/>
          </p:nvPr>
        </p:nvSpPr>
        <p:spPr/>
        <p:txBody>
          <a:bodyPr>
            <a:normAutofit fontScale="90000"/>
          </a:bodyPr>
          <a:lstStyle/>
          <a:p>
            <a:r>
              <a:rPr lang="en-GB" dirty="0"/>
              <a:t>Maintenance Extensions</a:t>
            </a:r>
          </a:p>
        </p:txBody>
      </p:sp>
      <p:pic>
        <p:nvPicPr>
          <p:cNvPr id="7" name="Picture 6" descr="Gambar : menonton, tangan, waktu, mengukur, jam saku, Timer, stopwatch ...">
            <a:extLst>
              <a:ext uri="{FF2B5EF4-FFF2-40B4-BE49-F238E27FC236}">
                <a16:creationId xmlns:a16="http://schemas.microsoft.com/office/drawing/2014/main" id="{6CBC741E-518B-A387-515E-0EE7118FA941}"/>
              </a:ext>
            </a:extLst>
          </p:cNvPr>
          <p:cNvPicPr>
            <a:picLocks noChangeAspect="1"/>
          </p:cNvPicPr>
          <p:nvPr/>
        </p:nvPicPr>
        <p:blipFill>
          <a:blip r:embed="rId3"/>
          <a:stretch>
            <a:fillRect/>
          </a:stretch>
        </p:blipFill>
        <p:spPr>
          <a:xfrm>
            <a:off x="9841605" y="2065986"/>
            <a:ext cx="1695719" cy="1137634"/>
          </a:xfrm>
          <a:prstGeom prst="rect">
            <a:avLst/>
          </a:prstGeom>
        </p:spPr>
      </p:pic>
      <p:sp>
        <p:nvSpPr>
          <p:cNvPr id="8" name="TextBox 7">
            <a:extLst>
              <a:ext uri="{FF2B5EF4-FFF2-40B4-BE49-F238E27FC236}">
                <a16:creationId xmlns:a16="http://schemas.microsoft.com/office/drawing/2014/main" id="{0A3DCEFB-6753-B61F-A921-D222DC96FCE7}"/>
              </a:ext>
            </a:extLst>
          </p:cNvPr>
          <p:cNvSpPr txBox="1"/>
          <p:nvPr/>
        </p:nvSpPr>
        <p:spPr>
          <a:xfrm>
            <a:off x="1811628" y="1124755"/>
            <a:ext cx="998327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Calibri"/>
                <a:cs typeface="Calibri"/>
              </a:rPr>
              <a:t>There are occasions when it is not possible to complete a Maintenance task before an Air System is required for flight. </a:t>
            </a:r>
            <a:endParaRPr lang="en-US" sz="1600">
              <a:solidFill>
                <a:srgbClr val="444444"/>
              </a:solidFill>
              <a:latin typeface="Calibri"/>
              <a:ea typeface="Calibri"/>
              <a:cs typeface="Calibri"/>
            </a:endParaRPr>
          </a:p>
          <a:p>
            <a:endParaRPr lang="en-GB" sz="1600">
              <a:latin typeface="Calibri"/>
              <a:ea typeface="Calibri"/>
              <a:cs typeface="Calibri"/>
            </a:endParaRPr>
          </a:p>
          <a:p>
            <a:r>
              <a:rPr lang="en-GB" sz="1600">
                <a:latin typeface="Calibri"/>
                <a:ea typeface="Calibri"/>
                <a:cs typeface="Calibri"/>
              </a:rPr>
              <a:t>Alternatively, it is sometimes more efficient to carry out a Maintenance task at the same time as other work, such as when other Preventive Maintenance is undertaken. </a:t>
            </a:r>
            <a:endParaRPr lang="en-US" sz="1600">
              <a:solidFill>
                <a:srgbClr val="444444"/>
              </a:solidFill>
              <a:latin typeface="Calibri"/>
              <a:ea typeface="Calibri"/>
              <a:cs typeface="Calibri"/>
            </a:endParaRPr>
          </a:p>
        </p:txBody>
      </p:sp>
      <p:sp>
        <p:nvSpPr>
          <p:cNvPr id="12" name="TextBox 11">
            <a:extLst>
              <a:ext uri="{FF2B5EF4-FFF2-40B4-BE49-F238E27FC236}">
                <a16:creationId xmlns:a16="http://schemas.microsoft.com/office/drawing/2014/main" id="{9FB4141F-E02B-B4F1-D748-071C09784C20}"/>
              </a:ext>
            </a:extLst>
          </p:cNvPr>
          <p:cNvSpPr txBox="1"/>
          <p:nvPr/>
        </p:nvSpPr>
        <p:spPr>
          <a:xfrm>
            <a:off x="1805464" y="3466287"/>
            <a:ext cx="980671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Calibri"/>
                <a:cs typeface="Calibri"/>
              </a:rPr>
              <a:t>Maintenance can be deferred by permitting further flights with a specified limitation on operation or handling (MOD Form 703 series) or </a:t>
            </a:r>
            <a:endParaRPr lang="en-US" sz="1600">
              <a:latin typeface="Arial"/>
              <a:ea typeface="Calibri"/>
              <a:cs typeface="Arial"/>
            </a:endParaRPr>
          </a:p>
          <a:p>
            <a:endParaRPr lang="en-GB" sz="1600">
              <a:latin typeface="Calibri"/>
              <a:ea typeface="Calibri"/>
              <a:cs typeface="Calibri"/>
            </a:endParaRPr>
          </a:p>
          <a:p>
            <a:r>
              <a:rPr lang="en-GB" sz="1600">
                <a:latin typeface="Calibri"/>
                <a:ea typeface="Calibri"/>
                <a:cs typeface="Calibri"/>
              </a:rPr>
              <a:t>By declaring the fault/damage acceptable for further flights without limitation and raising an entry in the Acceptable Deferred Faults (ADF) Log (MOD Form 704 series).</a:t>
            </a:r>
            <a:endParaRPr lang="en-US" sz="1600">
              <a:cs typeface="Arial"/>
            </a:endParaRPr>
          </a:p>
        </p:txBody>
      </p:sp>
      <p:sp>
        <p:nvSpPr>
          <p:cNvPr id="6" name="TextBox 5">
            <a:extLst>
              <a:ext uri="{FF2B5EF4-FFF2-40B4-BE49-F238E27FC236}">
                <a16:creationId xmlns:a16="http://schemas.microsoft.com/office/drawing/2014/main" id="{6FBD489F-1851-786A-55AA-D731F30943C0}"/>
              </a:ext>
            </a:extLst>
          </p:cNvPr>
          <p:cNvSpPr txBox="1"/>
          <p:nvPr/>
        </p:nvSpPr>
        <p:spPr>
          <a:xfrm>
            <a:off x="270788" y="970998"/>
            <a:ext cx="1249735" cy="3693319"/>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rgbClr val="5621DF"/>
                </a:solidFill>
              </a:rPr>
              <a:t>MAM-P Ch 4.8</a:t>
            </a:r>
            <a:endParaRPr lang="en-GB" b="1">
              <a:solidFill>
                <a:srgbClr val="5621DF"/>
              </a:solidFill>
              <a:cs typeface="Aria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p:txBody>
      </p:sp>
      <p:grpSp>
        <p:nvGrpSpPr>
          <p:cNvPr id="31" name="Group 30">
            <a:extLst>
              <a:ext uri="{FF2B5EF4-FFF2-40B4-BE49-F238E27FC236}">
                <a16:creationId xmlns:a16="http://schemas.microsoft.com/office/drawing/2014/main" id="{999BAD53-529C-C356-52EA-1F9FFCC67BE7}"/>
              </a:ext>
            </a:extLst>
          </p:cNvPr>
          <p:cNvGrpSpPr/>
          <p:nvPr/>
        </p:nvGrpSpPr>
        <p:grpSpPr>
          <a:xfrm>
            <a:off x="2388591" y="2831534"/>
            <a:ext cx="6072553" cy="206943"/>
            <a:chOff x="2388591" y="2831534"/>
            <a:chExt cx="6072553" cy="206943"/>
          </a:xfrm>
        </p:grpSpPr>
        <p:cxnSp>
          <p:nvCxnSpPr>
            <p:cNvPr id="13" name="Straight Arrow Connector 12">
              <a:extLst>
                <a:ext uri="{FF2B5EF4-FFF2-40B4-BE49-F238E27FC236}">
                  <a16:creationId xmlns:a16="http://schemas.microsoft.com/office/drawing/2014/main" id="{837A3B13-E81E-C095-BD91-CA0CEF6ED0F3}"/>
                </a:ext>
              </a:extLst>
            </p:cNvPr>
            <p:cNvCxnSpPr/>
            <p:nvPr/>
          </p:nvCxnSpPr>
          <p:spPr>
            <a:xfrm>
              <a:off x="2388591" y="2934511"/>
              <a:ext cx="6072553" cy="54707"/>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14" name="Oval 13">
              <a:extLst>
                <a:ext uri="{FF2B5EF4-FFF2-40B4-BE49-F238E27FC236}">
                  <a16:creationId xmlns:a16="http://schemas.microsoft.com/office/drawing/2014/main" id="{2A3F833D-677E-808D-B30D-6DB50814AE5E}"/>
                </a:ext>
              </a:extLst>
            </p:cNvPr>
            <p:cNvSpPr/>
            <p:nvPr/>
          </p:nvSpPr>
          <p:spPr>
            <a:xfrm>
              <a:off x="3256538" y="2895929"/>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32D747B-345E-7196-1AAA-C464AB6B178F}"/>
                </a:ext>
              </a:extLst>
            </p:cNvPr>
            <p:cNvSpPr/>
            <p:nvPr/>
          </p:nvSpPr>
          <p:spPr>
            <a:xfrm>
              <a:off x="3632172" y="2906661"/>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D5CDCF-6FAE-4C6B-A52A-2CB4DAEF3652}"/>
                </a:ext>
              </a:extLst>
            </p:cNvPr>
            <p:cNvSpPr/>
            <p:nvPr/>
          </p:nvSpPr>
          <p:spPr>
            <a:xfrm>
              <a:off x="4447834" y="2917394"/>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7627F74-D1B7-FD4B-2210-259BE4134A3E}"/>
                </a:ext>
              </a:extLst>
            </p:cNvPr>
            <p:cNvSpPr/>
            <p:nvPr/>
          </p:nvSpPr>
          <p:spPr>
            <a:xfrm>
              <a:off x="4490764" y="2863732"/>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914548-7A09-5E56-3DB4-9622B005682B}"/>
                </a:ext>
              </a:extLst>
            </p:cNvPr>
            <p:cNvSpPr/>
            <p:nvPr/>
          </p:nvSpPr>
          <p:spPr>
            <a:xfrm>
              <a:off x="4512228" y="2949591"/>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1A92347-F3EC-215C-1ED2-2015B774BD9F}"/>
                </a:ext>
              </a:extLst>
            </p:cNvPr>
            <p:cNvSpPr/>
            <p:nvPr/>
          </p:nvSpPr>
          <p:spPr>
            <a:xfrm>
              <a:off x="4565890" y="2895929"/>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E71AF1B-501E-553F-FD62-789767AF9867}"/>
                </a:ext>
              </a:extLst>
            </p:cNvPr>
            <p:cNvSpPr/>
            <p:nvPr/>
          </p:nvSpPr>
          <p:spPr>
            <a:xfrm>
              <a:off x="4576623" y="2960324"/>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C31F8D0-80DC-6C9E-E321-E60FA3629133}"/>
                </a:ext>
              </a:extLst>
            </p:cNvPr>
            <p:cNvSpPr/>
            <p:nvPr/>
          </p:nvSpPr>
          <p:spPr>
            <a:xfrm>
              <a:off x="4555157" y="2831534"/>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7991AFA-A4C1-5C54-E476-841D509C7425}"/>
                </a:ext>
              </a:extLst>
            </p:cNvPr>
            <p:cNvSpPr/>
            <p:nvPr/>
          </p:nvSpPr>
          <p:spPr>
            <a:xfrm>
              <a:off x="5295693" y="2917394"/>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ACB70E-B4CB-4FA5-0077-2979D9F3CE84}"/>
                </a:ext>
              </a:extLst>
            </p:cNvPr>
            <p:cNvSpPr/>
            <p:nvPr/>
          </p:nvSpPr>
          <p:spPr>
            <a:xfrm>
              <a:off x="5907440" y="2928126"/>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A65C6B7-9D24-B9C1-E1F3-848E4060E85C}"/>
                </a:ext>
              </a:extLst>
            </p:cNvPr>
            <p:cNvSpPr/>
            <p:nvPr/>
          </p:nvSpPr>
          <p:spPr>
            <a:xfrm>
              <a:off x="5961102" y="2938858"/>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B9E029E-0BCE-9466-ED45-8C374ABF648C}"/>
                </a:ext>
              </a:extLst>
            </p:cNvPr>
            <p:cNvSpPr/>
            <p:nvPr/>
          </p:nvSpPr>
          <p:spPr>
            <a:xfrm>
              <a:off x="5961102" y="2895929"/>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3A47120-C7C8-9C5B-1D6C-D1FEAD0A2604}"/>
                </a:ext>
              </a:extLst>
            </p:cNvPr>
            <p:cNvSpPr/>
            <p:nvPr/>
          </p:nvSpPr>
          <p:spPr>
            <a:xfrm>
              <a:off x="6004031" y="2949591"/>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14769F0-BFC4-0267-83FC-DDE653015425}"/>
                </a:ext>
              </a:extLst>
            </p:cNvPr>
            <p:cNvSpPr/>
            <p:nvPr/>
          </p:nvSpPr>
          <p:spPr>
            <a:xfrm>
              <a:off x="6036229" y="2895929"/>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44A6EA0-1DFD-89B5-D529-6746C4BE440B}"/>
                </a:ext>
              </a:extLst>
            </p:cNvPr>
            <p:cNvSpPr/>
            <p:nvPr/>
          </p:nvSpPr>
          <p:spPr>
            <a:xfrm>
              <a:off x="7120200" y="2938859"/>
              <a:ext cx="78153" cy="7815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8026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2960D-E9E9-B4ED-78D2-353F83CE0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52350-A1FB-B364-B294-7CB9EC36C126}"/>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5BF59660-A346-D397-BA0E-C00A796D8594}"/>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23CB58-3EA7-31A5-A32D-4DACFE0DB288}"/>
              </a:ext>
            </a:extLst>
          </p:cNvPr>
          <p:cNvSpPr/>
          <p:nvPr/>
        </p:nvSpPr>
        <p:spPr>
          <a:xfrm>
            <a:off x="270788" y="254691"/>
            <a:ext cx="11240087" cy="6603309"/>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a:extLst>
              <a:ext uri="{FF2B5EF4-FFF2-40B4-BE49-F238E27FC236}">
                <a16:creationId xmlns:a16="http://schemas.microsoft.com/office/drawing/2014/main" id="{3A4D51DA-4E88-2973-3AE9-80A3F42A4AF4}"/>
              </a:ext>
            </a:extLst>
          </p:cNvPr>
          <p:cNvSpPr txBox="1">
            <a:spLocks/>
          </p:cNvSpPr>
          <p:nvPr/>
        </p:nvSpPr>
        <p:spPr>
          <a:xfrm>
            <a:off x="380984" y="378955"/>
            <a:ext cx="11498024" cy="487431"/>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a:lstStyle>
          <a:p>
            <a:r>
              <a:rPr lang="en-GB" dirty="0"/>
              <a:t>Deferments of Preventative Maintenance </a:t>
            </a:r>
            <a:r>
              <a:rPr lang="en-GB" sz="1800" i="1" dirty="0"/>
              <a:t>(MAM-P Chapter 4.8)</a:t>
            </a:r>
            <a:endParaRPr lang="en-GB" i="1" dirty="0"/>
          </a:p>
        </p:txBody>
      </p:sp>
      <p:sp>
        <p:nvSpPr>
          <p:cNvPr id="10" name="TextBox 9">
            <a:extLst>
              <a:ext uri="{FF2B5EF4-FFF2-40B4-BE49-F238E27FC236}">
                <a16:creationId xmlns:a16="http://schemas.microsoft.com/office/drawing/2014/main" id="{F748C223-121D-A8B1-0A67-665BBED3EAB1}"/>
              </a:ext>
            </a:extLst>
          </p:cNvPr>
          <p:cNvSpPr txBox="1"/>
          <p:nvPr/>
        </p:nvSpPr>
        <p:spPr>
          <a:xfrm>
            <a:off x="380984" y="914398"/>
            <a:ext cx="11705040" cy="3185487"/>
          </a:xfrm>
          <a:prstGeom prst="rect">
            <a:avLst/>
          </a:prstGeom>
          <a:noFill/>
        </p:spPr>
        <p:txBody>
          <a:bodyPr wrap="square" rtlCol="0">
            <a:spAutoFit/>
          </a:bodyPr>
          <a:lstStyle/>
          <a:p>
            <a:r>
              <a:rPr lang="en-GB" dirty="0"/>
              <a:t>PM Deferments – Unless otherwise directed by TAA or Mil CAM </a:t>
            </a:r>
            <a:r>
              <a:rPr lang="en-GB" b="1" dirty="0"/>
              <a:t>Authorisation MAMP-H802 </a:t>
            </a:r>
            <a:r>
              <a:rPr lang="en-GB" dirty="0"/>
              <a:t>is</a:t>
            </a:r>
            <a:r>
              <a:rPr lang="en-GB" b="1" dirty="0"/>
              <a:t> </a:t>
            </a:r>
            <a:r>
              <a:rPr lang="en-GB" dirty="0"/>
              <a:t>needed for an individual who has to consider such deferment</a:t>
            </a:r>
          </a:p>
          <a:p>
            <a:endParaRPr lang="en-GB" sz="1050" dirty="0"/>
          </a:p>
          <a:p>
            <a:r>
              <a:rPr lang="en-GB" dirty="0"/>
              <a:t>PM Deferment Constraints:</a:t>
            </a:r>
          </a:p>
          <a:p>
            <a:endParaRPr lang="en-GB" sz="1050" dirty="0"/>
          </a:p>
          <a:p>
            <a:pPr marL="266700" indent="-266700"/>
            <a:r>
              <a:rPr lang="en-GB" dirty="0"/>
              <a:t>	PM Activity is one that the authoriser is ultimately responsible for, if not authority level K, TAA and/or </a:t>
            </a:r>
            <a:r>
              <a:rPr lang="en-GB" dirty="0" err="1"/>
              <a:t>MilCAM</a:t>
            </a:r>
            <a:r>
              <a:rPr lang="en-GB" dirty="0"/>
              <a:t> authorisation needed.</a:t>
            </a:r>
          </a:p>
          <a:p>
            <a:pPr marL="266700" indent="-266700"/>
            <a:endParaRPr lang="en-GB" dirty="0"/>
          </a:p>
          <a:p>
            <a:pPr marL="266700" indent="-266700"/>
            <a:r>
              <a:rPr lang="en-GB" dirty="0"/>
              <a:t>	Upper usage hour or calendar limits for deferment are not exceeded.</a:t>
            </a:r>
          </a:p>
          <a:p>
            <a:pPr marL="266700" indent="-266700"/>
            <a:endParaRPr lang="en-GB" dirty="0"/>
          </a:p>
          <a:p>
            <a:pPr marL="266700" indent="-266700"/>
            <a:r>
              <a:rPr lang="en-GB" dirty="0"/>
              <a:t>	Survival equipment and AEA PM may only be extended by people holding level K authority (MAMP-K1008 – Approve Local Manufacture of parts for Air System and Airborne Equipment)</a:t>
            </a:r>
          </a:p>
        </p:txBody>
      </p:sp>
    </p:spTree>
    <p:extLst>
      <p:ext uri="{BB962C8B-B14F-4D97-AF65-F5344CB8AC3E}">
        <p14:creationId xmlns:p14="http://schemas.microsoft.com/office/powerpoint/2010/main" val="213408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7E56-7929-86AA-86C0-DD3519168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89BD1-5536-20DB-FA04-DEAA50F60A2C}"/>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9D537659-FB11-F903-FC60-9BCAB3F88EED}"/>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83C9E9F-7FC8-DBC2-5F94-D7A41E8B57D9}"/>
              </a:ext>
            </a:extLst>
          </p:cNvPr>
          <p:cNvSpPr/>
          <p:nvPr/>
        </p:nvSpPr>
        <p:spPr>
          <a:xfrm>
            <a:off x="270788" y="254691"/>
            <a:ext cx="11240087" cy="6603309"/>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a:extLst>
              <a:ext uri="{FF2B5EF4-FFF2-40B4-BE49-F238E27FC236}">
                <a16:creationId xmlns:a16="http://schemas.microsoft.com/office/drawing/2014/main" id="{BEBD1247-7F2E-FC41-7F27-7D4B386A8B2C}"/>
              </a:ext>
            </a:extLst>
          </p:cNvPr>
          <p:cNvSpPr txBox="1">
            <a:spLocks/>
          </p:cNvSpPr>
          <p:nvPr/>
        </p:nvSpPr>
        <p:spPr>
          <a:xfrm>
            <a:off x="380984" y="378955"/>
            <a:ext cx="11498024" cy="487431"/>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a:lstStyle>
          <a:p>
            <a:r>
              <a:rPr lang="en-GB" dirty="0"/>
              <a:t>Deferments of Corrective Maintenance </a:t>
            </a:r>
            <a:r>
              <a:rPr lang="en-GB" sz="1800" i="1" dirty="0"/>
              <a:t>(MAM-P Chapter 4.8)</a:t>
            </a:r>
            <a:endParaRPr lang="en-GB" i="1" dirty="0"/>
          </a:p>
        </p:txBody>
      </p:sp>
      <p:sp>
        <p:nvSpPr>
          <p:cNvPr id="10" name="TextBox 9">
            <a:extLst>
              <a:ext uri="{FF2B5EF4-FFF2-40B4-BE49-F238E27FC236}">
                <a16:creationId xmlns:a16="http://schemas.microsoft.com/office/drawing/2014/main" id="{5DF70040-EB63-194B-B887-AB0CAE033833}"/>
              </a:ext>
            </a:extLst>
          </p:cNvPr>
          <p:cNvSpPr txBox="1"/>
          <p:nvPr/>
        </p:nvSpPr>
        <p:spPr>
          <a:xfrm>
            <a:off x="352848" y="1139481"/>
            <a:ext cx="11839152" cy="5678478"/>
          </a:xfrm>
          <a:prstGeom prst="rect">
            <a:avLst/>
          </a:prstGeom>
          <a:noFill/>
        </p:spPr>
        <p:txBody>
          <a:bodyPr wrap="square" lIns="91440" tIns="45720" rIns="91440" bIns="45720" rtlCol="0" anchor="t">
            <a:spAutoFit/>
          </a:bodyPr>
          <a:lstStyle/>
          <a:p>
            <a:r>
              <a:rPr lang="en-GB" dirty="0"/>
              <a:t>CM Deferments carry risk – </a:t>
            </a:r>
            <a:r>
              <a:rPr lang="en-GB" b="1" dirty="0"/>
              <a:t>Authorisation MAMP-G703 </a:t>
            </a:r>
            <a:r>
              <a:rPr lang="en-GB" dirty="0"/>
              <a:t>needed for individual who has to consider such deferment</a:t>
            </a:r>
          </a:p>
          <a:p>
            <a:endParaRPr lang="en-GB" sz="1050" dirty="0"/>
          </a:p>
          <a:p>
            <a:r>
              <a:rPr lang="en-GB" dirty="0"/>
              <a:t>Deferrable Corrective Maintenance include:</a:t>
            </a:r>
          </a:p>
          <a:p>
            <a:endParaRPr lang="en-GB" sz="1050" dirty="0"/>
          </a:p>
          <a:p>
            <a:pPr marL="266700" indent="-266700"/>
            <a:r>
              <a:rPr lang="en-GB" dirty="0"/>
              <a:t>	</a:t>
            </a:r>
            <a:r>
              <a:rPr lang="en-GB" b="1" dirty="0"/>
              <a:t>Faults and damage defined as acceptable within limits stated in the TI </a:t>
            </a:r>
            <a:r>
              <a:rPr lang="en-GB" dirty="0"/>
              <a:t>– Informed by the DO or TAA with defined limits published in the TI for which deferred rectification is authorised or not needed.  Lowest risk.</a:t>
            </a:r>
          </a:p>
          <a:p>
            <a:r>
              <a:rPr lang="en-GB" dirty="0"/>
              <a:t>	</a:t>
            </a:r>
          </a:p>
          <a:p>
            <a:pPr marL="266700" indent="-266700"/>
            <a:r>
              <a:rPr lang="en-GB" dirty="0"/>
              <a:t>	</a:t>
            </a:r>
            <a:r>
              <a:rPr lang="en-GB" b="1" dirty="0"/>
              <a:t>Out of Limits Fault Damage </a:t>
            </a:r>
            <a:r>
              <a:rPr lang="en-GB" dirty="0"/>
              <a:t>– These are beyond DO or TAA defined limits and would usually require immediate rectification so carry an increased level of risk.  May need to consider flight limitations to mitigate with the requirement to operate being clearly recognised as outweighing the additional airworthiness risk.  Such cases will need to be referred to the TAA and Mil CAMO ASAP.</a:t>
            </a:r>
          </a:p>
          <a:p>
            <a:pPr marL="266700" indent="-266700"/>
            <a:endParaRPr lang="en-GB" b="1" dirty="0"/>
          </a:p>
          <a:p>
            <a:pPr marL="266700" indent="-266700"/>
            <a:r>
              <a:rPr lang="en-GB" b="1" dirty="0"/>
              <a:t>	Faults and damage for which no limits are given </a:t>
            </a:r>
            <a:r>
              <a:rPr lang="en-GB" dirty="0"/>
              <a:t>– Faults and damage are not addressed in the TI so Risk Assessment will require more mitigation factors being considered (provided in the MAM-P) with a clear understanding that the requirement to operate outweighs the Airworthiness Risk before any deferment is granted. The authoriser informs the </a:t>
            </a:r>
            <a:r>
              <a:rPr lang="en-GB" dirty="0" err="1"/>
              <a:t>MiL</a:t>
            </a:r>
            <a:r>
              <a:rPr lang="en-GB" dirty="0"/>
              <a:t> CAMO as soon as practicable.</a:t>
            </a:r>
            <a:endParaRPr lang="en-GB" dirty="0">
              <a:cs typeface="Arial"/>
            </a:endParaRPr>
          </a:p>
          <a:p>
            <a:pPr marL="266700" indent="-266700"/>
            <a:r>
              <a:rPr lang="en-GB" dirty="0"/>
              <a:t>	</a:t>
            </a:r>
          </a:p>
          <a:p>
            <a:pPr marL="266700" indent="-266700"/>
            <a:r>
              <a:rPr lang="en-GB" dirty="0"/>
              <a:t>	</a:t>
            </a:r>
            <a:r>
              <a:rPr lang="en-GB" b="1" dirty="0"/>
              <a:t>Maintenance activities that necessarily deviate from the TI </a:t>
            </a:r>
            <a:r>
              <a:rPr lang="en-GB" dirty="0"/>
              <a:t>– Due to resource or unworkable TI the activity should remain incomplete under normal circumstances.  However where there is an operational imperative the maintenance activity may need to be carried out with the </a:t>
            </a:r>
            <a:r>
              <a:rPr lang="en-GB" dirty="0" err="1"/>
              <a:t>MiL</a:t>
            </a:r>
            <a:r>
              <a:rPr lang="en-GB" dirty="0"/>
              <a:t> CAMO managing the deviation from a Continuing Airworthiness perspective engaging with the TAA as required.</a:t>
            </a:r>
          </a:p>
        </p:txBody>
      </p:sp>
    </p:spTree>
    <p:extLst>
      <p:ext uri="{BB962C8B-B14F-4D97-AF65-F5344CB8AC3E}">
        <p14:creationId xmlns:p14="http://schemas.microsoft.com/office/powerpoint/2010/main" val="358454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3A148-0E7C-78DF-C60D-103A703F8E8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40E58A3-CE85-06CC-80AD-E4F94E04993E}"/>
              </a:ext>
            </a:extLst>
          </p:cNvPr>
          <p:cNvSpPr txBox="1">
            <a:spLocks/>
          </p:cNvSpPr>
          <p:nvPr/>
        </p:nvSpPr>
        <p:spPr>
          <a:xfrm>
            <a:off x="8907832" y="2590799"/>
            <a:ext cx="2164915" cy="34004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a:lstStyle>
          <a:p>
            <a:pPr algn="ctr"/>
            <a:r>
              <a:rPr lang="en-GB"/>
              <a:t>Good but it could be better</a:t>
            </a:r>
          </a:p>
        </p:txBody>
      </p:sp>
      <p:pic>
        <p:nvPicPr>
          <p:cNvPr id="4" name="Picture 3" descr="A military jet flying over a valley&#10;&#10;AI-generated content may be incorrect.">
            <a:extLst>
              <a:ext uri="{FF2B5EF4-FFF2-40B4-BE49-F238E27FC236}">
                <a16:creationId xmlns:a16="http://schemas.microsoft.com/office/drawing/2014/main" id="{66352D21-4B48-28BF-1F30-5DFAA4EBB17F}"/>
              </a:ext>
            </a:extLst>
          </p:cNvPr>
          <p:cNvPicPr>
            <a:picLocks noChangeAspect="1"/>
          </p:cNvPicPr>
          <p:nvPr/>
        </p:nvPicPr>
        <p:blipFill>
          <a:blip r:embed="rId3"/>
          <a:stretch>
            <a:fillRect/>
          </a:stretch>
        </p:blipFill>
        <p:spPr>
          <a:xfrm>
            <a:off x="270788" y="373959"/>
            <a:ext cx="8258175" cy="6229350"/>
          </a:xfrm>
          <a:prstGeom prst="rect">
            <a:avLst/>
          </a:prstGeom>
        </p:spPr>
      </p:pic>
      <p:sp>
        <p:nvSpPr>
          <p:cNvPr id="2" name="Footer Placeholder 1">
            <a:extLst>
              <a:ext uri="{FF2B5EF4-FFF2-40B4-BE49-F238E27FC236}">
                <a16:creationId xmlns:a16="http://schemas.microsoft.com/office/drawing/2014/main" id="{8BA5DF2A-BD82-82F1-4CD6-E69D52C6EAB6}"/>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764253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0A131-E27B-CF53-CD1C-1E4EAEC67F4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CC10162-C38E-0512-509D-0FBC35388D6E}"/>
              </a:ext>
            </a:extLst>
          </p:cNvPr>
          <p:cNvSpPr/>
          <p:nvPr/>
        </p:nvSpPr>
        <p:spPr>
          <a:xfrm>
            <a:off x="0" y="0"/>
            <a:ext cx="12192000" cy="6363473"/>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D5B0D38-2DC6-3C29-DD16-AB5EFCD975AD}"/>
              </a:ext>
            </a:extLst>
          </p:cNvPr>
          <p:cNvSpPr>
            <a:spLocks noGrp="1"/>
          </p:cNvSpPr>
          <p:nvPr>
            <p:ph type="title"/>
          </p:nvPr>
        </p:nvSpPr>
        <p:spPr/>
        <p:txBody>
          <a:bodyPr>
            <a:normAutofit fontScale="90000"/>
          </a:bodyPr>
          <a:lstStyle/>
          <a:p>
            <a:r>
              <a:rPr lang="en-GB" dirty="0"/>
              <a:t>Changes to Design</a:t>
            </a:r>
          </a:p>
        </p:txBody>
      </p:sp>
      <p:pic>
        <p:nvPicPr>
          <p:cNvPr id="3" name="Picture 2">
            <a:extLst>
              <a:ext uri="{FF2B5EF4-FFF2-40B4-BE49-F238E27FC236}">
                <a16:creationId xmlns:a16="http://schemas.microsoft.com/office/drawing/2014/main" id="{97ECD746-B7DB-215F-E36E-F71BF4E17CFF}"/>
              </a:ext>
            </a:extLst>
          </p:cNvPr>
          <p:cNvPicPr>
            <a:picLocks noChangeAspect="1"/>
          </p:cNvPicPr>
          <p:nvPr/>
        </p:nvPicPr>
        <p:blipFill>
          <a:blip r:embed="rId3"/>
          <a:stretch>
            <a:fillRect/>
          </a:stretch>
        </p:blipFill>
        <p:spPr>
          <a:xfrm>
            <a:off x="847725" y="1101718"/>
            <a:ext cx="10334625" cy="5118880"/>
          </a:xfrm>
          <a:prstGeom prst="rect">
            <a:avLst/>
          </a:prstGeom>
        </p:spPr>
      </p:pic>
    </p:spTree>
    <p:extLst>
      <p:ext uri="{BB962C8B-B14F-4D97-AF65-F5344CB8AC3E}">
        <p14:creationId xmlns:p14="http://schemas.microsoft.com/office/powerpoint/2010/main" val="347035855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C2C27-5DC5-6962-245C-A022A0F9A41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27CC0A1-EFEE-F40A-AC4A-8FACBC7E62BA}"/>
              </a:ext>
            </a:extLst>
          </p:cNvPr>
          <p:cNvSpPr/>
          <p:nvPr/>
        </p:nvSpPr>
        <p:spPr>
          <a:xfrm>
            <a:off x="0" y="0"/>
            <a:ext cx="12192000" cy="6858000"/>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484AD6-6B31-53CE-71E9-0C1B597646F7}"/>
              </a:ext>
            </a:extLst>
          </p:cNvPr>
          <p:cNvSpPr>
            <a:spLocks noGrp="1"/>
          </p:cNvSpPr>
          <p:nvPr>
            <p:ph type="title"/>
          </p:nvPr>
        </p:nvSpPr>
        <p:spPr/>
        <p:txBody>
          <a:bodyPr>
            <a:normAutofit fontScale="90000"/>
          </a:bodyPr>
          <a:lstStyle/>
          <a:p>
            <a:r>
              <a:rPr lang="en-GB" dirty="0"/>
              <a:t>Design Change Forums</a:t>
            </a:r>
          </a:p>
        </p:txBody>
      </p:sp>
      <p:pic>
        <p:nvPicPr>
          <p:cNvPr id="11" name="Picture 10">
            <a:extLst>
              <a:ext uri="{FF2B5EF4-FFF2-40B4-BE49-F238E27FC236}">
                <a16:creationId xmlns:a16="http://schemas.microsoft.com/office/drawing/2014/main" id="{AC630AAC-7DD5-AE7D-A99C-48C5DD5065E6}"/>
              </a:ext>
            </a:extLst>
          </p:cNvPr>
          <p:cNvPicPr>
            <a:picLocks noChangeAspect="1"/>
          </p:cNvPicPr>
          <p:nvPr/>
        </p:nvPicPr>
        <p:blipFill>
          <a:blip r:embed="rId3"/>
          <a:srcRect t="51049"/>
          <a:stretch/>
        </p:blipFill>
        <p:spPr>
          <a:xfrm>
            <a:off x="824036" y="4171520"/>
            <a:ext cx="10239375" cy="2450159"/>
          </a:xfrm>
          <a:prstGeom prst="rect">
            <a:avLst/>
          </a:prstGeom>
        </p:spPr>
      </p:pic>
      <p:sp>
        <p:nvSpPr>
          <p:cNvPr id="12" name="Rectangle 11">
            <a:extLst>
              <a:ext uri="{FF2B5EF4-FFF2-40B4-BE49-F238E27FC236}">
                <a16:creationId xmlns:a16="http://schemas.microsoft.com/office/drawing/2014/main" id="{F2B3B0D3-34C4-E293-78EA-B7C5B57EDEB0}"/>
              </a:ext>
            </a:extLst>
          </p:cNvPr>
          <p:cNvSpPr/>
          <p:nvPr/>
        </p:nvSpPr>
        <p:spPr>
          <a:xfrm>
            <a:off x="1228724" y="1038386"/>
            <a:ext cx="10747103" cy="730515"/>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effectLst/>
              </a:rPr>
              <a:t>The Type Airworthiness Authority (TAA) shall manage the Configuration of their Air System (and related Products, Parts, Appliances), Airborne Equipment and ALW </a:t>
            </a:r>
            <a:r>
              <a:rPr lang="en-US" err="1">
                <a:solidFill>
                  <a:schemeClr val="tx1"/>
                </a:solidFill>
                <a:effectLst/>
              </a:rPr>
              <a:t>iaw</a:t>
            </a:r>
            <a:r>
              <a:rPr lang="en-US">
                <a:solidFill>
                  <a:schemeClr val="tx1"/>
                </a:solidFill>
                <a:effectLst/>
              </a:rPr>
              <a:t> an agreed Configuration Management Plan (CMP) under the oversight of an established design Configuration governance system.</a:t>
            </a:r>
            <a:endParaRPr lang="en-GB">
              <a:solidFill>
                <a:schemeClr val="tx1"/>
              </a:solidFill>
            </a:endParaRPr>
          </a:p>
        </p:txBody>
      </p:sp>
      <p:sp>
        <p:nvSpPr>
          <p:cNvPr id="13" name="Rectangle 12">
            <a:extLst>
              <a:ext uri="{FF2B5EF4-FFF2-40B4-BE49-F238E27FC236}">
                <a16:creationId xmlns:a16="http://schemas.microsoft.com/office/drawing/2014/main" id="{BB13AF73-CEED-86C0-7464-6DDBE69A8106}"/>
              </a:ext>
            </a:extLst>
          </p:cNvPr>
          <p:cNvSpPr/>
          <p:nvPr/>
        </p:nvSpPr>
        <p:spPr>
          <a:xfrm>
            <a:off x="1228724" y="2357534"/>
            <a:ext cx="4715000" cy="1238250"/>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effectLst/>
              </a:rPr>
              <a:t>Prior to the Design Records being brought Under Military Control (UMC), the TAA or Commodity CE should establish the Local Technical Committee (LTC), ensuring that Terms of Reference are agreed by the CCB and detailed in the CMP.</a:t>
            </a:r>
            <a:endParaRPr lang="en-GB">
              <a:solidFill>
                <a:schemeClr val="tx1"/>
              </a:solidFill>
            </a:endParaRPr>
          </a:p>
        </p:txBody>
      </p:sp>
      <p:sp>
        <p:nvSpPr>
          <p:cNvPr id="14" name="Rectangle 13">
            <a:extLst>
              <a:ext uri="{FF2B5EF4-FFF2-40B4-BE49-F238E27FC236}">
                <a16:creationId xmlns:a16="http://schemas.microsoft.com/office/drawing/2014/main" id="{DEE5958C-DDBD-6883-F782-34A86B7B3A18}"/>
              </a:ext>
            </a:extLst>
          </p:cNvPr>
          <p:cNvSpPr/>
          <p:nvPr/>
        </p:nvSpPr>
        <p:spPr>
          <a:xfrm>
            <a:off x="7134225" y="2438893"/>
            <a:ext cx="4810246" cy="1252135"/>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effectLst/>
              </a:rPr>
              <a:t>A governance system should be established comprising of Configuration Control Boards (CCB)3 and supporting committees as required to review and make decisions on changes to design and to ensure the effective delivery of the agreed change </a:t>
            </a:r>
            <a:r>
              <a:rPr lang="en-US" err="1">
                <a:solidFill>
                  <a:schemeClr val="tx1"/>
                </a:solidFill>
                <a:effectLst/>
              </a:rPr>
              <a:t>programme</a:t>
            </a:r>
            <a:r>
              <a:rPr lang="en-US">
                <a:solidFill>
                  <a:schemeClr val="tx1"/>
                </a:solidFill>
                <a:effectLst/>
              </a:rPr>
              <a:t>.</a:t>
            </a:r>
            <a:endParaRPr lang="en-GB">
              <a:solidFill>
                <a:schemeClr val="tx1"/>
              </a:solidFill>
            </a:endParaRPr>
          </a:p>
        </p:txBody>
      </p:sp>
      <p:pic>
        <p:nvPicPr>
          <p:cNvPr id="15" name="Picture 14">
            <a:extLst>
              <a:ext uri="{FF2B5EF4-FFF2-40B4-BE49-F238E27FC236}">
                <a16:creationId xmlns:a16="http://schemas.microsoft.com/office/drawing/2014/main" id="{5989EDE5-81DE-87EE-FF33-BBB1E4254E3B}"/>
              </a:ext>
            </a:extLst>
          </p:cNvPr>
          <p:cNvPicPr>
            <a:picLocks noChangeAspect="1"/>
          </p:cNvPicPr>
          <p:nvPr/>
        </p:nvPicPr>
        <p:blipFill>
          <a:blip r:embed="rId4"/>
          <a:stretch>
            <a:fillRect/>
          </a:stretch>
        </p:blipFill>
        <p:spPr>
          <a:xfrm>
            <a:off x="270788" y="1036298"/>
            <a:ext cx="847843" cy="704948"/>
          </a:xfrm>
          <a:prstGeom prst="rect">
            <a:avLst/>
          </a:prstGeom>
        </p:spPr>
      </p:pic>
      <p:pic>
        <p:nvPicPr>
          <p:cNvPr id="16" name="Picture 15">
            <a:extLst>
              <a:ext uri="{FF2B5EF4-FFF2-40B4-BE49-F238E27FC236}">
                <a16:creationId xmlns:a16="http://schemas.microsoft.com/office/drawing/2014/main" id="{D8DF4456-671B-5808-5A56-E7DF4605E468}"/>
              </a:ext>
            </a:extLst>
          </p:cNvPr>
          <p:cNvPicPr>
            <a:picLocks noChangeAspect="1"/>
          </p:cNvPicPr>
          <p:nvPr/>
        </p:nvPicPr>
        <p:blipFill>
          <a:blip r:embed="rId5"/>
          <a:stretch>
            <a:fillRect/>
          </a:stretch>
        </p:blipFill>
        <p:spPr>
          <a:xfrm>
            <a:off x="247529" y="2225000"/>
            <a:ext cx="866896" cy="1276528"/>
          </a:xfrm>
          <a:prstGeom prst="rect">
            <a:avLst/>
          </a:prstGeom>
        </p:spPr>
      </p:pic>
      <p:pic>
        <p:nvPicPr>
          <p:cNvPr id="17" name="Picture 16">
            <a:extLst>
              <a:ext uri="{FF2B5EF4-FFF2-40B4-BE49-F238E27FC236}">
                <a16:creationId xmlns:a16="http://schemas.microsoft.com/office/drawing/2014/main" id="{98FF1B56-7AE3-A417-243E-BDFEA5A483DA}"/>
              </a:ext>
            </a:extLst>
          </p:cNvPr>
          <p:cNvPicPr>
            <a:picLocks noChangeAspect="1"/>
          </p:cNvPicPr>
          <p:nvPr/>
        </p:nvPicPr>
        <p:blipFill>
          <a:blip r:embed="rId6"/>
          <a:stretch>
            <a:fillRect/>
          </a:stretch>
        </p:blipFill>
        <p:spPr>
          <a:xfrm>
            <a:off x="6096000" y="2225000"/>
            <a:ext cx="885949" cy="1305107"/>
          </a:xfrm>
          <a:prstGeom prst="rect">
            <a:avLst/>
          </a:prstGeom>
        </p:spPr>
      </p:pic>
    </p:spTree>
    <p:extLst>
      <p:ext uri="{BB962C8B-B14F-4D97-AF65-F5344CB8AC3E}">
        <p14:creationId xmlns:p14="http://schemas.microsoft.com/office/powerpoint/2010/main" val="399125776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32388-B64F-DC46-A4ED-6F020DC12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E3AA1-237F-0F10-1DC9-8E88E3D2FE98}"/>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9A04B344-C67F-8946-6177-88D022FC3F8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11384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C877-6682-07A2-C27E-7F97BEAFF55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C02F14E-C503-264D-2480-CA97D5F9B9AD}"/>
              </a:ext>
            </a:extLst>
          </p:cNvPr>
          <p:cNvSpPr/>
          <p:nvPr/>
        </p:nvSpPr>
        <p:spPr>
          <a:xfrm>
            <a:off x="2233407" y="2967335"/>
            <a:ext cx="7725192"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about the Docs?…</a:t>
            </a:r>
          </a:p>
        </p:txBody>
      </p:sp>
    </p:spTree>
    <p:extLst>
      <p:ext uri="{BB962C8B-B14F-4D97-AF65-F5344CB8AC3E}">
        <p14:creationId xmlns:p14="http://schemas.microsoft.com/office/powerpoint/2010/main" val="1876882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03C87-D65A-5891-E307-EDAB120020D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820BA5F-5872-A867-677D-987E41261A0F}"/>
              </a:ext>
            </a:extLst>
          </p:cNvPr>
          <p:cNvSpPr/>
          <p:nvPr/>
        </p:nvSpPr>
        <p:spPr>
          <a:xfrm>
            <a:off x="0" y="0"/>
            <a:ext cx="12192000" cy="6858000"/>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13B9A5E-47D0-1B14-9907-F62AF91D8CDD}"/>
              </a:ext>
            </a:extLst>
          </p:cNvPr>
          <p:cNvPicPr>
            <a:picLocks noChangeAspect="1"/>
          </p:cNvPicPr>
          <p:nvPr/>
        </p:nvPicPr>
        <p:blipFill>
          <a:blip r:embed="rId3"/>
          <a:srcRect l="40190"/>
          <a:stretch/>
        </p:blipFill>
        <p:spPr>
          <a:xfrm>
            <a:off x="4535137" y="158048"/>
            <a:ext cx="7292009" cy="6699952"/>
          </a:xfrm>
          <a:prstGeom prst="rect">
            <a:avLst/>
          </a:prstGeom>
        </p:spPr>
      </p:pic>
      <p:pic>
        <p:nvPicPr>
          <p:cNvPr id="4" name="Picture 3">
            <a:extLst>
              <a:ext uri="{FF2B5EF4-FFF2-40B4-BE49-F238E27FC236}">
                <a16:creationId xmlns:a16="http://schemas.microsoft.com/office/drawing/2014/main" id="{541AC9AE-6F68-FF9B-8CCD-82E5DE5767A0}"/>
              </a:ext>
            </a:extLst>
          </p:cNvPr>
          <p:cNvPicPr>
            <a:picLocks noChangeAspect="1"/>
          </p:cNvPicPr>
          <p:nvPr/>
        </p:nvPicPr>
        <p:blipFill>
          <a:blip r:embed="rId4"/>
          <a:stretch>
            <a:fillRect/>
          </a:stretch>
        </p:blipFill>
        <p:spPr>
          <a:xfrm>
            <a:off x="473347" y="4036485"/>
            <a:ext cx="4048690" cy="2524477"/>
          </a:xfrm>
          <a:prstGeom prst="rect">
            <a:avLst/>
          </a:prstGeom>
        </p:spPr>
      </p:pic>
      <p:sp>
        <p:nvSpPr>
          <p:cNvPr id="5" name="Flowchart: Alternate Process 4">
            <a:extLst>
              <a:ext uri="{FF2B5EF4-FFF2-40B4-BE49-F238E27FC236}">
                <a16:creationId xmlns:a16="http://schemas.microsoft.com/office/drawing/2014/main" id="{16956DBB-CD0A-8941-65C5-AD270FD95D01}"/>
              </a:ext>
            </a:extLst>
          </p:cNvPr>
          <p:cNvSpPr/>
          <p:nvPr/>
        </p:nvSpPr>
        <p:spPr>
          <a:xfrm>
            <a:off x="216172" y="583849"/>
            <a:ext cx="4800600" cy="3381375"/>
          </a:xfrm>
          <a:prstGeom prst="flowChartAlternateProcess">
            <a:avLst/>
          </a:prstGeom>
          <a:gradFill>
            <a:gsLst>
              <a:gs pos="0">
                <a:srgbClr val="FF0000"/>
              </a:gs>
              <a:gs pos="46000">
                <a:srgbClr val="FF6600"/>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GB" sz="1600">
              <a:latin typeface="+mj-lt"/>
            </a:endParaRPr>
          </a:p>
        </p:txBody>
      </p:sp>
      <p:sp>
        <p:nvSpPr>
          <p:cNvPr id="6" name="Rectangle 5">
            <a:extLst>
              <a:ext uri="{FF2B5EF4-FFF2-40B4-BE49-F238E27FC236}">
                <a16:creationId xmlns:a16="http://schemas.microsoft.com/office/drawing/2014/main" id="{E39C4A0A-FAB4-C1B6-0BF6-F43B91AAE402}"/>
              </a:ext>
            </a:extLst>
          </p:cNvPr>
          <p:cNvSpPr/>
          <p:nvPr/>
        </p:nvSpPr>
        <p:spPr>
          <a:xfrm>
            <a:off x="606697" y="821974"/>
            <a:ext cx="1390650" cy="2943225"/>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a:t>Regulation 1005(2)</a:t>
            </a:r>
          </a:p>
        </p:txBody>
      </p:sp>
      <p:sp>
        <p:nvSpPr>
          <p:cNvPr id="7" name="TextBox 6">
            <a:extLst>
              <a:ext uri="{FF2B5EF4-FFF2-40B4-BE49-F238E27FC236}">
                <a16:creationId xmlns:a16="http://schemas.microsoft.com/office/drawing/2014/main" id="{246797FD-A88E-EEB1-F11E-55D309154760}"/>
              </a:ext>
            </a:extLst>
          </p:cNvPr>
          <p:cNvSpPr txBox="1"/>
          <p:nvPr/>
        </p:nvSpPr>
        <p:spPr>
          <a:xfrm>
            <a:off x="1997347" y="1003918"/>
            <a:ext cx="2915215" cy="2677656"/>
          </a:xfrm>
          <a:prstGeom prst="rect">
            <a:avLst/>
          </a:prstGeom>
          <a:noFill/>
        </p:spPr>
        <p:txBody>
          <a:bodyPr wrap="square" rtlCol="0">
            <a:spAutoFit/>
          </a:bodyPr>
          <a:lstStyle/>
          <a:p>
            <a:pPr algn="just"/>
            <a:r>
              <a:rPr lang="en-US" sz="1400">
                <a:solidFill>
                  <a:schemeClr val="bg1"/>
                </a:solidFill>
                <a:effectLst/>
              </a:rPr>
              <a:t>For the procurement of Air Systems (including their Products, Parts and Appliances), Airborne Equipment (AE) 8, Air Launched Weapons (ALW), Aircrew Equipment Assemblies (AEA) 8 and Survival Equipment (SE), </a:t>
            </a:r>
            <a:r>
              <a:rPr lang="en-US" sz="1400" err="1">
                <a:solidFill>
                  <a:schemeClr val="bg1"/>
                </a:solidFill>
                <a:effectLst/>
              </a:rPr>
              <a:t>TAw</a:t>
            </a:r>
            <a:r>
              <a:rPr lang="en-US" sz="1400">
                <a:solidFill>
                  <a:schemeClr val="bg1"/>
                </a:solidFill>
                <a:effectLst/>
              </a:rPr>
              <a:t> management and Post-Design Services (PDS), the contracting organization shall only contract with a Competent Design Organization (DO)</a:t>
            </a:r>
            <a:endParaRPr lang="en-GB" sz="1400">
              <a:solidFill>
                <a:schemeClr val="bg1"/>
              </a:solidFill>
            </a:endParaRPr>
          </a:p>
        </p:txBody>
      </p:sp>
    </p:spTree>
    <p:extLst>
      <p:ext uri="{BB962C8B-B14F-4D97-AF65-F5344CB8AC3E}">
        <p14:creationId xmlns:p14="http://schemas.microsoft.com/office/powerpoint/2010/main" val="10690418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4E4B7-7258-ABB7-67EF-3E89EAE0EFC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2DBAC8-963D-F8EC-8CF3-8CCAA4492FD5}"/>
              </a:ext>
            </a:extLst>
          </p:cNvPr>
          <p:cNvSpPr/>
          <p:nvPr/>
        </p:nvSpPr>
        <p:spPr>
          <a:xfrm>
            <a:off x="0" y="0"/>
            <a:ext cx="12192000" cy="6858000"/>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BC81E6B-8C9D-67A3-6521-818C3907AAE8}"/>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125FED35-6B21-E4D8-6717-E6F7D1E60F95}"/>
              </a:ext>
            </a:extLst>
          </p:cNvPr>
          <p:cNvPicPr>
            <a:picLocks noChangeAspect="1"/>
          </p:cNvPicPr>
          <p:nvPr/>
        </p:nvPicPr>
        <p:blipFill>
          <a:blip r:embed="rId3"/>
          <a:stretch>
            <a:fillRect/>
          </a:stretch>
        </p:blipFill>
        <p:spPr>
          <a:xfrm>
            <a:off x="1386946" y="1138238"/>
            <a:ext cx="9418108" cy="4928080"/>
          </a:xfrm>
          <a:prstGeom prst="rect">
            <a:avLst/>
          </a:prstGeom>
        </p:spPr>
      </p:pic>
    </p:spTree>
    <p:extLst>
      <p:ext uri="{BB962C8B-B14F-4D97-AF65-F5344CB8AC3E}">
        <p14:creationId xmlns:p14="http://schemas.microsoft.com/office/powerpoint/2010/main" val="224667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8F2CE-FDF6-AFB5-5D10-6BF757D415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85AFA-6879-9715-39B8-69669F3F23E9}"/>
              </a:ext>
            </a:extLst>
          </p:cNvPr>
          <p:cNvSpPr>
            <a:spLocks noGrp="1"/>
          </p:cNvSpPr>
          <p:nvPr>
            <p:ph type="title"/>
          </p:nvPr>
        </p:nvSpPr>
        <p:spPr/>
        <p:txBody>
          <a:bodyPr>
            <a:normAutofit fontScale="90000"/>
          </a:bodyPr>
          <a:lstStyle/>
          <a:p>
            <a:r>
              <a:rPr lang="en-GB"/>
              <a:t>AET – Design Configuration Management</a:t>
            </a:r>
          </a:p>
        </p:txBody>
      </p:sp>
      <p:pic>
        <p:nvPicPr>
          <p:cNvPr id="3" name="Picture 2">
            <a:extLst>
              <a:ext uri="{FF2B5EF4-FFF2-40B4-BE49-F238E27FC236}">
                <a16:creationId xmlns:a16="http://schemas.microsoft.com/office/drawing/2014/main" id="{263E2EBF-6D92-D7B3-1B89-9F93E87E2D17}"/>
              </a:ext>
            </a:extLst>
          </p:cNvPr>
          <p:cNvPicPr>
            <a:picLocks noChangeAspect="1"/>
          </p:cNvPicPr>
          <p:nvPr/>
        </p:nvPicPr>
        <p:blipFill>
          <a:blip r:embed="rId3"/>
          <a:stretch>
            <a:fillRect/>
          </a:stretch>
        </p:blipFill>
        <p:spPr>
          <a:xfrm>
            <a:off x="1705866" y="1030858"/>
            <a:ext cx="8834884" cy="4796284"/>
          </a:xfrm>
          <a:prstGeom prst="rect">
            <a:avLst/>
          </a:prstGeom>
        </p:spPr>
      </p:pic>
    </p:spTree>
    <p:extLst>
      <p:ext uri="{BB962C8B-B14F-4D97-AF65-F5344CB8AC3E}">
        <p14:creationId xmlns:p14="http://schemas.microsoft.com/office/powerpoint/2010/main" val="280470742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BADF-71B9-25A9-9125-38C737D2F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6A31ED-DC21-990D-B21E-CE2CE7B6EA59}"/>
              </a:ext>
            </a:extLst>
          </p:cNvPr>
          <p:cNvSpPr>
            <a:spLocks noGrp="1"/>
          </p:cNvSpPr>
          <p:nvPr>
            <p:ph type="title"/>
          </p:nvPr>
        </p:nvSpPr>
        <p:spPr/>
        <p:txBody>
          <a:bodyPr>
            <a:normAutofit fontScale="90000"/>
          </a:bodyPr>
          <a:lstStyle/>
          <a:p>
            <a:endParaRPr lang="en-GB"/>
          </a:p>
        </p:txBody>
      </p:sp>
      <p:grpSp>
        <p:nvGrpSpPr>
          <p:cNvPr id="3" name="Group 2">
            <a:extLst>
              <a:ext uri="{FF2B5EF4-FFF2-40B4-BE49-F238E27FC236}">
                <a16:creationId xmlns:a16="http://schemas.microsoft.com/office/drawing/2014/main" id="{DC78CADC-669B-D5F0-CCF2-5B4466C28F4D}"/>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7042DE29-BFA4-4CE7-EE95-6C070254678A}"/>
                </a:ext>
              </a:extLst>
            </p:cNvPr>
            <p:cNvSpPr/>
            <p:nvPr/>
          </p:nvSpPr>
          <p:spPr>
            <a:xfrm>
              <a:off x="0" y="0"/>
              <a:ext cx="12192000" cy="6858000"/>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0F904F9-CD42-FAE7-FF2D-5894CAB63A2A}"/>
                </a:ext>
              </a:extLst>
            </p:cNvPr>
            <p:cNvSpPr/>
            <p:nvPr/>
          </p:nvSpPr>
          <p:spPr>
            <a:xfrm>
              <a:off x="0" y="250104"/>
              <a:ext cx="12192000" cy="365125"/>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A6B5199-9BE1-9917-EC8D-DB3FD7FDE3CF}"/>
                </a:ext>
              </a:extLst>
            </p:cNvPr>
            <p:cNvSpPr/>
            <p:nvPr/>
          </p:nvSpPr>
          <p:spPr>
            <a:xfrm>
              <a:off x="0" y="5459453"/>
              <a:ext cx="12192000" cy="1325563"/>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6731E7C-ED44-AC7D-B8E1-016254D859BB}"/>
                </a:ext>
              </a:extLst>
            </p:cNvPr>
            <p:cNvSpPr/>
            <p:nvPr/>
          </p:nvSpPr>
          <p:spPr>
            <a:xfrm>
              <a:off x="0" y="615229"/>
              <a:ext cx="118872" cy="4916891"/>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A6C8B1D-8DCA-0F53-AF69-164EE8CB5A4E}"/>
                </a:ext>
              </a:extLst>
            </p:cNvPr>
            <p:cNvSpPr/>
            <p:nvPr/>
          </p:nvSpPr>
          <p:spPr>
            <a:xfrm>
              <a:off x="12006072" y="615229"/>
              <a:ext cx="185928" cy="4916891"/>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813B47C3-1F78-B4E5-AEA9-10A9767372FD}"/>
              </a:ext>
            </a:extLst>
          </p:cNvPr>
          <p:cNvPicPr>
            <a:picLocks noChangeAspect="1"/>
          </p:cNvPicPr>
          <p:nvPr/>
        </p:nvPicPr>
        <p:blipFill>
          <a:blip r:embed="rId3"/>
          <a:stretch>
            <a:fillRect/>
          </a:stretch>
        </p:blipFill>
        <p:spPr>
          <a:xfrm>
            <a:off x="65833" y="852128"/>
            <a:ext cx="12060333" cy="5153744"/>
          </a:xfrm>
          <a:prstGeom prst="rect">
            <a:avLst/>
          </a:prstGeom>
        </p:spPr>
      </p:pic>
      <p:pic>
        <p:nvPicPr>
          <p:cNvPr id="10" name="Picture 9" descr="A blue sign with white text&#10;&#10;AI-generated content may be incorrect.">
            <a:hlinkClick r:id="rId4"/>
            <a:extLst>
              <a:ext uri="{FF2B5EF4-FFF2-40B4-BE49-F238E27FC236}">
                <a16:creationId xmlns:a16="http://schemas.microsoft.com/office/drawing/2014/main" id="{3912BB28-6ED4-E60F-B2E5-551CE465065C}"/>
              </a:ext>
            </a:extLst>
          </p:cNvPr>
          <p:cNvPicPr>
            <a:picLocks noChangeAspect="1"/>
          </p:cNvPicPr>
          <p:nvPr/>
        </p:nvPicPr>
        <p:blipFill>
          <a:blip r:embed="rId5"/>
          <a:stretch>
            <a:fillRect/>
          </a:stretch>
        </p:blipFill>
        <p:spPr>
          <a:xfrm>
            <a:off x="4076267" y="5736647"/>
            <a:ext cx="4472421" cy="787978"/>
          </a:xfrm>
          <a:prstGeom prst="rect">
            <a:avLst/>
          </a:prstGeom>
        </p:spPr>
      </p:pic>
    </p:spTree>
    <p:extLst>
      <p:ext uri="{BB962C8B-B14F-4D97-AF65-F5344CB8AC3E}">
        <p14:creationId xmlns:p14="http://schemas.microsoft.com/office/powerpoint/2010/main" val="105731358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81F8-E83F-569F-AEBE-7C6EB791C5A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1F794CF-1EBB-F60A-4A03-E9BFD2757ECF}"/>
              </a:ext>
            </a:extLst>
          </p:cNvPr>
          <p:cNvSpPr/>
          <p:nvPr/>
        </p:nvSpPr>
        <p:spPr>
          <a:xfrm>
            <a:off x="4977384" y="0"/>
            <a:ext cx="7214616" cy="2167128"/>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5C9235E-33C7-8C1D-938B-BE980C06274F}"/>
              </a:ext>
            </a:extLst>
          </p:cNvPr>
          <p:cNvSpPr>
            <a:spLocks noGrp="1"/>
          </p:cNvSpPr>
          <p:nvPr>
            <p:ph type="title"/>
          </p:nvPr>
        </p:nvSpPr>
        <p:spPr/>
        <p:txBody>
          <a:bodyPr>
            <a:normAutofit fontScale="90000"/>
          </a:bodyPr>
          <a:lstStyle/>
          <a:p>
            <a:endParaRPr lang="en-GB"/>
          </a:p>
        </p:txBody>
      </p:sp>
      <p:grpSp>
        <p:nvGrpSpPr>
          <p:cNvPr id="3" name="Group 2">
            <a:extLst>
              <a:ext uri="{FF2B5EF4-FFF2-40B4-BE49-F238E27FC236}">
                <a16:creationId xmlns:a16="http://schemas.microsoft.com/office/drawing/2014/main" id="{DBCFF036-D46D-218A-5312-C95BF455BEE5}"/>
              </a:ext>
            </a:extLst>
          </p:cNvPr>
          <p:cNvGrpSpPr/>
          <p:nvPr/>
        </p:nvGrpSpPr>
        <p:grpSpPr>
          <a:xfrm>
            <a:off x="0" y="0"/>
            <a:ext cx="12192000" cy="6858000"/>
            <a:chOff x="0" y="0"/>
            <a:chExt cx="12192000" cy="6858000"/>
          </a:xfrm>
        </p:grpSpPr>
        <p:grpSp>
          <p:nvGrpSpPr>
            <p:cNvPr id="4" name="Group 3">
              <a:extLst>
                <a:ext uri="{FF2B5EF4-FFF2-40B4-BE49-F238E27FC236}">
                  <a16:creationId xmlns:a16="http://schemas.microsoft.com/office/drawing/2014/main" id="{CE14C147-C19B-E9C4-D41D-9BF50111FF18}"/>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4E0C99F-9F29-267F-4029-96DE5E72C0A7}"/>
                  </a:ext>
                </a:extLst>
              </p:cNvPr>
              <p:cNvSpPr/>
              <p:nvPr/>
            </p:nvSpPr>
            <p:spPr>
              <a:xfrm>
                <a:off x="0" y="0"/>
                <a:ext cx="7214616" cy="2167128"/>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47B7F91-BEAD-31E0-C563-2277980C34D0}"/>
                  </a:ext>
                </a:extLst>
              </p:cNvPr>
              <p:cNvSpPr/>
              <p:nvPr/>
            </p:nvSpPr>
            <p:spPr>
              <a:xfrm>
                <a:off x="0" y="4690873"/>
                <a:ext cx="12192000" cy="2167127"/>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49DB26-5AFF-9C76-EB92-FC16640AE561}"/>
                  </a:ext>
                </a:extLst>
              </p:cNvPr>
              <p:cNvSpPr/>
              <p:nvPr/>
            </p:nvSpPr>
            <p:spPr>
              <a:xfrm>
                <a:off x="0" y="2167128"/>
                <a:ext cx="265176" cy="2523745"/>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3983600C-DFD3-32FA-44A3-D3728DD77BA7}"/>
                </a:ext>
              </a:extLst>
            </p:cNvPr>
            <p:cNvSpPr/>
            <p:nvPr/>
          </p:nvSpPr>
          <p:spPr>
            <a:xfrm>
              <a:off x="11857992" y="2404873"/>
              <a:ext cx="334008" cy="2286000"/>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0319FD9D-3106-4B14-9F2E-EAB4824F5A40}"/>
              </a:ext>
            </a:extLst>
          </p:cNvPr>
          <p:cNvPicPr>
            <a:picLocks noChangeAspect="1"/>
          </p:cNvPicPr>
          <p:nvPr/>
        </p:nvPicPr>
        <p:blipFill>
          <a:blip r:embed="rId3"/>
          <a:stretch>
            <a:fillRect/>
          </a:stretch>
        </p:blipFill>
        <p:spPr>
          <a:xfrm>
            <a:off x="0" y="1899010"/>
            <a:ext cx="12192000" cy="3059980"/>
          </a:xfrm>
          <a:prstGeom prst="rect">
            <a:avLst/>
          </a:prstGeom>
        </p:spPr>
      </p:pic>
    </p:spTree>
    <p:extLst>
      <p:ext uri="{BB962C8B-B14F-4D97-AF65-F5344CB8AC3E}">
        <p14:creationId xmlns:p14="http://schemas.microsoft.com/office/powerpoint/2010/main" val="35870308"/>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B44AB-1988-677A-D276-2EAC79896F8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C51AD3B-0C35-3DBB-324C-412B7FF02D64}"/>
              </a:ext>
            </a:extLst>
          </p:cNvPr>
          <p:cNvSpPr/>
          <p:nvPr/>
        </p:nvSpPr>
        <p:spPr>
          <a:xfrm>
            <a:off x="0" y="0"/>
            <a:ext cx="12192000" cy="6857999"/>
          </a:xfrm>
          <a:prstGeom prst="rect">
            <a:avLst/>
          </a:prstGeom>
          <a:solidFill>
            <a:srgbClr val="5073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CE5916-D154-3384-7372-13D13A8C69B6}"/>
              </a:ext>
            </a:extLst>
          </p:cNvPr>
          <p:cNvSpPr>
            <a:spLocks noGrp="1"/>
          </p:cNvSpPr>
          <p:nvPr>
            <p:ph type="title"/>
          </p:nvPr>
        </p:nvSpPr>
        <p:spPr/>
        <p:txBody>
          <a:bodyPr>
            <a:normAutofit fontScale="90000"/>
          </a:bodyPr>
          <a:lstStyle/>
          <a:p>
            <a:endParaRPr lang="en-GB"/>
          </a:p>
        </p:txBody>
      </p:sp>
      <p:grpSp>
        <p:nvGrpSpPr>
          <p:cNvPr id="3" name="Group 2">
            <a:extLst>
              <a:ext uri="{FF2B5EF4-FFF2-40B4-BE49-F238E27FC236}">
                <a16:creationId xmlns:a16="http://schemas.microsoft.com/office/drawing/2014/main" id="{446B5731-46FF-27C6-09CC-98FE01B3F2EC}"/>
              </a:ext>
            </a:extLst>
          </p:cNvPr>
          <p:cNvGrpSpPr/>
          <p:nvPr/>
        </p:nvGrpSpPr>
        <p:grpSpPr>
          <a:xfrm>
            <a:off x="0" y="1545750"/>
            <a:ext cx="12192000" cy="5312250"/>
            <a:chOff x="0" y="1545750"/>
            <a:chExt cx="12192000" cy="5312250"/>
          </a:xfrm>
        </p:grpSpPr>
        <p:sp>
          <p:nvSpPr>
            <p:cNvPr id="5" name="Rectangle 4">
              <a:extLst>
                <a:ext uri="{FF2B5EF4-FFF2-40B4-BE49-F238E27FC236}">
                  <a16:creationId xmlns:a16="http://schemas.microsoft.com/office/drawing/2014/main" id="{C09FE61C-6095-51A9-9EDF-CA8EB536B3F5}"/>
                </a:ext>
              </a:extLst>
            </p:cNvPr>
            <p:cNvSpPr/>
            <p:nvPr/>
          </p:nvSpPr>
          <p:spPr>
            <a:xfrm>
              <a:off x="0" y="1581912"/>
              <a:ext cx="2029968" cy="5276088"/>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0B087F2-28B2-1340-387A-46B9D094AFB0}"/>
                </a:ext>
              </a:extLst>
            </p:cNvPr>
            <p:cNvSpPr/>
            <p:nvPr/>
          </p:nvSpPr>
          <p:spPr>
            <a:xfrm>
              <a:off x="10238232" y="1545750"/>
              <a:ext cx="1953768" cy="5312249"/>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C7F63EA-62D2-C80F-A384-45D956F05B3C}"/>
                </a:ext>
              </a:extLst>
            </p:cNvPr>
            <p:cNvSpPr/>
            <p:nvPr/>
          </p:nvSpPr>
          <p:spPr>
            <a:xfrm rot="16200000">
              <a:off x="5702809" y="2177239"/>
              <a:ext cx="786384" cy="8575137"/>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3D471FE8-9048-51CA-BE0D-E7555436FBC4}"/>
              </a:ext>
            </a:extLst>
          </p:cNvPr>
          <p:cNvPicPr>
            <a:picLocks noChangeAspect="1"/>
          </p:cNvPicPr>
          <p:nvPr/>
        </p:nvPicPr>
        <p:blipFill>
          <a:blip r:embed="rId3"/>
          <a:stretch>
            <a:fillRect/>
          </a:stretch>
        </p:blipFill>
        <p:spPr>
          <a:xfrm>
            <a:off x="2161626" y="161469"/>
            <a:ext cx="7868748" cy="6535062"/>
          </a:xfrm>
          <a:prstGeom prst="rect">
            <a:avLst/>
          </a:prstGeom>
        </p:spPr>
      </p:pic>
    </p:spTree>
    <p:extLst>
      <p:ext uri="{BB962C8B-B14F-4D97-AF65-F5344CB8AC3E}">
        <p14:creationId xmlns:p14="http://schemas.microsoft.com/office/powerpoint/2010/main" val="244242267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5DAB4-8A07-C4A4-2372-81D2335B130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533D6CD-A9F1-04DD-C9C4-9D4394F6BF97}"/>
              </a:ext>
            </a:extLst>
          </p:cNvPr>
          <p:cNvSpPr/>
          <p:nvPr/>
        </p:nvSpPr>
        <p:spPr>
          <a:xfrm>
            <a:off x="0" y="0"/>
            <a:ext cx="12177584" cy="6858000"/>
          </a:xfrm>
          <a:prstGeom prst="rect">
            <a:avLst/>
          </a:prstGeom>
          <a:solidFill>
            <a:srgbClr val="5073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4EA1E346-38C8-5E7E-A0C8-23567A7E604C}"/>
              </a:ext>
            </a:extLst>
          </p:cNvPr>
          <p:cNvGrpSpPr/>
          <p:nvPr/>
        </p:nvGrpSpPr>
        <p:grpSpPr>
          <a:xfrm>
            <a:off x="0" y="0"/>
            <a:ext cx="12177584" cy="6858000"/>
            <a:chOff x="0" y="0"/>
            <a:chExt cx="12177584" cy="6858000"/>
          </a:xfrm>
        </p:grpSpPr>
        <p:sp>
          <p:nvSpPr>
            <p:cNvPr id="5" name="Rectangle 4">
              <a:extLst>
                <a:ext uri="{FF2B5EF4-FFF2-40B4-BE49-F238E27FC236}">
                  <a16:creationId xmlns:a16="http://schemas.microsoft.com/office/drawing/2014/main" id="{09C4949A-6910-BBFE-2402-69278FB97EBC}"/>
                </a:ext>
              </a:extLst>
            </p:cNvPr>
            <p:cNvSpPr/>
            <p:nvPr/>
          </p:nvSpPr>
          <p:spPr>
            <a:xfrm>
              <a:off x="0" y="0"/>
              <a:ext cx="12177584" cy="530352"/>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2A26D29-C302-077F-A74B-A86F4833DF4C}"/>
                </a:ext>
              </a:extLst>
            </p:cNvPr>
            <p:cNvSpPr/>
            <p:nvPr/>
          </p:nvSpPr>
          <p:spPr>
            <a:xfrm>
              <a:off x="0" y="530352"/>
              <a:ext cx="274320" cy="4599432"/>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F51406F-7C9E-34F9-C7F7-1729AB8E350C}"/>
                </a:ext>
              </a:extLst>
            </p:cNvPr>
            <p:cNvSpPr/>
            <p:nvPr/>
          </p:nvSpPr>
          <p:spPr>
            <a:xfrm>
              <a:off x="5522976" y="5193792"/>
              <a:ext cx="6654608" cy="1664208"/>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70699EC-C1CA-390A-1D96-6ADB3CC7E3DB}"/>
                </a:ext>
              </a:extLst>
            </p:cNvPr>
            <p:cNvSpPr/>
            <p:nvPr/>
          </p:nvSpPr>
          <p:spPr>
            <a:xfrm>
              <a:off x="12024360" y="530352"/>
              <a:ext cx="153224" cy="4892040"/>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23E4D5F-8B21-72C7-48B0-6B5F0177A5F0}"/>
              </a:ext>
            </a:extLst>
          </p:cNvPr>
          <p:cNvSpPr>
            <a:spLocks noGrp="1"/>
          </p:cNvSpPr>
          <p:nvPr>
            <p:ph type="title"/>
          </p:nvPr>
        </p:nvSpPr>
        <p:spPr/>
        <p:txBody>
          <a:bodyPr>
            <a:normAutofit fontScale="90000"/>
          </a:bodyPr>
          <a:lstStyle/>
          <a:p>
            <a:endParaRPr lang="en-GB"/>
          </a:p>
        </p:txBody>
      </p:sp>
      <p:grpSp>
        <p:nvGrpSpPr>
          <p:cNvPr id="10" name="Group 9">
            <a:extLst>
              <a:ext uri="{FF2B5EF4-FFF2-40B4-BE49-F238E27FC236}">
                <a16:creationId xmlns:a16="http://schemas.microsoft.com/office/drawing/2014/main" id="{9115353D-85FC-D986-F18F-03F34DF63089}"/>
              </a:ext>
            </a:extLst>
          </p:cNvPr>
          <p:cNvGrpSpPr/>
          <p:nvPr/>
        </p:nvGrpSpPr>
        <p:grpSpPr>
          <a:xfrm>
            <a:off x="0" y="1545750"/>
            <a:ext cx="12192000" cy="5312250"/>
            <a:chOff x="0" y="1545750"/>
            <a:chExt cx="12192000" cy="5312250"/>
          </a:xfrm>
        </p:grpSpPr>
        <p:sp>
          <p:nvSpPr>
            <p:cNvPr id="11" name="Rectangle 10">
              <a:extLst>
                <a:ext uri="{FF2B5EF4-FFF2-40B4-BE49-F238E27FC236}">
                  <a16:creationId xmlns:a16="http://schemas.microsoft.com/office/drawing/2014/main" id="{7A29E363-726A-C2D9-5807-1A7D843874AC}"/>
                </a:ext>
              </a:extLst>
            </p:cNvPr>
            <p:cNvSpPr/>
            <p:nvPr/>
          </p:nvSpPr>
          <p:spPr>
            <a:xfrm>
              <a:off x="0" y="1581912"/>
              <a:ext cx="2029968" cy="5276088"/>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085900C-0B02-E6CD-8B97-18526ED64321}"/>
                </a:ext>
              </a:extLst>
            </p:cNvPr>
            <p:cNvSpPr/>
            <p:nvPr/>
          </p:nvSpPr>
          <p:spPr>
            <a:xfrm>
              <a:off x="10238232" y="1545750"/>
              <a:ext cx="1953768" cy="5312249"/>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A0A79EF-0067-6563-D952-9AAE3E92B237}"/>
                </a:ext>
              </a:extLst>
            </p:cNvPr>
            <p:cNvSpPr/>
            <p:nvPr/>
          </p:nvSpPr>
          <p:spPr>
            <a:xfrm rot="16200000">
              <a:off x="5702809" y="2177239"/>
              <a:ext cx="786384" cy="8575137"/>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a:extLst>
              <a:ext uri="{FF2B5EF4-FFF2-40B4-BE49-F238E27FC236}">
                <a16:creationId xmlns:a16="http://schemas.microsoft.com/office/drawing/2014/main" id="{F2C8C6B1-60C4-C05D-A9DD-FF335ADE4FB2}"/>
              </a:ext>
            </a:extLst>
          </p:cNvPr>
          <p:cNvPicPr>
            <a:picLocks noChangeAspect="1"/>
          </p:cNvPicPr>
          <p:nvPr/>
        </p:nvPicPr>
        <p:blipFill>
          <a:blip r:embed="rId3"/>
          <a:stretch>
            <a:fillRect/>
          </a:stretch>
        </p:blipFill>
        <p:spPr>
          <a:xfrm>
            <a:off x="0" y="719219"/>
            <a:ext cx="12192000" cy="5419562"/>
          </a:xfrm>
          <a:prstGeom prst="rect">
            <a:avLst/>
          </a:prstGeom>
        </p:spPr>
      </p:pic>
    </p:spTree>
    <p:extLst>
      <p:ext uri="{BB962C8B-B14F-4D97-AF65-F5344CB8AC3E}">
        <p14:creationId xmlns:p14="http://schemas.microsoft.com/office/powerpoint/2010/main" val="2439344138"/>
      </p:ext>
    </p:extLst>
  </p:cSld>
  <p:clrMapOvr>
    <a:masterClrMapping/>
  </p:clrMapOvr>
  <p:transition spd="slow">
    <p:push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E8837-F2BB-A3AD-3809-63EF3FD0599F}"/>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F5AE723-1E4A-5992-FC83-9366E53099BB}"/>
              </a:ext>
            </a:extLst>
          </p:cNvPr>
          <p:cNvGrpSpPr/>
          <p:nvPr/>
        </p:nvGrpSpPr>
        <p:grpSpPr>
          <a:xfrm>
            <a:off x="0" y="0"/>
            <a:ext cx="12177584" cy="6858000"/>
            <a:chOff x="0" y="0"/>
            <a:chExt cx="12177584" cy="6858000"/>
          </a:xfrm>
        </p:grpSpPr>
        <p:sp>
          <p:nvSpPr>
            <p:cNvPr id="12" name="Rectangle 11">
              <a:extLst>
                <a:ext uri="{FF2B5EF4-FFF2-40B4-BE49-F238E27FC236}">
                  <a16:creationId xmlns:a16="http://schemas.microsoft.com/office/drawing/2014/main" id="{4B40D7A9-3E85-303E-AAC5-EB25F95E6D3B}"/>
                </a:ext>
              </a:extLst>
            </p:cNvPr>
            <p:cNvSpPr/>
            <p:nvPr/>
          </p:nvSpPr>
          <p:spPr>
            <a:xfrm>
              <a:off x="0" y="0"/>
              <a:ext cx="12177584" cy="530352"/>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E681E60-EDEC-035C-724B-FD47C3F25C09}"/>
                </a:ext>
              </a:extLst>
            </p:cNvPr>
            <p:cNvSpPr/>
            <p:nvPr/>
          </p:nvSpPr>
          <p:spPr>
            <a:xfrm>
              <a:off x="0" y="530352"/>
              <a:ext cx="274320" cy="4599432"/>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7E785A-82E6-EF75-E67E-CE64440FEBC2}"/>
                </a:ext>
              </a:extLst>
            </p:cNvPr>
            <p:cNvSpPr/>
            <p:nvPr/>
          </p:nvSpPr>
          <p:spPr>
            <a:xfrm>
              <a:off x="5522976" y="5193792"/>
              <a:ext cx="6654608" cy="1664208"/>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AF0E532-4CB2-D74B-7A90-0E92523BEACD}"/>
                </a:ext>
              </a:extLst>
            </p:cNvPr>
            <p:cNvSpPr/>
            <p:nvPr/>
          </p:nvSpPr>
          <p:spPr>
            <a:xfrm>
              <a:off x="12024360" y="530352"/>
              <a:ext cx="153224" cy="4892040"/>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64510B00-534A-8A47-002E-F8B82D12B7C4}"/>
              </a:ext>
            </a:extLst>
          </p:cNvPr>
          <p:cNvSpPr>
            <a:spLocks noGrp="1"/>
          </p:cNvSpPr>
          <p:nvPr>
            <p:ph type="title"/>
          </p:nvPr>
        </p:nvSpPr>
        <p:spPr/>
        <p:txBody>
          <a:bodyPr>
            <a:normAutofit fontScale="90000"/>
          </a:bodyPr>
          <a:lstStyle/>
          <a:p>
            <a:endParaRPr lang="en-GB"/>
          </a:p>
        </p:txBody>
      </p:sp>
      <p:pic>
        <p:nvPicPr>
          <p:cNvPr id="10" name="Picture 9">
            <a:extLst>
              <a:ext uri="{FF2B5EF4-FFF2-40B4-BE49-F238E27FC236}">
                <a16:creationId xmlns:a16="http://schemas.microsoft.com/office/drawing/2014/main" id="{95BEDF8F-BE6B-97B0-D894-80EA8D06DF34}"/>
              </a:ext>
            </a:extLst>
          </p:cNvPr>
          <p:cNvPicPr>
            <a:picLocks noChangeAspect="1"/>
          </p:cNvPicPr>
          <p:nvPr/>
        </p:nvPicPr>
        <p:blipFill>
          <a:blip r:embed="rId3"/>
          <a:stretch>
            <a:fillRect/>
          </a:stretch>
        </p:blipFill>
        <p:spPr>
          <a:xfrm>
            <a:off x="0" y="1016864"/>
            <a:ext cx="12192000" cy="4824272"/>
          </a:xfrm>
          <a:prstGeom prst="rect">
            <a:avLst/>
          </a:prstGeom>
        </p:spPr>
      </p:pic>
      <p:sp>
        <p:nvSpPr>
          <p:cNvPr id="18" name="Rectangle 17">
            <a:extLst>
              <a:ext uri="{FF2B5EF4-FFF2-40B4-BE49-F238E27FC236}">
                <a16:creationId xmlns:a16="http://schemas.microsoft.com/office/drawing/2014/main" id="{2051606B-3C07-3EEC-201D-3248C7850954}"/>
              </a:ext>
            </a:extLst>
          </p:cNvPr>
          <p:cNvSpPr/>
          <p:nvPr/>
        </p:nvSpPr>
        <p:spPr>
          <a:xfrm>
            <a:off x="146649" y="254691"/>
            <a:ext cx="11982091" cy="762173"/>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B74F217-E3FE-4ADD-79EE-0C2B07C582A8}"/>
              </a:ext>
            </a:extLst>
          </p:cNvPr>
          <p:cNvSpPr/>
          <p:nvPr/>
        </p:nvSpPr>
        <p:spPr>
          <a:xfrm>
            <a:off x="-6263" y="5841136"/>
            <a:ext cx="11982091" cy="1016864"/>
          </a:xfrm>
          <a:prstGeom prst="rect">
            <a:avLst/>
          </a:prstGeom>
          <a:solidFill>
            <a:srgbClr val="507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351741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14FFF-8FC9-DE57-0EEB-DE57E750FB7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4015684-EA7D-0224-64D2-3FCEC7BE14C8}"/>
              </a:ext>
            </a:extLst>
          </p:cNvPr>
          <p:cNvSpPr/>
          <p:nvPr/>
        </p:nvSpPr>
        <p:spPr>
          <a:xfrm>
            <a:off x="0" y="1"/>
            <a:ext cx="12192000" cy="6322762"/>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2165DB3-63DC-28F4-B62D-78CF89C3195B}"/>
              </a:ext>
            </a:extLst>
          </p:cNvPr>
          <p:cNvSpPr>
            <a:spLocks noGrp="1"/>
          </p:cNvSpPr>
          <p:nvPr>
            <p:ph type="title"/>
          </p:nvPr>
        </p:nvSpPr>
        <p:spPr/>
        <p:txBody>
          <a:bodyPr>
            <a:normAutofit fontScale="90000"/>
          </a:bodyPr>
          <a:lstStyle/>
          <a:p>
            <a:endParaRPr lang="en-GB"/>
          </a:p>
        </p:txBody>
      </p:sp>
      <p:sp>
        <p:nvSpPr>
          <p:cNvPr id="3" name="TextBox 2">
            <a:extLst>
              <a:ext uri="{FF2B5EF4-FFF2-40B4-BE49-F238E27FC236}">
                <a16:creationId xmlns:a16="http://schemas.microsoft.com/office/drawing/2014/main" id="{C2D7F154-B731-061B-EE69-A4B2FA876699}"/>
              </a:ext>
            </a:extLst>
          </p:cNvPr>
          <p:cNvSpPr txBox="1"/>
          <p:nvPr/>
        </p:nvSpPr>
        <p:spPr>
          <a:xfrm>
            <a:off x="5310186" y="1192937"/>
            <a:ext cx="1638300" cy="369332"/>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GB" b="1">
                <a:solidFill>
                  <a:srgbClr val="5621DF"/>
                </a:solidFill>
              </a:rPr>
              <a:t>MAA-02</a:t>
            </a:r>
          </a:p>
        </p:txBody>
      </p:sp>
      <p:sp>
        <p:nvSpPr>
          <p:cNvPr id="4" name="TextBox 3">
            <a:extLst>
              <a:ext uri="{FF2B5EF4-FFF2-40B4-BE49-F238E27FC236}">
                <a16:creationId xmlns:a16="http://schemas.microsoft.com/office/drawing/2014/main" id="{FC6EB5FC-169E-0A5C-4562-D15CDCB5AE89}"/>
              </a:ext>
            </a:extLst>
          </p:cNvPr>
          <p:cNvSpPr txBox="1"/>
          <p:nvPr/>
        </p:nvSpPr>
        <p:spPr>
          <a:xfrm>
            <a:off x="3991935" y="1654431"/>
            <a:ext cx="4505325" cy="2031325"/>
          </a:xfrm>
          <a:prstGeom prst="rect">
            <a:avLst/>
          </a:prstGeom>
          <a:noFill/>
        </p:spPr>
        <p:txBody>
          <a:bodyPr wrap="square" rtlCol="0">
            <a:spAutoFit/>
          </a:bodyPr>
          <a:lstStyle/>
          <a:p>
            <a:pPr algn="ctr"/>
            <a:r>
              <a:rPr lang="en-GB" b="1"/>
              <a:t>Air-system Document Set</a:t>
            </a:r>
          </a:p>
          <a:p>
            <a:pPr algn="ctr"/>
            <a:endParaRPr lang="en-GB" b="1"/>
          </a:p>
          <a:p>
            <a:pPr algn="ctr"/>
            <a:r>
              <a:rPr lang="en-GB"/>
              <a:t>The documentation considered as essential for sustaining the Type Airworthiness and maintaining the Continuing Airworthiness, and for ensuring the safe operation of an Air System. </a:t>
            </a:r>
          </a:p>
        </p:txBody>
      </p:sp>
      <p:pic>
        <p:nvPicPr>
          <p:cNvPr id="5" name="Picture 4">
            <a:extLst>
              <a:ext uri="{FF2B5EF4-FFF2-40B4-BE49-F238E27FC236}">
                <a16:creationId xmlns:a16="http://schemas.microsoft.com/office/drawing/2014/main" id="{6E13CC64-2786-95D3-BA0B-E6AD0522E2B8}"/>
              </a:ext>
            </a:extLst>
          </p:cNvPr>
          <p:cNvPicPr>
            <a:picLocks noChangeAspect="1"/>
          </p:cNvPicPr>
          <p:nvPr/>
        </p:nvPicPr>
        <p:blipFill>
          <a:blip r:embed="rId3"/>
          <a:stretch>
            <a:fillRect/>
          </a:stretch>
        </p:blipFill>
        <p:spPr>
          <a:xfrm>
            <a:off x="1081447" y="3777918"/>
            <a:ext cx="3893533" cy="2544845"/>
          </a:xfrm>
          <a:prstGeom prst="rect">
            <a:avLst/>
          </a:prstGeom>
        </p:spPr>
      </p:pic>
      <p:grpSp>
        <p:nvGrpSpPr>
          <p:cNvPr id="10" name="Group 9">
            <a:extLst>
              <a:ext uri="{FF2B5EF4-FFF2-40B4-BE49-F238E27FC236}">
                <a16:creationId xmlns:a16="http://schemas.microsoft.com/office/drawing/2014/main" id="{8B7988A2-2F03-12B8-564A-68FA466FA240}"/>
              </a:ext>
            </a:extLst>
          </p:cNvPr>
          <p:cNvGrpSpPr/>
          <p:nvPr/>
        </p:nvGrpSpPr>
        <p:grpSpPr>
          <a:xfrm>
            <a:off x="5544272" y="3736300"/>
            <a:ext cx="6487435" cy="2586463"/>
            <a:chOff x="5544272" y="3736300"/>
            <a:chExt cx="6487435" cy="2586463"/>
          </a:xfrm>
        </p:grpSpPr>
        <p:pic>
          <p:nvPicPr>
            <p:cNvPr id="6" name="Picture 5">
              <a:extLst>
                <a:ext uri="{FF2B5EF4-FFF2-40B4-BE49-F238E27FC236}">
                  <a16:creationId xmlns:a16="http://schemas.microsoft.com/office/drawing/2014/main" id="{91605556-746F-5F3F-5DDA-A4EA07CB6A88}"/>
                </a:ext>
              </a:extLst>
            </p:cNvPr>
            <p:cNvPicPr>
              <a:picLocks noChangeAspect="1"/>
            </p:cNvPicPr>
            <p:nvPr/>
          </p:nvPicPr>
          <p:blipFill>
            <a:blip r:embed="rId4"/>
            <a:stretch>
              <a:fillRect/>
            </a:stretch>
          </p:blipFill>
          <p:spPr>
            <a:xfrm>
              <a:off x="5544272" y="3777918"/>
              <a:ext cx="1103456" cy="2544845"/>
            </a:xfrm>
            <a:prstGeom prst="rect">
              <a:avLst/>
            </a:prstGeom>
          </p:spPr>
        </p:pic>
        <p:pic>
          <p:nvPicPr>
            <p:cNvPr id="7" name="Picture 6">
              <a:extLst>
                <a:ext uri="{FF2B5EF4-FFF2-40B4-BE49-F238E27FC236}">
                  <a16:creationId xmlns:a16="http://schemas.microsoft.com/office/drawing/2014/main" id="{64367DF7-3564-770F-8730-51B2C6998B4C}"/>
                </a:ext>
              </a:extLst>
            </p:cNvPr>
            <p:cNvPicPr>
              <a:picLocks noChangeAspect="1"/>
            </p:cNvPicPr>
            <p:nvPr/>
          </p:nvPicPr>
          <p:blipFill>
            <a:blip r:embed="rId5"/>
            <a:stretch>
              <a:fillRect/>
            </a:stretch>
          </p:blipFill>
          <p:spPr>
            <a:xfrm>
              <a:off x="6725228" y="3736300"/>
              <a:ext cx="5306479" cy="2401472"/>
            </a:xfrm>
            <a:prstGeom prst="rect">
              <a:avLst/>
            </a:prstGeom>
          </p:spPr>
        </p:pic>
      </p:grpSp>
      <p:pic>
        <p:nvPicPr>
          <p:cNvPr id="8" name="Picture 7">
            <a:extLst>
              <a:ext uri="{FF2B5EF4-FFF2-40B4-BE49-F238E27FC236}">
                <a16:creationId xmlns:a16="http://schemas.microsoft.com/office/drawing/2014/main" id="{32BE24B5-CEDB-286B-295C-1F047C1764F9}"/>
              </a:ext>
            </a:extLst>
          </p:cNvPr>
          <p:cNvPicPr>
            <a:picLocks noChangeAspect="1"/>
          </p:cNvPicPr>
          <p:nvPr/>
        </p:nvPicPr>
        <p:blipFill>
          <a:blip r:embed="rId6"/>
          <a:stretch>
            <a:fillRect/>
          </a:stretch>
        </p:blipFill>
        <p:spPr>
          <a:xfrm>
            <a:off x="303961" y="1654431"/>
            <a:ext cx="3590383" cy="2031326"/>
          </a:xfrm>
          <a:prstGeom prst="rect">
            <a:avLst/>
          </a:prstGeom>
        </p:spPr>
      </p:pic>
    </p:spTree>
    <p:extLst>
      <p:ext uri="{BB962C8B-B14F-4D97-AF65-F5344CB8AC3E}">
        <p14:creationId xmlns:p14="http://schemas.microsoft.com/office/powerpoint/2010/main" val="2320679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1BD44-72EF-BA4F-0049-C69A4F2F77B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FF9144E-7C7B-2B93-9958-8AA85CF54B62}"/>
              </a:ext>
            </a:extLst>
          </p:cNvPr>
          <p:cNvSpPr/>
          <p:nvPr/>
        </p:nvSpPr>
        <p:spPr>
          <a:xfrm>
            <a:off x="0" y="0"/>
            <a:ext cx="12192000" cy="6372225"/>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86DD59DF-95D4-AE43-78BC-0DEEBEC7DE33}"/>
              </a:ext>
            </a:extLst>
          </p:cNvPr>
          <p:cNvPicPr>
            <a:picLocks noChangeAspect="1"/>
          </p:cNvPicPr>
          <p:nvPr/>
        </p:nvPicPr>
        <p:blipFill>
          <a:blip r:embed="rId3"/>
          <a:srcRect t="904"/>
          <a:stretch/>
        </p:blipFill>
        <p:spPr>
          <a:xfrm>
            <a:off x="557887" y="0"/>
            <a:ext cx="11363325" cy="6289434"/>
          </a:xfrm>
          <a:prstGeom prst="rect">
            <a:avLst/>
          </a:prstGeom>
        </p:spPr>
      </p:pic>
    </p:spTree>
    <p:extLst>
      <p:ext uri="{BB962C8B-B14F-4D97-AF65-F5344CB8AC3E}">
        <p14:creationId xmlns:p14="http://schemas.microsoft.com/office/powerpoint/2010/main" val="41471905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FC70-A168-C030-AAE5-C3165187B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1E9EF-4A6E-33C5-26DE-0BB27DF2DC58}"/>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D41AEC2F-8658-A8FC-D2CB-6503ABE89980}"/>
              </a:ext>
            </a:extLst>
          </p:cNvPr>
          <p:cNvPicPr>
            <a:picLocks noChangeAspect="1"/>
          </p:cNvPicPr>
          <p:nvPr/>
        </p:nvPicPr>
        <p:blipFill>
          <a:blip r:embed="rId3"/>
          <a:srcRect t="1303"/>
          <a:stretch/>
        </p:blipFill>
        <p:spPr>
          <a:xfrm>
            <a:off x="27308" y="9525"/>
            <a:ext cx="12192000" cy="6216148"/>
          </a:xfrm>
          <a:prstGeom prst="rect">
            <a:avLst/>
          </a:prstGeom>
        </p:spPr>
      </p:pic>
    </p:spTree>
    <p:extLst>
      <p:ext uri="{BB962C8B-B14F-4D97-AF65-F5344CB8AC3E}">
        <p14:creationId xmlns:p14="http://schemas.microsoft.com/office/powerpoint/2010/main" val="151943486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5E66C-DF1D-A1AF-7B64-81F5716A052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9F0E40C-04C3-F916-EA1A-0F28B62C789B}"/>
              </a:ext>
            </a:extLst>
          </p:cNvPr>
          <p:cNvSpPr/>
          <p:nvPr/>
        </p:nvSpPr>
        <p:spPr>
          <a:xfrm>
            <a:off x="0" y="0"/>
            <a:ext cx="12192000" cy="6372225"/>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479124-3F21-D1F7-9DA4-208C95C0B05E}"/>
              </a:ext>
            </a:extLst>
          </p:cNvPr>
          <p:cNvSpPr>
            <a:spLocks noGrp="1"/>
          </p:cNvSpPr>
          <p:nvPr>
            <p:ph type="title"/>
          </p:nvPr>
        </p:nvSpPr>
        <p:spPr/>
        <p:txBody>
          <a:bodyPr>
            <a:normAutofit fontScale="90000"/>
          </a:bodyPr>
          <a:lstStyle/>
          <a:p>
            <a:r>
              <a:rPr lang="en-GB"/>
              <a:t>Topic 2(N/A/R)</a:t>
            </a:r>
          </a:p>
        </p:txBody>
      </p:sp>
      <p:sp>
        <p:nvSpPr>
          <p:cNvPr id="6" name="TextBox 5">
            <a:extLst>
              <a:ext uri="{FF2B5EF4-FFF2-40B4-BE49-F238E27FC236}">
                <a16:creationId xmlns:a16="http://schemas.microsoft.com/office/drawing/2014/main" id="{B6CB35D8-4D57-5F28-104D-F8CE00D2805A}"/>
              </a:ext>
            </a:extLst>
          </p:cNvPr>
          <p:cNvSpPr txBox="1"/>
          <p:nvPr/>
        </p:nvSpPr>
        <p:spPr>
          <a:xfrm>
            <a:off x="270788" y="3939302"/>
            <a:ext cx="1572768" cy="1754326"/>
          </a:xfrm>
          <a:prstGeom prst="rect">
            <a:avLst/>
          </a:prstGeom>
          <a:solidFill>
            <a:srgbClr val="C3B7E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tx1"/>
                </a:solidFill>
              </a:rPr>
              <a:t>Acceptable Means of Compliance 5815(1)</a:t>
            </a:r>
          </a:p>
          <a:p>
            <a:endParaRPr lang="en-GB" b="1">
              <a:solidFill>
                <a:srgbClr val="5621DF"/>
              </a:solidFill>
            </a:endParaRPr>
          </a:p>
          <a:p>
            <a:endParaRPr lang="en-GB" b="1">
              <a:solidFill>
                <a:srgbClr val="5621DF"/>
              </a:solidFill>
            </a:endParaRPr>
          </a:p>
        </p:txBody>
      </p:sp>
      <p:sp>
        <p:nvSpPr>
          <p:cNvPr id="7" name="TextBox 6">
            <a:extLst>
              <a:ext uri="{FF2B5EF4-FFF2-40B4-BE49-F238E27FC236}">
                <a16:creationId xmlns:a16="http://schemas.microsoft.com/office/drawing/2014/main" id="{48D7BAC5-49C8-F4E1-4468-BEC67B439136}"/>
              </a:ext>
            </a:extLst>
          </p:cNvPr>
          <p:cNvSpPr txBox="1"/>
          <p:nvPr/>
        </p:nvSpPr>
        <p:spPr>
          <a:xfrm>
            <a:off x="1958673" y="3939302"/>
            <a:ext cx="9515475" cy="1754326"/>
          </a:xfrm>
          <a:prstGeom prst="rect">
            <a:avLst/>
          </a:prstGeom>
          <a:noFill/>
        </p:spPr>
        <p:txBody>
          <a:bodyPr wrap="square" rtlCol="0">
            <a:spAutoFit/>
          </a:bodyPr>
          <a:lstStyle/>
          <a:p>
            <a:r>
              <a:rPr lang="en-GB" dirty="0"/>
              <a:t>The following ISTA, as a minimum, should be provided:</a:t>
            </a:r>
          </a:p>
          <a:p>
            <a:endParaRPr lang="en-GB" dirty="0"/>
          </a:p>
          <a:p>
            <a:r>
              <a:rPr lang="en-GB" dirty="0"/>
              <a:t>      ….</a:t>
            </a:r>
          </a:p>
          <a:p>
            <a:endParaRPr lang="en-GB" dirty="0"/>
          </a:p>
          <a:p>
            <a:r>
              <a:rPr lang="en-GB" dirty="0"/>
              <a:t>      Orders &amp; Instructions issued by the TAA (Topic 2(N/A/R)).</a:t>
            </a:r>
          </a:p>
          <a:p>
            <a:r>
              <a:rPr lang="en-GB" dirty="0"/>
              <a:t>      …</a:t>
            </a:r>
          </a:p>
        </p:txBody>
      </p:sp>
      <p:sp>
        <p:nvSpPr>
          <p:cNvPr id="4" name="TextBox 3">
            <a:extLst>
              <a:ext uri="{FF2B5EF4-FFF2-40B4-BE49-F238E27FC236}">
                <a16:creationId xmlns:a16="http://schemas.microsoft.com/office/drawing/2014/main" id="{95DE61C4-C064-1051-22F7-C46A2184ADF7}"/>
              </a:ext>
            </a:extLst>
          </p:cNvPr>
          <p:cNvSpPr txBox="1"/>
          <p:nvPr/>
        </p:nvSpPr>
        <p:spPr>
          <a:xfrm>
            <a:off x="270788" y="971349"/>
            <a:ext cx="1638300" cy="2031325"/>
          </a:xfrm>
          <a:prstGeom prst="rect">
            <a:avLst/>
          </a:prstGeom>
          <a:solidFill>
            <a:srgbClr val="7030A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dirty="0">
                <a:solidFill>
                  <a:schemeClr val="bg1"/>
                </a:solidFill>
              </a:rPr>
              <a:t>Regulation 5815(1)</a:t>
            </a: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p:txBody>
      </p:sp>
      <p:sp>
        <p:nvSpPr>
          <p:cNvPr id="5" name="TextBox 4">
            <a:extLst>
              <a:ext uri="{FF2B5EF4-FFF2-40B4-BE49-F238E27FC236}">
                <a16:creationId xmlns:a16="http://schemas.microsoft.com/office/drawing/2014/main" id="{8A5540D8-DB5C-A715-08AB-F332C262CFF6}"/>
              </a:ext>
            </a:extLst>
          </p:cNvPr>
          <p:cNvSpPr txBox="1"/>
          <p:nvPr/>
        </p:nvSpPr>
        <p:spPr>
          <a:xfrm>
            <a:off x="1958674" y="961639"/>
            <a:ext cx="9515475" cy="2085186"/>
          </a:xfrm>
          <a:prstGeom prst="rect">
            <a:avLst/>
          </a:prstGeom>
          <a:noFill/>
        </p:spPr>
        <p:txBody>
          <a:bodyPr wrap="square" rtlCol="0">
            <a:spAutoFit/>
          </a:bodyPr>
          <a:lstStyle/>
          <a:p>
            <a:r>
              <a:rPr lang="en-GB" dirty="0"/>
              <a:t>The TAA shall approve and provide a complete set of ISTA to the Operating Duty Holder / Accountable Manager (Military Flying). In doing so, the TAA shall ensure that:</a:t>
            </a:r>
          </a:p>
          <a:p>
            <a:endParaRPr lang="en-GB" sz="1050" dirty="0"/>
          </a:p>
          <a:p>
            <a:pPr marL="446088" indent="-446088"/>
            <a:r>
              <a:rPr lang="en-GB" dirty="0"/>
              <a:t>	a. ISTA is developed in accordance with the TCB</a:t>
            </a:r>
          </a:p>
          <a:p>
            <a:pPr marL="446088" indent="-446088"/>
            <a:endParaRPr lang="en-GB" sz="500" dirty="0"/>
          </a:p>
          <a:p>
            <a:pPr marL="446088" indent="-446088"/>
            <a:r>
              <a:rPr lang="en-GB" dirty="0"/>
              <a:t>	b. ISTA is amended through life incorporating change requests</a:t>
            </a:r>
          </a:p>
          <a:p>
            <a:pPr marL="446088" indent="-446088"/>
            <a:endParaRPr lang="en-GB" sz="500" dirty="0"/>
          </a:p>
          <a:p>
            <a:pPr marL="446088" indent="-446088"/>
            <a:r>
              <a:rPr lang="en-GB" dirty="0"/>
              <a:t>	c. The DO or Commodity Chief Engineer (CE) provides amendments to the ISTA </a:t>
            </a:r>
          </a:p>
          <a:p>
            <a:pPr marL="446088" indent="-446088"/>
            <a:r>
              <a:rPr lang="en-GB" dirty="0"/>
              <a:t>	for an Air System or related Products, Parts and Appliances</a:t>
            </a:r>
          </a:p>
        </p:txBody>
      </p:sp>
      <p:pic>
        <p:nvPicPr>
          <p:cNvPr id="8" name="Picture 7">
            <a:extLst>
              <a:ext uri="{FF2B5EF4-FFF2-40B4-BE49-F238E27FC236}">
                <a16:creationId xmlns:a16="http://schemas.microsoft.com/office/drawing/2014/main" id="{3337B5C3-F412-2C41-3848-D9FB8B61A7E1}"/>
              </a:ext>
            </a:extLst>
          </p:cNvPr>
          <p:cNvPicPr>
            <a:picLocks noChangeAspect="1"/>
          </p:cNvPicPr>
          <p:nvPr/>
        </p:nvPicPr>
        <p:blipFill>
          <a:blip r:embed="rId3"/>
          <a:srcRect l="36255"/>
          <a:stretch/>
        </p:blipFill>
        <p:spPr>
          <a:xfrm>
            <a:off x="8460179" y="3439416"/>
            <a:ext cx="3129086" cy="2540217"/>
          </a:xfrm>
          <a:prstGeom prst="rect">
            <a:avLst/>
          </a:prstGeom>
        </p:spPr>
      </p:pic>
    </p:spTree>
    <p:extLst>
      <p:ext uri="{BB962C8B-B14F-4D97-AF65-F5344CB8AC3E}">
        <p14:creationId xmlns:p14="http://schemas.microsoft.com/office/powerpoint/2010/main" val="332408307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09F37-F0FF-9597-3F4D-B09FA8D40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09747-3BC1-F4AE-8BDD-863FC896C443}"/>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D4CD11F6-C16A-360D-F5DB-13814AB5A17C}"/>
              </a:ext>
            </a:extLst>
          </p:cNvPr>
          <p:cNvPicPr>
            <a:picLocks noChangeAspect="1"/>
          </p:cNvPicPr>
          <p:nvPr/>
        </p:nvPicPr>
        <p:blipFill>
          <a:blip r:embed="rId3"/>
          <a:stretch>
            <a:fillRect/>
          </a:stretch>
        </p:blipFill>
        <p:spPr>
          <a:xfrm>
            <a:off x="1835030" y="992118"/>
            <a:ext cx="4535993" cy="5611191"/>
          </a:xfrm>
          <a:prstGeom prst="rect">
            <a:avLst/>
          </a:prstGeom>
        </p:spPr>
      </p:pic>
      <p:sp>
        <p:nvSpPr>
          <p:cNvPr id="4" name="TextBox 3">
            <a:extLst>
              <a:ext uri="{FF2B5EF4-FFF2-40B4-BE49-F238E27FC236}">
                <a16:creationId xmlns:a16="http://schemas.microsoft.com/office/drawing/2014/main" id="{01307D03-E302-83B5-4159-4AFB37F06AF2}"/>
              </a:ext>
            </a:extLst>
          </p:cNvPr>
          <p:cNvSpPr txBox="1"/>
          <p:nvPr/>
        </p:nvSpPr>
        <p:spPr>
          <a:xfrm>
            <a:off x="270788" y="970998"/>
            <a:ext cx="1249735" cy="5632311"/>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rgbClr val="5621DF"/>
                </a:solidFill>
              </a:rPr>
              <a:t>AP100C-20</a:t>
            </a: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p:txBody>
      </p:sp>
      <p:pic>
        <p:nvPicPr>
          <p:cNvPr id="5" name="Picture 4">
            <a:extLst>
              <a:ext uri="{FF2B5EF4-FFF2-40B4-BE49-F238E27FC236}">
                <a16:creationId xmlns:a16="http://schemas.microsoft.com/office/drawing/2014/main" id="{0950FFC1-1F64-882D-1F16-ECF94B4D5C4E}"/>
              </a:ext>
            </a:extLst>
          </p:cNvPr>
          <p:cNvPicPr>
            <a:picLocks noChangeAspect="1"/>
          </p:cNvPicPr>
          <p:nvPr/>
        </p:nvPicPr>
        <p:blipFill>
          <a:blip r:embed="rId4"/>
          <a:srcRect l="2183" t="1701" r="2572" b="1227"/>
          <a:stretch/>
        </p:blipFill>
        <p:spPr>
          <a:xfrm>
            <a:off x="7096124" y="1066801"/>
            <a:ext cx="3352801" cy="5467350"/>
          </a:xfrm>
          <a:prstGeom prst="rect">
            <a:avLst/>
          </a:prstGeom>
        </p:spPr>
      </p:pic>
    </p:spTree>
    <p:extLst>
      <p:ext uri="{BB962C8B-B14F-4D97-AF65-F5344CB8AC3E}">
        <p14:creationId xmlns:p14="http://schemas.microsoft.com/office/powerpoint/2010/main" val="388345376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B0FE-15A5-D5A5-BD17-0D9792783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56804-F9A7-81EF-3D24-62FC3B036FA3}"/>
              </a:ext>
            </a:extLst>
          </p:cNvPr>
          <p:cNvSpPr>
            <a:spLocks noGrp="1"/>
          </p:cNvSpPr>
          <p:nvPr>
            <p:ph type="title"/>
          </p:nvPr>
        </p:nvSpPr>
        <p:spPr/>
        <p:txBody>
          <a:bodyPr>
            <a:normAutofit fontScale="90000"/>
          </a:bodyPr>
          <a:lstStyle/>
          <a:p>
            <a:r>
              <a:rPr lang="en-GB"/>
              <a:t>Air System Document Set Upkeep</a:t>
            </a:r>
          </a:p>
        </p:txBody>
      </p:sp>
      <p:sp>
        <p:nvSpPr>
          <p:cNvPr id="4" name="TextBox 3">
            <a:extLst>
              <a:ext uri="{FF2B5EF4-FFF2-40B4-BE49-F238E27FC236}">
                <a16:creationId xmlns:a16="http://schemas.microsoft.com/office/drawing/2014/main" id="{D6D621A9-F0BC-E5B5-6224-E1F78454B3BF}"/>
              </a:ext>
            </a:extLst>
          </p:cNvPr>
          <p:cNvSpPr txBox="1"/>
          <p:nvPr/>
        </p:nvSpPr>
        <p:spPr>
          <a:xfrm>
            <a:off x="270788" y="1052513"/>
            <a:ext cx="1572768" cy="1200329"/>
          </a:xfrm>
          <a:prstGeom prst="rect">
            <a:avLst/>
          </a:prstGeom>
          <a:solidFill>
            <a:srgbClr val="C3B7E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tx1"/>
                </a:solidFill>
              </a:rPr>
              <a:t>Acceptable Means of Compliance 1310(1)</a:t>
            </a:r>
          </a:p>
        </p:txBody>
      </p:sp>
      <p:sp>
        <p:nvSpPr>
          <p:cNvPr id="5" name="TextBox 4">
            <a:extLst>
              <a:ext uri="{FF2B5EF4-FFF2-40B4-BE49-F238E27FC236}">
                <a16:creationId xmlns:a16="http://schemas.microsoft.com/office/drawing/2014/main" id="{9297D02A-D693-22C9-11C2-56CA51BC953F}"/>
              </a:ext>
            </a:extLst>
          </p:cNvPr>
          <p:cNvSpPr txBox="1"/>
          <p:nvPr/>
        </p:nvSpPr>
        <p:spPr>
          <a:xfrm>
            <a:off x="2025348" y="1052513"/>
            <a:ext cx="9324975" cy="646331"/>
          </a:xfrm>
          <a:prstGeom prst="rect">
            <a:avLst/>
          </a:prstGeom>
          <a:noFill/>
        </p:spPr>
        <p:txBody>
          <a:bodyPr wrap="square" rtlCol="0">
            <a:spAutoFit/>
          </a:bodyPr>
          <a:lstStyle/>
          <a:p>
            <a:r>
              <a:rPr lang="en-GB"/>
              <a:t>The TAA </a:t>
            </a:r>
            <a:r>
              <a:rPr lang="en-GB" b="1"/>
              <a:t>should</a:t>
            </a:r>
            <a:r>
              <a:rPr lang="en-GB"/>
              <a:t> ensure that amendments to the ADS are promulgated to relevant users in a timely manner. </a:t>
            </a:r>
          </a:p>
        </p:txBody>
      </p:sp>
      <p:sp>
        <p:nvSpPr>
          <p:cNvPr id="6" name="TextBox 5">
            <a:extLst>
              <a:ext uri="{FF2B5EF4-FFF2-40B4-BE49-F238E27FC236}">
                <a16:creationId xmlns:a16="http://schemas.microsoft.com/office/drawing/2014/main" id="{B05C040A-455F-E50E-E89E-88745C54DEC6}"/>
              </a:ext>
            </a:extLst>
          </p:cNvPr>
          <p:cNvSpPr txBox="1"/>
          <p:nvPr/>
        </p:nvSpPr>
        <p:spPr>
          <a:xfrm>
            <a:off x="270788" y="2400659"/>
            <a:ext cx="1572768" cy="923330"/>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rgbClr val="5621DF"/>
                </a:solidFill>
              </a:rPr>
              <a:t>Guidance Material 1310(1)</a:t>
            </a:r>
          </a:p>
        </p:txBody>
      </p:sp>
      <p:sp>
        <p:nvSpPr>
          <p:cNvPr id="7" name="TextBox 6">
            <a:extLst>
              <a:ext uri="{FF2B5EF4-FFF2-40B4-BE49-F238E27FC236}">
                <a16:creationId xmlns:a16="http://schemas.microsoft.com/office/drawing/2014/main" id="{0B32AFD0-EAC9-A19E-825B-5CE4059787BB}"/>
              </a:ext>
            </a:extLst>
          </p:cNvPr>
          <p:cNvSpPr txBox="1"/>
          <p:nvPr/>
        </p:nvSpPr>
        <p:spPr>
          <a:xfrm>
            <a:off x="2025348" y="2378076"/>
            <a:ext cx="9324975" cy="646331"/>
          </a:xfrm>
          <a:prstGeom prst="rect">
            <a:avLst/>
          </a:prstGeom>
          <a:noFill/>
        </p:spPr>
        <p:txBody>
          <a:bodyPr wrap="square" rtlCol="0">
            <a:spAutoFit/>
          </a:bodyPr>
          <a:lstStyle/>
          <a:p>
            <a:r>
              <a:rPr lang="en-GB"/>
              <a:t>Amendments may be made by means of a MOD F765 UFR, MOD F765X Aircrew Publications Amendment Request, or equivalent</a:t>
            </a:r>
          </a:p>
        </p:txBody>
      </p:sp>
      <p:sp>
        <p:nvSpPr>
          <p:cNvPr id="8" name="TextBox 7">
            <a:extLst>
              <a:ext uri="{FF2B5EF4-FFF2-40B4-BE49-F238E27FC236}">
                <a16:creationId xmlns:a16="http://schemas.microsoft.com/office/drawing/2014/main" id="{07623CE7-D31E-FF9A-90D1-7D9AAE8550DF}"/>
              </a:ext>
            </a:extLst>
          </p:cNvPr>
          <p:cNvSpPr txBox="1"/>
          <p:nvPr/>
        </p:nvSpPr>
        <p:spPr>
          <a:xfrm>
            <a:off x="270788" y="3457462"/>
            <a:ext cx="1572768" cy="1077218"/>
          </a:xfrm>
          <a:prstGeom prst="rect">
            <a:avLst/>
          </a:prstGeom>
          <a:solidFill>
            <a:srgbClr val="318BFF"/>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sz="1600" b="1">
                <a:solidFill>
                  <a:schemeClr val="bg1"/>
                </a:solidFill>
              </a:rPr>
              <a:t>ASPIRE </a:t>
            </a:r>
          </a:p>
          <a:p>
            <a:r>
              <a:rPr lang="en-GB" sz="1600" b="1">
                <a:solidFill>
                  <a:schemeClr val="bg1"/>
                </a:solidFill>
              </a:rPr>
              <a:t>Process 11</a:t>
            </a:r>
          </a:p>
          <a:p>
            <a:r>
              <a:rPr lang="en-GB" sz="1600" b="1">
                <a:solidFill>
                  <a:schemeClr val="bg1"/>
                </a:solidFill>
              </a:rPr>
              <a:t>Air-system Document Set</a:t>
            </a:r>
          </a:p>
        </p:txBody>
      </p:sp>
      <p:sp>
        <p:nvSpPr>
          <p:cNvPr id="9" name="TextBox 8">
            <a:extLst>
              <a:ext uri="{FF2B5EF4-FFF2-40B4-BE49-F238E27FC236}">
                <a16:creationId xmlns:a16="http://schemas.microsoft.com/office/drawing/2014/main" id="{A1DB9269-1A7C-A290-110F-09F9B2DB3422}"/>
              </a:ext>
            </a:extLst>
          </p:cNvPr>
          <p:cNvSpPr txBox="1"/>
          <p:nvPr/>
        </p:nvSpPr>
        <p:spPr>
          <a:xfrm>
            <a:off x="2025348" y="3457462"/>
            <a:ext cx="9324975" cy="646331"/>
          </a:xfrm>
          <a:prstGeom prst="rect">
            <a:avLst/>
          </a:prstGeom>
          <a:noFill/>
        </p:spPr>
        <p:txBody>
          <a:bodyPr wrap="square" rtlCol="0">
            <a:spAutoFit/>
          </a:bodyPr>
          <a:lstStyle/>
          <a:p>
            <a:r>
              <a:rPr lang="en-GB"/>
              <a:t>The following prioritisation system and progression timescales should be encouraged for use for amendments to ISTA and Aircrew Publication UFRs:</a:t>
            </a:r>
          </a:p>
        </p:txBody>
      </p:sp>
      <p:graphicFrame>
        <p:nvGraphicFramePr>
          <p:cNvPr id="11" name="Table 10">
            <a:extLst>
              <a:ext uri="{FF2B5EF4-FFF2-40B4-BE49-F238E27FC236}">
                <a16:creationId xmlns:a16="http://schemas.microsoft.com/office/drawing/2014/main" id="{774920B5-E4E0-C8AA-F2BF-4CED3D297D96}"/>
              </a:ext>
            </a:extLst>
          </p:cNvPr>
          <p:cNvGraphicFramePr>
            <a:graphicFrameLocks noGrp="1"/>
          </p:cNvGraphicFramePr>
          <p:nvPr>
            <p:extLst>
              <p:ext uri="{D42A27DB-BD31-4B8C-83A1-F6EECF244321}">
                <p14:modId xmlns:p14="http://schemas.microsoft.com/office/powerpoint/2010/main" val="1495047781"/>
              </p:ext>
            </p:extLst>
          </p:nvPr>
        </p:nvGraphicFramePr>
        <p:xfrm>
          <a:off x="2025348" y="4534680"/>
          <a:ext cx="9182404" cy="2123440"/>
        </p:xfrm>
        <a:graphic>
          <a:graphicData uri="http://schemas.openxmlformats.org/drawingml/2006/table">
            <a:tbl>
              <a:tblPr firstRow="1" bandRow="1">
                <a:tableStyleId>{5C22544A-7EE6-4342-B048-85BDC9FD1C3A}</a:tableStyleId>
              </a:tblPr>
              <a:tblGrid>
                <a:gridCol w="2295601">
                  <a:extLst>
                    <a:ext uri="{9D8B030D-6E8A-4147-A177-3AD203B41FA5}">
                      <a16:colId xmlns:a16="http://schemas.microsoft.com/office/drawing/2014/main" val="2637570234"/>
                    </a:ext>
                  </a:extLst>
                </a:gridCol>
                <a:gridCol w="2295601">
                  <a:extLst>
                    <a:ext uri="{9D8B030D-6E8A-4147-A177-3AD203B41FA5}">
                      <a16:colId xmlns:a16="http://schemas.microsoft.com/office/drawing/2014/main" val="987706522"/>
                    </a:ext>
                  </a:extLst>
                </a:gridCol>
                <a:gridCol w="2295601">
                  <a:extLst>
                    <a:ext uri="{9D8B030D-6E8A-4147-A177-3AD203B41FA5}">
                      <a16:colId xmlns:a16="http://schemas.microsoft.com/office/drawing/2014/main" val="3581837186"/>
                    </a:ext>
                  </a:extLst>
                </a:gridCol>
                <a:gridCol w="2295601">
                  <a:extLst>
                    <a:ext uri="{9D8B030D-6E8A-4147-A177-3AD203B41FA5}">
                      <a16:colId xmlns:a16="http://schemas.microsoft.com/office/drawing/2014/main" val="1694640825"/>
                    </a:ext>
                  </a:extLst>
                </a:gridCol>
              </a:tblGrid>
              <a:tr h="370840">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GB"/>
                        <a:t>TIMESCALES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0365299"/>
                  </a:ext>
                </a:extLst>
              </a:tr>
              <a:tr h="370840">
                <a:tc>
                  <a:txBody>
                    <a:bodyPr/>
                    <a:lstStyle/>
                    <a:p>
                      <a:r>
                        <a:rPr lang="en-GB"/>
                        <a:t>UFR Priority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UFR Generation (Originator)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UFR Part 3 Completion (DT 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UFR Closure (from Part 3 Completion)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42451"/>
                  </a:ext>
                </a:extLst>
              </a:tr>
              <a:tr h="370840">
                <a:tc>
                  <a:txBody>
                    <a:bodyPr/>
                    <a:lstStyle/>
                    <a:p>
                      <a:r>
                        <a:rPr lang="en-GB"/>
                        <a:t>Routine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As </a:t>
                      </a:r>
                      <a:r>
                        <a:rPr lang="en-GB" err="1"/>
                        <a:t>Reqd</a:t>
                      </a: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3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1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0559891"/>
                  </a:ext>
                </a:extLst>
              </a:tr>
              <a:tr h="370840">
                <a:tc>
                  <a:txBody>
                    <a:bodyPr/>
                    <a:lstStyle/>
                    <a:p>
                      <a:r>
                        <a:rPr lang="en-GB"/>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As </a:t>
                      </a:r>
                      <a:r>
                        <a:rPr lang="en-GB" err="1"/>
                        <a:t>Reqd</a:t>
                      </a:r>
                      <a:r>
                        <a:rPr lang="en-GB"/>
                        <a:t> by DT 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28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3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308483"/>
                  </a:ext>
                </a:extLst>
              </a:tr>
              <a:tr h="370840">
                <a:tc>
                  <a:txBody>
                    <a:bodyPr/>
                    <a:lstStyle/>
                    <a:p>
                      <a:r>
                        <a:rPr lang="en-GB"/>
                        <a:t>Immediate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5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5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28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429686"/>
                  </a:ext>
                </a:extLst>
              </a:tr>
            </a:tbl>
          </a:graphicData>
        </a:graphic>
      </p:graphicFrame>
    </p:spTree>
    <p:extLst>
      <p:ext uri="{BB962C8B-B14F-4D97-AF65-F5344CB8AC3E}">
        <p14:creationId xmlns:p14="http://schemas.microsoft.com/office/powerpoint/2010/main" val="421949667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095FB-417B-4457-5708-196F6EEC72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DFC22F4-F28E-5665-EFFD-AB00345885BA}"/>
              </a:ext>
            </a:extLst>
          </p:cNvPr>
          <p:cNvSpPr/>
          <p:nvPr/>
        </p:nvSpPr>
        <p:spPr>
          <a:xfrm>
            <a:off x="0" y="0"/>
            <a:ext cx="12192000" cy="6372225"/>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4695355-95B2-2979-3B31-1FCE5B753DC6}"/>
              </a:ext>
            </a:extLst>
          </p:cNvPr>
          <p:cNvPicPr>
            <a:picLocks noChangeAspect="1"/>
          </p:cNvPicPr>
          <p:nvPr/>
        </p:nvPicPr>
        <p:blipFill>
          <a:blip r:embed="rId3"/>
          <a:srcRect l="36255"/>
          <a:stretch/>
        </p:blipFill>
        <p:spPr>
          <a:xfrm>
            <a:off x="4651254" y="793792"/>
            <a:ext cx="6801217" cy="5521283"/>
          </a:xfrm>
          <a:prstGeom prst="rect">
            <a:avLst/>
          </a:prstGeom>
        </p:spPr>
      </p:pic>
      <p:pic>
        <p:nvPicPr>
          <p:cNvPr id="6" name="Picture 5">
            <a:extLst>
              <a:ext uri="{FF2B5EF4-FFF2-40B4-BE49-F238E27FC236}">
                <a16:creationId xmlns:a16="http://schemas.microsoft.com/office/drawing/2014/main" id="{69AD9AAF-6160-A768-1797-117412EEB50F}"/>
              </a:ext>
            </a:extLst>
          </p:cNvPr>
          <p:cNvPicPr>
            <a:picLocks noChangeAspect="1"/>
          </p:cNvPicPr>
          <p:nvPr/>
        </p:nvPicPr>
        <p:blipFill>
          <a:blip r:embed="rId4"/>
          <a:stretch>
            <a:fillRect/>
          </a:stretch>
        </p:blipFill>
        <p:spPr>
          <a:xfrm>
            <a:off x="1134965" y="1142681"/>
            <a:ext cx="3210373" cy="4572638"/>
          </a:xfrm>
          <a:prstGeom prst="rect">
            <a:avLst/>
          </a:prstGeom>
        </p:spPr>
      </p:pic>
      <p:sp>
        <p:nvSpPr>
          <p:cNvPr id="2" name="Rectangle: Beveled 1">
            <a:hlinkClick r:id="rId5"/>
            <a:extLst>
              <a:ext uri="{FF2B5EF4-FFF2-40B4-BE49-F238E27FC236}">
                <a16:creationId xmlns:a16="http://schemas.microsoft.com/office/drawing/2014/main" id="{2CF1B0F2-62A9-96D4-1F4A-5E35127096BB}"/>
              </a:ext>
            </a:extLst>
          </p:cNvPr>
          <p:cNvSpPr/>
          <p:nvPr/>
        </p:nvSpPr>
        <p:spPr>
          <a:xfrm>
            <a:off x="5513449" y="5900738"/>
            <a:ext cx="5076825" cy="295275"/>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ADS and Equipment TI Record</a:t>
            </a:r>
          </a:p>
        </p:txBody>
      </p:sp>
    </p:spTree>
    <p:extLst>
      <p:ext uri="{BB962C8B-B14F-4D97-AF65-F5344CB8AC3E}">
        <p14:creationId xmlns:p14="http://schemas.microsoft.com/office/powerpoint/2010/main" val="97874446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1DCC593FFEEC458A67D1811929B19C" ma:contentTypeVersion="8" ma:contentTypeDescription="Create a new document." ma:contentTypeScope="" ma:versionID="e9992b4338e9414777d8c0936ac14ed5">
  <xsd:schema xmlns:xsd="http://www.w3.org/2001/XMLSchema" xmlns:xs="http://www.w3.org/2001/XMLSchema" xmlns:p="http://schemas.microsoft.com/office/2006/metadata/properties" xmlns:ns2="a0c7739c-1424-463b-b443-572130599851" targetNamespace="http://schemas.microsoft.com/office/2006/metadata/properties" ma:root="true" ma:fieldsID="8eccf77bb594ed35decf7aa96621af3f" ns2:_="">
    <xsd:import namespace="a0c7739c-1424-463b-b443-5721305998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7739c-1424-463b-b443-5721305998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jMjFhYzgyYi1hYWE3LTRjOTUtOTg4Zi1jYjNhNTY0MzQyMDQiIG9yaWdpbj0idXNlclNlbGVjdGVkIiAvPjxVc2VyTmFtZT5SLUFDRVxCUk9INDIxNy1SPC9Vc2VyTmFtZT48RGF0ZVRpbWU+MTEvMDYvMjAyNSAwOToyNDowODwvRGF0ZVRpbWU+PExhYmVsU3RyaW5nPlRoaXMgaXRlbSBoYXMgbm8gY2xhc3NpZmljYXRpb248L0xhYmVsU3RyaW5nPjwvaXRlbT48L2xhYmVsSGlzdG9yeT4=</Value>
</WrappedLabelHistory>
</file>

<file path=customXml/item3.xml><?xml version="1.0" encoding="utf-8"?>
<sisl xmlns:xsd="http://www.w3.org/2001/XMLSchema" xmlns:xsi="http://www.w3.org/2001/XMLSchema-instance" xmlns="http://www.boldonjames.com/2008/01/sie/internal/label" sislVersion="0" policy="c21ac82b-aaa7-4c95-988f-cb3a56434204" origin="userSelected"/>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A830A6-1660-4115-9A79-861AA015396C}">
  <ds:schemaRefs>
    <ds:schemaRef ds:uri="a0c7739c-1424-463b-b443-5721305998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5B06C7-80B7-43DC-8308-B1E383337995}">
  <ds:schemaRefs>
    <ds:schemaRef ds:uri="http://www.boldonjames.com/2016/02/Classifier/internal/wrappedLabelHistory"/>
    <ds:schemaRef ds:uri="http://www.w3.org/2001/XMLSchema"/>
  </ds:schemaRefs>
</ds:datastoreItem>
</file>

<file path=customXml/itemProps3.xml><?xml version="1.0" encoding="utf-8"?>
<ds:datastoreItem xmlns:ds="http://schemas.openxmlformats.org/officeDocument/2006/customXml" ds:itemID="{15B61EF0-D294-45CF-8DFC-0E0EBA36AA55}">
  <ds:schemaRefs>
    <ds:schemaRef ds:uri="http://www.w3.org/2001/XMLSchema"/>
    <ds:schemaRef ds:uri="http://www.boldonjames.com/2008/01/sie/internal/label"/>
  </ds:schemaRefs>
</ds:datastoreItem>
</file>

<file path=customXml/itemProps4.xml><?xml version="1.0" encoding="utf-8"?>
<ds:datastoreItem xmlns:ds="http://schemas.openxmlformats.org/officeDocument/2006/customXml" ds:itemID="{FBD4FE70-DC9C-4158-BAE7-D8366893E582}">
  <ds:schemaRefs>
    <ds:schemaRef ds:uri="http://schemas.microsoft.com/office/infopath/2007/PartnerControls"/>
    <ds:schemaRef ds:uri="http://purl.org/dc/dcmitype/"/>
    <ds:schemaRef ds:uri="http://purl.org/dc/elements/1.1/"/>
    <ds:schemaRef ds:uri="http://schemas.microsoft.com/office/2006/metadata/properties"/>
    <ds:schemaRef ds:uri="http://purl.org/dc/terms/"/>
    <ds:schemaRef ds:uri="http://schemas.microsoft.com/office/2006/documentManagement/types"/>
    <ds:schemaRef ds:uri="a0c7739c-1424-463b-b443-572130599851"/>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D7698BCC-638C-4ADA-9D4E-5D8841320E47}">
  <ds:schemaRefs>
    <ds:schemaRef ds:uri="http://schemas.microsoft.com/sharepoint/v3/contenttype/forms"/>
  </ds:schemaRefs>
</ds:datastoreItem>
</file>

<file path=docMetadata/LabelInfo.xml><?xml version="1.0" encoding="utf-8"?>
<clbl:labelList xmlns:clbl="http://schemas.microsoft.com/office/2020/mipLabelMetadata">
  <clbl:label id="{188fc77e-108d-431d-8e04-fc2b6be69382}" enabled="1" method="Privileged" siteId="{87d70b0f-5efc-4991-a065-e205bc3db308}" removed="0"/>
  <clbl:label id="{a6efeab1-3a3e-4eab-a613-3756d6c820b6}" enabled="1" method="Privileged" siteId="{cb13b692-6801-4b7b-bc4b-db4c833ee369}" removed="0"/>
</clbl:labelList>
</file>

<file path=docProps/app.xml><?xml version="1.0" encoding="utf-8"?>
<Properties xmlns="http://schemas.openxmlformats.org/officeDocument/2006/extended-properties" xmlns:vt="http://schemas.openxmlformats.org/officeDocument/2006/docPropsVTypes">
  <TotalTime>257</TotalTime>
  <Words>3975</Words>
  <Application>Microsoft Office PowerPoint</Application>
  <PresentationFormat>Widescreen</PresentationFormat>
  <Paragraphs>347</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 Day In The Life Example of a Desk Officer (ADS, Maint &amp; MODs) </vt:lpstr>
      <vt:lpstr>PowerPoint Presentation</vt:lpstr>
      <vt:lpstr>PowerPoint Presentation</vt:lpstr>
      <vt:lpstr>PowerPoint Presentation</vt:lpstr>
      <vt:lpstr>PowerPoint Presentation</vt:lpstr>
      <vt:lpstr>Topic 2(N/A/R)</vt:lpstr>
      <vt:lpstr>PowerPoint Presentation</vt:lpstr>
      <vt:lpstr>Air System Document Set Upkeep</vt:lpstr>
      <vt:lpstr>PowerPoint Presentation</vt:lpstr>
      <vt:lpstr>PowerPoint Presentation</vt:lpstr>
      <vt:lpstr>Preventative Maintenance</vt:lpstr>
      <vt:lpstr>Preventative Maintenance</vt:lpstr>
      <vt:lpstr>Maintenance Extensions</vt:lpstr>
      <vt:lpstr>PowerPoint Presentation</vt:lpstr>
      <vt:lpstr>PowerPoint Presentation</vt:lpstr>
      <vt:lpstr>PowerPoint Presentation</vt:lpstr>
      <vt:lpstr>Changes to Design</vt:lpstr>
      <vt:lpstr>Design Change Forums</vt:lpstr>
      <vt:lpstr>PowerPoint Presentation</vt:lpstr>
      <vt:lpstr>PowerPoint Presentation</vt:lpstr>
      <vt:lpstr>PowerPoint Presentation</vt:lpstr>
      <vt:lpstr>AET – Design Configuration Management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Brohi, Sharjeel Nawaz</dc:creator>
  <cp:lastModifiedBy>Stainthorpe, Martin</cp:lastModifiedBy>
  <cp:revision>4</cp:revision>
  <dcterms:created xsi:type="dcterms:W3CDTF">2025-06-30T08:32:10Z</dcterms:created>
  <dcterms:modified xsi:type="dcterms:W3CDTF">2025-10-02T12:54:39Z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d8a60473-494b-4586-a1bb-b0e663054676_Enabled">
    <vt:lpwstr>true</vt:lpwstr>
  </property>
  <property fmtid="{D5CDD505-2E9C-101B-9397-08002B2CF9AE}" pid="4" name="ContentTypeId">
    <vt:lpwstr>0x0101008E1DCC593FFEEC458A67D1811929B19C</vt:lpwstr>
  </property>
  <property fmtid="{D5CDD505-2E9C-101B-9397-08002B2CF9AE}" pid="5" name="MSIP_Label_d8a60473-494b-4586-a1bb-b0e663054676_ContentBits">
    <vt:lpwstr>0</vt:lpwstr>
  </property>
  <property fmtid="{D5CDD505-2E9C-101B-9397-08002B2CF9AE}" pid="6" name="bjSaver">
    <vt:lpwstr>JyEdXMnOtDhbIUtghMmY27HJcF+AHmRA</vt:lpwstr>
  </property>
  <property fmtid="{D5CDD505-2E9C-101B-9397-08002B2CF9AE}" pid="7" name="docIndexRef">
    <vt:lpwstr>00521418-0f2b-4303-a7ff-8670271f7866</vt:lpwstr>
  </property>
  <property fmtid="{D5CDD505-2E9C-101B-9397-08002B2CF9AE}" pid="8" name="_dlc_DocIdItemGuid">
    <vt:lpwstr>ba54725a-30e4-425c-8259-a3f64b012d98</vt:lpwstr>
  </property>
  <property fmtid="{D5CDD505-2E9C-101B-9397-08002B2CF9AE}" pid="9" name="MSIP_Label_d8a60473-494b-4586-a1bb-b0e663054676_SetDate">
    <vt:lpwstr>2024-09-30T12:41:11Z</vt:lpwstr>
  </property>
  <property fmtid="{D5CDD505-2E9C-101B-9397-08002B2CF9AE}" pid="10" name="MSIP_Label_d8a60473-494b-4586-a1bb-b0e663054676_ActionId">
    <vt:lpwstr>cafbc125-a7f9-45d7-bea3-19bfd97e2411</vt:lpwstr>
  </property>
  <property fmtid="{D5CDD505-2E9C-101B-9397-08002B2CF9AE}" pid="11" name="bjLabelHistoryID">
    <vt:lpwstr>{725B06C7-80B7-43DC-8308-B1E383337995}</vt:lpwstr>
  </property>
  <property fmtid="{D5CDD505-2E9C-101B-9397-08002B2CF9AE}" pid="12" name="MSIP_Label_d8a60473-494b-4586-a1bb-b0e663054676_SiteId">
    <vt:lpwstr>be7760ed-5953-484b-ae95-d0a16dfa09e5</vt:lpwstr>
  </property>
  <property fmtid="{D5CDD505-2E9C-101B-9397-08002B2CF9AE}" pid="13" name="bjDocumentSecurityLabel">
    <vt:lpwstr>This item has no classification</vt:lpwstr>
  </property>
  <property fmtid="{D5CDD505-2E9C-101B-9397-08002B2CF9AE}" pid="14" name="MSIP_Label_d8a60473-494b-4586-a1bb-b0e663054676_Method">
    <vt:lpwstr>Privileged</vt:lpwstr>
  </property>
  <property fmtid="{D5CDD505-2E9C-101B-9397-08002B2CF9AE}" pid="15" name="bjClsUserRVM">
    <vt:lpwstr>[]</vt:lpwstr>
  </property>
  <property fmtid="{D5CDD505-2E9C-101B-9397-08002B2CF9AE}" pid="16" name="MSIP_Label_d8a60473-494b-4586-a1bb-b0e663054676_Name">
    <vt:lpwstr>MOD-1-O-‘UNMARKED’</vt:lpwstr>
  </property>
  <property fmtid="{D5CDD505-2E9C-101B-9397-08002B2CF9AE}" pid="17" name="PrsCurSensLabelID">
    <vt:lpwstr>188fc77e-108d-431d-8e04-fc2b6be69382</vt:lpwstr>
  </property>
  <property fmtid="{D5CDD505-2E9C-101B-9397-08002B2CF9AE}" pid="18" name="DocRiskLevel">
    <vt:lpwstr/>
  </property>
  <property fmtid="{D5CDD505-2E9C-101B-9397-08002B2CF9AE}" pid="19" name="DocRiskLevelWizardText">
    <vt:lpwstr>Public (no marking)</vt:lpwstr>
  </property>
  <property fmtid="{D5CDD505-2E9C-101B-9397-08002B2CF9AE}" pid="20" name="DocRiskLevelWizardMarker">
    <vt:lpwstr/>
  </property>
</Properties>
</file>