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7"/>
  </p:notesMasterIdLst>
  <p:sldIdLst>
    <p:sldId id="256" r:id="rId7"/>
    <p:sldId id="351" r:id="rId8"/>
    <p:sldId id="352" r:id="rId9"/>
    <p:sldId id="353" r:id="rId10"/>
    <p:sldId id="354" r:id="rId11"/>
    <p:sldId id="350" r:id="rId12"/>
    <p:sldId id="355" r:id="rId13"/>
    <p:sldId id="356" r:id="rId14"/>
    <p:sldId id="357" r:id="rId15"/>
    <p:sldId id="358" r:id="rId16"/>
    <p:sldId id="359" r:id="rId17"/>
    <p:sldId id="360" r:id="rId18"/>
    <p:sldId id="361" r:id="rId19"/>
    <p:sldId id="362" r:id="rId20"/>
    <p:sldId id="363" r:id="rId21"/>
    <p:sldId id="364" r:id="rId22"/>
    <p:sldId id="365" r:id="rId23"/>
    <p:sldId id="366" r:id="rId24"/>
    <p:sldId id="367" r:id="rId25"/>
    <p:sldId id="21474759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MJS" id="{E0EC264E-70DC-4F9A-936B-87B9E564D963}">
          <p14:sldIdLst>
            <p14:sldId id="256"/>
          </p14:sldIdLst>
        </p14:section>
        <p14:section name="Occurrence Reporting - SW" id="{53E4A3CA-5C6E-430B-8DA9-1A9EA2DABB5D}">
          <p14:sldIdLst/>
        </p14:section>
        <p14:section name="ECtRtL - MJS" id="{4DCA0176-6E0D-43EC-A18B-64861738969E}">
          <p14:sldIdLst/>
        </p14:section>
        <p14:section name="Fault Reporting - SW" id="{9C041C2D-51CB-4DEF-B28C-E2731F029418}">
          <p14:sldIdLst/>
        </p14:section>
        <p14:section name="MJS" id="{0C5A7FC3-A42F-4EF8-9F1D-D32CEBAFB07A}">
          <p14:sldIdLst/>
        </p14:section>
        <p14:section name="ADS, MS, &amp; Mods - SW" id="{FE9B1B3A-271E-47EA-9B71-72A899E266C6}">
          <p14:sldIdLst/>
        </p14:section>
        <p14:section name="Mod - SW" id="{6F0E313C-3528-4194-9281-3115701E71B6}">
          <p14:sldIdLst/>
        </p14:section>
        <p14:section name="HF, RTSR &amp; Summary -MJS" id="{9BDD7892-0F16-4D37-B8DE-885059601F13}">
          <p14:sldIdLst>
            <p14:sldId id="351"/>
            <p14:sldId id="352"/>
            <p14:sldId id="353"/>
            <p14:sldId id="354"/>
            <p14:sldId id="350"/>
            <p14:sldId id="355"/>
            <p14:sldId id="356"/>
            <p14:sldId id="357"/>
            <p14:sldId id="358"/>
            <p14:sldId id="359"/>
            <p14:sldId id="360"/>
            <p14:sldId id="361"/>
            <p14:sldId id="362"/>
            <p14:sldId id="363"/>
            <p14:sldId id="364"/>
            <p14:sldId id="365"/>
            <p14:sldId id="366"/>
            <p14:sldId id="367"/>
            <p14:sldId id="21474759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DCF4"/>
    <a:srgbClr val="4472C4"/>
    <a:srgbClr val="FF0000"/>
    <a:srgbClr val="00B0F0"/>
    <a:srgbClr val="EDEDED"/>
    <a:srgbClr val="50738A"/>
    <a:srgbClr val="56227D"/>
    <a:srgbClr val="0AB4C1"/>
    <a:srgbClr val="CF2F44"/>
    <a:srgbClr val="62A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B5D95-49B5-4EC0-930D-71859A641ECF}" v="448" dt="2025-09-12T16:52:35.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inthorpe, Martin" userId="S::martin.stainthorpe@atkinsrealis.com::b6220e26-60f1-47fb-895a-d9e9ec9aa531" providerId="AD" clId="Web-{5DFF0A63-D7FA-F376-A2EC-4FD648973C95}"/>
    <pc:docChg chg="modSld sldOrd">
      <pc:chgData name="Stainthorpe, Martin" userId="S::martin.stainthorpe@atkinsrealis.com::b6220e26-60f1-47fb-895a-d9e9ec9aa531" providerId="AD" clId="Web-{5DFF0A63-D7FA-F376-A2EC-4FD648973C95}" dt="2025-09-11T15:45:55.761" v="23"/>
      <pc:docMkLst>
        <pc:docMk/>
      </pc:docMkLst>
      <pc:sldChg chg="delSp">
        <pc:chgData name="Stainthorpe, Martin" userId="S::martin.stainthorpe@atkinsrealis.com::b6220e26-60f1-47fb-895a-d9e9ec9aa531" providerId="AD" clId="Web-{5DFF0A63-D7FA-F376-A2EC-4FD648973C95}" dt="2025-09-11T15:44:15.118" v="1"/>
        <pc:sldMkLst>
          <pc:docMk/>
          <pc:sldMk cId="601437673" sldId="256"/>
        </pc:sldMkLst>
        <pc:spChg chg="del">
          <ac:chgData name="Stainthorpe, Martin" userId="S::martin.stainthorpe@atkinsrealis.com::b6220e26-60f1-47fb-895a-d9e9ec9aa531" providerId="AD" clId="Web-{5DFF0A63-D7FA-F376-A2EC-4FD648973C95}" dt="2025-09-11T15:44:15.118" v="1"/>
          <ac:spMkLst>
            <pc:docMk/>
            <pc:sldMk cId="601437673" sldId="256"/>
            <ac:spMk id="5" creationId="{2DEECA0F-CD6E-627C-CEDB-1CC2C56F7D2C}"/>
          </ac:spMkLst>
        </pc:spChg>
      </pc:sldChg>
      <pc:sldChg chg="delSp">
        <pc:chgData name="Stainthorpe, Martin" userId="S::martin.stainthorpe@atkinsrealis.com::b6220e26-60f1-47fb-895a-d9e9ec9aa531" providerId="AD" clId="Web-{5DFF0A63-D7FA-F376-A2EC-4FD648973C95}" dt="2025-09-11T15:44:51.338" v="6"/>
        <pc:sldMkLst>
          <pc:docMk/>
          <pc:sldMk cId="1556511005" sldId="350"/>
        </pc:sldMkLst>
        <pc:spChg chg="del">
          <ac:chgData name="Stainthorpe, Martin" userId="S::martin.stainthorpe@atkinsrealis.com::b6220e26-60f1-47fb-895a-d9e9ec9aa531" providerId="AD" clId="Web-{5DFF0A63-D7FA-F376-A2EC-4FD648973C95}" dt="2025-09-11T15:44:51.338" v="6"/>
          <ac:spMkLst>
            <pc:docMk/>
            <pc:sldMk cId="1556511005" sldId="350"/>
            <ac:spMk id="6" creationId="{2D263012-354E-7435-0406-59957B6B6DDD}"/>
          </ac:spMkLst>
        </pc:spChg>
      </pc:sldChg>
      <pc:sldChg chg="delSp">
        <pc:chgData name="Stainthorpe, Martin" userId="S::martin.stainthorpe@atkinsrealis.com::b6220e26-60f1-47fb-895a-d9e9ec9aa531" providerId="AD" clId="Web-{5DFF0A63-D7FA-F376-A2EC-4FD648973C95}" dt="2025-09-11T15:44:18.415" v="2"/>
        <pc:sldMkLst>
          <pc:docMk/>
          <pc:sldMk cId="1843687821" sldId="351"/>
        </pc:sldMkLst>
        <pc:spChg chg="del">
          <ac:chgData name="Stainthorpe, Martin" userId="S::martin.stainthorpe@atkinsrealis.com::b6220e26-60f1-47fb-895a-d9e9ec9aa531" providerId="AD" clId="Web-{5DFF0A63-D7FA-F376-A2EC-4FD648973C95}" dt="2025-09-11T15:44:18.415" v="2"/>
          <ac:spMkLst>
            <pc:docMk/>
            <pc:sldMk cId="1843687821" sldId="351"/>
            <ac:spMk id="3" creationId="{68311002-C1D7-59AA-8E32-CDDA402EFE6B}"/>
          </ac:spMkLst>
        </pc:spChg>
      </pc:sldChg>
      <pc:sldChg chg="delSp">
        <pc:chgData name="Stainthorpe, Martin" userId="S::martin.stainthorpe@atkinsrealis.com::b6220e26-60f1-47fb-895a-d9e9ec9aa531" providerId="AD" clId="Web-{5DFF0A63-D7FA-F376-A2EC-4FD648973C95}" dt="2025-09-11T15:44:21.446" v="3"/>
        <pc:sldMkLst>
          <pc:docMk/>
          <pc:sldMk cId="2748033392" sldId="352"/>
        </pc:sldMkLst>
        <pc:spChg chg="del">
          <ac:chgData name="Stainthorpe, Martin" userId="S::martin.stainthorpe@atkinsrealis.com::b6220e26-60f1-47fb-895a-d9e9ec9aa531" providerId="AD" clId="Web-{5DFF0A63-D7FA-F376-A2EC-4FD648973C95}" dt="2025-09-11T15:44:21.446" v="3"/>
          <ac:spMkLst>
            <pc:docMk/>
            <pc:sldMk cId="2748033392" sldId="352"/>
            <ac:spMk id="5" creationId="{7D1F5CBD-B921-0B35-4DE1-747AD9018AA9}"/>
          </ac:spMkLst>
        </pc:spChg>
      </pc:sldChg>
      <pc:sldChg chg="delSp">
        <pc:chgData name="Stainthorpe, Martin" userId="S::martin.stainthorpe@atkinsrealis.com::b6220e26-60f1-47fb-895a-d9e9ec9aa531" providerId="AD" clId="Web-{5DFF0A63-D7FA-F376-A2EC-4FD648973C95}" dt="2025-09-11T15:44:24.540" v="4"/>
        <pc:sldMkLst>
          <pc:docMk/>
          <pc:sldMk cId="3430028321" sldId="353"/>
        </pc:sldMkLst>
        <pc:spChg chg="del">
          <ac:chgData name="Stainthorpe, Martin" userId="S::martin.stainthorpe@atkinsrealis.com::b6220e26-60f1-47fb-895a-d9e9ec9aa531" providerId="AD" clId="Web-{5DFF0A63-D7FA-F376-A2EC-4FD648973C95}" dt="2025-09-11T15:44:24.540" v="4"/>
          <ac:spMkLst>
            <pc:docMk/>
            <pc:sldMk cId="3430028321" sldId="353"/>
            <ac:spMk id="2" creationId="{913B41DB-2751-4A13-EFA6-1AFB23CFE411}"/>
          </ac:spMkLst>
        </pc:spChg>
      </pc:sldChg>
      <pc:sldChg chg="delSp">
        <pc:chgData name="Stainthorpe, Martin" userId="S::martin.stainthorpe@atkinsrealis.com::b6220e26-60f1-47fb-895a-d9e9ec9aa531" providerId="AD" clId="Web-{5DFF0A63-D7FA-F376-A2EC-4FD648973C95}" dt="2025-09-11T15:44:47.119" v="5"/>
        <pc:sldMkLst>
          <pc:docMk/>
          <pc:sldMk cId="4124952137" sldId="354"/>
        </pc:sldMkLst>
        <pc:spChg chg="del">
          <ac:chgData name="Stainthorpe, Martin" userId="S::martin.stainthorpe@atkinsrealis.com::b6220e26-60f1-47fb-895a-d9e9ec9aa531" providerId="AD" clId="Web-{5DFF0A63-D7FA-F376-A2EC-4FD648973C95}" dt="2025-09-11T15:44:47.119" v="5"/>
          <ac:spMkLst>
            <pc:docMk/>
            <pc:sldMk cId="4124952137" sldId="354"/>
            <ac:spMk id="7" creationId="{5F8940B6-48A1-0CE1-C45A-F95216F2ECE1}"/>
          </ac:spMkLst>
        </pc:spChg>
      </pc:sldChg>
      <pc:sldChg chg="ord">
        <pc:chgData name="Stainthorpe, Martin" userId="S::martin.stainthorpe@atkinsrealis.com::b6220e26-60f1-47fb-895a-d9e9ec9aa531" providerId="AD" clId="Web-{5DFF0A63-D7FA-F376-A2EC-4FD648973C95}" dt="2025-09-11T15:42:02.115" v="0"/>
        <pc:sldMkLst>
          <pc:docMk/>
          <pc:sldMk cId="551237290" sldId="355"/>
        </pc:sldMkLst>
      </pc:sldChg>
      <pc:sldChg chg="addSp delSp">
        <pc:chgData name="Stainthorpe, Martin" userId="S::martin.stainthorpe@atkinsrealis.com::b6220e26-60f1-47fb-895a-d9e9ec9aa531" providerId="AD" clId="Web-{5DFF0A63-D7FA-F376-A2EC-4FD648973C95}" dt="2025-09-11T15:45:01.932" v="9"/>
        <pc:sldMkLst>
          <pc:docMk/>
          <pc:sldMk cId="434227049" sldId="356"/>
        </pc:sldMkLst>
        <pc:spChg chg="del">
          <ac:chgData name="Stainthorpe, Martin" userId="S::martin.stainthorpe@atkinsrealis.com::b6220e26-60f1-47fb-895a-d9e9ec9aa531" providerId="AD" clId="Web-{5DFF0A63-D7FA-F376-A2EC-4FD648973C95}" dt="2025-09-11T15:45:01.932" v="9"/>
          <ac:spMkLst>
            <pc:docMk/>
            <pc:sldMk cId="434227049" sldId="356"/>
            <ac:spMk id="4" creationId="{E355AA3E-69AC-A9D1-FD15-BD5A2A2A8180}"/>
          </ac:spMkLst>
        </pc:spChg>
        <pc:picChg chg="add del">
          <ac:chgData name="Stainthorpe, Martin" userId="S::martin.stainthorpe@atkinsrealis.com::b6220e26-60f1-47fb-895a-d9e9ec9aa531" providerId="AD" clId="Web-{5DFF0A63-D7FA-F376-A2EC-4FD648973C95}" dt="2025-09-11T15:44:56.963" v="8"/>
          <ac:picMkLst>
            <pc:docMk/>
            <pc:sldMk cId="434227049" sldId="356"/>
            <ac:picMk id="3" creationId="{8FAC2761-F43F-988B-C9B1-9C91E5C37F8D}"/>
          </ac:picMkLst>
        </pc:picChg>
      </pc:sldChg>
      <pc:sldChg chg="delSp">
        <pc:chgData name="Stainthorpe, Martin" userId="S::martin.stainthorpe@atkinsrealis.com::b6220e26-60f1-47fb-895a-d9e9ec9aa531" providerId="AD" clId="Web-{5DFF0A63-D7FA-F376-A2EC-4FD648973C95}" dt="2025-09-11T15:45:05.275" v="10"/>
        <pc:sldMkLst>
          <pc:docMk/>
          <pc:sldMk cId="1435593004" sldId="357"/>
        </pc:sldMkLst>
        <pc:spChg chg="del">
          <ac:chgData name="Stainthorpe, Martin" userId="S::martin.stainthorpe@atkinsrealis.com::b6220e26-60f1-47fb-895a-d9e9ec9aa531" providerId="AD" clId="Web-{5DFF0A63-D7FA-F376-A2EC-4FD648973C95}" dt="2025-09-11T15:45:05.275" v="10"/>
          <ac:spMkLst>
            <pc:docMk/>
            <pc:sldMk cId="1435593004" sldId="357"/>
            <ac:spMk id="5" creationId="{5C3045FE-034F-A0A0-0B62-D3E0C959C2CD}"/>
          </ac:spMkLst>
        </pc:spChg>
      </pc:sldChg>
      <pc:sldChg chg="delSp">
        <pc:chgData name="Stainthorpe, Martin" userId="S::martin.stainthorpe@atkinsrealis.com::b6220e26-60f1-47fb-895a-d9e9ec9aa531" providerId="AD" clId="Web-{5DFF0A63-D7FA-F376-A2EC-4FD648973C95}" dt="2025-09-11T15:45:09.275" v="11"/>
        <pc:sldMkLst>
          <pc:docMk/>
          <pc:sldMk cId="1896359893" sldId="358"/>
        </pc:sldMkLst>
        <pc:spChg chg="del">
          <ac:chgData name="Stainthorpe, Martin" userId="S::martin.stainthorpe@atkinsrealis.com::b6220e26-60f1-47fb-895a-d9e9ec9aa531" providerId="AD" clId="Web-{5DFF0A63-D7FA-F376-A2EC-4FD648973C95}" dt="2025-09-11T15:45:09.275" v="11"/>
          <ac:spMkLst>
            <pc:docMk/>
            <pc:sldMk cId="1896359893" sldId="358"/>
            <ac:spMk id="4" creationId="{168CC562-238A-FB3E-3B92-CB28431EA889}"/>
          </ac:spMkLst>
        </pc:spChg>
      </pc:sldChg>
      <pc:sldChg chg="delSp">
        <pc:chgData name="Stainthorpe, Martin" userId="S::martin.stainthorpe@atkinsrealis.com::b6220e26-60f1-47fb-895a-d9e9ec9aa531" providerId="AD" clId="Web-{5DFF0A63-D7FA-F376-A2EC-4FD648973C95}" dt="2025-09-11T15:45:12.213" v="12"/>
        <pc:sldMkLst>
          <pc:docMk/>
          <pc:sldMk cId="2669968327" sldId="359"/>
        </pc:sldMkLst>
        <pc:spChg chg="del">
          <ac:chgData name="Stainthorpe, Martin" userId="S::martin.stainthorpe@atkinsrealis.com::b6220e26-60f1-47fb-895a-d9e9ec9aa531" providerId="AD" clId="Web-{5DFF0A63-D7FA-F376-A2EC-4FD648973C95}" dt="2025-09-11T15:45:12.213" v="12"/>
          <ac:spMkLst>
            <pc:docMk/>
            <pc:sldMk cId="2669968327" sldId="359"/>
            <ac:spMk id="4" creationId="{095363B8-AFE2-8955-DECA-55C23D9E1A30}"/>
          </ac:spMkLst>
        </pc:spChg>
      </pc:sldChg>
      <pc:sldChg chg="delSp">
        <pc:chgData name="Stainthorpe, Martin" userId="S::martin.stainthorpe@atkinsrealis.com::b6220e26-60f1-47fb-895a-d9e9ec9aa531" providerId="AD" clId="Web-{5DFF0A63-D7FA-F376-A2EC-4FD648973C95}" dt="2025-09-11T15:45:16.791" v="13"/>
        <pc:sldMkLst>
          <pc:docMk/>
          <pc:sldMk cId="2567460499" sldId="360"/>
        </pc:sldMkLst>
        <pc:spChg chg="del">
          <ac:chgData name="Stainthorpe, Martin" userId="S::martin.stainthorpe@atkinsrealis.com::b6220e26-60f1-47fb-895a-d9e9ec9aa531" providerId="AD" clId="Web-{5DFF0A63-D7FA-F376-A2EC-4FD648973C95}" dt="2025-09-11T15:45:16.791" v="13"/>
          <ac:spMkLst>
            <pc:docMk/>
            <pc:sldMk cId="2567460499" sldId="360"/>
            <ac:spMk id="5" creationId="{B38CC66F-9006-A848-30FB-9663831CB6F2}"/>
          </ac:spMkLst>
        </pc:spChg>
      </pc:sldChg>
      <pc:sldChg chg="delSp">
        <pc:chgData name="Stainthorpe, Martin" userId="S::martin.stainthorpe@atkinsrealis.com::b6220e26-60f1-47fb-895a-d9e9ec9aa531" providerId="AD" clId="Web-{5DFF0A63-D7FA-F376-A2EC-4FD648973C95}" dt="2025-09-11T15:45:20.369" v="14"/>
        <pc:sldMkLst>
          <pc:docMk/>
          <pc:sldMk cId="674128387" sldId="361"/>
        </pc:sldMkLst>
        <pc:spChg chg="del">
          <ac:chgData name="Stainthorpe, Martin" userId="S::martin.stainthorpe@atkinsrealis.com::b6220e26-60f1-47fb-895a-d9e9ec9aa531" providerId="AD" clId="Web-{5DFF0A63-D7FA-F376-A2EC-4FD648973C95}" dt="2025-09-11T15:45:20.369" v="14"/>
          <ac:spMkLst>
            <pc:docMk/>
            <pc:sldMk cId="674128387" sldId="361"/>
            <ac:spMk id="5" creationId="{36855BE1-E928-3A79-B7E6-204AF1029764}"/>
          </ac:spMkLst>
        </pc:spChg>
      </pc:sldChg>
      <pc:sldChg chg="delSp">
        <pc:chgData name="Stainthorpe, Martin" userId="S::martin.stainthorpe@atkinsrealis.com::b6220e26-60f1-47fb-895a-d9e9ec9aa531" providerId="AD" clId="Web-{5DFF0A63-D7FA-F376-A2EC-4FD648973C95}" dt="2025-09-11T15:45:24.604" v="15"/>
        <pc:sldMkLst>
          <pc:docMk/>
          <pc:sldMk cId="1299929338" sldId="362"/>
        </pc:sldMkLst>
        <pc:spChg chg="del">
          <ac:chgData name="Stainthorpe, Martin" userId="S::martin.stainthorpe@atkinsrealis.com::b6220e26-60f1-47fb-895a-d9e9ec9aa531" providerId="AD" clId="Web-{5DFF0A63-D7FA-F376-A2EC-4FD648973C95}" dt="2025-09-11T15:45:24.604" v="15"/>
          <ac:spMkLst>
            <pc:docMk/>
            <pc:sldMk cId="1299929338" sldId="362"/>
            <ac:spMk id="8" creationId="{CF898B5A-DE52-D2B1-BABB-F53887766AE4}"/>
          </ac:spMkLst>
        </pc:spChg>
      </pc:sldChg>
      <pc:sldChg chg="delSp">
        <pc:chgData name="Stainthorpe, Martin" userId="S::martin.stainthorpe@atkinsrealis.com::b6220e26-60f1-47fb-895a-d9e9ec9aa531" providerId="AD" clId="Web-{5DFF0A63-D7FA-F376-A2EC-4FD648973C95}" dt="2025-09-11T15:45:28.135" v="16"/>
        <pc:sldMkLst>
          <pc:docMk/>
          <pc:sldMk cId="2016786678" sldId="364"/>
        </pc:sldMkLst>
        <pc:spChg chg="del">
          <ac:chgData name="Stainthorpe, Martin" userId="S::martin.stainthorpe@atkinsrealis.com::b6220e26-60f1-47fb-895a-d9e9ec9aa531" providerId="AD" clId="Web-{5DFF0A63-D7FA-F376-A2EC-4FD648973C95}" dt="2025-09-11T15:45:28.135" v="16"/>
          <ac:spMkLst>
            <pc:docMk/>
            <pc:sldMk cId="2016786678" sldId="364"/>
            <ac:spMk id="4" creationId="{61CB38E9-8E39-45CA-2FF1-4A5714F669E3}"/>
          </ac:spMkLst>
        </pc:spChg>
      </pc:sldChg>
      <pc:sldChg chg="delSp">
        <pc:chgData name="Stainthorpe, Martin" userId="S::martin.stainthorpe@atkinsrealis.com::b6220e26-60f1-47fb-895a-d9e9ec9aa531" providerId="AD" clId="Web-{5DFF0A63-D7FA-F376-A2EC-4FD648973C95}" dt="2025-09-11T15:45:30.807" v="17"/>
        <pc:sldMkLst>
          <pc:docMk/>
          <pc:sldMk cId="4079888569" sldId="365"/>
        </pc:sldMkLst>
        <pc:spChg chg="del">
          <ac:chgData name="Stainthorpe, Martin" userId="S::martin.stainthorpe@atkinsrealis.com::b6220e26-60f1-47fb-895a-d9e9ec9aa531" providerId="AD" clId="Web-{5DFF0A63-D7FA-F376-A2EC-4FD648973C95}" dt="2025-09-11T15:45:30.807" v="17"/>
          <ac:spMkLst>
            <pc:docMk/>
            <pc:sldMk cId="4079888569" sldId="365"/>
            <ac:spMk id="4" creationId="{00883F52-025A-5A29-0613-9E9C1E3820B9}"/>
          </ac:spMkLst>
        </pc:spChg>
      </pc:sldChg>
      <pc:sldChg chg="delSp">
        <pc:chgData name="Stainthorpe, Martin" userId="S::martin.stainthorpe@atkinsrealis.com::b6220e26-60f1-47fb-895a-d9e9ec9aa531" providerId="AD" clId="Web-{5DFF0A63-D7FA-F376-A2EC-4FD648973C95}" dt="2025-09-11T15:45:35.042" v="18"/>
        <pc:sldMkLst>
          <pc:docMk/>
          <pc:sldMk cId="4153950982" sldId="366"/>
        </pc:sldMkLst>
        <pc:spChg chg="del">
          <ac:chgData name="Stainthorpe, Martin" userId="S::martin.stainthorpe@atkinsrealis.com::b6220e26-60f1-47fb-895a-d9e9ec9aa531" providerId="AD" clId="Web-{5DFF0A63-D7FA-F376-A2EC-4FD648973C95}" dt="2025-09-11T15:45:35.042" v="18"/>
          <ac:spMkLst>
            <pc:docMk/>
            <pc:sldMk cId="4153950982" sldId="366"/>
            <ac:spMk id="7" creationId="{4EF3F79A-B4C4-102C-36C8-A6C0696E1E9C}"/>
          </ac:spMkLst>
        </pc:spChg>
      </pc:sldChg>
      <pc:sldChg chg="delSp">
        <pc:chgData name="Stainthorpe, Martin" userId="S::martin.stainthorpe@atkinsrealis.com::b6220e26-60f1-47fb-895a-d9e9ec9aa531" providerId="AD" clId="Web-{5DFF0A63-D7FA-F376-A2EC-4FD648973C95}" dt="2025-09-11T15:45:39.057" v="19"/>
        <pc:sldMkLst>
          <pc:docMk/>
          <pc:sldMk cId="173608440" sldId="367"/>
        </pc:sldMkLst>
        <pc:spChg chg="del">
          <ac:chgData name="Stainthorpe, Martin" userId="S::martin.stainthorpe@atkinsrealis.com::b6220e26-60f1-47fb-895a-d9e9ec9aa531" providerId="AD" clId="Web-{5DFF0A63-D7FA-F376-A2EC-4FD648973C95}" dt="2025-09-11T15:45:39.057" v="19"/>
          <ac:spMkLst>
            <pc:docMk/>
            <pc:sldMk cId="173608440" sldId="367"/>
            <ac:spMk id="6" creationId="{66BC8605-392A-27C3-D69D-6990B47CE7E7}"/>
          </ac:spMkLst>
        </pc:spChg>
      </pc:sldChg>
      <pc:sldChg chg="addSp delSp">
        <pc:chgData name="Stainthorpe, Martin" userId="S::martin.stainthorpe@atkinsrealis.com::b6220e26-60f1-47fb-895a-d9e9ec9aa531" providerId="AD" clId="Web-{5DFF0A63-D7FA-F376-A2EC-4FD648973C95}" dt="2025-09-11T15:45:55.761" v="23"/>
        <pc:sldMkLst>
          <pc:docMk/>
          <pc:sldMk cId="3855648092" sldId="2147475949"/>
        </pc:sldMkLst>
        <pc:spChg chg="del">
          <ac:chgData name="Stainthorpe, Martin" userId="S::martin.stainthorpe@atkinsrealis.com::b6220e26-60f1-47fb-895a-d9e9ec9aa531" providerId="AD" clId="Web-{5DFF0A63-D7FA-F376-A2EC-4FD648973C95}" dt="2025-09-11T15:45:50.808" v="22"/>
          <ac:spMkLst>
            <pc:docMk/>
            <pc:sldMk cId="3855648092" sldId="2147475949"/>
            <ac:spMk id="3" creationId="{C1C2FA0F-ECFA-7DE6-47E4-05EDCCD63DF7}"/>
          </ac:spMkLst>
        </pc:spChg>
        <pc:spChg chg="del">
          <ac:chgData name="Stainthorpe, Martin" userId="S::martin.stainthorpe@atkinsrealis.com::b6220e26-60f1-47fb-895a-d9e9ec9aa531" providerId="AD" clId="Web-{5DFF0A63-D7FA-F376-A2EC-4FD648973C95}" dt="2025-09-11T15:45:55.761" v="23"/>
          <ac:spMkLst>
            <pc:docMk/>
            <pc:sldMk cId="3855648092" sldId="2147475949"/>
            <ac:spMk id="6" creationId="{62A8298B-FDF6-5F6E-D01F-D77F44235499}"/>
          </ac:spMkLst>
        </pc:spChg>
        <pc:picChg chg="add del">
          <ac:chgData name="Stainthorpe, Martin" userId="S::martin.stainthorpe@atkinsrealis.com::b6220e26-60f1-47fb-895a-d9e9ec9aa531" providerId="AD" clId="Web-{5DFF0A63-D7FA-F376-A2EC-4FD648973C95}" dt="2025-09-11T15:45:44.573" v="21"/>
          <ac:picMkLst>
            <pc:docMk/>
            <pc:sldMk cId="3855648092" sldId="2147475949"/>
            <ac:picMk id="4" creationId="{7DA798EC-C086-CAE6-1413-6FA470ED6A9A}"/>
          </ac:picMkLst>
        </pc:picChg>
      </pc:sldChg>
    </pc:docChg>
  </pc:docChgLst>
  <pc:docChgLst>
    <pc:chgData name="Horbury, Emily" userId="2de34309-3185-463f-9282-e7085f22f7c2" providerId="ADAL" clId="{E8AE2A12-C05D-4684-BF61-997CBBEAE067}"/>
    <pc:docChg chg="modSld modMainMaster">
      <pc:chgData name="Horbury, Emily" userId="2de34309-3185-463f-9282-e7085f22f7c2" providerId="ADAL" clId="{E8AE2A12-C05D-4684-BF61-997CBBEAE067}" dt="2025-09-11T10:34:28.872" v="73"/>
      <pc:docMkLst>
        <pc:docMk/>
      </pc:docMkLst>
      <pc:sldChg chg="addSp modSp">
        <pc:chgData name="Horbury, Emily" userId="2de34309-3185-463f-9282-e7085f22f7c2" providerId="ADAL" clId="{E8AE2A12-C05D-4684-BF61-997CBBEAE067}" dt="2025-09-11T10:34:28.849" v="54"/>
        <pc:sldMkLst>
          <pc:docMk/>
          <pc:sldMk cId="601437673" sldId="256"/>
        </pc:sldMkLst>
        <pc:spChg chg="add mod">
          <ac:chgData name="Horbury, Emily" userId="2de34309-3185-463f-9282-e7085f22f7c2" providerId="ADAL" clId="{E8AE2A12-C05D-4684-BF61-997CBBEAE067}" dt="2025-09-11T10:34:28.849" v="54"/>
          <ac:spMkLst>
            <pc:docMk/>
            <pc:sldMk cId="601437673" sldId="256"/>
            <ac:spMk id="5" creationId="{2DEECA0F-CD6E-627C-CEDB-1CC2C56F7D2C}"/>
          </ac:spMkLst>
        </pc:spChg>
      </pc:sldChg>
      <pc:sldChg chg="addSp modSp">
        <pc:chgData name="Horbury, Emily" userId="2de34309-3185-463f-9282-e7085f22f7c2" providerId="ADAL" clId="{E8AE2A12-C05D-4684-BF61-997CBBEAE067}" dt="2025-09-11T10:34:28.855" v="59"/>
        <pc:sldMkLst>
          <pc:docMk/>
          <pc:sldMk cId="1556511005" sldId="350"/>
        </pc:sldMkLst>
        <pc:spChg chg="add mod">
          <ac:chgData name="Horbury, Emily" userId="2de34309-3185-463f-9282-e7085f22f7c2" providerId="ADAL" clId="{E8AE2A12-C05D-4684-BF61-997CBBEAE067}" dt="2025-09-11T10:34:28.855" v="59"/>
          <ac:spMkLst>
            <pc:docMk/>
            <pc:sldMk cId="1556511005" sldId="350"/>
            <ac:spMk id="6" creationId="{2D263012-354E-7435-0406-59957B6B6DDD}"/>
          </ac:spMkLst>
        </pc:spChg>
      </pc:sldChg>
      <pc:sldChg chg="addSp modSp">
        <pc:chgData name="Horbury, Emily" userId="2de34309-3185-463f-9282-e7085f22f7c2" providerId="ADAL" clId="{E8AE2A12-C05D-4684-BF61-997CBBEAE067}" dt="2025-09-11T10:34:28.849" v="55"/>
        <pc:sldMkLst>
          <pc:docMk/>
          <pc:sldMk cId="1843687821" sldId="351"/>
        </pc:sldMkLst>
        <pc:spChg chg="add mod">
          <ac:chgData name="Horbury, Emily" userId="2de34309-3185-463f-9282-e7085f22f7c2" providerId="ADAL" clId="{E8AE2A12-C05D-4684-BF61-997CBBEAE067}" dt="2025-09-11T10:34:28.849" v="55"/>
          <ac:spMkLst>
            <pc:docMk/>
            <pc:sldMk cId="1843687821" sldId="351"/>
            <ac:spMk id="3" creationId="{68311002-C1D7-59AA-8E32-CDDA402EFE6B}"/>
          </ac:spMkLst>
        </pc:spChg>
      </pc:sldChg>
      <pc:sldChg chg="addSp modSp">
        <pc:chgData name="Horbury, Emily" userId="2de34309-3185-463f-9282-e7085f22f7c2" providerId="ADAL" clId="{E8AE2A12-C05D-4684-BF61-997CBBEAE067}" dt="2025-09-11T10:34:28.855" v="56"/>
        <pc:sldMkLst>
          <pc:docMk/>
          <pc:sldMk cId="2748033392" sldId="352"/>
        </pc:sldMkLst>
        <pc:spChg chg="add mod">
          <ac:chgData name="Horbury, Emily" userId="2de34309-3185-463f-9282-e7085f22f7c2" providerId="ADAL" clId="{E8AE2A12-C05D-4684-BF61-997CBBEAE067}" dt="2025-09-11T10:34:28.855" v="56"/>
          <ac:spMkLst>
            <pc:docMk/>
            <pc:sldMk cId="2748033392" sldId="352"/>
            <ac:spMk id="5" creationId="{7D1F5CBD-B921-0B35-4DE1-747AD9018AA9}"/>
          </ac:spMkLst>
        </pc:spChg>
      </pc:sldChg>
      <pc:sldChg chg="addSp modSp">
        <pc:chgData name="Horbury, Emily" userId="2de34309-3185-463f-9282-e7085f22f7c2" providerId="ADAL" clId="{E8AE2A12-C05D-4684-BF61-997CBBEAE067}" dt="2025-09-11T10:34:28.855" v="57"/>
        <pc:sldMkLst>
          <pc:docMk/>
          <pc:sldMk cId="3430028321" sldId="353"/>
        </pc:sldMkLst>
        <pc:spChg chg="add mod">
          <ac:chgData name="Horbury, Emily" userId="2de34309-3185-463f-9282-e7085f22f7c2" providerId="ADAL" clId="{E8AE2A12-C05D-4684-BF61-997CBBEAE067}" dt="2025-09-11T10:34:28.855" v="57"/>
          <ac:spMkLst>
            <pc:docMk/>
            <pc:sldMk cId="3430028321" sldId="353"/>
            <ac:spMk id="2" creationId="{913B41DB-2751-4A13-EFA6-1AFB23CFE411}"/>
          </ac:spMkLst>
        </pc:spChg>
      </pc:sldChg>
      <pc:sldChg chg="addSp modSp">
        <pc:chgData name="Horbury, Emily" userId="2de34309-3185-463f-9282-e7085f22f7c2" providerId="ADAL" clId="{E8AE2A12-C05D-4684-BF61-997CBBEAE067}" dt="2025-09-11T10:34:28.855" v="58"/>
        <pc:sldMkLst>
          <pc:docMk/>
          <pc:sldMk cId="4124952137" sldId="354"/>
        </pc:sldMkLst>
        <pc:spChg chg="add mod">
          <ac:chgData name="Horbury, Emily" userId="2de34309-3185-463f-9282-e7085f22f7c2" providerId="ADAL" clId="{E8AE2A12-C05D-4684-BF61-997CBBEAE067}" dt="2025-09-11T10:34:28.855" v="58"/>
          <ac:spMkLst>
            <pc:docMk/>
            <pc:sldMk cId="4124952137" sldId="354"/>
            <ac:spMk id="7" creationId="{5F8940B6-48A1-0CE1-C45A-F95216F2ECE1}"/>
          </ac:spMkLst>
        </pc:spChg>
      </pc:sldChg>
      <pc:sldChg chg="addSp modSp">
        <pc:chgData name="Horbury, Emily" userId="2de34309-3185-463f-9282-e7085f22f7c2" providerId="ADAL" clId="{E8AE2A12-C05D-4684-BF61-997CBBEAE067}" dt="2025-09-11T10:34:28.855" v="60"/>
        <pc:sldMkLst>
          <pc:docMk/>
          <pc:sldMk cId="551237290" sldId="355"/>
        </pc:sldMkLst>
        <pc:spChg chg="add mod">
          <ac:chgData name="Horbury, Emily" userId="2de34309-3185-463f-9282-e7085f22f7c2" providerId="ADAL" clId="{E8AE2A12-C05D-4684-BF61-997CBBEAE067}" dt="2025-09-11T10:34:28.855" v="60"/>
          <ac:spMkLst>
            <pc:docMk/>
            <pc:sldMk cId="551237290" sldId="355"/>
            <ac:spMk id="4" creationId="{D9D9CDE5-570C-7745-985D-A95481612505}"/>
          </ac:spMkLst>
        </pc:spChg>
      </pc:sldChg>
      <pc:sldChg chg="addSp modSp">
        <pc:chgData name="Horbury, Emily" userId="2de34309-3185-463f-9282-e7085f22f7c2" providerId="ADAL" clId="{E8AE2A12-C05D-4684-BF61-997CBBEAE067}" dt="2025-09-11T10:34:28.855" v="61"/>
        <pc:sldMkLst>
          <pc:docMk/>
          <pc:sldMk cId="434227049" sldId="356"/>
        </pc:sldMkLst>
        <pc:spChg chg="add mod">
          <ac:chgData name="Horbury, Emily" userId="2de34309-3185-463f-9282-e7085f22f7c2" providerId="ADAL" clId="{E8AE2A12-C05D-4684-BF61-997CBBEAE067}" dt="2025-09-11T10:34:28.855" v="61"/>
          <ac:spMkLst>
            <pc:docMk/>
            <pc:sldMk cId="434227049" sldId="356"/>
            <ac:spMk id="4" creationId="{E355AA3E-69AC-A9D1-FD15-BD5A2A2A8180}"/>
          </ac:spMkLst>
        </pc:spChg>
      </pc:sldChg>
      <pc:sldChg chg="addSp modSp">
        <pc:chgData name="Horbury, Emily" userId="2de34309-3185-463f-9282-e7085f22f7c2" providerId="ADAL" clId="{E8AE2A12-C05D-4684-BF61-997CBBEAE067}" dt="2025-09-11T10:34:28.855" v="62"/>
        <pc:sldMkLst>
          <pc:docMk/>
          <pc:sldMk cId="1435593004" sldId="357"/>
        </pc:sldMkLst>
        <pc:spChg chg="add mod">
          <ac:chgData name="Horbury, Emily" userId="2de34309-3185-463f-9282-e7085f22f7c2" providerId="ADAL" clId="{E8AE2A12-C05D-4684-BF61-997CBBEAE067}" dt="2025-09-11T10:34:28.855" v="62"/>
          <ac:spMkLst>
            <pc:docMk/>
            <pc:sldMk cId="1435593004" sldId="357"/>
            <ac:spMk id="5" creationId="{5C3045FE-034F-A0A0-0B62-D3E0C959C2CD}"/>
          </ac:spMkLst>
        </pc:spChg>
      </pc:sldChg>
      <pc:sldChg chg="addSp modSp">
        <pc:chgData name="Horbury, Emily" userId="2de34309-3185-463f-9282-e7085f22f7c2" providerId="ADAL" clId="{E8AE2A12-C05D-4684-BF61-997CBBEAE067}" dt="2025-09-11T10:34:28.855" v="63"/>
        <pc:sldMkLst>
          <pc:docMk/>
          <pc:sldMk cId="1896359893" sldId="358"/>
        </pc:sldMkLst>
        <pc:spChg chg="add mod">
          <ac:chgData name="Horbury, Emily" userId="2de34309-3185-463f-9282-e7085f22f7c2" providerId="ADAL" clId="{E8AE2A12-C05D-4684-BF61-997CBBEAE067}" dt="2025-09-11T10:34:28.855" v="63"/>
          <ac:spMkLst>
            <pc:docMk/>
            <pc:sldMk cId="1896359893" sldId="358"/>
            <ac:spMk id="4" creationId="{168CC562-238A-FB3E-3B92-CB28431EA889}"/>
          </ac:spMkLst>
        </pc:spChg>
      </pc:sldChg>
      <pc:sldChg chg="addSp modSp">
        <pc:chgData name="Horbury, Emily" userId="2de34309-3185-463f-9282-e7085f22f7c2" providerId="ADAL" clId="{E8AE2A12-C05D-4684-BF61-997CBBEAE067}" dt="2025-09-11T10:34:28.855" v="64"/>
        <pc:sldMkLst>
          <pc:docMk/>
          <pc:sldMk cId="2669968327" sldId="359"/>
        </pc:sldMkLst>
        <pc:spChg chg="add mod">
          <ac:chgData name="Horbury, Emily" userId="2de34309-3185-463f-9282-e7085f22f7c2" providerId="ADAL" clId="{E8AE2A12-C05D-4684-BF61-997CBBEAE067}" dt="2025-09-11T10:34:28.855" v="64"/>
          <ac:spMkLst>
            <pc:docMk/>
            <pc:sldMk cId="2669968327" sldId="359"/>
            <ac:spMk id="4" creationId="{095363B8-AFE2-8955-DECA-55C23D9E1A30}"/>
          </ac:spMkLst>
        </pc:spChg>
      </pc:sldChg>
      <pc:sldChg chg="addSp modSp">
        <pc:chgData name="Horbury, Emily" userId="2de34309-3185-463f-9282-e7085f22f7c2" providerId="ADAL" clId="{E8AE2A12-C05D-4684-BF61-997CBBEAE067}" dt="2025-09-11T10:34:28.855" v="65"/>
        <pc:sldMkLst>
          <pc:docMk/>
          <pc:sldMk cId="2567460499" sldId="360"/>
        </pc:sldMkLst>
        <pc:spChg chg="add mod">
          <ac:chgData name="Horbury, Emily" userId="2de34309-3185-463f-9282-e7085f22f7c2" providerId="ADAL" clId="{E8AE2A12-C05D-4684-BF61-997CBBEAE067}" dt="2025-09-11T10:34:28.855" v="65"/>
          <ac:spMkLst>
            <pc:docMk/>
            <pc:sldMk cId="2567460499" sldId="360"/>
            <ac:spMk id="5" creationId="{B38CC66F-9006-A848-30FB-9663831CB6F2}"/>
          </ac:spMkLst>
        </pc:spChg>
      </pc:sldChg>
      <pc:sldChg chg="addSp modSp">
        <pc:chgData name="Horbury, Emily" userId="2de34309-3185-463f-9282-e7085f22f7c2" providerId="ADAL" clId="{E8AE2A12-C05D-4684-BF61-997CBBEAE067}" dt="2025-09-11T10:34:28.855" v="66"/>
        <pc:sldMkLst>
          <pc:docMk/>
          <pc:sldMk cId="674128387" sldId="361"/>
        </pc:sldMkLst>
        <pc:spChg chg="add mod">
          <ac:chgData name="Horbury, Emily" userId="2de34309-3185-463f-9282-e7085f22f7c2" providerId="ADAL" clId="{E8AE2A12-C05D-4684-BF61-997CBBEAE067}" dt="2025-09-11T10:34:28.855" v="66"/>
          <ac:spMkLst>
            <pc:docMk/>
            <pc:sldMk cId="674128387" sldId="361"/>
            <ac:spMk id="5" creationId="{36855BE1-E928-3A79-B7E6-204AF1029764}"/>
          </ac:spMkLst>
        </pc:spChg>
      </pc:sldChg>
      <pc:sldChg chg="addSp modSp">
        <pc:chgData name="Horbury, Emily" userId="2de34309-3185-463f-9282-e7085f22f7c2" providerId="ADAL" clId="{E8AE2A12-C05D-4684-BF61-997CBBEAE067}" dt="2025-09-11T10:34:28.855" v="67"/>
        <pc:sldMkLst>
          <pc:docMk/>
          <pc:sldMk cId="1299929338" sldId="362"/>
        </pc:sldMkLst>
        <pc:spChg chg="add mod">
          <ac:chgData name="Horbury, Emily" userId="2de34309-3185-463f-9282-e7085f22f7c2" providerId="ADAL" clId="{E8AE2A12-C05D-4684-BF61-997CBBEAE067}" dt="2025-09-11T10:34:28.855" v="67"/>
          <ac:spMkLst>
            <pc:docMk/>
            <pc:sldMk cId="1299929338" sldId="362"/>
            <ac:spMk id="8" creationId="{CF898B5A-DE52-D2B1-BABB-F53887766AE4}"/>
          </ac:spMkLst>
        </pc:spChg>
      </pc:sldChg>
      <pc:sldChg chg="addSp modSp">
        <pc:chgData name="Horbury, Emily" userId="2de34309-3185-463f-9282-e7085f22f7c2" providerId="ADAL" clId="{E8AE2A12-C05D-4684-BF61-997CBBEAE067}" dt="2025-09-11T10:34:28.867" v="68"/>
        <pc:sldMkLst>
          <pc:docMk/>
          <pc:sldMk cId="699689338" sldId="363"/>
        </pc:sldMkLst>
        <pc:spChg chg="add mod">
          <ac:chgData name="Horbury, Emily" userId="2de34309-3185-463f-9282-e7085f22f7c2" providerId="ADAL" clId="{E8AE2A12-C05D-4684-BF61-997CBBEAE067}" dt="2025-09-11T10:34:28.867" v="68"/>
          <ac:spMkLst>
            <pc:docMk/>
            <pc:sldMk cId="699689338" sldId="363"/>
            <ac:spMk id="4" creationId="{EA31F027-3F47-91D4-940C-92E76D821ED9}"/>
          </ac:spMkLst>
        </pc:spChg>
      </pc:sldChg>
      <pc:sldChg chg="addSp modSp">
        <pc:chgData name="Horbury, Emily" userId="2de34309-3185-463f-9282-e7085f22f7c2" providerId="ADAL" clId="{E8AE2A12-C05D-4684-BF61-997CBBEAE067}" dt="2025-09-11T10:34:28.867" v="69"/>
        <pc:sldMkLst>
          <pc:docMk/>
          <pc:sldMk cId="2016786678" sldId="364"/>
        </pc:sldMkLst>
        <pc:spChg chg="add mod">
          <ac:chgData name="Horbury, Emily" userId="2de34309-3185-463f-9282-e7085f22f7c2" providerId="ADAL" clId="{E8AE2A12-C05D-4684-BF61-997CBBEAE067}" dt="2025-09-11T10:34:28.867" v="69"/>
          <ac:spMkLst>
            <pc:docMk/>
            <pc:sldMk cId="2016786678" sldId="364"/>
            <ac:spMk id="4" creationId="{61CB38E9-8E39-45CA-2FF1-4A5714F669E3}"/>
          </ac:spMkLst>
        </pc:spChg>
      </pc:sldChg>
      <pc:sldChg chg="addSp modSp">
        <pc:chgData name="Horbury, Emily" userId="2de34309-3185-463f-9282-e7085f22f7c2" providerId="ADAL" clId="{E8AE2A12-C05D-4684-BF61-997CBBEAE067}" dt="2025-09-11T10:34:28.869" v="70"/>
        <pc:sldMkLst>
          <pc:docMk/>
          <pc:sldMk cId="4079888569" sldId="365"/>
        </pc:sldMkLst>
        <pc:spChg chg="add mod">
          <ac:chgData name="Horbury, Emily" userId="2de34309-3185-463f-9282-e7085f22f7c2" providerId="ADAL" clId="{E8AE2A12-C05D-4684-BF61-997CBBEAE067}" dt="2025-09-11T10:34:28.869" v="70"/>
          <ac:spMkLst>
            <pc:docMk/>
            <pc:sldMk cId="4079888569" sldId="365"/>
            <ac:spMk id="4" creationId="{00883F52-025A-5A29-0613-9E9C1E3820B9}"/>
          </ac:spMkLst>
        </pc:spChg>
      </pc:sldChg>
      <pc:sldChg chg="addSp modSp">
        <pc:chgData name="Horbury, Emily" userId="2de34309-3185-463f-9282-e7085f22f7c2" providerId="ADAL" clId="{E8AE2A12-C05D-4684-BF61-997CBBEAE067}" dt="2025-09-11T10:34:28.869" v="71"/>
        <pc:sldMkLst>
          <pc:docMk/>
          <pc:sldMk cId="4153950982" sldId="366"/>
        </pc:sldMkLst>
        <pc:spChg chg="add mod">
          <ac:chgData name="Horbury, Emily" userId="2de34309-3185-463f-9282-e7085f22f7c2" providerId="ADAL" clId="{E8AE2A12-C05D-4684-BF61-997CBBEAE067}" dt="2025-09-11T10:34:28.869" v="71"/>
          <ac:spMkLst>
            <pc:docMk/>
            <pc:sldMk cId="4153950982" sldId="366"/>
            <ac:spMk id="7" creationId="{4EF3F79A-B4C4-102C-36C8-A6C0696E1E9C}"/>
          </ac:spMkLst>
        </pc:spChg>
      </pc:sldChg>
      <pc:sldChg chg="addSp modSp">
        <pc:chgData name="Horbury, Emily" userId="2de34309-3185-463f-9282-e7085f22f7c2" providerId="ADAL" clId="{E8AE2A12-C05D-4684-BF61-997CBBEAE067}" dt="2025-09-11T10:34:28.870" v="72"/>
        <pc:sldMkLst>
          <pc:docMk/>
          <pc:sldMk cId="173608440" sldId="367"/>
        </pc:sldMkLst>
        <pc:spChg chg="add mod">
          <ac:chgData name="Horbury, Emily" userId="2de34309-3185-463f-9282-e7085f22f7c2" providerId="ADAL" clId="{E8AE2A12-C05D-4684-BF61-997CBBEAE067}" dt="2025-09-11T10:34:28.870" v="72"/>
          <ac:spMkLst>
            <pc:docMk/>
            <pc:sldMk cId="173608440" sldId="367"/>
            <ac:spMk id="6" creationId="{66BC8605-392A-27C3-D69D-6990B47CE7E7}"/>
          </ac:spMkLst>
        </pc:spChg>
      </pc:sldChg>
      <pc:sldChg chg="addSp modSp">
        <pc:chgData name="Horbury, Emily" userId="2de34309-3185-463f-9282-e7085f22f7c2" providerId="ADAL" clId="{E8AE2A12-C05D-4684-BF61-997CBBEAE067}" dt="2025-09-11T10:34:28.872" v="73"/>
        <pc:sldMkLst>
          <pc:docMk/>
          <pc:sldMk cId="3855648092" sldId="2147475949"/>
        </pc:sldMkLst>
        <pc:spChg chg="add mod">
          <ac:chgData name="Horbury, Emily" userId="2de34309-3185-463f-9282-e7085f22f7c2" providerId="ADAL" clId="{E8AE2A12-C05D-4684-BF61-997CBBEAE067}" dt="2025-09-11T10:34:28.872" v="73"/>
          <ac:spMkLst>
            <pc:docMk/>
            <pc:sldMk cId="3855648092" sldId="2147475949"/>
            <ac:spMk id="3" creationId="{C1C2FA0F-ECFA-7DE6-47E4-05EDCCD63DF7}"/>
          </ac:spMkLst>
        </pc:spChg>
      </pc:sldChg>
      <pc:sldMasterChg chg="addSp modSp modSldLayout">
        <pc:chgData name="Horbury, Emily" userId="2de34309-3185-463f-9282-e7085f22f7c2" providerId="ADAL" clId="{E8AE2A12-C05D-4684-BF61-997CBBEAE067}" dt="2025-09-11T10:34:28.849" v="53"/>
        <pc:sldMasterMkLst>
          <pc:docMk/>
          <pc:sldMasterMk cId="807410912" sldId="2147483648"/>
        </pc:sldMasterMkLst>
        <pc:spChg chg="add mod">
          <ac:chgData name="Horbury, Emily" userId="2de34309-3185-463f-9282-e7085f22f7c2" providerId="ADAL" clId="{E8AE2A12-C05D-4684-BF61-997CBBEAE067}" dt="2025-09-11T10:34:28.782" v="0"/>
          <ac:spMkLst>
            <pc:docMk/>
            <pc:sldMasterMk cId="807410912" sldId="2147483648"/>
            <ac:spMk id="6" creationId="{9DC70617-0A06-F14D-56A5-4393E79EED79}"/>
          </ac:spMkLst>
        </pc:spChg>
        <pc:sldLayoutChg chg="addSp modSp">
          <pc:chgData name="Horbury, Emily" userId="2de34309-3185-463f-9282-e7085f22f7c2" providerId="ADAL" clId="{E8AE2A12-C05D-4684-BF61-997CBBEAE067}" dt="2025-09-11T10:34:28.788" v="1"/>
          <pc:sldLayoutMkLst>
            <pc:docMk/>
            <pc:sldMasterMk cId="807410912" sldId="2147483648"/>
            <pc:sldLayoutMk cId="1452906249" sldId="2147483649"/>
          </pc:sldLayoutMkLst>
          <pc:spChg chg="add mod">
            <ac:chgData name="Horbury, Emily" userId="2de34309-3185-463f-9282-e7085f22f7c2" providerId="ADAL" clId="{E8AE2A12-C05D-4684-BF61-997CBBEAE067}" dt="2025-09-11T10:34:28.788" v="1"/>
            <ac:spMkLst>
              <pc:docMk/>
              <pc:sldMasterMk cId="807410912" sldId="2147483648"/>
              <pc:sldLayoutMk cId="1452906249" sldId="2147483649"/>
              <ac:spMk id="4" creationId="{7CF5F17F-ED5B-7E24-B219-0061D3C854AD}"/>
            </ac:spMkLst>
          </pc:spChg>
        </pc:sldLayoutChg>
        <pc:sldLayoutChg chg="addSp modSp">
          <pc:chgData name="Horbury, Emily" userId="2de34309-3185-463f-9282-e7085f22f7c2" providerId="ADAL" clId="{E8AE2A12-C05D-4684-BF61-997CBBEAE067}" dt="2025-09-11T10:34:28.788" v="4"/>
          <pc:sldLayoutMkLst>
            <pc:docMk/>
            <pc:sldMasterMk cId="807410912" sldId="2147483648"/>
            <pc:sldLayoutMk cId="3237576031" sldId="2147483652"/>
          </pc:sldLayoutMkLst>
          <pc:spChg chg="add mod">
            <ac:chgData name="Horbury, Emily" userId="2de34309-3185-463f-9282-e7085f22f7c2" providerId="ADAL" clId="{E8AE2A12-C05D-4684-BF61-997CBBEAE067}" dt="2025-09-11T10:34:28.788" v="4"/>
            <ac:spMkLst>
              <pc:docMk/>
              <pc:sldMasterMk cId="807410912" sldId="2147483648"/>
              <pc:sldLayoutMk cId="3237576031" sldId="2147483652"/>
              <ac:spMk id="4" creationId="{AC2C77E6-2DB2-D482-882E-58FEB47063FF}"/>
            </ac:spMkLst>
          </pc:spChg>
        </pc:sldLayoutChg>
        <pc:sldLayoutChg chg="addSp modSp">
          <pc:chgData name="Horbury, Emily" userId="2de34309-3185-463f-9282-e7085f22f7c2" providerId="ADAL" clId="{E8AE2A12-C05D-4684-BF61-997CBBEAE067}" dt="2025-09-11T10:34:28.834" v="46"/>
          <pc:sldLayoutMkLst>
            <pc:docMk/>
            <pc:sldMasterMk cId="807410912" sldId="2147483648"/>
            <pc:sldLayoutMk cId="3854473736" sldId="2147483653"/>
          </pc:sldLayoutMkLst>
          <pc:spChg chg="add mod">
            <ac:chgData name="Horbury, Emily" userId="2de34309-3185-463f-9282-e7085f22f7c2" providerId="ADAL" clId="{E8AE2A12-C05D-4684-BF61-997CBBEAE067}" dt="2025-09-11T10:34:28.834" v="46"/>
            <ac:spMkLst>
              <pc:docMk/>
              <pc:sldMasterMk cId="807410912" sldId="2147483648"/>
              <pc:sldLayoutMk cId="3854473736" sldId="2147483653"/>
              <ac:spMk id="8" creationId="{047A36A0-5076-1823-8A6B-8C5939D3E2A7}"/>
            </ac:spMkLst>
          </pc:spChg>
        </pc:sldLayoutChg>
        <pc:sldLayoutChg chg="addSp modSp">
          <pc:chgData name="Horbury, Emily" userId="2de34309-3185-463f-9282-e7085f22f7c2" providerId="ADAL" clId="{E8AE2A12-C05D-4684-BF61-997CBBEAE067}" dt="2025-09-11T10:34:28.834" v="47"/>
          <pc:sldLayoutMkLst>
            <pc:docMk/>
            <pc:sldMasterMk cId="807410912" sldId="2147483648"/>
            <pc:sldLayoutMk cId="1250921003" sldId="2147483654"/>
          </pc:sldLayoutMkLst>
          <pc:spChg chg="add mod">
            <ac:chgData name="Horbury, Emily" userId="2de34309-3185-463f-9282-e7085f22f7c2" providerId="ADAL" clId="{E8AE2A12-C05D-4684-BF61-997CBBEAE067}" dt="2025-09-11T10:34:28.834" v="47"/>
            <ac:spMkLst>
              <pc:docMk/>
              <pc:sldMasterMk cId="807410912" sldId="2147483648"/>
              <pc:sldLayoutMk cId="1250921003" sldId="2147483654"/>
              <ac:spMk id="3" creationId="{8D9A3A29-ED20-C83B-7385-5D94AC4B0127}"/>
            </ac:spMkLst>
          </pc:spChg>
        </pc:sldLayoutChg>
        <pc:sldLayoutChg chg="addSp modSp">
          <pc:chgData name="Horbury, Emily" userId="2de34309-3185-463f-9282-e7085f22f7c2" providerId="ADAL" clId="{E8AE2A12-C05D-4684-BF61-997CBBEAE067}" dt="2025-09-11T10:34:28.834" v="48"/>
          <pc:sldLayoutMkLst>
            <pc:docMk/>
            <pc:sldMasterMk cId="807410912" sldId="2147483648"/>
            <pc:sldLayoutMk cId="105550832" sldId="2147483655"/>
          </pc:sldLayoutMkLst>
          <pc:spChg chg="add mod">
            <ac:chgData name="Horbury, Emily" userId="2de34309-3185-463f-9282-e7085f22f7c2" providerId="ADAL" clId="{E8AE2A12-C05D-4684-BF61-997CBBEAE067}" dt="2025-09-11T10:34:28.834" v="48"/>
            <ac:spMkLst>
              <pc:docMk/>
              <pc:sldMasterMk cId="807410912" sldId="2147483648"/>
              <pc:sldLayoutMk cId="105550832" sldId="2147483655"/>
              <ac:spMk id="3" creationId="{BA4DD475-D74F-F1D3-3523-D5A7BEECE5CF}"/>
            </ac:spMkLst>
          </pc:spChg>
        </pc:sldLayoutChg>
        <pc:sldLayoutChg chg="addSp modSp">
          <pc:chgData name="Horbury, Emily" userId="2de34309-3185-463f-9282-e7085f22f7c2" providerId="ADAL" clId="{E8AE2A12-C05D-4684-BF61-997CBBEAE067}" dt="2025-09-11T10:34:28.788" v="3"/>
          <pc:sldLayoutMkLst>
            <pc:docMk/>
            <pc:sldMasterMk cId="807410912" sldId="2147483648"/>
            <pc:sldLayoutMk cId="64869840" sldId="2147483660"/>
          </pc:sldLayoutMkLst>
          <pc:spChg chg="add mod">
            <ac:chgData name="Horbury, Emily" userId="2de34309-3185-463f-9282-e7085f22f7c2" providerId="ADAL" clId="{E8AE2A12-C05D-4684-BF61-997CBBEAE067}" dt="2025-09-11T10:34:28.788" v="3"/>
            <ac:spMkLst>
              <pc:docMk/>
              <pc:sldMasterMk cId="807410912" sldId="2147483648"/>
              <pc:sldLayoutMk cId="64869840" sldId="2147483660"/>
              <ac:spMk id="4" creationId="{B622FCFB-7AEE-679B-027A-D8875608ED90}"/>
            </ac:spMkLst>
          </pc:spChg>
        </pc:sldLayoutChg>
        <pc:sldLayoutChg chg="addSp modSp">
          <pc:chgData name="Horbury, Emily" userId="2de34309-3185-463f-9282-e7085f22f7c2" providerId="ADAL" clId="{E8AE2A12-C05D-4684-BF61-997CBBEAE067}" dt="2025-09-11T10:34:28.788" v="2"/>
          <pc:sldLayoutMkLst>
            <pc:docMk/>
            <pc:sldMasterMk cId="807410912" sldId="2147483648"/>
            <pc:sldLayoutMk cId="805251557" sldId="2147483661"/>
          </pc:sldLayoutMkLst>
          <pc:spChg chg="add mod">
            <ac:chgData name="Horbury, Emily" userId="2de34309-3185-463f-9282-e7085f22f7c2" providerId="ADAL" clId="{E8AE2A12-C05D-4684-BF61-997CBBEAE067}" dt="2025-09-11T10:34:28.788" v="2"/>
            <ac:spMkLst>
              <pc:docMk/>
              <pc:sldMasterMk cId="807410912" sldId="2147483648"/>
              <pc:sldLayoutMk cId="805251557" sldId="2147483661"/>
              <ac:spMk id="2" creationId="{B9FD74F1-9488-8D3A-9007-A1417CF9F2AA}"/>
            </ac:spMkLst>
          </pc:spChg>
        </pc:sldLayoutChg>
        <pc:sldLayoutChg chg="addSp modSp">
          <pc:chgData name="Horbury, Emily" userId="2de34309-3185-463f-9282-e7085f22f7c2" providerId="ADAL" clId="{E8AE2A12-C05D-4684-BF61-997CBBEAE067}" dt="2025-09-11T10:34:28.788" v="7"/>
          <pc:sldLayoutMkLst>
            <pc:docMk/>
            <pc:sldMasterMk cId="807410912" sldId="2147483648"/>
            <pc:sldLayoutMk cId="2200366293" sldId="2147483662"/>
          </pc:sldLayoutMkLst>
          <pc:spChg chg="add mod">
            <ac:chgData name="Horbury, Emily" userId="2de34309-3185-463f-9282-e7085f22f7c2" providerId="ADAL" clId="{E8AE2A12-C05D-4684-BF61-997CBBEAE067}" dt="2025-09-11T10:34:28.788" v="7"/>
            <ac:spMkLst>
              <pc:docMk/>
              <pc:sldMasterMk cId="807410912" sldId="2147483648"/>
              <pc:sldLayoutMk cId="2200366293" sldId="2147483662"/>
              <ac:spMk id="6" creationId="{4DC822B8-1066-A7D7-2C21-DB0807671EF6}"/>
            </ac:spMkLst>
          </pc:spChg>
        </pc:sldLayoutChg>
        <pc:sldLayoutChg chg="addSp modSp">
          <pc:chgData name="Horbury, Emily" userId="2de34309-3185-463f-9282-e7085f22f7c2" providerId="ADAL" clId="{E8AE2A12-C05D-4684-BF61-997CBBEAE067}" dt="2025-09-11T10:34:28.802" v="10"/>
          <pc:sldLayoutMkLst>
            <pc:docMk/>
            <pc:sldMasterMk cId="807410912" sldId="2147483648"/>
            <pc:sldLayoutMk cId="516300681" sldId="2147483663"/>
          </pc:sldLayoutMkLst>
          <pc:spChg chg="add mod">
            <ac:chgData name="Horbury, Emily" userId="2de34309-3185-463f-9282-e7085f22f7c2" providerId="ADAL" clId="{E8AE2A12-C05D-4684-BF61-997CBBEAE067}" dt="2025-09-11T10:34:28.802" v="10"/>
            <ac:spMkLst>
              <pc:docMk/>
              <pc:sldMasterMk cId="807410912" sldId="2147483648"/>
              <pc:sldLayoutMk cId="516300681" sldId="2147483663"/>
              <ac:spMk id="6" creationId="{C2F560CB-9391-51E9-8D51-52940EAF38DC}"/>
            </ac:spMkLst>
          </pc:spChg>
        </pc:sldLayoutChg>
        <pc:sldLayoutChg chg="addSp modSp">
          <pc:chgData name="Horbury, Emily" userId="2de34309-3185-463f-9282-e7085f22f7c2" providerId="ADAL" clId="{E8AE2A12-C05D-4684-BF61-997CBBEAE067}" dt="2025-09-11T10:34:28.802" v="13"/>
          <pc:sldLayoutMkLst>
            <pc:docMk/>
            <pc:sldMasterMk cId="807410912" sldId="2147483648"/>
            <pc:sldLayoutMk cId="466652906" sldId="2147483664"/>
          </pc:sldLayoutMkLst>
          <pc:spChg chg="add mod">
            <ac:chgData name="Horbury, Emily" userId="2de34309-3185-463f-9282-e7085f22f7c2" providerId="ADAL" clId="{E8AE2A12-C05D-4684-BF61-997CBBEAE067}" dt="2025-09-11T10:34:28.802" v="13"/>
            <ac:spMkLst>
              <pc:docMk/>
              <pc:sldMasterMk cId="807410912" sldId="2147483648"/>
              <pc:sldLayoutMk cId="466652906" sldId="2147483664"/>
              <ac:spMk id="6" creationId="{B8366953-AD50-B591-273C-210E10AFC6BD}"/>
            </ac:spMkLst>
          </pc:spChg>
        </pc:sldLayoutChg>
        <pc:sldLayoutChg chg="addSp modSp">
          <pc:chgData name="Horbury, Emily" userId="2de34309-3185-463f-9282-e7085f22f7c2" providerId="ADAL" clId="{E8AE2A12-C05D-4684-BF61-997CBBEAE067}" dt="2025-09-11T10:34:28.802" v="16"/>
          <pc:sldLayoutMkLst>
            <pc:docMk/>
            <pc:sldMasterMk cId="807410912" sldId="2147483648"/>
            <pc:sldLayoutMk cId="1248481232" sldId="2147483665"/>
          </pc:sldLayoutMkLst>
          <pc:spChg chg="add mod">
            <ac:chgData name="Horbury, Emily" userId="2de34309-3185-463f-9282-e7085f22f7c2" providerId="ADAL" clId="{E8AE2A12-C05D-4684-BF61-997CBBEAE067}" dt="2025-09-11T10:34:28.802" v="16"/>
            <ac:spMkLst>
              <pc:docMk/>
              <pc:sldMasterMk cId="807410912" sldId="2147483648"/>
              <pc:sldLayoutMk cId="1248481232" sldId="2147483665"/>
              <ac:spMk id="6" creationId="{D37DA8E1-C98B-22F7-2976-BFFA96BFCDBA}"/>
            </ac:spMkLst>
          </pc:spChg>
        </pc:sldLayoutChg>
        <pc:sldLayoutChg chg="addSp modSp">
          <pc:chgData name="Horbury, Emily" userId="2de34309-3185-463f-9282-e7085f22f7c2" providerId="ADAL" clId="{E8AE2A12-C05D-4684-BF61-997CBBEAE067}" dt="2025-09-11T10:34:28.788" v="5"/>
          <pc:sldLayoutMkLst>
            <pc:docMk/>
            <pc:sldMasterMk cId="807410912" sldId="2147483648"/>
            <pc:sldLayoutMk cId="2731579024" sldId="2147483666"/>
          </pc:sldLayoutMkLst>
          <pc:spChg chg="add mod">
            <ac:chgData name="Horbury, Emily" userId="2de34309-3185-463f-9282-e7085f22f7c2" providerId="ADAL" clId="{E8AE2A12-C05D-4684-BF61-997CBBEAE067}" dt="2025-09-11T10:34:28.788" v="5"/>
            <ac:spMkLst>
              <pc:docMk/>
              <pc:sldMasterMk cId="807410912" sldId="2147483648"/>
              <pc:sldLayoutMk cId="2731579024" sldId="2147483666"/>
              <ac:spMk id="6" creationId="{FAB5EC69-1454-8D22-D607-77855EA04197}"/>
            </ac:spMkLst>
          </pc:spChg>
        </pc:sldLayoutChg>
        <pc:sldLayoutChg chg="addSp modSp">
          <pc:chgData name="Horbury, Emily" userId="2de34309-3185-463f-9282-e7085f22f7c2" providerId="ADAL" clId="{E8AE2A12-C05D-4684-BF61-997CBBEAE067}" dt="2025-09-11T10:34:28.788" v="8"/>
          <pc:sldLayoutMkLst>
            <pc:docMk/>
            <pc:sldMasterMk cId="807410912" sldId="2147483648"/>
            <pc:sldLayoutMk cId="3021152611" sldId="2147483667"/>
          </pc:sldLayoutMkLst>
          <pc:spChg chg="add mod">
            <ac:chgData name="Horbury, Emily" userId="2de34309-3185-463f-9282-e7085f22f7c2" providerId="ADAL" clId="{E8AE2A12-C05D-4684-BF61-997CBBEAE067}" dt="2025-09-11T10:34:28.788" v="8"/>
            <ac:spMkLst>
              <pc:docMk/>
              <pc:sldMasterMk cId="807410912" sldId="2147483648"/>
              <pc:sldLayoutMk cId="3021152611" sldId="2147483667"/>
              <ac:spMk id="7" creationId="{EDF5B3E5-25C9-8713-90B3-929942ACED10}"/>
            </ac:spMkLst>
          </pc:spChg>
        </pc:sldLayoutChg>
        <pc:sldLayoutChg chg="addSp modSp">
          <pc:chgData name="Horbury, Emily" userId="2de34309-3185-463f-9282-e7085f22f7c2" providerId="ADAL" clId="{E8AE2A12-C05D-4684-BF61-997CBBEAE067}" dt="2025-09-11T10:34:28.802" v="11"/>
          <pc:sldLayoutMkLst>
            <pc:docMk/>
            <pc:sldMasterMk cId="807410912" sldId="2147483648"/>
            <pc:sldLayoutMk cId="2686936652" sldId="2147483668"/>
          </pc:sldLayoutMkLst>
          <pc:spChg chg="add mod">
            <ac:chgData name="Horbury, Emily" userId="2de34309-3185-463f-9282-e7085f22f7c2" providerId="ADAL" clId="{E8AE2A12-C05D-4684-BF61-997CBBEAE067}" dt="2025-09-11T10:34:28.802" v="11"/>
            <ac:spMkLst>
              <pc:docMk/>
              <pc:sldMasterMk cId="807410912" sldId="2147483648"/>
              <pc:sldLayoutMk cId="2686936652" sldId="2147483668"/>
              <ac:spMk id="7" creationId="{89D36ED7-5590-98AA-6B98-A0FE542944F5}"/>
            </ac:spMkLst>
          </pc:spChg>
        </pc:sldLayoutChg>
        <pc:sldLayoutChg chg="addSp modSp">
          <pc:chgData name="Horbury, Emily" userId="2de34309-3185-463f-9282-e7085f22f7c2" providerId="ADAL" clId="{E8AE2A12-C05D-4684-BF61-997CBBEAE067}" dt="2025-09-11T10:34:28.802" v="14"/>
          <pc:sldLayoutMkLst>
            <pc:docMk/>
            <pc:sldMasterMk cId="807410912" sldId="2147483648"/>
            <pc:sldLayoutMk cId="2179127567" sldId="2147483669"/>
          </pc:sldLayoutMkLst>
          <pc:spChg chg="add mod">
            <ac:chgData name="Horbury, Emily" userId="2de34309-3185-463f-9282-e7085f22f7c2" providerId="ADAL" clId="{E8AE2A12-C05D-4684-BF61-997CBBEAE067}" dt="2025-09-11T10:34:28.802" v="14"/>
            <ac:spMkLst>
              <pc:docMk/>
              <pc:sldMasterMk cId="807410912" sldId="2147483648"/>
              <pc:sldLayoutMk cId="2179127567" sldId="2147483669"/>
              <ac:spMk id="7" creationId="{FF33F8A2-549E-CAAC-73A9-9C6C69A6FBDF}"/>
            </ac:spMkLst>
          </pc:spChg>
        </pc:sldLayoutChg>
        <pc:sldLayoutChg chg="addSp modSp">
          <pc:chgData name="Horbury, Emily" userId="2de34309-3185-463f-9282-e7085f22f7c2" providerId="ADAL" clId="{E8AE2A12-C05D-4684-BF61-997CBBEAE067}" dt="2025-09-11T10:34:28.802" v="17"/>
          <pc:sldLayoutMkLst>
            <pc:docMk/>
            <pc:sldMasterMk cId="807410912" sldId="2147483648"/>
            <pc:sldLayoutMk cId="2384915011" sldId="2147483670"/>
          </pc:sldLayoutMkLst>
          <pc:spChg chg="add mod">
            <ac:chgData name="Horbury, Emily" userId="2de34309-3185-463f-9282-e7085f22f7c2" providerId="ADAL" clId="{E8AE2A12-C05D-4684-BF61-997CBBEAE067}" dt="2025-09-11T10:34:28.802" v="17"/>
            <ac:spMkLst>
              <pc:docMk/>
              <pc:sldMasterMk cId="807410912" sldId="2147483648"/>
              <pc:sldLayoutMk cId="2384915011" sldId="2147483670"/>
              <ac:spMk id="7" creationId="{D7B61A42-9E42-6CB2-E373-89369D54BE54}"/>
            </ac:spMkLst>
          </pc:spChg>
        </pc:sldLayoutChg>
        <pc:sldLayoutChg chg="addSp modSp">
          <pc:chgData name="Horbury, Emily" userId="2de34309-3185-463f-9282-e7085f22f7c2" providerId="ADAL" clId="{E8AE2A12-C05D-4684-BF61-997CBBEAE067}" dt="2025-09-11T10:34:28.802" v="19"/>
          <pc:sldLayoutMkLst>
            <pc:docMk/>
            <pc:sldMasterMk cId="807410912" sldId="2147483648"/>
            <pc:sldLayoutMk cId="3462239545" sldId="2147483671"/>
          </pc:sldLayoutMkLst>
          <pc:spChg chg="add mod">
            <ac:chgData name="Horbury, Emily" userId="2de34309-3185-463f-9282-e7085f22f7c2" providerId="ADAL" clId="{E8AE2A12-C05D-4684-BF61-997CBBEAE067}" dt="2025-09-11T10:34:28.802" v="19"/>
            <ac:spMkLst>
              <pc:docMk/>
              <pc:sldMasterMk cId="807410912" sldId="2147483648"/>
              <pc:sldLayoutMk cId="3462239545" sldId="2147483671"/>
              <ac:spMk id="5" creationId="{43F20FF1-C2F2-A0A5-8CCD-2D7BC5AF0AA3}"/>
            </ac:spMkLst>
          </pc:spChg>
        </pc:sldLayoutChg>
        <pc:sldLayoutChg chg="addSp modSp">
          <pc:chgData name="Horbury, Emily" userId="2de34309-3185-463f-9282-e7085f22f7c2" providerId="ADAL" clId="{E8AE2A12-C05D-4684-BF61-997CBBEAE067}" dt="2025-09-11T10:34:28.802" v="20"/>
          <pc:sldLayoutMkLst>
            <pc:docMk/>
            <pc:sldMasterMk cId="807410912" sldId="2147483648"/>
            <pc:sldLayoutMk cId="543885715" sldId="2147483672"/>
          </pc:sldLayoutMkLst>
          <pc:spChg chg="add mod">
            <ac:chgData name="Horbury, Emily" userId="2de34309-3185-463f-9282-e7085f22f7c2" providerId="ADAL" clId="{E8AE2A12-C05D-4684-BF61-997CBBEAE067}" dt="2025-09-11T10:34:28.802" v="20"/>
            <ac:spMkLst>
              <pc:docMk/>
              <pc:sldMasterMk cId="807410912" sldId="2147483648"/>
              <pc:sldLayoutMk cId="543885715" sldId="2147483672"/>
              <ac:spMk id="6" creationId="{014909CD-BC04-CA04-DDDC-1D05D9891C6F}"/>
            </ac:spMkLst>
          </pc:spChg>
        </pc:sldLayoutChg>
        <pc:sldLayoutChg chg="addSp modSp">
          <pc:chgData name="Horbury, Emily" userId="2de34309-3185-463f-9282-e7085f22f7c2" providerId="ADAL" clId="{E8AE2A12-C05D-4684-BF61-997CBBEAE067}" dt="2025-09-11T10:34:28.788" v="6"/>
          <pc:sldLayoutMkLst>
            <pc:docMk/>
            <pc:sldMasterMk cId="807410912" sldId="2147483648"/>
            <pc:sldLayoutMk cId="520141050" sldId="2147483673"/>
          </pc:sldLayoutMkLst>
          <pc:spChg chg="add mod">
            <ac:chgData name="Horbury, Emily" userId="2de34309-3185-463f-9282-e7085f22f7c2" providerId="ADAL" clId="{E8AE2A12-C05D-4684-BF61-997CBBEAE067}" dt="2025-09-11T10:34:28.788" v="6"/>
            <ac:spMkLst>
              <pc:docMk/>
              <pc:sldMasterMk cId="807410912" sldId="2147483648"/>
              <pc:sldLayoutMk cId="520141050" sldId="2147483673"/>
              <ac:spMk id="4" creationId="{3314CC3D-0010-26C7-5694-83DA3E8FB225}"/>
            </ac:spMkLst>
          </pc:spChg>
        </pc:sldLayoutChg>
        <pc:sldLayoutChg chg="addSp modSp">
          <pc:chgData name="Horbury, Emily" userId="2de34309-3185-463f-9282-e7085f22f7c2" providerId="ADAL" clId="{E8AE2A12-C05D-4684-BF61-997CBBEAE067}" dt="2025-09-11T10:34:28.802" v="9"/>
          <pc:sldLayoutMkLst>
            <pc:docMk/>
            <pc:sldMasterMk cId="807410912" sldId="2147483648"/>
            <pc:sldLayoutMk cId="562309456" sldId="2147483674"/>
          </pc:sldLayoutMkLst>
          <pc:spChg chg="add mod">
            <ac:chgData name="Horbury, Emily" userId="2de34309-3185-463f-9282-e7085f22f7c2" providerId="ADAL" clId="{E8AE2A12-C05D-4684-BF61-997CBBEAE067}" dt="2025-09-11T10:34:28.802" v="9"/>
            <ac:spMkLst>
              <pc:docMk/>
              <pc:sldMasterMk cId="807410912" sldId="2147483648"/>
              <pc:sldLayoutMk cId="562309456" sldId="2147483674"/>
              <ac:spMk id="6" creationId="{7C5EC389-8F0C-AFE5-D4BD-14F11EB91612}"/>
            </ac:spMkLst>
          </pc:spChg>
        </pc:sldLayoutChg>
        <pc:sldLayoutChg chg="addSp modSp">
          <pc:chgData name="Horbury, Emily" userId="2de34309-3185-463f-9282-e7085f22f7c2" providerId="ADAL" clId="{E8AE2A12-C05D-4684-BF61-997CBBEAE067}" dt="2025-09-11T10:34:28.802" v="12"/>
          <pc:sldLayoutMkLst>
            <pc:docMk/>
            <pc:sldMasterMk cId="807410912" sldId="2147483648"/>
            <pc:sldLayoutMk cId="1519961009" sldId="2147483675"/>
          </pc:sldLayoutMkLst>
          <pc:spChg chg="add mod">
            <ac:chgData name="Horbury, Emily" userId="2de34309-3185-463f-9282-e7085f22f7c2" providerId="ADAL" clId="{E8AE2A12-C05D-4684-BF61-997CBBEAE067}" dt="2025-09-11T10:34:28.802" v="12"/>
            <ac:spMkLst>
              <pc:docMk/>
              <pc:sldMasterMk cId="807410912" sldId="2147483648"/>
              <pc:sldLayoutMk cId="1519961009" sldId="2147483675"/>
              <ac:spMk id="6" creationId="{3086076E-1C15-57C9-0973-28F92A53A4C3}"/>
            </ac:spMkLst>
          </pc:spChg>
        </pc:sldLayoutChg>
        <pc:sldLayoutChg chg="addSp modSp">
          <pc:chgData name="Horbury, Emily" userId="2de34309-3185-463f-9282-e7085f22f7c2" providerId="ADAL" clId="{E8AE2A12-C05D-4684-BF61-997CBBEAE067}" dt="2025-09-11T10:34:28.802" v="15"/>
          <pc:sldLayoutMkLst>
            <pc:docMk/>
            <pc:sldMasterMk cId="807410912" sldId="2147483648"/>
            <pc:sldLayoutMk cId="2984418624" sldId="2147483676"/>
          </pc:sldLayoutMkLst>
          <pc:spChg chg="add mod">
            <ac:chgData name="Horbury, Emily" userId="2de34309-3185-463f-9282-e7085f22f7c2" providerId="ADAL" clId="{E8AE2A12-C05D-4684-BF61-997CBBEAE067}" dt="2025-09-11T10:34:28.802" v="15"/>
            <ac:spMkLst>
              <pc:docMk/>
              <pc:sldMasterMk cId="807410912" sldId="2147483648"/>
              <pc:sldLayoutMk cId="2984418624" sldId="2147483676"/>
              <ac:spMk id="6" creationId="{74EAC5C0-81EF-9698-F912-3701D24B33E8}"/>
            </ac:spMkLst>
          </pc:spChg>
        </pc:sldLayoutChg>
        <pc:sldLayoutChg chg="addSp modSp">
          <pc:chgData name="Horbury, Emily" userId="2de34309-3185-463f-9282-e7085f22f7c2" providerId="ADAL" clId="{E8AE2A12-C05D-4684-BF61-997CBBEAE067}" dt="2025-09-11T10:34:28.802" v="18"/>
          <pc:sldLayoutMkLst>
            <pc:docMk/>
            <pc:sldMasterMk cId="807410912" sldId="2147483648"/>
            <pc:sldLayoutMk cId="1892013965" sldId="2147483677"/>
          </pc:sldLayoutMkLst>
          <pc:spChg chg="add mod">
            <ac:chgData name="Horbury, Emily" userId="2de34309-3185-463f-9282-e7085f22f7c2" providerId="ADAL" clId="{E8AE2A12-C05D-4684-BF61-997CBBEAE067}" dt="2025-09-11T10:34:28.802" v="18"/>
            <ac:spMkLst>
              <pc:docMk/>
              <pc:sldMasterMk cId="807410912" sldId="2147483648"/>
              <pc:sldLayoutMk cId="1892013965" sldId="2147483677"/>
              <ac:spMk id="6" creationId="{DCEC6921-6AFB-125B-6740-19E8FDD4F08B}"/>
            </ac:spMkLst>
          </pc:spChg>
        </pc:sldLayoutChg>
        <pc:sldLayoutChg chg="addSp modSp">
          <pc:chgData name="Horbury, Emily" userId="2de34309-3185-463f-9282-e7085f22f7c2" providerId="ADAL" clId="{E8AE2A12-C05D-4684-BF61-997CBBEAE067}" dt="2025-09-11T10:34:28.834" v="45"/>
          <pc:sldLayoutMkLst>
            <pc:docMk/>
            <pc:sldMasterMk cId="807410912" sldId="2147483648"/>
            <pc:sldLayoutMk cId="1678966379" sldId="2147483678"/>
          </pc:sldLayoutMkLst>
          <pc:spChg chg="add mod">
            <ac:chgData name="Horbury, Emily" userId="2de34309-3185-463f-9282-e7085f22f7c2" providerId="ADAL" clId="{E8AE2A12-C05D-4684-BF61-997CBBEAE067}" dt="2025-09-11T10:34:28.834" v="45"/>
            <ac:spMkLst>
              <pc:docMk/>
              <pc:sldMasterMk cId="807410912" sldId="2147483648"/>
              <pc:sldLayoutMk cId="1678966379" sldId="2147483678"/>
              <ac:spMk id="4" creationId="{D688D651-89C5-F8B7-323E-02C38CD51087}"/>
            </ac:spMkLst>
          </pc:spChg>
        </pc:sldLayoutChg>
        <pc:sldLayoutChg chg="addSp modSp">
          <pc:chgData name="Horbury, Emily" userId="2de34309-3185-463f-9282-e7085f22f7c2" providerId="ADAL" clId="{E8AE2A12-C05D-4684-BF61-997CBBEAE067}" dt="2025-09-11T10:34:28.802" v="21"/>
          <pc:sldLayoutMkLst>
            <pc:docMk/>
            <pc:sldMasterMk cId="807410912" sldId="2147483648"/>
            <pc:sldLayoutMk cId="249473426" sldId="2147483679"/>
          </pc:sldLayoutMkLst>
          <pc:spChg chg="add mod">
            <ac:chgData name="Horbury, Emily" userId="2de34309-3185-463f-9282-e7085f22f7c2" providerId="ADAL" clId="{E8AE2A12-C05D-4684-BF61-997CBBEAE067}" dt="2025-09-11T10:34:28.802" v="21"/>
            <ac:spMkLst>
              <pc:docMk/>
              <pc:sldMasterMk cId="807410912" sldId="2147483648"/>
              <pc:sldLayoutMk cId="249473426" sldId="2147483679"/>
              <ac:spMk id="4" creationId="{59D33F95-109D-B69A-3C64-E5B799D1976B}"/>
            </ac:spMkLst>
          </pc:spChg>
        </pc:sldLayoutChg>
        <pc:sldLayoutChg chg="addSp modSp">
          <pc:chgData name="Horbury, Emily" userId="2de34309-3185-463f-9282-e7085f22f7c2" providerId="ADAL" clId="{E8AE2A12-C05D-4684-BF61-997CBBEAE067}" dt="2025-09-11T10:34:28.802" v="22"/>
          <pc:sldLayoutMkLst>
            <pc:docMk/>
            <pc:sldMasterMk cId="807410912" sldId="2147483648"/>
            <pc:sldLayoutMk cId="2365148434" sldId="2147483680"/>
          </pc:sldLayoutMkLst>
          <pc:spChg chg="add mod">
            <ac:chgData name="Horbury, Emily" userId="2de34309-3185-463f-9282-e7085f22f7c2" providerId="ADAL" clId="{E8AE2A12-C05D-4684-BF61-997CBBEAE067}" dt="2025-09-11T10:34:28.802" v="22"/>
            <ac:spMkLst>
              <pc:docMk/>
              <pc:sldMasterMk cId="807410912" sldId="2147483648"/>
              <pc:sldLayoutMk cId="2365148434" sldId="2147483680"/>
              <ac:spMk id="7" creationId="{C714C827-EDCD-15D4-DFBA-0536338196ED}"/>
            </ac:spMkLst>
          </pc:spChg>
        </pc:sldLayoutChg>
        <pc:sldLayoutChg chg="addSp modSp">
          <pc:chgData name="Horbury, Emily" userId="2de34309-3185-463f-9282-e7085f22f7c2" providerId="ADAL" clId="{E8AE2A12-C05D-4684-BF61-997CBBEAE067}" dt="2025-09-11T10:34:28.818" v="23"/>
          <pc:sldLayoutMkLst>
            <pc:docMk/>
            <pc:sldMasterMk cId="807410912" sldId="2147483648"/>
            <pc:sldLayoutMk cId="2829948486" sldId="2147483681"/>
          </pc:sldLayoutMkLst>
          <pc:spChg chg="add mod">
            <ac:chgData name="Horbury, Emily" userId="2de34309-3185-463f-9282-e7085f22f7c2" providerId="ADAL" clId="{E8AE2A12-C05D-4684-BF61-997CBBEAE067}" dt="2025-09-11T10:34:28.818" v="23"/>
            <ac:spMkLst>
              <pc:docMk/>
              <pc:sldMasterMk cId="807410912" sldId="2147483648"/>
              <pc:sldLayoutMk cId="2829948486" sldId="2147483681"/>
              <ac:spMk id="6" creationId="{ABB99402-7668-C1E2-AF22-122EA1E38038}"/>
            </ac:spMkLst>
          </pc:spChg>
        </pc:sldLayoutChg>
        <pc:sldLayoutChg chg="addSp modSp">
          <pc:chgData name="Horbury, Emily" userId="2de34309-3185-463f-9282-e7085f22f7c2" providerId="ADAL" clId="{E8AE2A12-C05D-4684-BF61-997CBBEAE067}" dt="2025-09-11T10:34:28.818" v="24"/>
          <pc:sldLayoutMkLst>
            <pc:docMk/>
            <pc:sldMasterMk cId="807410912" sldId="2147483648"/>
            <pc:sldLayoutMk cId="4281592052" sldId="2147483682"/>
          </pc:sldLayoutMkLst>
          <pc:spChg chg="add mod">
            <ac:chgData name="Horbury, Emily" userId="2de34309-3185-463f-9282-e7085f22f7c2" providerId="ADAL" clId="{E8AE2A12-C05D-4684-BF61-997CBBEAE067}" dt="2025-09-11T10:34:28.818" v="24"/>
            <ac:spMkLst>
              <pc:docMk/>
              <pc:sldMasterMk cId="807410912" sldId="2147483648"/>
              <pc:sldLayoutMk cId="4281592052" sldId="2147483682"/>
              <ac:spMk id="5" creationId="{AA370CF1-1F92-FE62-103B-3C12C0DFDF1B}"/>
            </ac:spMkLst>
          </pc:spChg>
        </pc:sldLayoutChg>
        <pc:sldLayoutChg chg="addSp modSp">
          <pc:chgData name="Horbury, Emily" userId="2de34309-3185-463f-9282-e7085f22f7c2" providerId="ADAL" clId="{E8AE2A12-C05D-4684-BF61-997CBBEAE067}" dt="2025-09-11T10:34:28.818" v="25"/>
          <pc:sldLayoutMkLst>
            <pc:docMk/>
            <pc:sldMasterMk cId="807410912" sldId="2147483648"/>
            <pc:sldLayoutMk cId="3966154940" sldId="2147483683"/>
          </pc:sldLayoutMkLst>
          <pc:spChg chg="add mod">
            <ac:chgData name="Horbury, Emily" userId="2de34309-3185-463f-9282-e7085f22f7c2" providerId="ADAL" clId="{E8AE2A12-C05D-4684-BF61-997CBBEAE067}" dt="2025-09-11T10:34:28.818" v="25"/>
            <ac:spMkLst>
              <pc:docMk/>
              <pc:sldMasterMk cId="807410912" sldId="2147483648"/>
              <pc:sldLayoutMk cId="3966154940" sldId="2147483683"/>
              <ac:spMk id="6" creationId="{9AFCBD68-1EFD-F072-1BBD-E24A80B85B56}"/>
            </ac:spMkLst>
          </pc:spChg>
        </pc:sldLayoutChg>
        <pc:sldLayoutChg chg="addSp modSp">
          <pc:chgData name="Horbury, Emily" userId="2de34309-3185-463f-9282-e7085f22f7c2" providerId="ADAL" clId="{E8AE2A12-C05D-4684-BF61-997CBBEAE067}" dt="2025-09-11T10:34:28.818" v="26"/>
          <pc:sldLayoutMkLst>
            <pc:docMk/>
            <pc:sldMasterMk cId="807410912" sldId="2147483648"/>
            <pc:sldLayoutMk cId="1288295941" sldId="2147483684"/>
          </pc:sldLayoutMkLst>
          <pc:spChg chg="add mod">
            <ac:chgData name="Horbury, Emily" userId="2de34309-3185-463f-9282-e7085f22f7c2" providerId="ADAL" clId="{E8AE2A12-C05D-4684-BF61-997CBBEAE067}" dt="2025-09-11T10:34:28.818" v="26"/>
            <ac:spMkLst>
              <pc:docMk/>
              <pc:sldMasterMk cId="807410912" sldId="2147483648"/>
              <pc:sldLayoutMk cId="1288295941" sldId="2147483684"/>
              <ac:spMk id="4" creationId="{D2717F92-4ECF-5BF1-2BAA-1C791445C8D6}"/>
            </ac:spMkLst>
          </pc:spChg>
        </pc:sldLayoutChg>
        <pc:sldLayoutChg chg="addSp modSp">
          <pc:chgData name="Horbury, Emily" userId="2de34309-3185-463f-9282-e7085f22f7c2" providerId="ADAL" clId="{E8AE2A12-C05D-4684-BF61-997CBBEAE067}" dt="2025-09-11T10:34:28.818" v="27"/>
          <pc:sldLayoutMkLst>
            <pc:docMk/>
            <pc:sldMasterMk cId="807410912" sldId="2147483648"/>
            <pc:sldLayoutMk cId="4015474342" sldId="2147483685"/>
          </pc:sldLayoutMkLst>
          <pc:spChg chg="add mod">
            <ac:chgData name="Horbury, Emily" userId="2de34309-3185-463f-9282-e7085f22f7c2" providerId="ADAL" clId="{E8AE2A12-C05D-4684-BF61-997CBBEAE067}" dt="2025-09-11T10:34:28.818" v="27"/>
            <ac:spMkLst>
              <pc:docMk/>
              <pc:sldMasterMk cId="807410912" sldId="2147483648"/>
              <pc:sldLayoutMk cId="4015474342" sldId="2147483685"/>
              <ac:spMk id="4" creationId="{927F126F-DC77-27F9-9C02-10F9E3DFDC1E}"/>
            </ac:spMkLst>
          </pc:spChg>
        </pc:sldLayoutChg>
        <pc:sldLayoutChg chg="addSp modSp">
          <pc:chgData name="Horbury, Emily" userId="2de34309-3185-463f-9282-e7085f22f7c2" providerId="ADAL" clId="{E8AE2A12-C05D-4684-BF61-997CBBEAE067}" dt="2025-09-11T10:34:28.818" v="28"/>
          <pc:sldLayoutMkLst>
            <pc:docMk/>
            <pc:sldMasterMk cId="807410912" sldId="2147483648"/>
            <pc:sldLayoutMk cId="1983305460" sldId="2147483686"/>
          </pc:sldLayoutMkLst>
          <pc:spChg chg="add mod">
            <ac:chgData name="Horbury, Emily" userId="2de34309-3185-463f-9282-e7085f22f7c2" providerId="ADAL" clId="{E8AE2A12-C05D-4684-BF61-997CBBEAE067}" dt="2025-09-11T10:34:28.818" v="28"/>
            <ac:spMkLst>
              <pc:docMk/>
              <pc:sldMasterMk cId="807410912" sldId="2147483648"/>
              <pc:sldLayoutMk cId="1983305460" sldId="2147483686"/>
              <ac:spMk id="7" creationId="{F0097C94-4588-0FC0-3249-0C7A7D658734}"/>
            </ac:spMkLst>
          </pc:spChg>
        </pc:sldLayoutChg>
        <pc:sldLayoutChg chg="addSp modSp">
          <pc:chgData name="Horbury, Emily" userId="2de34309-3185-463f-9282-e7085f22f7c2" providerId="ADAL" clId="{E8AE2A12-C05D-4684-BF61-997CBBEAE067}" dt="2025-09-11T10:34:28.818" v="29"/>
          <pc:sldLayoutMkLst>
            <pc:docMk/>
            <pc:sldMasterMk cId="807410912" sldId="2147483648"/>
            <pc:sldLayoutMk cId="1316252114" sldId="2147483687"/>
          </pc:sldLayoutMkLst>
          <pc:spChg chg="add mod">
            <ac:chgData name="Horbury, Emily" userId="2de34309-3185-463f-9282-e7085f22f7c2" providerId="ADAL" clId="{E8AE2A12-C05D-4684-BF61-997CBBEAE067}" dt="2025-09-11T10:34:28.818" v="29"/>
            <ac:spMkLst>
              <pc:docMk/>
              <pc:sldMasterMk cId="807410912" sldId="2147483648"/>
              <pc:sldLayoutMk cId="1316252114" sldId="2147483687"/>
              <ac:spMk id="6" creationId="{50F3514E-1D93-9C42-D8F0-B41C78557ADB}"/>
            </ac:spMkLst>
          </pc:spChg>
        </pc:sldLayoutChg>
        <pc:sldLayoutChg chg="addSp modSp">
          <pc:chgData name="Horbury, Emily" userId="2de34309-3185-463f-9282-e7085f22f7c2" providerId="ADAL" clId="{E8AE2A12-C05D-4684-BF61-997CBBEAE067}" dt="2025-09-11T10:34:28.818" v="30"/>
          <pc:sldLayoutMkLst>
            <pc:docMk/>
            <pc:sldMasterMk cId="807410912" sldId="2147483648"/>
            <pc:sldLayoutMk cId="2028980108" sldId="2147483688"/>
          </pc:sldLayoutMkLst>
          <pc:spChg chg="add mod">
            <ac:chgData name="Horbury, Emily" userId="2de34309-3185-463f-9282-e7085f22f7c2" providerId="ADAL" clId="{E8AE2A12-C05D-4684-BF61-997CBBEAE067}" dt="2025-09-11T10:34:28.818" v="30"/>
            <ac:spMkLst>
              <pc:docMk/>
              <pc:sldMasterMk cId="807410912" sldId="2147483648"/>
              <pc:sldLayoutMk cId="2028980108" sldId="2147483688"/>
              <ac:spMk id="5" creationId="{8698B0AF-C327-60DF-0B74-84930E332249}"/>
            </ac:spMkLst>
          </pc:spChg>
        </pc:sldLayoutChg>
        <pc:sldLayoutChg chg="addSp modSp">
          <pc:chgData name="Horbury, Emily" userId="2de34309-3185-463f-9282-e7085f22f7c2" providerId="ADAL" clId="{E8AE2A12-C05D-4684-BF61-997CBBEAE067}" dt="2025-09-11T10:34:28.818" v="31"/>
          <pc:sldLayoutMkLst>
            <pc:docMk/>
            <pc:sldMasterMk cId="807410912" sldId="2147483648"/>
            <pc:sldLayoutMk cId="3465569426" sldId="2147483689"/>
          </pc:sldLayoutMkLst>
          <pc:spChg chg="add mod">
            <ac:chgData name="Horbury, Emily" userId="2de34309-3185-463f-9282-e7085f22f7c2" providerId="ADAL" clId="{E8AE2A12-C05D-4684-BF61-997CBBEAE067}" dt="2025-09-11T10:34:28.818" v="31"/>
            <ac:spMkLst>
              <pc:docMk/>
              <pc:sldMasterMk cId="807410912" sldId="2147483648"/>
              <pc:sldLayoutMk cId="3465569426" sldId="2147483689"/>
              <ac:spMk id="6" creationId="{8C3A8D08-DDFD-F0DF-2220-B8946BC13893}"/>
            </ac:spMkLst>
          </pc:spChg>
        </pc:sldLayoutChg>
        <pc:sldLayoutChg chg="addSp modSp">
          <pc:chgData name="Horbury, Emily" userId="2de34309-3185-463f-9282-e7085f22f7c2" providerId="ADAL" clId="{E8AE2A12-C05D-4684-BF61-997CBBEAE067}" dt="2025-09-11T10:34:28.818" v="32"/>
          <pc:sldLayoutMkLst>
            <pc:docMk/>
            <pc:sldMasterMk cId="807410912" sldId="2147483648"/>
            <pc:sldLayoutMk cId="931434143" sldId="2147483690"/>
          </pc:sldLayoutMkLst>
          <pc:spChg chg="add mod">
            <ac:chgData name="Horbury, Emily" userId="2de34309-3185-463f-9282-e7085f22f7c2" providerId="ADAL" clId="{E8AE2A12-C05D-4684-BF61-997CBBEAE067}" dt="2025-09-11T10:34:28.818" v="32"/>
            <ac:spMkLst>
              <pc:docMk/>
              <pc:sldMasterMk cId="807410912" sldId="2147483648"/>
              <pc:sldLayoutMk cId="931434143" sldId="2147483690"/>
              <ac:spMk id="4" creationId="{84E9075E-5999-32A6-E343-EB59FEFC04C5}"/>
            </ac:spMkLst>
          </pc:spChg>
        </pc:sldLayoutChg>
        <pc:sldLayoutChg chg="addSp modSp">
          <pc:chgData name="Horbury, Emily" userId="2de34309-3185-463f-9282-e7085f22f7c2" providerId="ADAL" clId="{E8AE2A12-C05D-4684-BF61-997CBBEAE067}" dt="2025-09-11T10:34:28.818" v="33"/>
          <pc:sldLayoutMkLst>
            <pc:docMk/>
            <pc:sldMasterMk cId="807410912" sldId="2147483648"/>
            <pc:sldLayoutMk cId="621554165" sldId="2147483691"/>
          </pc:sldLayoutMkLst>
          <pc:spChg chg="add mod">
            <ac:chgData name="Horbury, Emily" userId="2de34309-3185-463f-9282-e7085f22f7c2" providerId="ADAL" clId="{E8AE2A12-C05D-4684-BF61-997CBBEAE067}" dt="2025-09-11T10:34:28.818" v="33"/>
            <ac:spMkLst>
              <pc:docMk/>
              <pc:sldMasterMk cId="807410912" sldId="2147483648"/>
              <pc:sldLayoutMk cId="621554165" sldId="2147483691"/>
              <ac:spMk id="4" creationId="{117791DF-7C9A-7CAC-8EF3-6A0EE9F28B1B}"/>
            </ac:spMkLst>
          </pc:spChg>
        </pc:sldLayoutChg>
        <pc:sldLayoutChg chg="addSp modSp">
          <pc:chgData name="Horbury, Emily" userId="2de34309-3185-463f-9282-e7085f22f7c2" providerId="ADAL" clId="{E8AE2A12-C05D-4684-BF61-997CBBEAE067}" dt="2025-09-11T10:34:28.818" v="34"/>
          <pc:sldLayoutMkLst>
            <pc:docMk/>
            <pc:sldMasterMk cId="807410912" sldId="2147483648"/>
            <pc:sldLayoutMk cId="3657658891" sldId="2147483692"/>
          </pc:sldLayoutMkLst>
          <pc:spChg chg="add mod">
            <ac:chgData name="Horbury, Emily" userId="2de34309-3185-463f-9282-e7085f22f7c2" providerId="ADAL" clId="{E8AE2A12-C05D-4684-BF61-997CBBEAE067}" dt="2025-09-11T10:34:28.818" v="34"/>
            <ac:spMkLst>
              <pc:docMk/>
              <pc:sldMasterMk cId="807410912" sldId="2147483648"/>
              <pc:sldLayoutMk cId="3657658891" sldId="2147483692"/>
              <ac:spMk id="7" creationId="{67F87443-788F-D00B-DF07-2EF7DC543850}"/>
            </ac:spMkLst>
          </pc:spChg>
        </pc:sldLayoutChg>
        <pc:sldLayoutChg chg="addSp modSp">
          <pc:chgData name="Horbury, Emily" userId="2de34309-3185-463f-9282-e7085f22f7c2" providerId="ADAL" clId="{E8AE2A12-C05D-4684-BF61-997CBBEAE067}" dt="2025-09-11T10:34:28.818" v="35"/>
          <pc:sldLayoutMkLst>
            <pc:docMk/>
            <pc:sldMasterMk cId="807410912" sldId="2147483648"/>
            <pc:sldLayoutMk cId="1470363933" sldId="2147483693"/>
          </pc:sldLayoutMkLst>
          <pc:spChg chg="add mod">
            <ac:chgData name="Horbury, Emily" userId="2de34309-3185-463f-9282-e7085f22f7c2" providerId="ADAL" clId="{E8AE2A12-C05D-4684-BF61-997CBBEAE067}" dt="2025-09-11T10:34:28.818" v="35"/>
            <ac:spMkLst>
              <pc:docMk/>
              <pc:sldMasterMk cId="807410912" sldId="2147483648"/>
              <pc:sldLayoutMk cId="1470363933" sldId="2147483693"/>
              <ac:spMk id="6" creationId="{90027113-85ED-E9C0-ACBA-FA79B310D1F5}"/>
            </ac:spMkLst>
          </pc:spChg>
        </pc:sldLayoutChg>
        <pc:sldLayoutChg chg="addSp modSp">
          <pc:chgData name="Horbury, Emily" userId="2de34309-3185-463f-9282-e7085f22f7c2" providerId="ADAL" clId="{E8AE2A12-C05D-4684-BF61-997CBBEAE067}" dt="2025-09-11T10:34:28.818" v="36"/>
          <pc:sldLayoutMkLst>
            <pc:docMk/>
            <pc:sldMasterMk cId="807410912" sldId="2147483648"/>
            <pc:sldLayoutMk cId="3929741062" sldId="2147483694"/>
          </pc:sldLayoutMkLst>
          <pc:spChg chg="add mod">
            <ac:chgData name="Horbury, Emily" userId="2de34309-3185-463f-9282-e7085f22f7c2" providerId="ADAL" clId="{E8AE2A12-C05D-4684-BF61-997CBBEAE067}" dt="2025-09-11T10:34:28.818" v="36"/>
            <ac:spMkLst>
              <pc:docMk/>
              <pc:sldMasterMk cId="807410912" sldId="2147483648"/>
              <pc:sldLayoutMk cId="3929741062" sldId="2147483694"/>
              <ac:spMk id="5" creationId="{BB72C3CB-3B71-BD2B-7845-B74E47044DBC}"/>
            </ac:spMkLst>
          </pc:spChg>
        </pc:sldLayoutChg>
        <pc:sldLayoutChg chg="addSp modSp">
          <pc:chgData name="Horbury, Emily" userId="2de34309-3185-463f-9282-e7085f22f7c2" providerId="ADAL" clId="{E8AE2A12-C05D-4684-BF61-997CBBEAE067}" dt="2025-09-11T10:34:28.818" v="37"/>
          <pc:sldLayoutMkLst>
            <pc:docMk/>
            <pc:sldMasterMk cId="807410912" sldId="2147483648"/>
            <pc:sldLayoutMk cId="520505828" sldId="2147483695"/>
          </pc:sldLayoutMkLst>
          <pc:spChg chg="add mod">
            <ac:chgData name="Horbury, Emily" userId="2de34309-3185-463f-9282-e7085f22f7c2" providerId="ADAL" clId="{E8AE2A12-C05D-4684-BF61-997CBBEAE067}" dt="2025-09-11T10:34:28.818" v="37"/>
            <ac:spMkLst>
              <pc:docMk/>
              <pc:sldMasterMk cId="807410912" sldId="2147483648"/>
              <pc:sldLayoutMk cId="520505828" sldId="2147483695"/>
              <ac:spMk id="6" creationId="{D40FBD94-B643-C8C8-6C20-0F96185E2114}"/>
            </ac:spMkLst>
          </pc:spChg>
        </pc:sldLayoutChg>
        <pc:sldLayoutChg chg="addSp modSp">
          <pc:chgData name="Horbury, Emily" userId="2de34309-3185-463f-9282-e7085f22f7c2" providerId="ADAL" clId="{E8AE2A12-C05D-4684-BF61-997CBBEAE067}" dt="2025-09-11T10:34:28.834" v="38"/>
          <pc:sldLayoutMkLst>
            <pc:docMk/>
            <pc:sldMasterMk cId="807410912" sldId="2147483648"/>
            <pc:sldLayoutMk cId="2739209709" sldId="2147483696"/>
          </pc:sldLayoutMkLst>
          <pc:spChg chg="add mod">
            <ac:chgData name="Horbury, Emily" userId="2de34309-3185-463f-9282-e7085f22f7c2" providerId="ADAL" clId="{E8AE2A12-C05D-4684-BF61-997CBBEAE067}" dt="2025-09-11T10:34:28.834" v="38"/>
            <ac:spMkLst>
              <pc:docMk/>
              <pc:sldMasterMk cId="807410912" sldId="2147483648"/>
              <pc:sldLayoutMk cId="2739209709" sldId="2147483696"/>
              <ac:spMk id="4" creationId="{6EE0C0B1-B211-3CDA-3565-DA8ACC16E3DB}"/>
            </ac:spMkLst>
          </pc:spChg>
        </pc:sldLayoutChg>
        <pc:sldLayoutChg chg="addSp modSp">
          <pc:chgData name="Horbury, Emily" userId="2de34309-3185-463f-9282-e7085f22f7c2" providerId="ADAL" clId="{E8AE2A12-C05D-4684-BF61-997CBBEAE067}" dt="2025-09-11T10:34:28.834" v="39"/>
          <pc:sldLayoutMkLst>
            <pc:docMk/>
            <pc:sldMasterMk cId="807410912" sldId="2147483648"/>
            <pc:sldLayoutMk cId="501127456" sldId="2147483697"/>
          </pc:sldLayoutMkLst>
          <pc:spChg chg="add mod">
            <ac:chgData name="Horbury, Emily" userId="2de34309-3185-463f-9282-e7085f22f7c2" providerId="ADAL" clId="{E8AE2A12-C05D-4684-BF61-997CBBEAE067}" dt="2025-09-11T10:34:28.834" v="39"/>
            <ac:spMkLst>
              <pc:docMk/>
              <pc:sldMasterMk cId="807410912" sldId="2147483648"/>
              <pc:sldLayoutMk cId="501127456" sldId="2147483697"/>
              <ac:spMk id="4" creationId="{25CD675D-7E31-7455-D00B-66C52DF9819C}"/>
            </ac:spMkLst>
          </pc:spChg>
        </pc:sldLayoutChg>
        <pc:sldLayoutChg chg="addSp modSp">
          <pc:chgData name="Horbury, Emily" userId="2de34309-3185-463f-9282-e7085f22f7c2" providerId="ADAL" clId="{E8AE2A12-C05D-4684-BF61-997CBBEAE067}" dt="2025-09-11T10:34:28.834" v="40"/>
          <pc:sldLayoutMkLst>
            <pc:docMk/>
            <pc:sldMasterMk cId="807410912" sldId="2147483648"/>
            <pc:sldLayoutMk cId="1725140941" sldId="2147483698"/>
          </pc:sldLayoutMkLst>
          <pc:spChg chg="add mod">
            <ac:chgData name="Horbury, Emily" userId="2de34309-3185-463f-9282-e7085f22f7c2" providerId="ADAL" clId="{E8AE2A12-C05D-4684-BF61-997CBBEAE067}" dt="2025-09-11T10:34:28.834" v="40"/>
            <ac:spMkLst>
              <pc:docMk/>
              <pc:sldMasterMk cId="807410912" sldId="2147483648"/>
              <pc:sldLayoutMk cId="1725140941" sldId="2147483698"/>
              <ac:spMk id="7" creationId="{B675D506-0AF0-8960-0EB6-E2A1010B53A8}"/>
            </ac:spMkLst>
          </pc:spChg>
        </pc:sldLayoutChg>
        <pc:sldLayoutChg chg="addSp modSp">
          <pc:chgData name="Horbury, Emily" userId="2de34309-3185-463f-9282-e7085f22f7c2" providerId="ADAL" clId="{E8AE2A12-C05D-4684-BF61-997CBBEAE067}" dt="2025-09-11T10:34:28.834" v="41"/>
          <pc:sldLayoutMkLst>
            <pc:docMk/>
            <pc:sldMasterMk cId="807410912" sldId="2147483648"/>
            <pc:sldLayoutMk cId="70848626" sldId="2147483699"/>
          </pc:sldLayoutMkLst>
          <pc:spChg chg="add mod">
            <ac:chgData name="Horbury, Emily" userId="2de34309-3185-463f-9282-e7085f22f7c2" providerId="ADAL" clId="{E8AE2A12-C05D-4684-BF61-997CBBEAE067}" dt="2025-09-11T10:34:28.834" v="41"/>
            <ac:spMkLst>
              <pc:docMk/>
              <pc:sldMasterMk cId="807410912" sldId="2147483648"/>
              <pc:sldLayoutMk cId="70848626" sldId="2147483699"/>
              <ac:spMk id="6" creationId="{0602B547-CC04-1670-6D93-95F807EE5BD3}"/>
            </ac:spMkLst>
          </pc:spChg>
        </pc:sldLayoutChg>
        <pc:sldLayoutChg chg="addSp modSp">
          <pc:chgData name="Horbury, Emily" userId="2de34309-3185-463f-9282-e7085f22f7c2" providerId="ADAL" clId="{E8AE2A12-C05D-4684-BF61-997CBBEAE067}" dt="2025-09-11T10:34:28.834" v="42"/>
          <pc:sldLayoutMkLst>
            <pc:docMk/>
            <pc:sldMasterMk cId="807410912" sldId="2147483648"/>
            <pc:sldLayoutMk cId="3215131992" sldId="2147483700"/>
          </pc:sldLayoutMkLst>
          <pc:spChg chg="add mod">
            <ac:chgData name="Horbury, Emily" userId="2de34309-3185-463f-9282-e7085f22f7c2" providerId="ADAL" clId="{E8AE2A12-C05D-4684-BF61-997CBBEAE067}" dt="2025-09-11T10:34:28.834" v="42"/>
            <ac:spMkLst>
              <pc:docMk/>
              <pc:sldMasterMk cId="807410912" sldId="2147483648"/>
              <pc:sldLayoutMk cId="3215131992" sldId="2147483700"/>
              <ac:spMk id="5" creationId="{A7DA8499-92F0-0885-7466-B5B2EF8DBB6F}"/>
            </ac:spMkLst>
          </pc:spChg>
        </pc:sldLayoutChg>
        <pc:sldLayoutChg chg="addSp modSp">
          <pc:chgData name="Horbury, Emily" userId="2de34309-3185-463f-9282-e7085f22f7c2" providerId="ADAL" clId="{E8AE2A12-C05D-4684-BF61-997CBBEAE067}" dt="2025-09-11T10:34:28.834" v="43"/>
          <pc:sldLayoutMkLst>
            <pc:docMk/>
            <pc:sldMasterMk cId="807410912" sldId="2147483648"/>
            <pc:sldLayoutMk cId="1500747627" sldId="2147483701"/>
          </pc:sldLayoutMkLst>
          <pc:spChg chg="add mod">
            <ac:chgData name="Horbury, Emily" userId="2de34309-3185-463f-9282-e7085f22f7c2" providerId="ADAL" clId="{E8AE2A12-C05D-4684-BF61-997CBBEAE067}" dt="2025-09-11T10:34:28.834" v="43"/>
            <ac:spMkLst>
              <pc:docMk/>
              <pc:sldMasterMk cId="807410912" sldId="2147483648"/>
              <pc:sldLayoutMk cId="1500747627" sldId="2147483701"/>
              <ac:spMk id="6" creationId="{FA87C351-F1FD-B631-DFFA-1480EEB23F9D}"/>
            </ac:spMkLst>
          </pc:spChg>
        </pc:sldLayoutChg>
        <pc:sldLayoutChg chg="addSp modSp">
          <pc:chgData name="Horbury, Emily" userId="2de34309-3185-463f-9282-e7085f22f7c2" providerId="ADAL" clId="{E8AE2A12-C05D-4684-BF61-997CBBEAE067}" dt="2025-09-11T10:34:28.834" v="44"/>
          <pc:sldLayoutMkLst>
            <pc:docMk/>
            <pc:sldMasterMk cId="807410912" sldId="2147483648"/>
            <pc:sldLayoutMk cId="48770342" sldId="2147483702"/>
          </pc:sldLayoutMkLst>
          <pc:spChg chg="add mod">
            <ac:chgData name="Horbury, Emily" userId="2de34309-3185-463f-9282-e7085f22f7c2" providerId="ADAL" clId="{E8AE2A12-C05D-4684-BF61-997CBBEAE067}" dt="2025-09-11T10:34:28.834" v="44"/>
            <ac:spMkLst>
              <pc:docMk/>
              <pc:sldMasterMk cId="807410912" sldId="2147483648"/>
              <pc:sldLayoutMk cId="48770342" sldId="2147483702"/>
              <ac:spMk id="4" creationId="{3D777203-007C-03EC-2366-CED54BFDE59B}"/>
            </ac:spMkLst>
          </pc:spChg>
        </pc:sldLayoutChg>
        <pc:sldLayoutChg chg="addSp modSp">
          <pc:chgData name="Horbury, Emily" userId="2de34309-3185-463f-9282-e7085f22f7c2" providerId="ADAL" clId="{E8AE2A12-C05D-4684-BF61-997CBBEAE067}" dt="2025-09-11T10:34:28.834" v="49"/>
          <pc:sldLayoutMkLst>
            <pc:docMk/>
            <pc:sldMasterMk cId="807410912" sldId="2147483648"/>
            <pc:sldLayoutMk cId="244994382" sldId="2147483703"/>
          </pc:sldLayoutMkLst>
          <pc:spChg chg="add mod">
            <ac:chgData name="Horbury, Emily" userId="2de34309-3185-463f-9282-e7085f22f7c2" providerId="ADAL" clId="{E8AE2A12-C05D-4684-BF61-997CBBEAE067}" dt="2025-09-11T10:34:28.834" v="49"/>
            <ac:spMkLst>
              <pc:docMk/>
              <pc:sldMasterMk cId="807410912" sldId="2147483648"/>
              <pc:sldLayoutMk cId="244994382" sldId="2147483703"/>
              <ac:spMk id="5" creationId="{882EA8E1-AEDD-2C07-3D24-E85360F8A21F}"/>
            </ac:spMkLst>
          </pc:spChg>
        </pc:sldLayoutChg>
        <pc:sldLayoutChg chg="addSp modSp">
          <pc:chgData name="Horbury, Emily" userId="2de34309-3185-463f-9282-e7085f22f7c2" providerId="ADAL" clId="{E8AE2A12-C05D-4684-BF61-997CBBEAE067}" dt="2025-09-11T10:34:28.834" v="50"/>
          <pc:sldLayoutMkLst>
            <pc:docMk/>
            <pc:sldMasterMk cId="807410912" sldId="2147483648"/>
            <pc:sldLayoutMk cId="3003786287" sldId="2147483704"/>
          </pc:sldLayoutMkLst>
          <pc:spChg chg="add mod">
            <ac:chgData name="Horbury, Emily" userId="2de34309-3185-463f-9282-e7085f22f7c2" providerId="ADAL" clId="{E8AE2A12-C05D-4684-BF61-997CBBEAE067}" dt="2025-09-11T10:34:28.834" v="50"/>
            <ac:spMkLst>
              <pc:docMk/>
              <pc:sldMasterMk cId="807410912" sldId="2147483648"/>
              <pc:sldLayoutMk cId="3003786287" sldId="2147483704"/>
              <ac:spMk id="7" creationId="{1BCC1481-3D8E-812C-8515-A8CE10F7D85D}"/>
            </ac:spMkLst>
          </pc:spChg>
        </pc:sldLayoutChg>
        <pc:sldLayoutChg chg="addSp modSp">
          <pc:chgData name="Horbury, Emily" userId="2de34309-3185-463f-9282-e7085f22f7c2" providerId="ADAL" clId="{E8AE2A12-C05D-4684-BF61-997CBBEAE067}" dt="2025-09-11T10:34:28.834" v="51"/>
          <pc:sldLayoutMkLst>
            <pc:docMk/>
            <pc:sldMasterMk cId="807410912" sldId="2147483648"/>
            <pc:sldLayoutMk cId="4092222672" sldId="2147483705"/>
          </pc:sldLayoutMkLst>
          <pc:spChg chg="add mod">
            <ac:chgData name="Horbury, Emily" userId="2de34309-3185-463f-9282-e7085f22f7c2" providerId="ADAL" clId="{E8AE2A12-C05D-4684-BF61-997CBBEAE067}" dt="2025-09-11T10:34:28.834" v="51"/>
            <ac:spMkLst>
              <pc:docMk/>
              <pc:sldMasterMk cId="807410912" sldId="2147483648"/>
              <pc:sldLayoutMk cId="4092222672" sldId="2147483705"/>
              <ac:spMk id="6" creationId="{EFF06EBE-F80E-881E-EA6A-897DA17E464E}"/>
            </ac:spMkLst>
          </pc:spChg>
        </pc:sldLayoutChg>
        <pc:sldLayoutChg chg="addSp modSp">
          <pc:chgData name="Horbury, Emily" userId="2de34309-3185-463f-9282-e7085f22f7c2" providerId="ADAL" clId="{E8AE2A12-C05D-4684-BF61-997CBBEAE067}" dt="2025-09-11T10:34:28.834" v="52"/>
          <pc:sldLayoutMkLst>
            <pc:docMk/>
            <pc:sldMasterMk cId="807410912" sldId="2147483648"/>
            <pc:sldLayoutMk cId="3931667546" sldId="2147483706"/>
          </pc:sldLayoutMkLst>
          <pc:spChg chg="add mod">
            <ac:chgData name="Horbury, Emily" userId="2de34309-3185-463f-9282-e7085f22f7c2" providerId="ADAL" clId="{E8AE2A12-C05D-4684-BF61-997CBBEAE067}" dt="2025-09-11T10:34:28.834" v="52"/>
            <ac:spMkLst>
              <pc:docMk/>
              <pc:sldMasterMk cId="807410912" sldId="2147483648"/>
              <pc:sldLayoutMk cId="3931667546" sldId="2147483706"/>
              <ac:spMk id="4" creationId="{3E86CCE9-42BB-D7CC-B2C4-C145D58C86A5}"/>
            </ac:spMkLst>
          </pc:spChg>
        </pc:sldLayoutChg>
        <pc:sldLayoutChg chg="addSp modSp">
          <pc:chgData name="Horbury, Emily" userId="2de34309-3185-463f-9282-e7085f22f7c2" providerId="ADAL" clId="{E8AE2A12-C05D-4684-BF61-997CBBEAE067}" dt="2025-09-11T10:34:28.849" v="53"/>
          <pc:sldLayoutMkLst>
            <pc:docMk/>
            <pc:sldMasterMk cId="807410912" sldId="2147483648"/>
            <pc:sldLayoutMk cId="903460313" sldId="2147483707"/>
          </pc:sldLayoutMkLst>
          <pc:spChg chg="add mod">
            <ac:chgData name="Horbury, Emily" userId="2de34309-3185-463f-9282-e7085f22f7c2" providerId="ADAL" clId="{E8AE2A12-C05D-4684-BF61-997CBBEAE067}" dt="2025-09-11T10:34:28.849" v="53"/>
            <ac:spMkLst>
              <pc:docMk/>
              <pc:sldMasterMk cId="807410912" sldId="2147483648"/>
              <pc:sldLayoutMk cId="903460313" sldId="2147483707"/>
              <ac:spMk id="4" creationId="{B9A6F090-22BE-A451-7C0D-A01293D1AC05}"/>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0C69C-9D30-4E7F-9113-9F1C8690D9F6}"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A003-731D-4947-BC36-753182F65EC2}" type="slidenum">
              <a:rPr lang="en-GB" smtClean="0"/>
              <a:t>‹#›</a:t>
            </a:fld>
            <a:endParaRPr lang="en-GB"/>
          </a:p>
        </p:txBody>
      </p:sp>
    </p:spTree>
    <p:extLst>
      <p:ext uri="{BB962C8B-B14F-4D97-AF65-F5344CB8AC3E}">
        <p14:creationId xmlns:p14="http://schemas.microsoft.com/office/powerpoint/2010/main" val="172676463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728BA003-731D-4947-BC36-753182F65EC2}" type="slidenum">
              <a:rPr lang="en-GB" smtClean="0"/>
              <a:t>1</a:t>
            </a:fld>
            <a:endParaRPr lang="en-GB"/>
          </a:p>
        </p:txBody>
      </p:sp>
    </p:spTree>
    <p:extLst>
      <p:ext uri="{BB962C8B-B14F-4D97-AF65-F5344CB8AC3E}">
        <p14:creationId xmlns:p14="http://schemas.microsoft.com/office/powerpoint/2010/main" val="14211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37C98-CA62-9F34-1D43-D6E12ECDE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A1033-0EBA-3FF6-E042-7952A956E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191CA-3207-B6FC-49B9-D6ECBDAF32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Making the barrier blue on completion of the activity</a:t>
            </a:r>
          </a:p>
          <a:p>
            <a:endParaRPr lang="en-GB"/>
          </a:p>
        </p:txBody>
      </p:sp>
      <p:sp>
        <p:nvSpPr>
          <p:cNvPr id="4" name="Header Placeholder 3">
            <a:extLst>
              <a:ext uri="{FF2B5EF4-FFF2-40B4-BE49-F238E27FC236}">
                <a16:creationId xmlns:a16="http://schemas.microsoft.com/office/drawing/2014/main" id="{239D8A65-C806-1452-A9E8-C618D911EDA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F83206D-1233-B643-83F1-8D7FE34742E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A5E42CE-4567-3668-CB14-3499644EEB99}"/>
              </a:ext>
            </a:extLst>
          </p:cNvPr>
          <p:cNvSpPr>
            <a:spLocks noGrp="1"/>
          </p:cNvSpPr>
          <p:nvPr>
            <p:ph type="sldNum" sz="quarter" idx="5"/>
          </p:nvPr>
        </p:nvSpPr>
        <p:spPr/>
        <p:txBody>
          <a:bodyPr/>
          <a:lstStyle/>
          <a:p>
            <a:fld id="{728BA003-731D-4947-BC36-753182F65EC2}" type="slidenum">
              <a:rPr lang="en-GB" smtClean="0"/>
              <a:t>10</a:t>
            </a:fld>
            <a:endParaRPr lang="en-GB"/>
          </a:p>
        </p:txBody>
      </p:sp>
    </p:spTree>
    <p:extLst>
      <p:ext uri="{BB962C8B-B14F-4D97-AF65-F5344CB8AC3E}">
        <p14:creationId xmlns:p14="http://schemas.microsoft.com/office/powerpoint/2010/main" val="343537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5259F-F9BD-86DA-4A2B-D086333B8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32C2A-1F10-9447-DE1A-1BB1D79F3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428C6-A6FC-59D7-F975-22D4487E491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63CA37D3-0805-81C2-AF90-D0DB0181F46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0FD22704-401B-826D-83DF-A4A27B6567F1}"/>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88AC945-64A5-25AC-F960-7CD0573AD9A6}"/>
              </a:ext>
            </a:extLst>
          </p:cNvPr>
          <p:cNvSpPr>
            <a:spLocks noGrp="1"/>
          </p:cNvSpPr>
          <p:nvPr>
            <p:ph type="sldNum" sz="quarter" idx="5"/>
          </p:nvPr>
        </p:nvSpPr>
        <p:spPr/>
        <p:txBody>
          <a:bodyPr/>
          <a:lstStyle/>
          <a:p>
            <a:fld id="{728BA003-731D-4947-BC36-753182F65EC2}" type="slidenum">
              <a:rPr lang="en-GB" smtClean="0"/>
              <a:t>11</a:t>
            </a:fld>
            <a:endParaRPr lang="en-GB"/>
          </a:p>
        </p:txBody>
      </p:sp>
    </p:spTree>
    <p:extLst>
      <p:ext uri="{BB962C8B-B14F-4D97-AF65-F5344CB8AC3E}">
        <p14:creationId xmlns:p14="http://schemas.microsoft.com/office/powerpoint/2010/main" val="2222901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B73A-058C-9B53-44D7-78543295D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EC303-BBEB-000B-8486-228F1BF9A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8EA96-14A5-8DFF-F0AC-4FEF50D5DF23}"/>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F602CABF-A4BA-F04C-2FAF-9EEB9AE9FD6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35F1F82-F57D-096C-DD89-A31DD1D79D4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A383CF1E-4D9D-12F2-CA06-921AFA1710D9}"/>
              </a:ext>
            </a:extLst>
          </p:cNvPr>
          <p:cNvSpPr>
            <a:spLocks noGrp="1"/>
          </p:cNvSpPr>
          <p:nvPr>
            <p:ph type="sldNum" sz="quarter" idx="5"/>
          </p:nvPr>
        </p:nvSpPr>
        <p:spPr/>
        <p:txBody>
          <a:bodyPr/>
          <a:lstStyle/>
          <a:p>
            <a:fld id="{728BA003-731D-4947-BC36-753182F65EC2}" type="slidenum">
              <a:rPr lang="en-GB" smtClean="0"/>
              <a:t>12</a:t>
            </a:fld>
            <a:endParaRPr lang="en-GB"/>
          </a:p>
        </p:txBody>
      </p:sp>
    </p:spTree>
    <p:extLst>
      <p:ext uri="{BB962C8B-B14F-4D97-AF65-F5344CB8AC3E}">
        <p14:creationId xmlns:p14="http://schemas.microsoft.com/office/powerpoint/2010/main" val="89137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075E-8C4D-F3CD-2862-A8FB52E31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C3F5A-8EA5-B885-371E-FA2C98E41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E078A-3375-BA6F-0A71-7C246B4C5000}"/>
              </a:ext>
            </a:extLst>
          </p:cNvPr>
          <p:cNvSpPr>
            <a:spLocks noGrp="1"/>
          </p:cNvSpPr>
          <p:nvPr>
            <p:ph type="body" idx="1"/>
          </p:nvPr>
        </p:nvSpPr>
        <p:spPr/>
        <p:txBody>
          <a:bodyPr/>
          <a:lstStyle/>
          <a:p>
            <a:r>
              <a:rPr lang="en-GB"/>
              <a:t>At what level do you think your part of the business operates on this path?</a:t>
            </a:r>
          </a:p>
        </p:txBody>
      </p:sp>
      <p:sp>
        <p:nvSpPr>
          <p:cNvPr id="4" name="Header Placeholder 3">
            <a:extLst>
              <a:ext uri="{FF2B5EF4-FFF2-40B4-BE49-F238E27FC236}">
                <a16:creationId xmlns:a16="http://schemas.microsoft.com/office/drawing/2014/main" id="{CCE64029-44E9-0ABA-FBF8-B96F0C33BE2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BADC9F37-ED41-B10F-EE5A-C673421D515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633D142B-5D3B-257F-0E9C-03EC245FC21D}"/>
              </a:ext>
            </a:extLst>
          </p:cNvPr>
          <p:cNvSpPr>
            <a:spLocks noGrp="1"/>
          </p:cNvSpPr>
          <p:nvPr>
            <p:ph type="sldNum" sz="quarter" idx="5"/>
          </p:nvPr>
        </p:nvSpPr>
        <p:spPr/>
        <p:txBody>
          <a:bodyPr/>
          <a:lstStyle/>
          <a:p>
            <a:fld id="{728BA003-731D-4947-BC36-753182F65EC2}" type="slidenum">
              <a:rPr lang="en-GB" smtClean="0"/>
              <a:t>13</a:t>
            </a:fld>
            <a:endParaRPr lang="en-GB"/>
          </a:p>
        </p:txBody>
      </p:sp>
    </p:spTree>
    <p:extLst>
      <p:ext uri="{BB962C8B-B14F-4D97-AF65-F5344CB8AC3E}">
        <p14:creationId xmlns:p14="http://schemas.microsoft.com/office/powerpoint/2010/main" val="143621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693DC-45E8-DE37-A2EE-509527685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76810-160B-23C3-97BD-B6BB6F65F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EE074-1132-CAF5-2F80-2211A6B6EAF8}"/>
              </a:ext>
            </a:extLst>
          </p:cNvPr>
          <p:cNvSpPr>
            <a:spLocks noGrp="1"/>
          </p:cNvSpPr>
          <p:nvPr>
            <p:ph type="body" idx="1"/>
          </p:nvPr>
        </p:nvSpPr>
        <p:spPr/>
        <p:txBody>
          <a:bodyPr/>
          <a:lstStyle/>
          <a:p>
            <a:r>
              <a:rPr lang="en-GB"/>
              <a:t>So this model is built on James Reasons model for human factors which identifies slips, lapses, mistakes and violations </a:t>
            </a:r>
          </a:p>
          <a:p>
            <a:r>
              <a:rPr lang="en-GB"/>
              <a:t>Investigation starts at the top and asks was there a conscious and substantial and unjustifiable di regard for risk yes no.  If there was then your into malicious intent and its just whether the person was being reckless or was out to break or hurt someone</a:t>
            </a:r>
          </a:p>
          <a:p>
            <a:endParaRPr lang="en-GB"/>
          </a:p>
          <a:p>
            <a:r>
              <a:rPr lang="en-GB"/>
              <a:t>If no then were into whether rules were intentionally broken,  If yes then is this considered normal practice, such as when you drive faster than the speed limit or without a seat belt for example</a:t>
            </a:r>
          </a:p>
          <a:p>
            <a:r>
              <a:rPr lang="en-GB"/>
              <a:t>If no then was the action intended if yes then it was a mistake in applying the correct action but at the wrong time perhaps</a:t>
            </a:r>
          </a:p>
          <a:p>
            <a:r>
              <a:rPr lang="en-GB"/>
              <a:t>If no then an error has </a:t>
            </a:r>
            <a:r>
              <a:rPr lang="en-GB" err="1"/>
              <a:t>ovccured</a:t>
            </a:r>
            <a:r>
              <a:rPr lang="en-GB"/>
              <a:t> with an appropriate action carried out incorrectly or something not done when required.</a:t>
            </a:r>
          </a:p>
          <a:p>
            <a:endParaRPr lang="en-GB"/>
          </a:p>
          <a:p>
            <a:r>
              <a:rPr lang="en-GB"/>
              <a:t>With violations we have a whole other tree where consideration is given to if it was normal practice to something knowingly wrong, what are the extenuating circumstances was this for organisational gain or personal gain, i.e. did the boss just want the aircraft out of the hanger or did the person want to get home for their tea…..</a:t>
            </a:r>
          </a:p>
        </p:txBody>
      </p:sp>
      <p:sp>
        <p:nvSpPr>
          <p:cNvPr id="4" name="Header Placeholder 3">
            <a:extLst>
              <a:ext uri="{FF2B5EF4-FFF2-40B4-BE49-F238E27FC236}">
                <a16:creationId xmlns:a16="http://schemas.microsoft.com/office/drawing/2014/main" id="{ED399D00-254F-8237-1FE9-F9ACFEE1E65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B5A5017-8737-E72E-6582-1571CD29CA46}"/>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C0AE76D7-AFD8-3AD0-3AAF-70F635DB6C18}"/>
              </a:ext>
            </a:extLst>
          </p:cNvPr>
          <p:cNvSpPr>
            <a:spLocks noGrp="1"/>
          </p:cNvSpPr>
          <p:nvPr>
            <p:ph type="sldNum" sz="quarter" idx="5"/>
          </p:nvPr>
        </p:nvSpPr>
        <p:spPr/>
        <p:txBody>
          <a:bodyPr/>
          <a:lstStyle/>
          <a:p>
            <a:fld id="{728BA003-731D-4947-BC36-753182F65EC2}" type="slidenum">
              <a:rPr lang="en-GB" smtClean="0"/>
              <a:t>14</a:t>
            </a:fld>
            <a:endParaRPr lang="en-GB"/>
          </a:p>
        </p:txBody>
      </p:sp>
    </p:spTree>
    <p:extLst>
      <p:ext uri="{BB962C8B-B14F-4D97-AF65-F5344CB8AC3E}">
        <p14:creationId xmlns:p14="http://schemas.microsoft.com/office/powerpoint/2010/main" val="4126827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0E0FD-DC03-32B7-D9F6-7916A3D76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99296-EB4C-7775-B18F-509C77918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F34D4-105B-8C43-4405-E9728EA87012}"/>
              </a:ext>
            </a:extLst>
          </p:cNvPr>
          <p:cNvSpPr>
            <a:spLocks noGrp="1"/>
          </p:cNvSpPr>
          <p:nvPr>
            <p:ph type="body" idx="1"/>
          </p:nvPr>
        </p:nvSpPr>
        <p:spPr/>
        <p:txBody>
          <a:bodyPr/>
          <a:lstStyle/>
          <a:p>
            <a:r>
              <a:rPr lang="en-GB"/>
              <a:t>To help classify the behaviours</a:t>
            </a:r>
          </a:p>
        </p:txBody>
      </p:sp>
      <p:sp>
        <p:nvSpPr>
          <p:cNvPr id="4" name="Header Placeholder 3">
            <a:extLst>
              <a:ext uri="{FF2B5EF4-FFF2-40B4-BE49-F238E27FC236}">
                <a16:creationId xmlns:a16="http://schemas.microsoft.com/office/drawing/2014/main" id="{AEE033AD-CF43-04FB-2874-1BAC4FB838D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E81DE0D-4409-3E3B-F9ED-EF9AD5E6AF1F}"/>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0E45BB5-9BA5-C1E9-C947-84C39BF04970}"/>
              </a:ext>
            </a:extLst>
          </p:cNvPr>
          <p:cNvSpPr>
            <a:spLocks noGrp="1"/>
          </p:cNvSpPr>
          <p:nvPr>
            <p:ph type="sldNum" sz="quarter" idx="5"/>
          </p:nvPr>
        </p:nvSpPr>
        <p:spPr/>
        <p:txBody>
          <a:bodyPr/>
          <a:lstStyle/>
          <a:p>
            <a:fld id="{728BA003-731D-4947-BC36-753182F65EC2}" type="slidenum">
              <a:rPr lang="en-GB" smtClean="0"/>
              <a:t>15</a:t>
            </a:fld>
            <a:endParaRPr lang="en-GB"/>
          </a:p>
        </p:txBody>
      </p:sp>
    </p:spTree>
    <p:extLst>
      <p:ext uri="{BB962C8B-B14F-4D97-AF65-F5344CB8AC3E}">
        <p14:creationId xmlns:p14="http://schemas.microsoft.com/office/powerpoint/2010/main" val="2340501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A474-4C36-CE08-A1C9-D5D316684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EE45E-C452-9171-D760-5BC0637FD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4BF29-1C5B-4C3D-9C28-BD4B0CB9C618}"/>
              </a:ext>
            </a:extLst>
          </p:cNvPr>
          <p:cNvSpPr>
            <a:spLocks noGrp="1"/>
          </p:cNvSpPr>
          <p:nvPr>
            <p:ph type="body" idx="1"/>
          </p:nvPr>
        </p:nvSpPr>
        <p:spPr/>
        <p:txBody>
          <a:bodyPr/>
          <a:lstStyle/>
          <a:p>
            <a:r>
              <a:rPr lang="en-GB"/>
              <a:t>So where have we ended up with out ECtRtL…..</a:t>
            </a:r>
          </a:p>
        </p:txBody>
      </p:sp>
      <p:sp>
        <p:nvSpPr>
          <p:cNvPr id="4" name="Header Placeholder 3">
            <a:extLst>
              <a:ext uri="{FF2B5EF4-FFF2-40B4-BE49-F238E27FC236}">
                <a16:creationId xmlns:a16="http://schemas.microsoft.com/office/drawing/2014/main" id="{8C1C5748-FFB2-A601-79B7-94E8B0C4D95F}"/>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2C558B7-5B57-4282-7349-3781FBA4DFB3}"/>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684C8D1-34F0-1BC5-C61B-510FE491171C}"/>
              </a:ext>
            </a:extLst>
          </p:cNvPr>
          <p:cNvSpPr>
            <a:spLocks noGrp="1"/>
          </p:cNvSpPr>
          <p:nvPr>
            <p:ph type="sldNum" sz="quarter" idx="5"/>
          </p:nvPr>
        </p:nvSpPr>
        <p:spPr/>
        <p:txBody>
          <a:bodyPr/>
          <a:lstStyle/>
          <a:p>
            <a:fld id="{728BA003-731D-4947-BC36-753182F65EC2}" type="slidenum">
              <a:rPr lang="en-GB" smtClean="0"/>
              <a:t>16</a:t>
            </a:fld>
            <a:endParaRPr lang="en-GB"/>
          </a:p>
        </p:txBody>
      </p:sp>
    </p:spTree>
    <p:extLst>
      <p:ext uri="{BB962C8B-B14F-4D97-AF65-F5344CB8AC3E}">
        <p14:creationId xmlns:p14="http://schemas.microsoft.com/office/powerpoint/2010/main" val="2180603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81E7-103B-A7B2-EB4E-598711B8C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00345-12F0-385D-D470-A01713465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B2C90-80FA-14BE-EA85-8D43CFB58A65}"/>
              </a:ext>
            </a:extLst>
          </p:cNvPr>
          <p:cNvSpPr>
            <a:spLocks noGrp="1"/>
          </p:cNvSpPr>
          <p:nvPr>
            <p:ph type="body" idx="1"/>
          </p:nvPr>
        </p:nvSpPr>
        <p:spPr/>
        <p:txBody>
          <a:bodyPr/>
          <a:lstStyle/>
          <a:p>
            <a:r>
              <a:rPr lang="en-GB"/>
              <a:t>Can anything else be done?</a:t>
            </a:r>
          </a:p>
        </p:txBody>
      </p:sp>
      <p:sp>
        <p:nvSpPr>
          <p:cNvPr id="4" name="Header Placeholder 3">
            <a:extLst>
              <a:ext uri="{FF2B5EF4-FFF2-40B4-BE49-F238E27FC236}">
                <a16:creationId xmlns:a16="http://schemas.microsoft.com/office/drawing/2014/main" id="{BF84B812-7B8D-5392-5889-B3C977B02A81}"/>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FA412E3-A783-8326-5FAF-9A07EFADDC1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48E56630-8128-C362-F4DE-0F2ABF9932FC}"/>
              </a:ext>
            </a:extLst>
          </p:cNvPr>
          <p:cNvSpPr>
            <a:spLocks noGrp="1"/>
          </p:cNvSpPr>
          <p:nvPr>
            <p:ph type="sldNum" sz="quarter" idx="5"/>
          </p:nvPr>
        </p:nvSpPr>
        <p:spPr/>
        <p:txBody>
          <a:bodyPr/>
          <a:lstStyle/>
          <a:p>
            <a:fld id="{728BA003-731D-4947-BC36-753182F65EC2}" type="slidenum">
              <a:rPr lang="en-GB" smtClean="0"/>
              <a:t>17</a:t>
            </a:fld>
            <a:endParaRPr lang="en-GB"/>
          </a:p>
        </p:txBody>
      </p:sp>
    </p:spTree>
    <p:extLst>
      <p:ext uri="{BB962C8B-B14F-4D97-AF65-F5344CB8AC3E}">
        <p14:creationId xmlns:p14="http://schemas.microsoft.com/office/powerpoint/2010/main" val="2791084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7870C-FE77-B0DE-456A-8F2C5AD5B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661E7-BE86-5C3C-1B98-63FA69731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7279F-E52E-B6D5-84FA-3623810147A2}"/>
              </a:ext>
            </a:extLst>
          </p:cNvPr>
          <p:cNvSpPr>
            <a:spLocks noGrp="1"/>
          </p:cNvSpPr>
          <p:nvPr>
            <p:ph type="body" idx="1"/>
          </p:nvPr>
        </p:nvSpPr>
        <p:spPr/>
        <p:txBody>
          <a:bodyPr/>
          <a:lstStyle/>
          <a:p>
            <a:r>
              <a:rPr lang="en-GB"/>
              <a:t>We can perform Cost Benefit Analysis to quantify the cost of implementing an option vs the benefit gained by its introduction.  CBA measure is monetary considering the cost of an impact such as a loss of life or injury over the lifetime of the system vs how much it would cost to reduce or remove that possibility in the 1</a:t>
            </a:r>
            <a:r>
              <a:rPr lang="en-GB" baseline="30000"/>
              <a:t>st</a:t>
            </a:r>
            <a:r>
              <a:rPr lang="en-GB"/>
              <a:t> place.  The equation provided looks at the  cost of doing nothing, or the detriment vs the cost of implementing the option.  Substituting in the values as identified will give you a detriment that can then be compared against the cost of the modification.</a:t>
            </a:r>
          </a:p>
        </p:txBody>
      </p:sp>
      <p:sp>
        <p:nvSpPr>
          <p:cNvPr id="4" name="Header Placeholder 3">
            <a:extLst>
              <a:ext uri="{FF2B5EF4-FFF2-40B4-BE49-F238E27FC236}">
                <a16:creationId xmlns:a16="http://schemas.microsoft.com/office/drawing/2014/main" id="{BFF583F8-68D7-582F-353F-5DA0C0A5F697}"/>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759834C4-EFED-8B85-D28A-2C7328D16F8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D0B0CEC-429E-D68A-17C5-6EE124652644}"/>
              </a:ext>
            </a:extLst>
          </p:cNvPr>
          <p:cNvSpPr>
            <a:spLocks noGrp="1"/>
          </p:cNvSpPr>
          <p:nvPr>
            <p:ph type="sldNum" sz="quarter" idx="5"/>
          </p:nvPr>
        </p:nvSpPr>
        <p:spPr/>
        <p:txBody>
          <a:bodyPr/>
          <a:lstStyle/>
          <a:p>
            <a:fld id="{728BA003-731D-4947-BC36-753182F65EC2}" type="slidenum">
              <a:rPr lang="en-GB" smtClean="0"/>
              <a:t>18</a:t>
            </a:fld>
            <a:endParaRPr lang="en-GB"/>
          </a:p>
        </p:txBody>
      </p:sp>
    </p:spTree>
    <p:extLst>
      <p:ext uri="{BB962C8B-B14F-4D97-AF65-F5344CB8AC3E}">
        <p14:creationId xmlns:p14="http://schemas.microsoft.com/office/powerpoint/2010/main" val="619093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B3E69-66F4-48B3-6F29-9BC811C00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BCDB7-90A0-9B82-3452-102EF3766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EF1D3-CBE5-D2D5-AEEB-294A55612143}"/>
              </a:ext>
            </a:extLst>
          </p:cNvPr>
          <p:cNvSpPr>
            <a:spLocks noGrp="1"/>
          </p:cNvSpPr>
          <p:nvPr>
            <p:ph type="body" idx="1"/>
          </p:nvPr>
        </p:nvSpPr>
        <p:spPr/>
        <p:txBody>
          <a:bodyPr/>
          <a:lstStyle/>
          <a:p>
            <a:r>
              <a:rPr lang="en-GB"/>
              <a:t>Insights from this analysis will along with the ECtRtL assessment be provided to the ADH via the Equipment Contribution Interface Document to which the ADH is required to respond to agree or otherwise to the position reached by the TAA</a:t>
            </a:r>
          </a:p>
        </p:txBody>
      </p:sp>
      <p:sp>
        <p:nvSpPr>
          <p:cNvPr id="4" name="Header Placeholder 3">
            <a:extLst>
              <a:ext uri="{FF2B5EF4-FFF2-40B4-BE49-F238E27FC236}">
                <a16:creationId xmlns:a16="http://schemas.microsoft.com/office/drawing/2014/main" id="{02BD8DBC-3879-8807-52E9-542E769AD56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D459B1E-F95B-45E1-63D0-DB519794FE82}"/>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452774E-26E0-CB54-B62B-A496C2BE5635}"/>
              </a:ext>
            </a:extLst>
          </p:cNvPr>
          <p:cNvSpPr>
            <a:spLocks noGrp="1"/>
          </p:cNvSpPr>
          <p:nvPr>
            <p:ph type="sldNum" sz="quarter" idx="5"/>
          </p:nvPr>
        </p:nvSpPr>
        <p:spPr/>
        <p:txBody>
          <a:bodyPr/>
          <a:lstStyle/>
          <a:p>
            <a:fld id="{728BA003-731D-4947-BC36-753182F65EC2}" type="slidenum">
              <a:rPr lang="en-GB" smtClean="0"/>
              <a:t>19</a:t>
            </a:fld>
            <a:endParaRPr lang="en-GB"/>
          </a:p>
        </p:txBody>
      </p:sp>
    </p:spTree>
    <p:extLst>
      <p:ext uri="{BB962C8B-B14F-4D97-AF65-F5344CB8AC3E}">
        <p14:creationId xmlns:p14="http://schemas.microsoft.com/office/powerpoint/2010/main" val="289560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F02A-E58A-186E-0921-570C86EC3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DF5EC-E863-0C25-EE54-7BE165BD6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87856-D2A4-4AE5-B7E1-B4F0FC6CC7F9}"/>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8582FD27-0445-4252-FB3F-A99C72100E38}"/>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FE15918C-5395-F7DE-730B-3791B3C8D50B}"/>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7C88DE6-16D1-95DB-4292-AFC7D046AD12}"/>
              </a:ext>
            </a:extLst>
          </p:cNvPr>
          <p:cNvSpPr>
            <a:spLocks noGrp="1"/>
          </p:cNvSpPr>
          <p:nvPr>
            <p:ph type="sldNum" sz="quarter" idx="5"/>
          </p:nvPr>
        </p:nvSpPr>
        <p:spPr/>
        <p:txBody>
          <a:bodyPr/>
          <a:lstStyle/>
          <a:p>
            <a:fld id="{728BA003-731D-4947-BC36-753182F65EC2}" type="slidenum">
              <a:rPr lang="en-GB" smtClean="0"/>
              <a:t>2</a:t>
            </a:fld>
            <a:endParaRPr lang="en-GB"/>
          </a:p>
        </p:txBody>
      </p:sp>
    </p:spTree>
    <p:extLst>
      <p:ext uri="{BB962C8B-B14F-4D97-AF65-F5344CB8AC3E}">
        <p14:creationId xmlns:p14="http://schemas.microsoft.com/office/powerpoint/2010/main" val="3941799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EC38-E290-36EE-6C85-3ED602235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A6A9B2-2972-F41D-898F-1E0578CD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8E4CA-8607-B31A-69F2-32645BBF2012}"/>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CD162FC0-1348-F2D9-6004-B4C6B0B7E0F6}"/>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83A3F660-F9A5-9E10-CE62-1F45F14DE97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F4AFC4B4-30E5-7DC5-878E-7A3A289E61D0}"/>
              </a:ext>
            </a:extLst>
          </p:cNvPr>
          <p:cNvSpPr>
            <a:spLocks noGrp="1"/>
          </p:cNvSpPr>
          <p:nvPr>
            <p:ph type="sldNum" sz="quarter" idx="5"/>
          </p:nvPr>
        </p:nvSpPr>
        <p:spPr/>
        <p:txBody>
          <a:bodyPr/>
          <a:lstStyle/>
          <a:p>
            <a:fld id="{728BA003-731D-4947-BC36-753182F65EC2}" type="slidenum">
              <a:rPr lang="en-GB" smtClean="0"/>
              <a:t>20</a:t>
            </a:fld>
            <a:endParaRPr lang="en-GB"/>
          </a:p>
        </p:txBody>
      </p:sp>
    </p:spTree>
    <p:extLst>
      <p:ext uri="{BB962C8B-B14F-4D97-AF65-F5344CB8AC3E}">
        <p14:creationId xmlns:p14="http://schemas.microsoft.com/office/powerpoint/2010/main" val="2077032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5814A-BDAE-CE87-A816-02C8D7E03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E753B-93B8-CD3A-7AE4-BD0846634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6EF25-0E66-76E0-FD39-4168B5C57FC9}"/>
              </a:ext>
            </a:extLst>
          </p:cNvPr>
          <p:cNvSpPr>
            <a:spLocks noGrp="1"/>
          </p:cNvSpPr>
          <p:nvPr>
            <p:ph type="body" idx="1"/>
          </p:nvPr>
        </p:nvSpPr>
        <p:spPr/>
        <p:txBody>
          <a:bodyPr/>
          <a:lstStyle/>
          <a:p>
            <a:r>
              <a:rPr lang="en-GB"/>
              <a:t>There are 5 domains to Human Factors – People, System Safety &amp; Health Hazards, Organisational and Social, Training &amp; Human Factors Engineering as identified in JSP912</a:t>
            </a:r>
          </a:p>
        </p:txBody>
      </p:sp>
      <p:sp>
        <p:nvSpPr>
          <p:cNvPr id="4" name="Header Placeholder 3">
            <a:extLst>
              <a:ext uri="{FF2B5EF4-FFF2-40B4-BE49-F238E27FC236}">
                <a16:creationId xmlns:a16="http://schemas.microsoft.com/office/drawing/2014/main" id="{DB3BD392-C0C0-8CAB-F2E4-E00C4C2E867D}"/>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A045797D-1CD4-4A5A-B86D-647183D8EA6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1E7F42D9-96F9-68F8-EFD1-18F4A66C0F6F}"/>
              </a:ext>
            </a:extLst>
          </p:cNvPr>
          <p:cNvSpPr>
            <a:spLocks noGrp="1"/>
          </p:cNvSpPr>
          <p:nvPr>
            <p:ph type="sldNum" sz="quarter" idx="5"/>
          </p:nvPr>
        </p:nvSpPr>
        <p:spPr/>
        <p:txBody>
          <a:bodyPr/>
          <a:lstStyle/>
          <a:p>
            <a:fld id="{728BA003-731D-4947-BC36-753182F65EC2}" type="slidenum">
              <a:rPr lang="en-GB" smtClean="0"/>
              <a:t>3</a:t>
            </a:fld>
            <a:endParaRPr lang="en-GB"/>
          </a:p>
        </p:txBody>
      </p:sp>
    </p:spTree>
    <p:extLst>
      <p:ext uri="{BB962C8B-B14F-4D97-AF65-F5344CB8AC3E}">
        <p14:creationId xmlns:p14="http://schemas.microsoft.com/office/powerpoint/2010/main" val="221173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083E-E109-1D3D-677B-459A6BAF8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025D7-DA2E-696C-DF56-37C745DDA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CA684-67D9-4DEF-4636-C5D1A4FBFBAA}"/>
              </a:ext>
            </a:extLst>
          </p:cNvPr>
          <p:cNvSpPr>
            <a:spLocks noGrp="1"/>
          </p:cNvSpPr>
          <p:nvPr>
            <p:ph type="body" idx="1"/>
          </p:nvPr>
        </p:nvSpPr>
        <p:spPr/>
        <p:txBody>
          <a:bodyPr/>
          <a:lstStyle/>
          <a:p>
            <a:r>
              <a:rPr lang="en-GB"/>
              <a:t>Mapped against the CADMID cycle this process chart provides the steps in managing human factors</a:t>
            </a:r>
          </a:p>
        </p:txBody>
      </p:sp>
      <p:sp>
        <p:nvSpPr>
          <p:cNvPr id="4" name="Header Placeholder 3">
            <a:extLst>
              <a:ext uri="{FF2B5EF4-FFF2-40B4-BE49-F238E27FC236}">
                <a16:creationId xmlns:a16="http://schemas.microsoft.com/office/drawing/2014/main" id="{5124F1E8-BB98-0A1D-1FE5-78D70D0CF974}"/>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189E9202-3C82-2F91-C5C1-19675CD5C77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2DADB205-1CEF-2893-6EF3-A2CB9E3D15A0}"/>
              </a:ext>
            </a:extLst>
          </p:cNvPr>
          <p:cNvSpPr>
            <a:spLocks noGrp="1"/>
          </p:cNvSpPr>
          <p:nvPr>
            <p:ph type="sldNum" sz="quarter" idx="5"/>
          </p:nvPr>
        </p:nvSpPr>
        <p:spPr/>
        <p:txBody>
          <a:bodyPr/>
          <a:lstStyle/>
          <a:p>
            <a:fld id="{728BA003-731D-4947-BC36-753182F65EC2}" type="slidenum">
              <a:rPr lang="en-GB" smtClean="0"/>
              <a:t>4</a:t>
            </a:fld>
            <a:endParaRPr lang="en-GB"/>
          </a:p>
        </p:txBody>
      </p:sp>
    </p:spTree>
    <p:extLst>
      <p:ext uri="{BB962C8B-B14F-4D97-AF65-F5344CB8AC3E}">
        <p14:creationId xmlns:p14="http://schemas.microsoft.com/office/powerpoint/2010/main" val="143907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796B-69F2-437A-19C2-8AED89169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FA976-B836-469E-BB3F-D2D3B9408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2A488-195B-E3C7-4B64-5E5431D8B4D0}"/>
              </a:ext>
            </a:extLst>
          </p:cNvPr>
          <p:cNvSpPr>
            <a:spLocks noGrp="1"/>
          </p:cNvSpPr>
          <p:nvPr>
            <p:ph type="body" idx="1"/>
          </p:nvPr>
        </p:nvSpPr>
        <p:spPr/>
        <p:txBody>
          <a:bodyPr/>
          <a:lstStyle/>
          <a:p>
            <a:r>
              <a:rPr lang="en-GB"/>
              <a:t>Places to seen help and advice for HFE</a:t>
            </a:r>
          </a:p>
        </p:txBody>
      </p:sp>
      <p:sp>
        <p:nvSpPr>
          <p:cNvPr id="4" name="Header Placeholder 3">
            <a:extLst>
              <a:ext uri="{FF2B5EF4-FFF2-40B4-BE49-F238E27FC236}">
                <a16:creationId xmlns:a16="http://schemas.microsoft.com/office/drawing/2014/main" id="{AE46C4C9-BF27-212C-EA63-7C97C98CE0AC}"/>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42CFAC5A-B624-5084-C2CC-2A28C30F57A0}"/>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71C6018F-A78E-E667-4717-5D4F8B23C0D6}"/>
              </a:ext>
            </a:extLst>
          </p:cNvPr>
          <p:cNvSpPr>
            <a:spLocks noGrp="1"/>
          </p:cNvSpPr>
          <p:nvPr>
            <p:ph type="sldNum" sz="quarter" idx="5"/>
          </p:nvPr>
        </p:nvSpPr>
        <p:spPr/>
        <p:txBody>
          <a:bodyPr/>
          <a:lstStyle/>
          <a:p>
            <a:fld id="{728BA003-731D-4947-BC36-753182F65EC2}" type="slidenum">
              <a:rPr lang="en-GB" smtClean="0"/>
              <a:t>5</a:t>
            </a:fld>
            <a:endParaRPr lang="en-GB"/>
          </a:p>
        </p:txBody>
      </p:sp>
    </p:spTree>
    <p:extLst>
      <p:ext uri="{BB962C8B-B14F-4D97-AF65-F5344CB8AC3E}">
        <p14:creationId xmlns:p14="http://schemas.microsoft.com/office/powerpoint/2010/main" val="218214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06EFF-96F2-0B6C-3B7C-2AF4E7D77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C87D2-F93D-45D3-54B1-74519E3C4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4F52B-F660-1EBF-91EC-1A14934E3A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So, the modification was decided to be commenced with a small team operating out of a hangar to remove and replacement the capacitors in each of the CSAS computers. Quite later in the activity, it was suddenly recognized that the part numbers  and the capacitance rating was not accurate. So, 2 bags of capacitors had been supplied for the replacement activity.  The team had not understood this in their daily activity to remove and replace the old capacitors until they had probably got through 2 thirds of the replacement activity and nearly 2 years into the activity.  They had to raise the issue with the DT and discuss the repercussions with the TAA.  In the ECL the barrier would have been flagged as red and another action plan started</a:t>
            </a:r>
          </a:p>
          <a:p>
            <a:endParaRPr lang="en-GB"/>
          </a:p>
        </p:txBody>
      </p:sp>
      <p:sp>
        <p:nvSpPr>
          <p:cNvPr id="4" name="Header Placeholder 3">
            <a:extLst>
              <a:ext uri="{FF2B5EF4-FFF2-40B4-BE49-F238E27FC236}">
                <a16:creationId xmlns:a16="http://schemas.microsoft.com/office/drawing/2014/main" id="{302D5CE6-4A8B-0E17-BF16-2A103947253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3DFDBC58-3E09-3532-8E6E-8471779BF9C4}"/>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3BEFD9E-7FED-8760-F77E-E13132338DE7}"/>
              </a:ext>
            </a:extLst>
          </p:cNvPr>
          <p:cNvSpPr>
            <a:spLocks noGrp="1"/>
          </p:cNvSpPr>
          <p:nvPr>
            <p:ph type="sldNum" sz="quarter" idx="5"/>
          </p:nvPr>
        </p:nvSpPr>
        <p:spPr/>
        <p:txBody>
          <a:bodyPr/>
          <a:lstStyle/>
          <a:p>
            <a:fld id="{728BA003-731D-4947-BC36-753182F65EC2}" type="slidenum">
              <a:rPr lang="en-GB" smtClean="0"/>
              <a:t>6</a:t>
            </a:fld>
            <a:endParaRPr lang="en-GB"/>
          </a:p>
        </p:txBody>
      </p:sp>
    </p:spTree>
    <p:extLst>
      <p:ext uri="{BB962C8B-B14F-4D97-AF65-F5344CB8AC3E}">
        <p14:creationId xmlns:p14="http://schemas.microsoft.com/office/powerpoint/2010/main" val="267203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C5101-312B-9AD3-9DDB-24C000939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076DD-5418-CC8E-5901-EC5E1A516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4B3F3-286C-0E43-ED82-A803D7C75277}"/>
              </a:ext>
            </a:extLst>
          </p:cNvPr>
          <p:cNvSpPr>
            <a:spLocks noGrp="1"/>
          </p:cNvSpPr>
          <p:nvPr>
            <p:ph type="body" idx="1"/>
          </p:nvPr>
        </p:nvSpPr>
        <p:spPr/>
        <p:txBody>
          <a:bodyPr/>
          <a:lstStyle/>
          <a:p>
            <a:r>
              <a:rPr lang="en-GB">
                <a:ea typeface="Calibri"/>
                <a:cs typeface="Calibri"/>
              </a:rPr>
              <a:t>How does this impact on your ECL?</a:t>
            </a:r>
            <a:endParaRPr lang="en-GB"/>
          </a:p>
        </p:txBody>
      </p:sp>
      <p:sp>
        <p:nvSpPr>
          <p:cNvPr id="4" name="Header Placeholder 3">
            <a:extLst>
              <a:ext uri="{FF2B5EF4-FFF2-40B4-BE49-F238E27FC236}">
                <a16:creationId xmlns:a16="http://schemas.microsoft.com/office/drawing/2014/main" id="{5F55D7AA-7C11-DBF1-E170-38434A2E21BA}"/>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DA08007A-B7B5-6D10-212A-9C0EA138B02E}"/>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3B0B007-B32D-D9F8-9093-C4DEDF82568C}"/>
              </a:ext>
            </a:extLst>
          </p:cNvPr>
          <p:cNvSpPr>
            <a:spLocks noGrp="1"/>
          </p:cNvSpPr>
          <p:nvPr>
            <p:ph type="sldNum" sz="quarter" idx="5"/>
          </p:nvPr>
        </p:nvSpPr>
        <p:spPr/>
        <p:txBody>
          <a:bodyPr/>
          <a:lstStyle/>
          <a:p>
            <a:fld id="{728BA003-731D-4947-BC36-753182F65EC2}" type="slidenum">
              <a:rPr lang="en-GB" smtClean="0"/>
              <a:t>7</a:t>
            </a:fld>
            <a:endParaRPr lang="en-GB"/>
          </a:p>
        </p:txBody>
      </p:sp>
    </p:spTree>
    <p:extLst>
      <p:ext uri="{BB962C8B-B14F-4D97-AF65-F5344CB8AC3E}">
        <p14:creationId xmlns:p14="http://schemas.microsoft.com/office/powerpoint/2010/main" val="274126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F551F-36E5-516E-795C-9A7600745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E6FCB-9383-009D-FFBB-A154DD214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ECC33-FF46-EC99-8D05-3E74E5D1D9E9}"/>
              </a:ext>
            </a:extLst>
          </p:cNvPr>
          <p:cNvSpPr>
            <a:spLocks noGrp="1"/>
          </p:cNvSpPr>
          <p:nvPr>
            <p:ph type="body" idx="1"/>
          </p:nvPr>
        </p:nvSpPr>
        <p:spPr/>
        <p:txBody>
          <a:bodyPr/>
          <a:lstStyle/>
          <a:p>
            <a:r>
              <a:rPr lang="en-GB"/>
              <a:t>So in view of the Capacitor issue we can see this barrier is red</a:t>
            </a:r>
          </a:p>
        </p:txBody>
      </p:sp>
      <p:sp>
        <p:nvSpPr>
          <p:cNvPr id="4" name="Header Placeholder 3">
            <a:extLst>
              <a:ext uri="{FF2B5EF4-FFF2-40B4-BE49-F238E27FC236}">
                <a16:creationId xmlns:a16="http://schemas.microsoft.com/office/drawing/2014/main" id="{4070C6EF-631C-3DF8-5D20-6C07CDD1C330}"/>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2D811EE6-6890-BF55-D3E3-ACE59BEE5935}"/>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B3094D1A-7F51-159C-6A16-9C19841A1E39}"/>
              </a:ext>
            </a:extLst>
          </p:cNvPr>
          <p:cNvSpPr>
            <a:spLocks noGrp="1"/>
          </p:cNvSpPr>
          <p:nvPr>
            <p:ph type="sldNum" sz="quarter" idx="5"/>
          </p:nvPr>
        </p:nvSpPr>
        <p:spPr/>
        <p:txBody>
          <a:bodyPr/>
          <a:lstStyle/>
          <a:p>
            <a:fld id="{728BA003-731D-4947-BC36-753182F65EC2}" type="slidenum">
              <a:rPr lang="en-GB" smtClean="0"/>
              <a:t>8</a:t>
            </a:fld>
            <a:endParaRPr lang="en-GB"/>
          </a:p>
        </p:txBody>
      </p:sp>
    </p:spTree>
    <p:extLst>
      <p:ext uri="{BB962C8B-B14F-4D97-AF65-F5344CB8AC3E}">
        <p14:creationId xmlns:p14="http://schemas.microsoft.com/office/powerpoint/2010/main" val="46724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5B1F7-847A-5678-FD2A-47C55B06D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0C4D1-C434-BE98-63AD-FC5D8CEF5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86B21-3FF9-6C1E-9342-19D8D4047D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BAE approached to ask about the capacitor issue to which the response was that both capacitors could be used with no issue!</a:t>
            </a:r>
          </a:p>
          <a:p>
            <a:endParaRPr lang="en-GB"/>
          </a:p>
        </p:txBody>
      </p:sp>
      <p:sp>
        <p:nvSpPr>
          <p:cNvPr id="4" name="Header Placeholder 3">
            <a:extLst>
              <a:ext uri="{FF2B5EF4-FFF2-40B4-BE49-F238E27FC236}">
                <a16:creationId xmlns:a16="http://schemas.microsoft.com/office/drawing/2014/main" id="{5D84AC2F-D17A-4326-8F0A-1038F1B6ADEB}"/>
              </a:ext>
            </a:extLst>
          </p:cNvPr>
          <p:cNvSpPr>
            <a:spLocks noGrp="1"/>
          </p:cNvSpPr>
          <p:nvPr>
            <p:ph type="hdr" sz="quarter"/>
          </p:nvPr>
        </p:nvSpPr>
        <p:spPr/>
        <p:txBody>
          <a:bodyPr/>
          <a:lstStyle/>
          <a:p>
            <a:endParaRPr lang="en-GB"/>
          </a:p>
        </p:txBody>
      </p:sp>
      <p:sp>
        <p:nvSpPr>
          <p:cNvPr id="5" name="Footer Placeholder 4">
            <a:extLst>
              <a:ext uri="{FF2B5EF4-FFF2-40B4-BE49-F238E27FC236}">
                <a16:creationId xmlns:a16="http://schemas.microsoft.com/office/drawing/2014/main" id="{6EC39358-CC13-ED86-D2F6-BF7D51909BDD}"/>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54BCE1AE-63DE-4AB1-A85E-066F87CDDEC0}"/>
              </a:ext>
            </a:extLst>
          </p:cNvPr>
          <p:cNvSpPr>
            <a:spLocks noGrp="1"/>
          </p:cNvSpPr>
          <p:nvPr>
            <p:ph type="sldNum" sz="quarter" idx="5"/>
          </p:nvPr>
        </p:nvSpPr>
        <p:spPr/>
        <p:txBody>
          <a:bodyPr/>
          <a:lstStyle/>
          <a:p>
            <a:fld id="{728BA003-731D-4947-BC36-753182F65EC2}" type="slidenum">
              <a:rPr lang="en-GB" smtClean="0"/>
              <a:t>9</a:t>
            </a:fld>
            <a:endParaRPr lang="en-GB"/>
          </a:p>
        </p:txBody>
      </p:sp>
    </p:spTree>
    <p:extLst>
      <p:ext uri="{BB962C8B-B14F-4D97-AF65-F5344CB8AC3E}">
        <p14:creationId xmlns:p14="http://schemas.microsoft.com/office/powerpoint/2010/main" val="2885252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ll Colour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2" y="366487"/>
            <a:ext cx="1736510" cy="693117"/>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7CF5F17F-ED5B-7E24-B219-0061D3C854AD}"/>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4529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ystem Integration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4DAF5BC2-D2B6-0372-A180-23368DD8E5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white circles on a black background&#10;&#10;Description automatically generated">
            <a:extLst>
              <a:ext uri="{FF2B5EF4-FFF2-40B4-BE49-F238E27FC236}">
                <a16:creationId xmlns:a16="http://schemas.microsoft.com/office/drawing/2014/main" id="{1C492923-73F6-345F-8B59-A7DB5EA5D2BB}"/>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6" name="Footer Placeholder 5">
            <a:extLst>
              <a:ext uri="{FF2B5EF4-FFF2-40B4-BE49-F238E27FC236}">
                <a16:creationId xmlns:a16="http://schemas.microsoft.com/office/drawing/2014/main" id="{C2F560CB-9391-51E9-8D51-52940EAF38D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16300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ystem Integration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System Integration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7988300C-65AE-9305-4D90-52BA8C8EEB0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766911BE-1460-64F6-04B7-51F8F419C120}"/>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A47DBE84-A449-9E59-2AF8-3F7313D271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white circles on a black background&#10;&#10;Description automatically generated">
            <a:extLst>
              <a:ext uri="{FF2B5EF4-FFF2-40B4-BE49-F238E27FC236}">
                <a16:creationId xmlns:a16="http://schemas.microsoft.com/office/drawing/2014/main" id="{23F3FDB0-61BA-130A-61F8-1DD5FEC0CFA3}"/>
              </a:ext>
            </a:extLst>
          </p:cNvPr>
          <p:cNvPicPr>
            <a:picLocks noChangeAspect="1"/>
          </p:cNvPicPr>
          <p:nvPr userDrawn="1"/>
        </p:nvPicPr>
        <p:blipFill>
          <a:blip r:embed="rId3"/>
          <a:stretch>
            <a:fillRect/>
          </a:stretch>
        </p:blipFill>
        <p:spPr>
          <a:xfrm>
            <a:off x="11320519" y="141618"/>
            <a:ext cx="806115" cy="612000"/>
          </a:xfrm>
          <a:prstGeom prst="rect">
            <a:avLst/>
          </a:prstGeom>
        </p:spPr>
      </p:pic>
      <p:sp>
        <p:nvSpPr>
          <p:cNvPr id="7" name="Footer Placeholder 6">
            <a:extLst>
              <a:ext uri="{FF2B5EF4-FFF2-40B4-BE49-F238E27FC236}">
                <a16:creationId xmlns:a16="http://schemas.microsoft.com/office/drawing/2014/main" id="{89D36ED7-5590-98AA-6B98-A0FE542944F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686936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stem Integration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BE5304"/>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white circles on a black background&#10;&#10;Description automatically generated">
            <a:extLst>
              <a:ext uri="{FF2B5EF4-FFF2-40B4-BE49-F238E27FC236}">
                <a16:creationId xmlns:a16="http://schemas.microsoft.com/office/drawing/2014/main" id="{EF1C3DE6-305D-EFB3-3EA5-A43A9D5566D9}"/>
              </a:ext>
            </a:extLst>
          </p:cNvPr>
          <p:cNvPicPr>
            <a:picLocks noChangeAspect="1"/>
          </p:cNvPicPr>
          <p:nvPr userDrawn="1"/>
        </p:nvPicPr>
        <p:blipFill>
          <a:blip r:embed="rId3"/>
          <a:stretch>
            <a:fillRect/>
          </a:stretch>
        </p:blipFill>
        <p:spPr>
          <a:xfrm>
            <a:off x="5408725" y="6194632"/>
            <a:ext cx="806115" cy="612000"/>
          </a:xfrm>
          <a:prstGeom prst="rect">
            <a:avLst/>
          </a:prstGeom>
        </p:spPr>
      </p:pic>
      <p:sp>
        <p:nvSpPr>
          <p:cNvPr id="6" name="Footer Placeholder 5">
            <a:extLst>
              <a:ext uri="{FF2B5EF4-FFF2-40B4-BE49-F238E27FC236}">
                <a16:creationId xmlns:a16="http://schemas.microsoft.com/office/drawing/2014/main" id="{3086076E-1C15-57C9-0973-28F92A53A4C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1996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re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E626AD4A-213C-6574-810F-F981C419D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A1F9A4F8-2CB0-2B0B-5837-10DC1A3B0430}"/>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6" name="Footer Placeholder 5">
            <a:extLst>
              <a:ext uri="{FF2B5EF4-FFF2-40B4-BE49-F238E27FC236}">
                <a16:creationId xmlns:a16="http://schemas.microsoft.com/office/drawing/2014/main" id="{B8366953-AD50-B591-273C-210E10AFC6BD}"/>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6665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Core Delivery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133F35FC-AF1F-68EF-2A9C-30752FBDF36F}"/>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67EF4EC7-8600-7FD5-5C6B-197994DA20C4}"/>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583BD6E5-CA36-2D01-8920-2F66E1C70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284E5157-4791-015A-D3FC-5A8F59168EA1}"/>
              </a:ext>
            </a:extLst>
          </p:cNvPr>
          <p:cNvPicPr>
            <a:picLocks noChangeAspect="1"/>
          </p:cNvPicPr>
          <p:nvPr userDrawn="1"/>
        </p:nvPicPr>
        <p:blipFill rotWithShape="1">
          <a:blip r:embed="rId3"/>
          <a:srcRect t="18290" b="21253"/>
          <a:stretch/>
        </p:blipFill>
        <p:spPr>
          <a:xfrm>
            <a:off x="10903969" y="199818"/>
            <a:ext cx="1174291" cy="538652"/>
          </a:xfrm>
          <a:prstGeom prst="rect">
            <a:avLst/>
          </a:prstGeom>
        </p:spPr>
      </p:pic>
      <p:sp>
        <p:nvSpPr>
          <p:cNvPr id="7" name="Footer Placeholder 6">
            <a:extLst>
              <a:ext uri="{FF2B5EF4-FFF2-40B4-BE49-F238E27FC236}">
                <a16:creationId xmlns:a16="http://schemas.microsoft.com/office/drawing/2014/main" id="{FF33F8A2-549E-CAAC-73A9-9C6C69A6FBD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1791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re Deliver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62A830"/>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F6FD77C-D3A6-3A4F-A407-BFFFEA6E8FF7}"/>
              </a:ext>
            </a:extLst>
          </p:cNvPr>
          <p:cNvPicPr>
            <a:picLocks noChangeAspect="1"/>
          </p:cNvPicPr>
          <p:nvPr userDrawn="1"/>
        </p:nvPicPr>
        <p:blipFill rotWithShape="1">
          <a:blip r:embed="rId3"/>
          <a:srcRect t="18290" b="21253"/>
          <a:stretch/>
        </p:blipFill>
        <p:spPr>
          <a:xfrm>
            <a:off x="5055785" y="6238386"/>
            <a:ext cx="1174291" cy="538652"/>
          </a:xfrm>
          <a:prstGeom prst="rect">
            <a:avLst/>
          </a:prstGeom>
        </p:spPr>
      </p:pic>
      <p:sp>
        <p:nvSpPr>
          <p:cNvPr id="6" name="Footer Placeholder 5">
            <a:extLst>
              <a:ext uri="{FF2B5EF4-FFF2-40B4-BE49-F238E27FC236}">
                <a16:creationId xmlns:a16="http://schemas.microsoft.com/office/drawing/2014/main" id="{74EAC5C0-81EF-9698-F912-3701D24B33E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984418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porat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descr="A black triangle with black text&#10;&#10;Description automatically generated">
            <a:extLst>
              <a:ext uri="{FF2B5EF4-FFF2-40B4-BE49-F238E27FC236}">
                <a16:creationId xmlns:a16="http://schemas.microsoft.com/office/drawing/2014/main" id="{B9170C74-1018-2DEA-5AB9-CC8F0F4ADA70}"/>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6" name="Footer Placeholder 5">
            <a:extLst>
              <a:ext uri="{FF2B5EF4-FFF2-40B4-BE49-F238E27FC236}">
                <a16:creationId xmlns:a16="http://schemas.microsoft.com/office/drawing/2014/main" id="{D37DA8E1-C98B-22F7-2976-BFFA96BFCDBA}"/>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24848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rporat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Corporate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descr="A black triangle with black text&#10;&#10;Description automatically generated">
            <a:extLst>
              <a:ext uri="{FF2B5EF4-FFF2-40B4-BE49-F238E27FC236}">
                <a16:creationId xmlns:a16="http://schemas.microsoft.com/office/drawing/2014/main" id="{E16B41AC-03F1-EFB4-2C3C-1BB41BDCEB0A}"/>
              </a:ext>
            </a:extLst>
          </p:cNvPr>
          <p:cNvPicPr>
            <a:picLocks noChangeAspect="1"/>
          </p:cNvPicPr>
          <p:nvPr userDrawn="1"/>
        </p:nvPicPr>
        <p:blipFill>
          <a:blip r:embed="rId3"/>
          <a:stretch>
            <a:fillRect/>
          </a:stretch>
        </p:blipFill>
        <p:spPr>
          <a:xfrm>
            <a:off x="11297617" y="182363"/>
            <a:ext cx="772217" cy="586267"/>
          </a:xfrm>
          <a:prstGeom prst="rect">
            <a:avLst/>
          </a:prstGeom>
        </p:spPr>
      </p:pic>
      <p:sp>
        <p:nvSpPr>
          <p:cNvPr id="7" name="Footer Placeholder 6">
            <a:extLst>
              <a:ext uri="{FF2B5EF4-FFF2-40B4-BE49-F238E27FC236}">
                <a16:creationId xmlns:a16="http://schemas.microsoft.com/office/drawing/2014/main" id="{D7B61A42-9E42-6CB2-E373-89369D54BE5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8491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AB4C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descr="A black triangle with black text&#10;&#10;Description automatically generated">
            <a:extLst>
              <a:ext uri="{FF2B5EF4-FFF2-40B4-BE49-F238E27FC236}">
                <a16:creationId xmlns:a16="http://schemas.microsoft.com/office/drawing/2014/main" id="{A410009D-E729-D2E4-B26F-8171E72B56D6}"/>
              </a:ext>
            </a:extLst>
          </p:cNvPr>
          <p:cNvPicPr>
            <a:picLocks noChangeAspect="1"/>
          </p:cNvPicPr>
          <p:nvPr userDrawn="1"/>
        </p:nvPicPr>
        <p:blipFill>
          <a:blip r:embed="rId3"/>
          <a:stretch>
            <a:fillRect/>
          </a:stretch>
        </p:blipFill>
        <p:spPr>
          <a:xfrm>
            <a:off x="5445457" y="6214578"/>
            <a:ext cx="772217" cy="586267"/>
          </a:xfrm>
          <a:prstGeom prst="rect">
            <a:avLst/>
          </a:prstGeom>
        </p:spPr>
      </p:pic>
      <p:sp>
        <p:nvSpPr>
          <p:cNvPr id="6" name="Footer Placeholder 5">
            <a:extLst>
              <a:ext uri="{FF2B5EF4-FFF2-40B4-BE49-F238E27FC236}">
                <a16:creationId xmlns:a16="http://schemas.microsoft.com/office/drawing/2014/main" id="{DCEC6921-6AFB-125B-6740-19E8FDD4F08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89201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mercial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4" name="Picture 3">
            <a:extLst>
              <a:ext uri="{FF2B5EF4-FFF2-40B4-BE49-F238E27FC236}">
                <a16:creationId xmlns:a16="http://schemas.microsoft.com/office/drawing/2014/main" id="{74585601-048D-98D6-0871-9F54D9B1F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BA74BB18-15D8-E8C8-FD58-13FDADFFA882}"/>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5" name="Footer Placeholder 4">
            <a:extLst>
              <a:ext uri="{FF2B5EF4-FFF2-40B4-BE49-F238E27FC236}">
                <a16:creationId xmlns:a16="http://schemas.microsoft.com/office/drawing/2014/main" id="{43F20FF1-C2F2-A0A5-8CCD-2D7BC5AF0AA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46223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Black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4313" y="366487"/>
            <a:ext cx="1736508" cy="693116"/>
          </a:xfrm>
          <a:prstGeom prst="rect">
            <a:avLst/>
          </a:prstGeom>
        </p:spPr>
      </p:pic>
      <p:sp>
        <p:nvSpPr>
          <p:cNvPr id="4" name="Title 1">
            <a:extLst>
              <a:ext uri="{FF2B5EF4-FFF2-40B4-BE49-F238E27FC236}">
                <a16:creationId xmlns:a16="http://schemas.microsoft.com/office/drawing/2014/main" id="{FC078272-1C98-A28E-DDAF-7A4FA9FE1449}"/>
              </a:ext>
            </a:extLst>
          </p:cNvPr>
          <p:cNvSpPr>
            <a:spLocks noGrp="1"/>
          </p:cNvSpPr>
          <p:nvPr>
            <p:ph type="ctrTitle"/>
          </p:nvPr>
        </p:nvSpPr>
        <p:spPr>
          <a:xfrm>
            <a:off x="435765" y="4215313"/>
            <a:ext cx="10470319" cy="879113"/>
          </a:xfrm>
        </p:spPr>
        <p:txBody>
          <a:bodyPr anchor="t"/>
          <a:lstStyle>
            <a:lvl1pPr algn="l">
              <a:defRPr sz="6000"/>
            </a:lvl1pPr>
          </a:lstStyle>
          <a:p>
            <a:r>
              <a:rPr lang="en-US"/>
              <a:t>Click to edit Master title</a:t>
            </a:r>
            <a:endParaRPr lang="en-GB"/>
          </a:p>
        </p:txBody>
      </p:sp>
      <p:sp>
        <p:nvSpPr>
          <p:cNvPr id="5" name="Subtitle 2">
            <a:extLst>
              <a:ext uri="{FF2B5EF4-FFF2-40B4-BE49-F238E27FC236}">
                <a16:creationId xmlns:a16="http://schemas.microsoft.com/office/drawing/2014/main" id="{D365ABA2-8CBF-4E04-ADAF-3094914FE012}"/>
              </a:ext>
            </a:extLst>
          </p:cNvPr>
          <p:cNvSpPr>
            <a:spLocks noGrp="1"/>
          </p:cNvSpPr>
          <p:nvPr>
            <p:ph type="subTitle" idx="1"/>
          </p:nvPr>
        </p:nvSpPr>
        <p:spPr>
          <a:xfrm>
            <a:off x="435765" y="5110495"/>
            <a:ext cx="9144000" cy="55396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Footer Placeholder 1">
            <a:extLst>
              <a:ext uri="{FF2B5EF4-FFF2-40B4-BE49-F238E27FC236}">
                <a16:creationId xmlns:a16="http://schemas.microsoft.com/office/drawing/2014/main" id="{B9FD74F1-9488-8D3A-9007-A1417CF9F2AA}"/>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805251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mercial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Commercial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lumMod val="85000"/>
                    <a:lumOff val="15000"/>
                  </a:schemeClr>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46729C43-0DF8-4B86-97E4-6992FAA5E7D7}"/>
              </a:ext>
            </a:extLst>
          </p:cNvPr>
          <p:cNvSpPr>
            <a:spLocks noGrp="1"/>
          </p:cNvSpPr>
          <p:nvPr>
            <p:ph sz="half" idx="1" hasCustomPrompt="1"/>
          </p:nvPr>
        </p:nvSpPr>
        <p:spPr>
          <a:xfrm>
            <a:off x="310542"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A75F02E0-FFE7-6029-297A-0E17F5258C13}"/>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lvl="0"/>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84E7EDF1-B58F-A912-18B6-EE00357ECE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9F6F3F26-F5A6-31F4-E1F6-3C56ED0D8908}"/>
              </a:ext>
            </a:extLst>
          </p:cNvPr>
          <p:cNvPicPr>
            <a:picLocks noChangeAspect="1"/>
          </p:cNvPicPr>
          <p:nvPr userDrawn="1"/>
        </p:nvPicPr>
        <p:blipFill>
          <a:blip r:embed="rId3"/>
          <a:stretch>
            <a:fillRect/>
          </a:stretch>
        </p:blipFill>
        <p:spPr>
          <a:xfrm>
            <a:off x="11531990" y="278137"/>
            <a:ext cx="468000" cy="468000"/>
          </a:xfrm>
          <a:prstGeom prst="rect">
            <a:avLst/>
          </a:prstGeom>
        </p:spPr>
      </p:pic>
      <p:sp>
        <p:nvSpPr>
          <p:cNvPr id="6" name="Footer Placeholder 5">
            <a:extLst>
              <a:ext uri="{FF2B5EF4-FFF2-40B4-BE49-F238E27FC236}">
                <a16:creationId xmlns:a16="http://schemas.microsoft.com/office/drawing/2014/main" id="{014909CD-BC04-CA04-DDDC-1D05D9891C6F}"/>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43885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21B29769-8A42-57C3-9C5A-4C20E67CBF1A}"/>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4" name="Footer Placeholder 3">
            <a:extLst>
              <a:ext uri="{FF2B5EF4-FFF2-40B4-BE49-F238E27FC236}">
                <a16:creationId xmlns:a16="http://schemas.microsoft.com/office/drawing/2014/main" id="{59D33F95-109D-B69A-3C64-E5B799D1976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9473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7821A829-5CF7-47B4-4DFE-87A8929BB2E7}"/>
              </a:ext>
            </a:extLst>
          </p:cNvPr>
          <p:cNvPicPr>
            <a:picLocks noChangeAspect="1"/>
          </p:cNvPicPr>
          <p:nvPr userDrawn="1"/>
        </p:nvPicPr>
        <p:blipFill>
          <a:blip r:embed="rId3"/>
          <a:stretch>
            <a:fillRect/>
          </a:stretch>
        </p:blipFill>
        <p:spPr>
          <a:xfrm>
            <a:off x="11561212" y="300631"/>
            <a:ext cx="454370" cy="468000"/>
          </a:xfrm>
          <a:prstGeom prst="rect">
            <a:avLst/>
          </a:prstGeom>
        </p:spPr>
      </p:pic>
      <p:sp>
        <p:nvSpPr>
          <p:cNvPr id="7" name="Footer Placeholder 6">
            <a:extLst>
              <a:ext uri="{FF2B5EF4-FFF2-40B4-BE49-F238E27FC236}">
                <a16:creationId xmlns:a16="http://schemas.microsoft.com/office/drawing/2014/main" id="{C714C827-EDCD-15D4-DFBA-0536338196E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365148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F4E191AC-33A3-A905-F89A-B3FDB3619CB7}"/>
              </a:ext>
            </a:extLst>
          </p:cNvPr>
          <p:cNvPicPr>
            <a:picLocks noChangeAspect="1"/>
          </p:cNvPicPr>
          <p:nvPr userDrawn="1"/>
        </p:nvPicPr>
        <p:blipFill>
          <a:blip r:embed="rId3"/>
          <a:stretch>
            <a:fillRect/>
          </a:stretch>
        </p:blipFill>
        <p:spPr>
          <a:xfrm>
            <a:off x="5641630" y="6273712"/>
            <a:ext cx="454370" cy="468000"/>
          </a:xfrm>
          <a:prstGeom prst="rect">
            <a:avLst/>
          </a:prstGeom>
        </p:spPr>
      </p:pic>
      <p:sp>
        <p:nvSpPr>
          <p:cNvPr id="6" name="Footer Placeholder 5">
            <a:extLst>
              <a:ext uri="{FF2B5EF4-FFF2-40B4-BE49-F238E27FC236}">
                <a16:creationId xmlns:a16="http://schemas.microsoft.com/office/drawing/2014/main" id="{ABB99402-7668-C1E2-AF22-122EA1E3803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829948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gineering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CA86165B-18E4-D167-50E7-C829E68163A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5" name="Footer Placeholder 4">
            <a:extLst>
              <a:ext uri="{FF2B5EF4-FFF2-40B4-BE49-F238E27FC236}">
                <a16:creationId xmlns:a16="http://schemas.microsoft.com/office/drawing/2014/main" id="{AA370CF1-1F92-FE62-103B-3C12C0DFDF1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81592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gineering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A6F52201-C5E3-42D9-FFBA-FE6A81D4F177}"/>
              </a:ext>
            </a:extLst>
          </p:cNvPr>
          <p:cNvPicPr>
            <a:picLocks noChangeAspect="1"/>
          </p:cNvPicPr>
          <p:nvPr userDrawn="1"/>
        </p:nvPicPr>
        <p:blipFill>
          <a:blip r:embed="rId3"/>
          <a:stretch>
            <a:fillRect/>
          </a:stretch>
        </p:blipFill>
        <p:spPr>
          <a:xfrm>
            <a:off x="11507828" y="254691"/>
            <a:ext cx="468000" cy="468000"/>
          </a:xfrm>
          <a:prstGeom prst="rect">
            <a:avLst/>
          </a:prstGeom>
        </p:spPr>
      </p:pic>
      <p:sp>
        <p:nvSpPr>
          <p:cNvPr id="6" name="Footer Placeholder 5">
            <a:extLst>
              <a:ext uri="{FF2B5EF4-FFF2-40B4-BE49-F238E27FC236}">
                <a16:creationId xmlns:a16="http://schemas.microsoft.com/office/drawing/2014/main" id="{9AFCBD68-1EFD-F072-1BBD-E24A80B85B5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9661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gineering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CF0436C7-DD93-25E4-2651-F0903288EFA7}"/>
              </a:ext>
            </a:extLst>
          </p:cNvPr>
          <p:cNvPicPr>
            <a:picLocks noChangeAspect="1"/>
          </p:cNvPicPr>
          <p:nvPr userDrawn="1"/>
        </p:nvPicPr>
        <p:blipFill>
          <a:blip r:embed="rId3"/>
          <a:stretch>
            <a:fillRect/>
          </a:stretch>
        </p:blipFill>
        <p:spPr>
          <a:xfrm>
            <a:off x="5587447" y="6273712"/>
            <a:ext cx="468000" cy="468000"/>
          </a:xfrm>
          <a:prstGeom prst="rect">
            <a:avLst/>
          </a:prstGeom>
        </p:spPr>
      </p:pic>
      <p:sp>
        <p:nvSpPr>
          <p:cNvPr id="4" name="Footer Placeholder 3">
            <a:extLst>
              <a:ext uri="{FF2B5EF4-FFF2-40B4-BE49-F238E27FC236}">
                <a16:creationId xmlns:a16="http://schemas.microsoft.com/office/drawing/2014/main" id="{D2717F92-4ECF-5BF1-2BAA-1C791445C8D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2882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e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4BB53AF8-F558-9AD6-5D71-8FF730F7B0A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4" name="Footer Placeholder 3">
            <a:extLst>
              <a:ext uri="{FF2B5EF4-FFF2-40B4-BE49-F238E27FC236}">
                <a16:creationId xmlns:a16="http://schemas.microsoft.com/office/drawing/2014/main" id="{927F126F-DC77-27F9-9C02-10F9E3DFDC1E}"/>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15474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nce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34BC3F9-ADBD-92DA-4487-7FFACFBD273A}"/>
              </a:ext>
            </a:extLst>
          </p:cNvPr>
          <p:cNvPicPr>
            <a:picLocks noChangeAspect="1"/>
          </p:cNvPicPr>
          <p:nvPr userDrawn="1"/>
        </p:nvPicPr>
        <p:blipFill>
          <a:blip r:embed="rId3"/>
          <a:stretch>
            <a:fillRect/>
          </a:stretch>
        </p:blipFill>
        <p:spPr>
          <a:xfrm>
            <a:off x="11511582" y="254691"/>
            <a:ext cx="504000" cy="504000"/>
          </a:xfrm>
          <a:prstGeom prst="rect">
            <a:avLst/>
          </a:prstGeom>
        </p:spPr>
      </p:pic>
      <p:sp>
        <p:nvSpPr>
          <p:cNvPr id="7" name="Footer Placeholder 6">
            <a:extLst>
              <a:ext uri="{FF2B5EF4-FFF2-40B4-BE49-F238E27FC236}">
                <a16:creationId xmlns:a16="http://schemas.microsoft.com/office/drawing/2014/main" id="{F0097C94-4588-0FC0-3249-0C7A7D65873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83305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B083BE4-3FC6-5F2A-A229-7D276EFC3E89}"/>
              </a:ext>
            </a:extLst>
          </p:cNvPr>
          <p:cNvPicPr>
            <a:picLocks noChangeAspect="1"/>
          </p:cNvPicPr>
          <p:nvPr userDrawn="1"/>
        </p:nvPicPr>
        <p:blipFill>
          <a:blip r:embed="rId3"/>
          <a:stretch>
            <a:fillRect/>
          </a:stretch>
        </p:blipFill>
        <p:spPr>
          <a:xfrm>
            <a:off x="5592000" y="6289731"/>
            <a:ext cx="504000" cy="504000"/>
          </a:xfrm>
          <a:prstGeom prst="rect">
            <a:avLst/>
          </a:prstGeom>
        </p:spPr>
      </p:pic>
      <p:sp>
        <p:nvSpPr>
          <p:cNvPr id="6" name="Footer Placeholder 5">
            <a:extLst>
              <a:ext uri="{FF2B5EF4-FFF2-40B4-BE49-F238E27FC236}">
                <a16:creationId xmlns:a16="http://schemas.microsoft.com/office/drawing/2014/main" id="{50F3514E-1D93-9C42-D8F0-B41C78557A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31625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White logo DES Purple background">
    <p:bg>
      <p:bgPr>
        <a:solidFill>
          <a:srgbClr val="56227D"/>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5A687-96CA-A1D8-60CE-C790D9DEFC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9238" y="366487"/>
            <a:ext cx="1786658" cy="693116"/>
          </a:xfrm>
          <a:prstGeom prst="rect">
            <a:avLst/>
          </a:prstGeom>
        </p:spPr>
      </p:pic>
      <p:sp>
        <p:nvSpPr>
          <p:cNvPr id="2" name="Title 1">
            <a:extLst>
              <a:ext uri="{FF2B5EF4-FFF2-40B4-BE49-F238E27FC236}">
                <a16:creationId xmlns:a16="http://schemas.microsoft.com/office/drawing/2014/main" id="{76AE81DB-2249-9295-EC15-265F45385363}"/>
              </a:ext>
            </a:extLst>
          </p:cNvPr>
          <p:cNvSpPr>
            <a:spLocks noGrp="1"/>
          </p:cNvSpPr>
          <p:nvPr>
            <p:ph type="ctrTitle"/>
          </p:nvPr>
        </p:nvSpPr>
        <p:spPr>
          <a:xfrm>
            <a:off x="435765" y="4289336"/>
            <a:ext cx="10470319" cy="879113"/>
          </a:xfrm>
        </p:spPr>
        <p:txBody>
          <a:bodyPr anchor="t"/>
          <a:lstStyle>
            <a:lvl1pPr algn="l">
              <a:defRPr sz="6000">
                <a:solidFill>
                  <a:schemeClr val="bg1"/>
                </a:solidFill>
              </a:defRPr>
            </a:lvl1pPr>
          </a:lstStyle>
          <a:p>
            <a:r>
              <a:rPr lang="en-US"/>
              <a:t>Click to edit Master title</a:t>
            </a:r>
            <a:endParaRPr lang="en-GB"/>
          </a:p>
        </p:txBody>
      </p:sp>
      <p:sp>
        <p:nvSpPr>
          <p:cNvPr id="3" name="Subtitle 2">
            <a:extLst>
              <a:ext uri="{FF2B5EF4-FFF2-40B4-BE49-F238E27FC236}">
                <a16:creationId xmlns:a16="http://schemas.microsoft.com/office/drawing/2014/main" id="{08D75AA4-8070-F9DC-DD31-8FE2D5A8CBD3}"/>
              </a:ext>
            </a:extLst>
          </p:cNvPr>
          <p:cNvSpPr>
            <a:spLocks noGrp="1"/>
          </p:cNvSpPr>
          <p:nvPr>
            <p:ph type="subTitle" idx="1"/>
          </p:nvPr>
        </p:nvSpPr>
        <p:spPr>
          <a:xfrm>
            <a:off x="435765" y="5184518"/>
            <a:ext cx="9144000" cy="5539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3">
            <a:extLst>
              <a:ext uri="{FF2B5EF4-FFF2-40B4-BE49-F238E27FC236}">
                <a16:creationId xmlns:a16="http://schemas.microsoft.com/office/drawing/2014/main" id="{B622FCFB-7AEE-679B-027A-D8875608ED90}"/>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48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R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4F18EAD-5ED4-1D97-28DB-71970837F648}"/>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5" name="Footer Placeholder 4">
            <a:extLst>
              <a:ext uri="{FF2B5EF4-FFF2-40B4-BE49-F238E27FC236}">
                <a16:creationId xmlns:a16="http://schemas.microsoft.com/office/drawing/2014/main" id="{8698B0AF-C327-60DF-0B74-84930E33224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28980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R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6614F75C-B29E-60CD-EA6A-D8EA1D28F7E3}"/>
              </a:ext>
            </a:extLst>
          </p:cNvPr>
          <p:cNvPicPr>
            <a:picLocks noChangeAspect="1"/>
          </p:cNvPicPr>
          <p:nvPr userDrawn="1"/>
        </p:nvPicPr>
        <p:blipFill>
          <a:blip r:embed="rId3"/>
          <a:stretch>
            <a:fillRect/>
          </a:stretch>
        </p:blipFill>
        <p:spPr>
          <a:xfrm>
            <a:off x="11475582" y="195270"/>
            <a:ext cx="540000" cy="540000"/>
          </a:xfrm>
          <a:prstGeom prst="rect">
            <a:avLst/>
          </a:prstGeom>
        </p:spPr>
      </p:pic>
      <p:sp>
        <p:nvSpPr>
          <p:cNvPr id="6" name="Footer Placeholder 5">
            <a:extLst>
              <a:ext uri="{FF2B5EF4-FFF2-40B4-BE49-F238E27FC236}">
                <a16:creationId xmlns:a16="http://schemas.microsoft.com/office/drawing/2014/main" id="{8C3A8D08-DDFD-F0DF-2220-B8946BC1389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465569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R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F078D7CE-258C-D962-7044-2F780E8E647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4" name="Footer Placeholder 3">
            <a:extLst>
              <a:ext uri="{FF2B5EF4-FFF2-40B4-BE49-F238E27FC236}">
                <a16:creationId xmlns:a16="http://schemas.microsoft.com/office/drawing/2014/main" id="{84E9075E-5999-32A6-E343-EB59FEFC04C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93143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gital &amp; Data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F4C7BDD-78D2-2186-20A8-062D1DE5DD79}"/>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4" name="Footer Placeholder 3">
            <a:extLst>
              <a:ext uri="{FF2B5EF4-FFF2-40B4-BE49-F238E27FC236}">
                <a16:creationId xmlns:a16="http://schemas.microsoft.com/office/drawing/2014/main" id="{117791DF-7C9A-7CAC-8EF3-6A0EE9F28B1B}"/>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21554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gital &amp; Data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30D4A123-952D-B6A6-9464-5288CDE14386}"/>
              </a:ext>
            </a:extLst>
          </p:cNvPr>
          <p:cNvPicPr>
            <a:picLocks noChangeAspect="1"/>
          </p:cNvPicPr>
          <p:nvPr userDrawn="1"/>
        </p:nvPicPr>
        <p:blipFill>
          <a:blip r:embed="rId3"/>
          <a:stretch>
            <a:fillRect/>
          </a:stretch>
        </p:blipFill>
        <p:spPr>
          <a:xfrm>
            <a:off x="11475582" y="228406"/>
            <a:ext cx="540000" cy="540000"/>
          </a:xfrm>
          <a:prstGeom prst="rect">
            <a:avLst/>
          </a:prstGeom>
        </p:spPr>
      </p:pic>
      <p:sp>
        <p:nvSpPr>
          <p:cNvPr id="7" name="Footer Placeholder 6">
            <a:extLst>
              <a:ext uri="{FF2B5EF4-FFF2-40B4-BE49-F238E27FC236}">
                <a16:creationId xmlns:a16="http://schemas.microsoft.com/office/drawing/2014/main" id="{67F87443-788F-D00B-DF07-2EF7DC54385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657658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gital &amp; Data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55FA374A-E4DA-0AAE-439F-2A93CA8ECB4B}"/>
              </a:ext>
            </a:extLst>
          </p:cNvPr>
          <p:cNvPicPr>
            <a:picLocks noChangeAspect="1"/>
          </p:cNvPicPr>
          <p:nvPr userDrawn="1"/>
        </p:nvPicPr>
        <p:blipFill>
          <a:blip r:embed="rId3"/>
          <a:stretch>
            <a:fillRect/>
          </a:stretch>
        </p:blipFill>
        <p:spPr>
          <a:xfrm>
            <a:off x="5556000" y="6237712"/>
            <a:ext cx="540000" cy="540000"/>
          </a:xfrm>
          <a:prstGeom prst="rect">
            <a:avLst/>
          </a:prstGeom>
        </p:spPr>
      </p:pic>
      <p:sp>
        <p:nvSpPr>
          <p:cNvPr id="6" name="Footer Placeholder 5">
            <a:extLst>
              <a:ext uri="{FF2B5EF4-FFF2-40B4-BE49-F238E27FC236}">
                <a16:creationId xmlns:a16="http://schemas.microsoft.com/office/drawing/2014/main" id="{90027113-85ED-E9C0-ACBA-FA79B310D1F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70363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52C859C3-F080-D358-AE99-5B703A05B1A4}"/>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5" name="Footer Placeholder 4">
            <a:extLst>
              <a:ext uri="{FF2B5EF4-FFF2-40B4-BE49-F238E27FC236}">
                <a16:creationId xmlns:a16="http://schemas.microsoft.com/office/drawing/2014/main" id="{BB72C3CB-3B71-BD2B-7845-B74E47044DB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929741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28E3EC5A-E44B-5807-B56B-B17B2B728D86}"/>
              </a:ext>
            </a:extLst>
          </p:cNvPr>
          <p:cNvPicPr>
            <a:picLocks noChangeAspect="1"/>
          </p:cNvPicPr>
          <p:nvPr userDrawn="1"/>
        </p:nvPicPr>
        <p:blipFill>
          <a:blip r:embed="rId3"/>
          <a:stretch>
            <a:fillRect/>
          </a:stretch>
        </p:blipFill>
        <p:spPr>
          <a:xfrm>
            <a:off x="11147828" y="84406"/>
            <a:ext cx="828000" cy="828000"/>
          </a:xfrm>
          <a:prstGeom prst="rect">
            <a:avLst/>
          </a:prstGeom>
        </p:spPr>
      </p:pic>
      <p:sp>
        <p:nvSpPr>
          <p:cNvPr id="6" name="Footer Placeholder 5">
            <a:extLst>
              <a:ext uri="{FF2B5EF4-FFF2-40B4-BE49-F238E27FC236}">
                <a16:creationId xmlns:a16="http://schemas.microsoft.com/office/drawing/2014/main" id="{D40FBD94-B643-C8C8-6C20-0F96185E2114}"/>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50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B38F6ACF-F6D1-2FA0-C073-6168DCCB08A2}"/>
              </a:ext>
            </a:extLst>
          </p:cNvPr>
          <p:cNvPicPr>
            <a:picLocks noChangeAspect="1"/>
          </p:cNvPicPr>
          <p:nvPr userDrawn="1"/>
        </p:nvPicPr>
        <p:blipFill rotWithShape="1">
          <a:blip r:embed="rId3"/>
          <a:srcRect t="12188" b="17298"/>
          <a:stretch/>
        </p:blipFill>
        <p:spPr>
          <a:xfrm>
            <a:off x="5268000" y="6194632"/>
            <a:ext cx="828000" cy="583854"/>
          </a:xfrm>
          <a:prstGeom prst="rect">
            <a:avLst/>
          </a:prstGeom>
        </p:spPr>
      </p:pic>
      <p:sp>
        <p:nvSpPr>
          <p:cNvPr id="4" name="Footer Placeholder 3">
            <a:extLst>
              <a:ext uri="{FF2B5EF4-FFF2-40B4-BE49-F238E27FC236}">
                <a16:creationId xmlns:a16="http://schemas.microsoft.com/office/drawing/2014/main" id="{6EE0C0B1-B211-3CDA-3565-DA8ACC16E3D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9209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ject Deliver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893B7BBA-3B32-23EC-4C5F-B48447BB08B3}"/>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4" name="Footer Placeholder 3">
            <a:extLst>
              <a:ext uri="{FF2B5EF4-FFF2-40B4-BE49-F238E27FC236}">
                <a16:creationId xmlns:a16="http://schemas.microsoft.com/office/drawing/2014/main" id="{25CD675D-7E31-7455-D00B-66C52DF9819C}"/>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0112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S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4" name="Footer Placeholder 3">
            <a:extLst>
              <a:ext uri="{FF2B5EF4-FFF2-40B4-BE49-F238E27FC236}">
                <a16:creationId xmlns:a16="http://schemas.microsoft.com/office/drawing/2014/main" id="{AC2C77E6-2DB2-D482-882E-58FEB47063F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3757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ject Deliver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A4830A55-894F-468D-1936-3FABECFA95A0}"/>
              </a:ext>
            </a:extLst>
          </p:cNvPr>
          <p:cNvPicPr>
            <a:picLocks noChangeAspect="1"/>
          </p:cNvPicPr>
          <p:nvPr userDrawn="1"/>
        </p:nvPicPr>
        <p:blipFill>
          <a:blip r:embed="rId3"/>
          <a:stretch>
            <a:fillRect/>
          </a:stretch>
        </p:blipFill>
        <p:spPr>
          <a:xfrm>
            <a:off x="11430375" y="168686"/>
            <a:ext cx="545453" cy="540000"/>
          </a:xfrm>
          <a:prstGeom prst="rect">
            <a:avLst/>
          </a:prstGeom>
        </p:spPr>
      </p:pic>
      <p:sp>
        <p:nvSpPr>
          <p:cNvPr id="7" name="Footer Placeholder 6">
            <a:extLst>
              <a:ext uri="{FF2B5EF4-FFF2-40B4-BE49-F238E27FC236}">
                <a16:creationId xmlns:a16="http://schemas.microsoft.com/office/drawing/2014/main" id="{B675D506-0AF0-8960-0EB6-E2A1010B53A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72514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Deliver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D7B1DF73-4489-7C71-A342-E6F68F333468}"/>
              </a:ext>
            </a:extLst>
          </p:cNvPr>
          <p:cNvPicPr>
            <a:picLocks noChangeAspect="1"/>
          </p:cNvPicPr>
          <p:nvPr userDrawn="1"/>
        </p:nvPicPr>
        <p:blipFill>
          <a:blip r:embed="rId3"/>
          <a:stretch>
            <a:fillRect/>
          </a:stretch>
        </p:blipFill>
        <p:spPr>
          <a:xfrm>
            <a:off x="5550547" y="6237712"/>
            <a:ext cx="545453" cy="540000"/>
          </a:xfrm>
          <a:prstGeom prst="rect">
            <a:avLst/>
          </a:prstGeom>
        </p:spPr>
      </p:pic>
      <p:sp>
        <p:nvSpPr>
          <p:cNvPr id="6" name="Footer Placeholder 5">
            <a:extLst>
              <a:ext uri="{FF2B5EF4-FFF2-40B4-BE49-F238E27FC236}">
                <a16:creationId xmlns:a16="http://schemas.microsoft.com/office/drawing/2014/main" id="{0602B547-CC04-1670-6D93-95F807EE5BD3}"/>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084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urit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A3D6DD9A-2733-C8F5-F445-ABE122C65A4D}"/>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5" name="Footer Placeholder 4">
            <a:extLst>
              <a:ext uri="{FF2B5EF4-FFF2-40B4-BE49-F238E27FC236}">
                <a16:creationId xmlns:a16="http://schemas.microsoft.com/office/drawing/2014/main" id="{A7DA8499-92F0-0885-7466-B5B2EF8DBB6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1513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urit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7" name="Picture 6">
            <a:extLst>
              <a:ext uri="{FF2B5EF4-FFF2-40B4-BE49-F238E27FC236}">
                <a16:creationId xmlns:a16="http://schemas.microsoft.com/office/drawing/2014/main" id="{E0E07E53-8F19-944D-F80B-24CCB9688548}"/>
              </a:ext>
            </a:extLst>
          </p:cNvPr>
          <p:cNvPicPr>
            <a:picLocks noChangeAspect="1"/>
          </p:cNvPicPr>
          <p:nvPr userDrawn="1"/>
        </p:nvPicPr>
        <p:blipFill>
          <a:blip r:embed="rId3"/>
          <a:stretch>
            <a:fillRect/>
          </a:stretch>
        </p:blipFill>
        <p:spPr>
          <a:xfrm>
            <a:off x="11505738" y="175306"/>
            <a:ext cx="540000" cy="540000"/>
          </a:xfrm>
          <a:prstGeom prst="rect">
            <a:avLst/>
          </a:prstGeom>
        </p:spPr>
      </p:pic>
      <p:sp>
        <p:nvSpPr>
          <p:cNvPr id="6" name="Footer Placeholder 5">
            <a:extLst>
              <a:ext uri="{FF2B5EF4-FFF2-40B4-BE49-F238E27FC236}">
                <a16:creationId xmlns:a16="http://schemas.microsoft.com/office/drawing/2014/main" id="{FA87C351-F1FD-B631-DFFA-1480EEB23F9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500747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urity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700A01E6-55E1-9BD5-66CE-E78385D2DA17}"/>
              </a:ext>
            </a:extLst>
          </p:cNvPr>
          <p:cNvPicPr>
            <a:picLocks noChangeAspect="1"/>
          </p:cNvPicPr>
          <p:nvPr userDrawn="1"/>
        </p:nvPicPr>
        <p:blipFill>
          <a:blip r:embed="rId3"/>
          <a:stretch>
            <a:fillRect/>
          </a:stretch>
        </p:blipFill>
        <p:spPr>
          <a:xfrm>
            <a:off x="5574109" y="6237712"/>
            <a:ext cx="540000" cy="540000"/>
          </a:xfrm>
          <a:prstGeom prst="rect">
            <a:avLst/>
          </a:prstGeom>
        </p:spPr>
      </p:pic>
      <p:sp>
        <p:nvSpPr>
          <p:cNvPr id="4" name="Footer Placeholder 3">
            <a:extLst>
              <a:ext uri="{FF2B5EF4-FFF2-40B4-BE49-F238E27FC236}">
                <a16:creationId xmlns:a16="http://schemas.microsoft.com/office/drawing/2014/main" id="{3D777203-007C-03EC-2366-CED54BFDE59B}"/>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8770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mercial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0738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6" name="Picture 5">
            <a:extLst>
              <a:ext uri="{FF2B5EF4-FFF2-40B4-BE49-F238E27FC236}">
                <a16:creationId xmlns:a16="http://schemas.microsoft.com/office/drawing/2014/main" id="{438CC13C-BBDC-21BA-508E-E47AEA17D273}"/>
              </a:ext>
            </a:extLst>
          </p:cNvPr>
          <p:cNvPicPr>
            <a:picLocks noChangeAspect="1"/>
          </p:cNvPicPr>
          <p:nvPr userDrawn="1"/>
        </p:nvPicPr>
        <p:blipFill>
          <a:blip r:embed="rId3"/>
          <a:stretch>
            <a:fillRect/>
          </a:stretch>
        </p:blipFill>
        <p:spPr>
          <a:xfrm>
            <a:off x="5628000" y="6273712"/>
            <a:ext cx="468000" cy="468000"/>
          </a:xfrm>
          <a:prstGeom prst="rect">
            <a:avLst/>
          </a:prstGeom>
        </p:spPr>
      </p:pic>
      <p:sp>
        <p:nvSpPr>
          <p:cNvPr id="4" name="Footer Placeholder 3">
            <a:extLst>
              <a:ext uri="{FF2B5EF4-FFF2-40B4-BE49-F238E27FC236}">
                <a16:creationId xmlns:a16="http://schemas.microsoft.com/office/drawing/2014/main" id="{D688D651-89C5-F8B7-323E-02C38CD5108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78966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Slide Bulle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B1C96-40DF-E654-7268-DE2CCB07D40D}"/>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D80F1D0-0A21-25A2-FD03-421AE427287A}"/>
              </a:ext>
            </a:extLst>
          </p:cNvPr>
          <p:cNvSpPr>
            <a:spLocks noGrp="1"/>
          </p:cNvSpPr>
          <p:nvPr>
            <p:ph type="body" idx="1" hasCustomPrompt="1"/>
          </p:nvPr>
        </p:nvSpPr>
        <p:spPr>
          <a:xfrm>
            <a:off x="839788" y="1681163"/>
            <a:ext cx="5157787"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a:extLst>
              <a:ext uri="{FF2B5EF4-FFF2-40B4-BE49-F238E27FC236}">
                <a16:creationId xmlns:a16="http://schemas.microsoft.com/office/drawing/2014/main" id="{114A0A99-5CBF-19F7-D17E-865A1414259A}"/>
              </a:ext>
            </a:extLst>
          </p:cNvPr>
          <p:cNvSpPr>
            <a:spLocks noGrp="1"/>
          </p:cNvSpPr>
          <p:nvPr>
            <p:ph sz="half" idx="2"/>
          </p:nvPr>
        </p:nvSpPr>
        <p:spPr>
          <a:xfrm>
            <a:off x="839788" y="2505075"/>
            <a:ext cx="5157787" cy="3684588"/>
          </a:xfrm>
        </p:spPr>
        <p:txBody>
          <a:bodyPr/>
          <a:lstStyle>
            <a:lvl1pPr marL="285750" indent="-285750">
              <a:lnSpc>
                <a:spcPct val="100000"/>
              </a:lnSpc>
              <a:buFont typeface="Arial" panose="020B0604020202020204" pitchFamily="34" charset="0"/>
              <a:buChar char="•"/>
              <a:defRPr sz="16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EB41E-54E2-CBD6-4F28-5272048941A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000" b="1">
                <a:solidFill>
                  <a:srgbClr val="562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a:extLst>
              <a:ext uri="{FF2B5EF4-FFF2-40B4-BE49-F238E27FC236}">
                <a16:creationId xmlns:a16="http://schemas.microsoft.com/office/drawing/2014/main" id="{E1A5C6A0-033F-E937-2B33-D409A8B86BFA}"/>
              </a:ext>
            </a:extLst>
          </p:cNvPr>
          <p:cNvSpPr>
            <a:spLocks noGrp="1"/>
          </p:cNvSpPr>
          <p:nvPr>
            <p:ph sz="quarter" idx="4"/>
          </p:nvPr>
        </p:nvSpPr>
        <p:spPr>
          <a:xfrm>
            <a:off x="6172200" y="2505075"/>
            <a:ext cx="5183188" cy="3684588"/>
          </a:xfrm>
        </p:spPr>
        <p:txBody>
          <a:bodyPr/>
          <a:lstStyle>
            <a:lvl1pPr>
              <a:lnSpc>
                <a:spcPct val="100000"/>
              </a:lnSpc>
              <a:defRPr sz="16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9C7EE6B-04D6-7075-C8F2-81EC43AF35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7" name="Title 1">
            <a:extLst>
              <a:ext uri="{FF2B5EF4-FFF2-40B4-BE49-F238E27FC236}">
                <a16:creationId xmlns:a16="http://schemas.microsoft.com/office/drawing/2014/main" id="{C5CA5532-7E9D-BBE9-F63E-474160AB6A76}"/>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8" name="Footer Placeholder 7">
            <a:extLst>
              <a:ext uri="{FF2B5EF4-FFF2-40B4-BE49-F238E27FC236}">
                <a16:creationId xmlns:a16="http://schemas.microsoft.com/office/drawing/2014/main" id="{047A36A0-5076-1823-8A6B-8C5939D3E2A7}"/>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854473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sp>
        <p:nvSpPr>
          <p:cNvPr id="3" name="Footer Placeholder 2">
            <a:extLst>
              <a:ext uri="{FF2B5EF4-FFF2-40B4-BE49-F238E27FC236}">
                <a16:creationId xmlns:a16="http://schemas.microsoft.com/office/drawing/2014/main" id="{8D9A3A29-ED20-C83B-7385-5D94AC4B0127}"/>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250921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3" name="Footer Placeholder 2">
            <a:extLst>
              <a:ext uri="{FF2B5EF4-FFF2-40B4-BE49-F238E27FC236}">
                <a16:creationId xmlns:a16="http://schemas.microsoft.com/office/drawing/2014/main" id="{BA4DD475-D74F-F1D3-3523-D5A7BEECE5CF}"/>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0555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LMO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9791536"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GB"/>
              <a:t>Body text Font Arial size 18pts.</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4" name="Picture 3">
            <a:extLst>
              <a:ext uri="{FF2B5EF4-FFF2-40B4-BE49-F238E27FC236}">
                <a16:creationId xmlns:a16="http://schemas.microsoft.com/office/drawing/2014/main" id="{059676A3-795F-BC41-C0E4-E6A7BA5C3E40}"/>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5" name="Footer Placeholder 4">
            <a:extLst>
              <a:ext uri="{FF2B5EF4-FFF2-40B4-BE49-F238E27FC236}">
                <a16:creationId xmlns:a16="http://schemas.microsoft.com/office/drawing/2014/main" id="{882EA8E1-AEDD-2C07-3D24-E85360F8A21F}"/>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4499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6" name="Footer Placeholder 5">
            <a:extLst>
              <a:ext uri="{FF2B5EF4-FFF2-40B4-BE49-F238E27FC236}">
                <a16:creationId xmlns:a16="http://schemas.microsoft.com/office/drawing/2014/main" id="{FAB5EC69-1454-8D22-D607-77855EA04197}"/>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731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LMO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9" y="254691"/>
            <a:ext cx="10027004"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665285"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2" y="1843294"/>
            <a:ext cx="5400000" cy="4351338"/>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sp>
        <p:nvSpPr>
          <p:cNvPr id="4" name="Content Placeholder 2">
            <a:extLst>
              <a:ext uri="{FF2B5EF4-FFF2-40B4-BE49-F238E27FC236}">
                <a16:creationId xmlns:a16="http://schemas.microsoft.com/office/drawing/2014/main" id="{E1613EBC-4576-3837-C88F-EC5FE061F8A9}"/>
              </a:ext>
            </a:extLst>
          </p:cNvPr>
          <p:cNvSpPr>
            <a:spLocks noGrp="1"/>
          </p:cNvSpPr>
          <p:nvPr>
            <p:ph sz="half" idx="13" hasCustomPrompt="1"/>
          </p:nvPr>
        </p:nvSpPr>
        <p:spPr>
          <a:xfrm>
            <a:off x="6575828" y="1843294"/>
            <a:ext cx="5400000" cy="4351338"/>
          </a:xfrm>
        </p:spPr>
        <p:txBody>
          <a:bodyPr>
            <a:normAutofit/>
          </a:bodyPr>
          <a:lstStyle>
            <a:lvl1pPr marL="0" indent="0">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Font Arial size minimum16pts. Images can be place either on the left or the right and should fit within this boundary area.</a:t>
            </a:r>
          </a:p>
        </p:txBody>
      </p:sp>
      <p:pic>
        <p:nvPicPr>
          <p:cNvPr id="5" name="Picture 4">
            <a:extLst>
              <a:ext uri="{FF2B5EF4-FFF2-40B4-BE49-F238E27FC236}">
                <a16:creationId xmlns:a16="http://schemas.microsoft.com/office/drawing/2014/main" id="{84A47E0B-1A38-882F-10B1-54CB4FF20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5009E5E0-0D6E-163D-D224-0DFF0C76168C}"/>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7" name="Footer Placeholder 6">
            <a:extLst>
              <a:ext uri="{FF2B5EF4-FFF2-40B4-BE49-F238E27FC236}">
                <a16:creationId xmlns:a16="http://schemas.microsoft.com/office/drawing/2014/main" id="{1BCC1481-3D8E-812C-8515-A8CE10F7D85D}"/>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03786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MO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C166CD37-0137-8CE0-9142-F931732E166C}"/>
              </a:ext>
            </a:extLst>
          </p:cNvPr>
          <p:cNvPicPr>
            <a:picLocks noChangeAspect="1"/>
          </p:cNvPicPr>
          <p:nvPr userDrawn="1"/>
        </p:nvPicPr>
        <p:blipFill>
          <a:blip r:embed="rId3"/>
          <a:stretch>
            <a:fillRect/>
          </a:stretch>
        </p:blipFill>
        <p:spPr>
          <a:xfrm>
            <a:off x="4945001" y="6293319"/>
            <a:ext cx="1110446" cy="428786"/>
          </a:xfrm>
          <a:prstGeom prst="rect">
            <a:avLst/>
          </a:prstGeom>
        </p:spPr>
      </p:pic>
      <p:sp>
        <p:nvSpPr>
          <p:cNvPr id="6" name="Footer Placeholder 5">
            <a:extLst>
              <a:ext uri="{FF2B5EF4-FFF2-40B4-BE49-F238E27FC236}">
                <a16:creationId xmlns:a16="http://schemas.microsoft.com/office/drawing/2014/main" id="{EFF06EBE-F80E-881E-EA6A-897DA17E464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4092222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MO Large Photo/Infographic">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4A2CE4-A1B4-4881-7C52-B72C9317C2F1}"/>
              </a:ext>
            </a:extLst>
          </p:cNvPr>
          <p:cNvSpPr txBox="1">
            <a:spLocks/>
          </p:cNvSpPr>
          <p:nvPr userDrawn="1"/>
        </p:nvSpPr>
        <p:spPr>
          <a:xfrm>
            <a:off x="270788" y="254691"/>
            <a:ext cx="11705040" cy="48743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a:p>
        </p:txBody>
      </p:sp>
      <p:cxnSp>
        <p:nvCxnSpPr>
          <p:cNvPr id="8" name="Straight Connector 7">
            <a:extLst>
              <a:ext uri="{FF2B5EF4-FFF2-40B4-BE49-F238E27FC236}">
                <a16:creationId xmlns:a16="http://schemas.microsoft.com/office/drawing/2014/main" id="{F50BB9D8-22B7-71A8-E43F-D6A4C4F5484A}"/>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8B4EF3-D70D-D330-32F2-830E9FFEEF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sp>
        <p:nvSpPr>
          <p:cNvPr id="5" name="Title 1">
            <a:extLst>
              <a:ext uri="{FF2B5EF4-FFF2-40B4-BE49-F238E27FC236}">
                <a16:creationId xmlns:a16="http://schemas.microsoft.com/office/drawing/2014/main" id="{20AC6476-1D7D-1C83-5C06-A26822246A67}"/>
              </a:ext>
            </a:extLst>
          </p:cNvPr>
          <p:cNvSpPr>
            <a:spLocks noGrp="1"/>
          </p:cNvSpPr>
          <p:nvPr>
            <p:ph type="title" hasCustomPrompt="1"/>
          </p:nvPr>
        </p:nvSpPr>
        <p:spPr>
          <a:xfrm>
            <a:off x="270788" y="254691"/>
            <a:ext cx="9917119" cy="487431"/>
          </a:xfrm>
        </p:spPr>
        <p:txBody>
          <a:bodyPr/>
          <a:lstStyle>
            <a:lvl1pPr>
              <a:defRPr/>
            </a:lvl1pPr>
          </a:lstStyle>
          <a:p>
            <a:r>
              <a:rPr lang="en-US"/>
              <a:t>Title here</a:t>
            </a:r>
            <a:endParaRPr lang="en-GB"/>
          </a:p>
        </p:txBody>
      </p:sp>
      <p:pic>
        <p:nvPicPr>
          <p:cNvPr id="3" name="Picture 2">
            <a:extLst>
              <a:ext uri="{FF2B5EF4-FFF2-40B4-BE49-F238E27FC236}">
                <a16:creationId xmlns:a16="http://schemas.microsoft.com/office/drawing/2014/main" id="{E59CD682-8D41-5A8F-530F-5D7C5582EC42}"/>
              </a:ext>
            </a:extLst>
          </p:cNvPr>
          <p:cNvPicPr>
            <a:picLocks noChangeAspect="1"/>
          </p:cNvPicPr>
          <p:nvPr userDrawn="1"/>
        </p:nvPicPr>
        <p:blipFill>
          <a:blip r:embed="rId3"/>
          <a:stretch>
            <a:fillRect/>
          </a:stretch>
        </p:blipFill>
        <p:spPr>
          <a:xfrm>
            <a:off x="10865382" y="279900"/>
            <a:ext cx="1110446" cy="428786"/>
          </a:xfrm>
          <a:prstGeom prst="rect">
            <a:avLst/>
          </a:prstGeom>
        </p:spPr>
      </p:pic>
      <p:sp>
        <p:nvSpPr>
          <p:cNvPr id="4" name="Footer Placeholder 3">
            <a:extLst>
              <a:ext uri="{FF2B5EF4-FFF2-40B4-BE49-F238E27FC236}">
                <a16:creationId xmlns:a16="http://schemas.microsoft.com/office/drawing/2014/main" id="{3E86CCE9-42BB-D7CC-B2C4-C145D58C86A5}"/>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393166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ALMO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37EAF-0797-42D8-08BC-82DA10BDA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3" name="Picture 2">
            <a:extLst>
              <a:ext uri="{FF2B5EF4-FFF2-40B4-BE49-F238E27FC236}">
                <a16:creationId xmlns:a16="http://schemas.microsoft.com/office/drawing/2014/main" id="{F1083E36-B899-3BA9-8E56-CF5355874BA6}"/>
              </a:ext>
            </a:extLst>
          </p:cNvPr>
          <p:cNvPicPr>
            <a:picLocks noChangeAspect="1"/>
          </p:cNvPicPr>
          <p:nvPr userDrawn="1"/>
        </p:nvPicPr>
        <p:blipFill>
          <a:blip r:embed="rId3"/>
          <a:stretch>
            <a:fillRect/>
          </a:stretch>
        </p:blipFill>
        <p:spPr>
          <a:xfrm>
            <a:off x="236216" y="6294333"/>
            <a:ext cx="1115665" cy="426757"/>
          </a:xfrm>
          <a:prstGeom prst="rect">
            <a:avLst/>
          </a:prstGeom>
        </p:spPr>
      </p:pic>
      <p:sp>
        <p:nvSpPr>
          <p:cNvPr id="4" name="Footer Placeholder 3">
            <a:extLst>
              <a:ext uri="{FF2B5EF4-FFF2-40B4-BE49-F238E27FC236}">
                <a16:creationId xmlns:a16="http://schemas.microsoft.com/office/drawing/2014/main" id="{B9A6F090-22BE-A451-7C0D-A01293D1AC05}"/>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90346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S Content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56227D"/>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rgbClr val="56227D"/>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sp>
        <p:nvSpPr>
          <p:cNvPr id="4" name="Footer Placeholder 3">
            <a:extLst>
              <a:ext uri="{FF2B5EF4-FFF2-40B4-BE49-F238E27FC236}">
                <a16:creationId xmlns:a16="http://schemas.microsoft.com/office/drawing/2014/main" id="{3314CC3D-0010-26C7-5694-83DA3E8FB225}"/>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014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teway Content - 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3" y="1843294"/>
            <a:ext cx="11705039" cy="4351338"/>
          </a:xfrm>
        </p:spPr>
        <p:txBody>
          <a:bodyP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Body text Font Arial size 18pts.</a:t>
            </a:r>
          </a:p>
        </p:txBody>
      </p:sp>
      <p:pic>
        <p:nvPicPr>
          <p:cNvPr id="4" name="Picture 3">
            <a:extLst>
              <a:ext uri="{FF2B5EF4-FFF2-40B4-BE49-F238E27FC236}">
                <a16:creationId xmlns:a16="http://schemas.microsoft.com/office/drawing/2014/main" id="{226F5C7C-F935-94CB-448F-79B5E62DC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5" name="Picture 4">
            <a:extLst>
              <a:ext uri="{FF2B5EF4-FFF2-40B4-BE49-F238E27FC236}">
                <a16:creationId xmlns:a16="http://schemas.microsoft.com/office/drawing/2014/main" id="{E12C9307-D9E4-FD18-661B-9DEAB84E16DF}"/>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6" name="Footer Placeholder 5">
            <a:extLst>
              <a:ext uri="{FF2B5EF4-FFF2-40B4-BE49-F238E27FC236}">
                <a16:creationId xmlns:a16="http://schemas.microsoft.com/office/drawing/2014/main" id="{4DC822B8-1066-A7D7-2C21-DB0807671EF6}"/>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20036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ateway Content -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11705040" cy="487431"/>
          </a:xfrm>
        </p:spPr>
        <p:txBody>
          <a:bodyPr/>
          <a:lstStyle>
            <a:lvl1pPr>
              <a:defRPr/>
            </a:lvl1pPr>
          </a:lstStyle>
          <a:p>
            <a:r>
              <a:rPr lang="en-US"/>
              <a:t>Gateway 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p:nvPr userDrawn="1"/>
        </p:nvCxnSpPr>
        <p:spPr>
          <a:xfrm>
            <a:off x="270788" y="795139"/>
            <a:ext cx="11705040"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3" y="1037120"/>
            <a:ext cx="11705039"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on the slide needs to be Font Arial Bold size 20pts</a:t>
            </a:r>
          </a:p>
        </p:txBody>
      </p:sp>
      <p:sp>
        <p:nvSpPr>
          <p:cNvPr id="4" name="Content Placeholder 2">
            <a:extLst>
              <a:ext uri="{FF2B5EF4-FFF2-40B4-BE49-F238E27FC236}">
                <a16:creationId xmlns:a16="http://schemas.microsoft.com/office/drawing/2014/main" id="{0DF105A7-ABA4-1752-254F-46E3C014C0D8}"/>
              </a:ext>
            </a:extLst>
          </p:cNvPr>
          <p:cNvSpPr>
            <a:spLocks noGrp="1"/>
          </p:cNvSpPr>
          <p:nvPr>
            <p:ph sz="half" idx="1" hasCustomPrompt="1"/>
          </p:nvPr>
        </p:nvSpPr>
        <p:spPr>
          <a:xfrm>
            <a:off x="310542"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sp>
        <p:nvSpPr>
          <p:cNvPr id="5" name="Content Placeholder 2">
            <a:extLst>
              <a:ext uri="{FF2B5EF4-FFF2-40B4-BE49-F238E27FC236}">
                <a16:creationId xmlns:a16="http://schemas.microsoft.com/office/drawing/2014/main" id="{2764BE8E-79E6-C373-642F-A13843EB2449}"/>
              </a:ext>
            </a:extLst>
          </p:cNvPr>
          <p:cNvSpPr>
            <a:spLocks noGrp="1"/>
          </p:cNvSpPr>
          <p:nvPr>
            <p:ph sz="half" idx="13" hasCustomPrompt="1"/>
          </p:nvPr>
        </p:nvSpPr>
        <p:spPr>
          <a:xfrm>
            <a:off x="6575828" y="1843294"/>
            <a:ext cx="5400000"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Body text Font Arial size minimum16pts. Images can be place either on the left or the right and should fit within this boundary area.</a:t>
            </a:r>
          </a:p>
        </p:txBody>
      </p:sp>
      <p:pic>
        <p:nvPicPr>
          <p:cNvPr id="3" name="Picture 2">
            <a:extLst>
              <a:ext uri="{FF2B5EF4-FFF2-40B4-BE49-F238E27FC236}">
                <a16:creationId xmlns:a16="http://schemas.microsoft.com/office/drawing/2014/main" id="{74D18A2B-5ECC-19CE-6B62-3A649ED886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97617" y="6367538"/>
            <a:ext cx="702373" cy="280348"/>
          </a:xfrm>
          <a:prstGeom prst="rect">
            <a:avLst/>
          </a:prstGeom>
        </p:spPr>
      </p:pic>
      <p:pic>
        <p:nvPicPr>
          <p:cNvPr id="6" name="Picture 5">
            <a:extLst>
              <a:ext uri="{FF2B5EF4-FFF2-40B4-BE49-F238E27FC236}">
                <a16:creationId xmlns:a16="http://schemas.microsoft.com/office/drawing/2014/main" id="{8FCBEB88-12A0-491F-C8C2-296280BE7A3D}"/>
              </a:ext>
            </a:extLst>
          </p:cNvPr>
          <p:cNvPicPr>
            <a:picLocks noChangeAspect="1"/>
          </p:cNvPicPr>
          <p:nvPr userDrawn="1"/>
        </p:nvPicPr>
        <p:blipFill>
          <a:blip r:embed="rId3"/>
          <a:stretch>
            <a:fillRect/>
          </a:stretch>
        </p:blipFill>
        <p:spPr>
          <a:xfrm>
            <a:off x="11360549" y="237655"/>
            <a:ext cx="686910" cy="521502"/>
          </a:xfrm>
          <a:prstGeom prst="rect">
            <a:avLst/>
          </a:prstGeom>
        </p:spPr>
      </p:pic>
      <p:sp>
        <p:nvSpPr>
          <p:cNvPr id="7" name="Footer Placeholder 6">
            <a:extLst>
              <a:ext uri="{FF2B5EF4-FFF2-40B4-BE49-F238E27FC236}">
                <a16:creationId xmlns:a16="http://schemas.microsoft.com/office/drawing/2014/main" id="{EDF5B3E5-25C9-8713-90B3-929942ACED10}"/>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0211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teway - Half page image full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EE07-B2BA-9574-D71A-68296F1C9B14}"/>
              </a:ext>
            </a:extLst>
          </p:cNvPr>
          <p:cNvSpPr>
            <a:spLocks noGrp="1"/>
          </p:cNvSpPr>
          <p:nvPr>
            <p:ph type="title" hasCustomPrompt="1"/>
          </p:nvPr>
        </p:nvSpPr>
        <p:spPr>
          <a:xfrm>
            <a:off x="270788" y="254691"/>
            <a:ext cx="5784659" cy="487431"/>
          </a:xfrm>
        </p:spPr>
        <p:txBody>
          <a:bodyPr/>
          <a:lstStyle>
            <a:lvl1pPr>
              <a:defRPr/>
            </a:lvl1pPr>
          </a:lstStyle>
          <a:p>
            <a:r>
              <a:rPr lang="en-US"/>
              <a:t>Title here</a:t>
            </a:r>
            <a:endParaRPr lang="en-GB"/>
          </a:p>
        </p:txBody>
      </p:sp>
      <p:cxnSp>
        <p:nvCxnSpPr>
          <p:cNvPr id="11" name="Straight Connector 10">
            <a:extLst>
              <a:ext uri="{FF2B5EF4-FFF2-40B4-BE49-F238E27FC236}">
                <a16:creationId xmlns:a16="http://schemas.microsoft.com/office/drawing/2014/main" id="{779ADBBA-0C49-B29D-0985-5D4E76854D41}"/>
              </a:ext>
              <a:ext uri="{C183D7F6-B498-43B3-948B-1728B52AA6E4}">
                <adec:decorative xmlns:adec="http://schemas.microsoft.com/office/drawing/2017/decorative" val="1"/>
              </a:ext>
            </a:extLst>
          </p:cNvPr>
          <p:cNvCxnSpPr>
            <a:cxnSpLocks/>
          </p:cNvCxnSpPr>
          <p:nvPr userDrawn="1"/>
        </p:nvCxnSpPr>
        <p:spPr>
          <a:xfrm>
            <a:off x="270788" y="795139"/>
            <a:ext cx="5784659" cy="0"/>
          </a:xfrm>
          <a:prstGeom prst="line">
            <a:avLst/>
          </a:prstGeom>
          <a:ln w="76200">
            <a:solidFill>
              <a:srgbClr val="003478"/>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7424654D-5837-4948-1436-3B8E85A6FB47}"/>
              </a:ext>
            </a:extLst>
          </p:cNvPr>
          <p:cNvSpPr>
            <a:spLocks noGrp="1"/>
          </p:cNvSpPr>
          <p:nvPr>
            <p:ph sz="half" idx="12" hasCustomPrompt="1"/>
          </p:nvPr>
        </p:nvSpPr>
        <p:spPr>
          <a:xfrm>
            <a:off x="310544" y="1037120"/>
            <a:ext cx="5744904" cy="380862"/>
          </a:xfrm>
        </p:spPr>
        <p:txBody>
          <a:bodyPr>
            <a:normAutofit/>
          </a:bodyPr>
          <a:lstStyle>
            <a:lvl1pPr marL="0" indent="0">
              <a:buFont typeface="Arial" panose="020B0604020202020204" pitchFamily="34" charset="0"/>
              <a:buNone/>
              <a:defRPr sz="2000" b="1">
                <a:solidFill>
                  <a:schemeClr val="tx1"/>
                </a:solidFill>
              </a:defRPr>
            </a:lvl1pPr>
            <a:lvl2pPr marL="457200" indent="0">
              <a:buNone/>
              <a:defRPr/>
            </a:lvl2pPr>
          </a:lstStyle>
          <a:p>
            <a:pPr lvl="0"/>
            <a:r>
              <a:rPr lang="en-US"/>
              <a:t>Sub-title text Font Arial Bold size 20pts</a:t>
            </a:r>
          </a:p>
        </p:txBody>
      </p:sp>
      <p:sp>
        <p:nvSpPr>
          <p:cNvPr id="3" name="Content Placeholder 2">
            <a:extLst>
              <a:ext uri="{FF2B5EF4-FFF2-40B4-BE49-F238E27FC236}">
                <a16:creationId xmlns:a16="http://schemas.microsoft.com/office/drawing/2014/main" id="{6B760F82-0C12-4756-4BCE-07AD7D702214}"/>
              </a:ext>
            </a:extLst>
          </p:cNvPr>
          <p:cNvSpPr>
            <a:spLocks noGrp="1"/>
          </p:cNvSpPr>
          <p:nvPr>
            <p:ph sz="half" idx="1" hasCustomPrompt="1"/>
          </p:nvPr>
        </p:nvSpPr>
        <p:spPr>
          <a:xfrm>
            <a:off x="310544" y="1843294"/>
            <a:ext cx="5744904" cy="4351338"/>
          </a:xfrm>
        </p:spPr>
        <p:txBody>
          <a:bodyPr>
            <a:normAutofit/>
          </a:bodyPr>
          <a:lstStyle>
            <a:lvl1pPr marL="0" indent="0">
              <a:lnSpc>
                <a:spcPct val="100000"/>
              </a:lnSpc>
              <a:buFont typeface="Arial" panose="020B0604020202020204" pitchFamily="34" charset="0"/>
              <a:buNone/>
              <a:defRPr sz="1600" b="0"/>
            </a:lvl1pPr>
            <a:lvl2pPr marL="457200" indent="0">
              <a:buNone/>
              <a:defRPr/>
            </a:lvl2pPr>
          </a:lstStyle>
          <a:p>
            <a:pPr lvl="0"/>
            <a:r>
              <a:rPr lang="en-GB"/>
              <a:t>Body text Font Arial size minimum 16pts.</a:t>
            </a:r>
          </a:p>
        </p:txBody>
      </p:sp>
      <p:sp>
        <p:nvSpPr>
          <p:cNvPr id="5" name="Content Placeholder 2">
            <a:extLst>
              <a:ext uri="{FF2B5EF4-FFF2-40B4-BE49-F238E27FC236}">
                <a16:creationId xmlns:a16="http://schemas.microsoft.com/office/drawing/2014/main" id="{EFFBB226-CBFE-5368-7A19-0A9A99F596C7}"/>
              </a:ext>
            </a:extLst>
          </p:cNvPr>
          <p:cNvSpPr>
            <a:spLocks noGrp="1"/>
          </p:cNvSpPr>
          <p:nvPr>
            <p:ph sz="half" idx="13" hasCustomPrompt="1"/>
          </p:nvPr>
        </p:nvSpPr>
        <p:spPr>
          <a:xfrm>
            <a:off x="6273948" y="0"/>
            <a:ext cx="5918051" cy="6858000"/>
          </a:xfrm>
        </p:spPr>
        <p:txBody>
          <a:bodyPr anchor="ctr">
            <a:normAutofit/>
          </a:bodyPr>
          <a:lstStyle>
            <a:lvl1pPr marL="0" indent="0">
              <a:lnSpc>
                <a:spcPct val="100000"/>
              </a:lnSpc>
              <a:buFont typeface="Arial" panose="020B0604020202020204" pitchFamily="34" charset="0"/>
              <a:buNone/>
              <a:defRPr sz="1800" b="0"/>
            </a:lvl1pPr>
            <a:lvl2pPr marL="457200" indent="0">
              <a:buNone/>
              <a:defRPr/>
            </a:lvl2pPr>
          </a:lstStyle>
          <a:p>
            <a:pPr lvl="0"/>
            <a:r>
              <a:rPr lang="en-US"/>
              <a:t>Full bleed image here.</a:t>
            </a:r>
          </a:p>
        </p:txBody>
      </p:sp>
      <p:pic>
        <p:nvPicPr>
          <p:cNvPr id="9" name="Picture 8">
            <a:extLst>
              <a:ext uri="{FF2B5EF4-FFF2-40B4-BE49-F238E27FC236}">
                <a16:creationId xmlns:a16="http://schemas.microsoft.com/office/drawing/2014/main" id="{9A1A7463-8805-C7CF-F69C-D371503FAD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8669" y="6367538"/>
            <a:ext cx="702373" cy="280348"/>
          </a:xfrm>
          <a:prstGeom prst="rect">
            <a:avLst/>
          </a:prstGeom>
        </p:spPr>
      </p:pic>
      <p:pic>
        <p:nvPicPr>
          <p:cNvPr id="4" name="Picture 3">
            <a:extLst>
              <a:ext uri="{FF2B5EF4-FFF2-40B4-BE49-F238E27FC236}">
                <a16:creationId xmlns:a16="http://schemas.microsoft.com/office/drawing/2014/main" id="{935ED83F-06FA-6E02-1B86-F835B779CED8}"/>
              </a:ext>
            </a:extLst>
          </p:cNvPr>
          <p:cNvPicPr>
            <a:picLocks noChangeAspect="1"/>
          </p:cNvPicPr>
          <p:nvPr userDrawn="1"/>
        </p:nvPicPr>
        <p:blipFill>
          <a:blip r:embed="rId3"/>
          <a:stretch>
            <a:fillRect/>
          </a:stretch>
        </p:blipFill>
        <p:spPr>
          <a:xfrm>
            <a:off x="5444779" y="6246961"/>
            <a:ext cx="686910" cy="521502"/>
          </a:xfrm>
          <a:prstGeom prst="rect">
            <a:avLst/>
          </a:prstGeom>
        </p:spPr>
      </p:pic>
      <p:sp>
        <p:nvSpPr>
          <p:cNvPr id="6" name="Footer Placeholder 5">
            <a:extLst>
              <a:ext uri="{FF2B5EF4-FFF2-40B4-BE49-F238E27FC236}">
                <a16:creationId xmlns:a16="http://schemas.microsoft.com/office/drawing/2014/main" id="{7C5EC389-8F0C-AFE5-D4BD-14F11EB91612}"/>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62309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C88C4-4676-12A6-60F0-D8C86175AA9B}"/>
              </a:ext>
            </a:extLst>
          </p:cNvPr>
          <p:cNvSpPr>
            <a:spLocks noGrp="1"/>
          </p:cNvSpPr>
          <p:nvPr>
            <p:ph type="title"/>
          </p:nvPr>
        </p:nvSpPr>
        <p:spPr>
          <a:xfrm>
            <a:off x="270788" y="365125"/>
            <a:ext cx="11705040" cy="60029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B9B79-E629-3CD5-B23A-E46D2A355AAD}"/>
              </a:ext>
            </a:extLst>
          </p:cNvPr>
          <p:cNvSpPr>
            <a:spLocks noGrp="1"/>
          </p:cNvSpPr>
          <p:nvPr>
            <p:ph type="body" idx="1"/>
          </p:nvPr>
        </p:nvSpPr>
        <p:spPr>
          <a:xfrm>
            <a:off x="270788" y="1257747"/>
            <a:ext cx="11705040" cy="18565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DC70617-0A06-F14D-56A5-4393E79EED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Tree>
    <p:extLst>
      <p:ext uri="{BB962C8B-B14F-4D97-AF65-F5344CB8AC3E}">
        <p14:creationId xmlns:p14="http://schemas.microsoft.com/office/powerpoint/2010/main" val="8074109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2" r:id="rId4"/>
    <p:sldLayoutId id="2147483666" r:id="rId5"/>
    <p:sldLayoutId id="2147483673" r:id="rId6"/>
    <p:sldLayoutId id="2147483662" r:id="rId7"/>
    <p:sldLayoutId id="2147483667" r:id="rId8"/>
    <p:sldLayoutId id="2147483674" r:id="rId9"/>
    <p:sldLayoutId id="2147483663" r:id="rId10"/>
    <p:sldLayoutId id="2147483668" r:id="rId11"/>
    <p:sldLayoutId id="2147483675" r:id="rId12"/>
    <p:sldLayoutId id="2147483664" r:id="rId13"/>
    <p:sldLayoutId id="2147483669" r:id="rId14"/>
    <p:sldLayoutId id="2147483676" r:id="rId15"/>
    <p:sldLayoutId id="2147483665" r:id="rId16"/>
    <p:sldLayoutId id="2147483670" r:id="rId17"/>
    <p:sldLayoutId id="2147483677" r:id="rId18"/>
    <p:sldLayoutId id="2147483671" r:id="rId19"/>
    <p:sldLayoutId id="2147483672"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678" r:id="rId45"/>
    <p:sldLayoutId id="2147483653" r:id="rId46"/>
    <p:sldLayoutId id="2147483654" r:id="rId47"/>
    <p:sldLayoutId id="2147483655" r:id="rId48"/>
    <p:sldLayoutId id="2147483703" r:id="rId49"/>
    <p:sldLayoutId id="2147483704" r:id="rId50"/>
    <p:sldLayoutId id="2147483705" r:id="rId51"/>
    <p:sldLayoutId id="2147483706" r:id="rId52"/>
    <p:sldLayoutId id="2147483707" r:id="rId53"/>
  </p:sldLayoutIdLst>
  <p:hf sldNum="0" hdr="0" dt="0"/>
  <p:txStyles>
    <p:title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end of an era: RAF Tornado returns from Operations for the last time | Royal  Air Force">
            <a:extLst>
              <a:ext uri="{FF2B5EF4-FFF2-40B4-BE49-F238E27FC236}">
                <a16:creationId xmlns:a16="http://schemas.microsoft.com/office/drawing/2014/main" id="{9209192E-9E8C-ECF2-CD83-5F3EB193F32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A588A55-869F-E60C-A354-05F96E09136B}"/>
              </a:ext>
            </a:extLst>
          </p:cNvPr>
          <p:cNvSpPr>
            <a:spLocks noGrp="1"/>
          </p:cNvSpPr>
          <p:nvPr>
            <p:ph type="ctrTitle"/>
          </p:nvPr>
        </p:nvSpPr>
        <p:spPr>
          <a:xfrm>
            <a:off x="435765" y="3477402"/>
            <a:ext cx="10470319" cy="879113"/>
          </a:xfrm>
        </p:spPr>
        <p:txBody>
          <a:bodyPr>
            <a:normAutofit fontScale="90000"/>
          </a:bodyPr>
          <a:lstStyle/>
          <a:p>
            <a:r>
              <a:rPr lang="en-GB" dirty="0"/>
              <a:t>A Day In The Life Example of a Desk Officer </a:t>
            </a:r>
            <a:r>
              <a:rPr lang="en-GB" sz="4000"/>
              <a:t>(HF &amp; </a:t>
            </a:r>
            <a:r>
              <a:rPr lang="en-GB" sz="4000" dirty="0"/>
              <a:t>RTSR)</a:t>
            </a:r>
            <a:r>
              <a:rPr lang="en-GB" dirty="0"/>
              <a:t> </a:t>
            </a:r>
          </a:p>
        </p:txBody>
      </p:sp>
      <p:sp>
        <p:nvSpPr>
          <p:cNvPr id="3" name="Subtitle 2">
            <a:extLst>
              <a:ext uri="{FF2B5EF4-FFF2-40B4-BE49-F238E27FC236}">
                <a16:creationId xmlns:a16="http://schemas.microsoft.com/office/drawing/2014/main" id="{D2639F7F-CEB8-3B4D-7746-A7551999FEEC}"/>
              </a:ext>
            </a:extLst>
          </p:cNvPr>
          <p:cNvSpPr>
            <a:spLocks noGrp="1"/>
          </p:cNvSpPr>
          <p:nvPr>
            <p:ph type="subTitle" idx="1"/>
          </p:nvPr>
        </p:nvSpPr>
        <p:spPr/>
        <p:txBody>
          <a:bodyPr/>
          <a:lstStyle/>
          <a:p>
            <a:r>
              <a:rPr lang="en-GB"/>
              <a:t>Type Airworthiness Desk Officers’ Foundation Course</a:t>
            </a:r>
          </a:p>
        </p:txBody>
      </p:sp>
    </p:spTree>
    <p:extLst>
      <p:ext uri="{BB962C8B-B14F-4D97-AF65-F5344CB8AC3E}">
        <p14:creationId xmlns:p14="http://schemas.microsoft.com/office/powerpoint/2010/main" val="601437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CD0F-42C1-C971-9EBB-D632F6BB9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A71CD-08A3-EEAF-CF79-F17F22DD2718}"/>
              </a:ext>
            </a:extLst>
          </p:cNvPr>
          <p:cNvSpPr>
            <a:spLocks noGrp="1"/>
          </p:cNvSpPr>
          <p:nvPr>
            <p:ph type="title"/>
          </p:nvPr>
        </p:nvSpPr>
        <p:spPr/>
        <p:txBody>
          <a:bodyPr>
            <a:normAutofit fontScale="90000"/>
          </a:bodyPr>
          <a:lstStyle/>
          <a:p>
            <a:endParaRPr lang="en-GB"/>
          </a:p>
        </p:txBody>
      </p:sp>
      <p:pic>
        <p:nvPicPr>
          <p:cNvPr id="3" name="Picture 2" descr="A diagram of a system&#10;&#10;AI-generated content may be incorrect.">
            <a:extLst>
              <a:ext uri="{FF2B5EF4-FFF2-40B4-BE49-F238E27FC236}">
                <a16:creationId xmlns:a16="http://schemas.microsoft.com/office/drawing/2014/main" id="{1E1D6B81-6432-2B1E-A1B2-AFED077EE08A}"/>
              </a:ext>
            </a:extLst>
          </p:cNvPr>
          <p:cNvPicPr>
            <a:picLocks noChangeAspect="1"/>
          </p:cNvPicPr>
          <p:nvPr/>
        </p:nvPicPr>
        <p:blipFill>
          <a:blip r:embed="rId3"/>
          <a:stretch>
            <a:fillRect/>
          </a:stretch>
        </p:blipFill>
        <p:spPr>
          <a:xfrm>
            <a:off x="1076325" y="895351"/>
            <a:ext cx="9166662" cy="5805980"/>
          </a:xfrm>
          <a:prstGeom prst="rect">
            <a:avLst/>
          </a:prstGeom>
        </p:spPr>
      </p:pic>
    </p:spTree>
    <p:extLst>
      <p:ext uri="{BB962C8B-B14F-4D97-AF65-F5344CB8AC3E}">
        <p14:creationId xmlns:p14="http://schemas.microsoft.com/office/powerpoint/2010/main" val="1896359893"/>
      </p:ext>
    </p:extLst>
  </p:cSld>
  <p:clrMapOvr>
    <a:masterClrMapping/>
  </p:clrMapOvr>
  <p:transition spd="slow">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FFC4-D9F6-BC76-B037-0E22539F3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1A34C-8286-9ACF-A937-DC6B984A39EE}"/>
              </a:ext>
            </a:extLst>
          </p:cNvPr>
          <p:cNvSpPr>
            <a:spLocks noGrp="1"/>
          </p:cNvSpPr>
          <p:nvPr>
            <p:ph type="title"/>
          </p:nvPr>
        </p:nvSpPr>
        <p:spPr/>
        <p:txBody>
          <a:bodyPr>
            <a:normAutofit fontScale="90000"/>
          </a:bodyPr>
          <a:lstStyle/>
          <a:p>
            <a:endParaRPr lang="en-GB"/>
          </a:p>
        </p:txBody>
      </p:sp>
      <p:pic>
        <p:nvPicPr>
          <p:cNvPr id="3" name="Picture 2" descr="A computer screen shot of a diagram&#10;&#10;AI-generated content may be incorrect.">
            <a:extLst>
              <a:ext uri="{FF2B5EF4-FFF2-40B4-BE49-F238E27FC236}">
                <a16:creationId xmlns:a16="http://schemas.microsoft.com/office/drawing/2014/main" id="{94E367C4-F893-6BAA-2D3A-C26374267416}"/>
              </a:ext>
            </a:extLst>
          </p:cNvPr>
          <p:cNvPicPr>
            <a:picLocks noChangeAspect="1"/>
          </p:cNvPicPr>
          <p:nvPr/>
        </p:nvPicPr>
        <p:blipFill>
          <a:blip r:embed="rId3"/>
          <a:stretch>
            <a:fillRect/>
          </a:stretch>
        </p:blipFill>
        <p:spPr>
          <a:xfrm>
            <a:off x="0" y="1098621"/>
            <a:ext cx="12192000" cy="5504688"/>
          </a:xfrm>
          <a:prstGeom prst="rect">
            <a:avLst/>
          </a:prstGeom>
        </p:spPr>
      </p:pic>
    </p:spTree>
    <p:extLst>
      <p:ext uri="{BB962C8B-B14F-4D97-AF65-F5344CB8AC3E}">
        <p14:creationId xmlns:p14="http://schemas.microsoft.com/office/powerpoint/2010/main" val="266996832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5EA0-2B14-DFAC-0F3F-22D6226F9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73057-E9D3-0855-C9FA-2FD8DF92E3B0}"/>
              </a:ext>
            </a:extLst>
          </p:cNvPr>
          <p:cNvSpPr>
            <a:spLocks noGrp="1"/>
          </p:cNvSpPr>
          <p:nvPr>
            <p:ph type="title"/>
          </p:nvPr>
        </p:nvSpPr>
        <p:spPr/>
        <p:txBody>
          <a:bodyPr>
            <a:normAutofit fontScale="90000"/>
          </a:bodyPr>
          <a:lstStyle/>
          <a:p>
            <a:r>
              <a:rPr lang="en-GB"/>
              <a:t>Safety Culture</a:t>
            </a:r>
          </a:p>
        </p:txBody>
      </p:sp>
      <p:pic>
        <p:nvPicPr>
          <p:cNvPr id="3" name="Picture 2">
            <a:extLst>
              <a:ext uri="{FF2B5EF4-FFF2-40B4-BE49-F238E27FC236}">
                <a16:creationId xmlns:a16="http://schemas.microsoft.com/office/drawing/2014/main" id="{4BA1DB22-A483-C4F4-9BA2-CB668EF7CF66}"/>
              </a:ext>
            </a:extLst>
          </p:cNvPr>
          <p:cNvPicPr>
            <a:picLocks noChangeAspect="1"/>
          </p:cNvPicPr>
          <p:nvPr/>
        </p:nvPicPr>
        <p:blipFill>
          <a:blip r:embed="rId3"/>
          <a:srcRect l="4646" t="1270" r="5519" b="2005"/>
          <a:stretch/>
        </p:blipFill>
        <p:spPr>
          <a:xfrm>
            <a:off x="270787" y="1024457"/>
            <a:ext cx="1205587" cy="5565085"/>
          </a:xfrm>
          <a:prstGeom prst="rect">
            <a:avLst/>
          </a:prstGeom>
        </p:spPr>
      </p:pic>
      <p:pic>
        <p:nvPicPr>
          <p:cNvPr id="4" name="Picture 3">
            <a:extLst>
              <a:ext uri="{FF2B5EF4-FFF2-40B4-BE49-F238E27FC236}">
                <a16:creationId xmlns:a16="http://schemas.microsoft.com/office/drawing/2014/main" id="{0E55CDA5-1D30-0FD5-FA88-E885B20B7432}"/>
              </a:ext>
            </a:extLst>
          </p:cNvPr>
          <p:cNvPicPr>
            <a:picLocks noChangeAspect="1"/>
          </p:cNvPicPr>
          <p:nvPr/>
        </p:nvPicPr>
        <p:blipFill>
          <a:blip r:embed="rId4"/>
          <a:stretch>
            <a:fillRect/>
          </a:stretch>
        </p:blipFill>
        <p:spPr>
          <a:xfrm>
            <a:off x="2340528" y="1118218"/>
            <a:ext cx="8089348" cy="5377562"/>
          </a:xfrm>
          <a:prstGeom prst="rect">
            <a:avLst/>
          </a:prstGeom>
        </p:spPr>
      </p:pic>
    </p:spTree>
    <p:extLst>
      <p:ext uri="{BB962C8B-B14F-4D97-AF65-F5344CB8AC3E}">
        <p14:creationId xmlns:p14="http://schemas.microsoft.com/office/powerpoint/2010/main" val="256746049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E4345-4B36-4B40-81BF-2F1751CB0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50D64-43FC-A094-F34F-B6C8E11C582E}"/>
              </a:ext>
            </a:extLst>
          </p:cNvPr>
          <p:cNvSpPr>
            <a:spLocks noGrp="1"/>
          </p:cNvSpPr>
          <p:nvPr>
            <p:ph type="title"/>
          </p:nvPr>
        </p:nvSpPr>
        <p:spPr/>
        <p:txBody>
          <a:bodyPr>
            <a:normAutofit fontScale="90000"/>
          </a:bodyPr>
          <a:lstStyle/>
          <a:p>
            <a:r>
              <a:rPr lang="en-GB"/>
              <a:t>Different Types of Safety Culture</a:t>
            </a:r>
          </a:p>
        </p:txBody>
      </p:sp>
      <p:pic>
        <p:nvPicPr>
          <p:cNvPr id="3" name="Picture 2">
            <a:extLst>
              <a:ext uri="{FF2B5EF4-FFF2-40B4-BE49-F238E27FC236}">
                <a16:creationId xmlns:a16="http://schemas.microsoft.com/office/drawing/2014/main" id="{6F72AC27-96DE-A061-FEB2-2B67323D03BB}"/>
              </a:ext>
            </a:extLst>
          </p:cNvPr>
          <p:cNvPicPr>
            <a:picLocks noChangeAspect="1"/>
          </p:cNvPicPr>
          <p:nvPr/>
        </p:nvPicPr>
        <p:blipFill>
          <a:blip r:embed="rId3"/>
          <a:stretch>
            <a:fillRect/>
          </a:stretch>
        </p:blipFill>
        <p:spPr>
          <a:xfrm>
            <a:off x="4135272" y="1125099"/>
            <a:ext cx="7697337" cy="5478210"/>
          </a:xfrm>
          <a:prstGeom prst="rect">
            <a:avLst/>
          </a:prstGeom>
        </p:spPr>
      </p:pic>
      <p:sp>
        <p:nvSpPr>
          <p:cNvPr id="4" name="TextBox 3">
            <a:extLst>
              <a:ext uri="{FF2B5EF4-FFF2-40B4-BE49-F238E27FC236}">
                <a16:creationId xmlns:a16="http://schemas.microsoft.com/office/drawing/2014/main" id="{17175B95-0CD9-9E88-DC45-E2EE0A41E363}"/>
              </a:ext>
            </a:extLst>
          </p:cNvPr>
          <p:cNvSpPr txBox="1"/>
          <p:nvPr/>
        </p:nvSpPr>
        <p:spPr>
          <a:xfrm>
            <a:off x="542926" y="2450662"/>
            <a:ext cx="4008054" cy="923330"/>
          </a:xfrm>
          <a:prstGeom prst="rect">
            <a:avLst/>
          </a:prstGeom>
          <a:noFill/>
        </p:spPr>
        <p:txBody>
          <a:bodyPr wrap="square">
            <a:spAutoFit/>
          </a:bodyPr>
          <a:lstStyle/>
          <a:p>
            <a:pPr algn="just"/>
            <a:r>
              <a:rPr lang="en-GB" sz="1800">
                <a:ea typeface="+mj-ea"/>
                <a:cs typeface="+mj-cs"/>
              </a:rPr>
              <a:t>Five distinct climates are used to define the stage of an organisation’s Safety &amp; Environmental Culture</a:t>
            </a:r>
          </a:p>
        </p:txBody>
      </p:sp>
    </p:spTree>
    <p:extLst>
      <p:ext uri="{BB962C8B-B14F-4D97-AF65-F5344CB8AC3E}">
        <p14:creationId xmlns:p14="http://schemas.microsoft.com/office/powerpoint/2010/main" val="6741283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3A4E6-6287-7A81-003B-28E20C395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1965E-24C6-5F07-08CD-7BE613B6F2B9}"/>
              </a:ext>
            </a:extLst>
          </p:cNvPr>
          <p:cNvSpPr>
            <a:spLocks noGrp="1"/>
          </p:cNvSpPr>
          <p:nvPr>
            <p:ph type="title"/>
          </p:nvPr>
        </p:nvSpPr>
        <p:spPr/>
        <p:txBody>
          <a:bodyPr>
            <a:normAutofit fontScale="90000"/>
          </a:bodyPr>
          <a:lstStyle/>
          <a:p>
            <a:r>
              <a:rPr lang="en-US"/>
              <a:t>DA </a:t>
            </a:r>
            <a:r>
              <a:rPr lang="en-US" err="1"/>
              <a:t>FAiR</a:t>
            </a:r>
            <a:r>
              <a:rPr lang="en-US"/>
              <a:t> II </a:t>
            </a:r>
            <a:r>
              <a:rPr lang="en-US" err="1"/>
              <a:t>Behavioural</a:t>
            </a:r>
            <a:r>
              <a:rPr lang="en-US"/>
              <a:t> Type Flowchart</a:t>
            </a:r>
            <a:endParaRPr lang="en-GB"/>
          </a:p>
        </p:txBody>
      </p:sp>
      <p:pic>
        <p:nvPicPr>
          <p:cNvPr id="3" name="Picture 2">
            <a:extLst>
              <a:ext uri="{FF2B5EF4-FFF2-40B4-BE49-F238E27FC236}">
                <a16:creationId xmlns:a16="http://schemas.microsoft.com/office/drawing/2014/main" id="{6FDFD889-B911-8C02-AFAF-A4B848AF1B1F}"/>
              </a:ext>
            </a:extLst>
          </p:cNvPr>
          <p:cNvPicPr>
            <a:picLocks noChangeAspect="1"/>
          </p:cNvPicPr>
          <p:nvPr/>
        </p:nvPicPr>
        <p:blipFill>
          <a:blip r:embed="rId3"/>
          <a:stretch>
            <a:fillRect/>
          </a:stretch>
        </p:blipFill>
        <p:spPr>
          <a:xfrm>
            <a:off x="2518863" y="1207874"/>
            <a:ext cx="7154273" cy="5020376"/>
          </a:xfrm>
          <a:prstGeom prst="rect">
            <a:avLst/>
          </a:prstGeom>
        </p:spPr>
      </p:pic>
      <p:sp>
        <p:nvSpPr>
          <p:cNvPr id="4" name="Oval 3">
            <a:extLst>
              <a:ext uri="{FF2B5EF4-FFF2-40B4-BE49-F238E27FC236}">
                <a16:creationId xmlns:a16="http://schemas.microsoft.com/office/drawing/2014/main" id="{0DAC685D-6545-D3A3-8513-0F0C5D8727F9}"/>
              </a:ext>
            </a:extLst>
          </p:cNvPr>
          <p:cNvSpPr/>
          <p:nvPr/>
        </p:nvSpPr>
        <p:spPr>
          <a:xfrm>
            <a:off x="3563815" y="5205046"/>
            <a:ext cx="1078523" cy="10232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D5DB21-E6E1-581C-0CEB-8DC75A7D5B52}"/>
              </a:ext>
            </a:extLst>
          </p:cNvPr>
          <p:cNvSpPr/>
          <p:nvPr/>
        </p:nvSpPr>
        <p:spPr>
          <a:xfrm>
            <a:off x="4525107" y="5205046"/>
            <a:ext cx="1078523" cy="10232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3F89BC3-FEFA-BC88-3269-7AF2062D5345}"/>
              </a:ext>
            </a:extLst>
          </p:cNvPr>
          <p:cNvSpPr/>
          <p:nvPr/>
        </p:nvSpPr>
        <p:spPr>
          <a:xfrm>
            <a:off x="2661138" y="4325816"/>
            <a:ext cx="1078523" cy="10232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779D213-CD48-40E2-2B19-F38C9C3C7BB2}"/>
              </a:ext>
            </a:extLst>
          </p:cNvPr>
          <p:cNvSpPr/>
          <p:nvPr/>
        </p:nvSpPr>
        <p:spPr>
          <a:xfrm>
            <a:off x="4079630" y="2781666"/>
            <a:ext cx="1078523" cy="10316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9929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3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D3964-F3C9-9E91-ACD2-052EC8845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62C6F-33BD-ED52-5179-D9DD8676DEDA}"/>
              </a:ext>
            </a:extLst>
          </p:cNvPr>
          <p:cNvSpPr>
            <a:spLocks noGrp="1"/>
          </p:cNvSpPr>
          <p:nvPr>
            <p:ph type="title"/>
          </p:nvPr>
        </p:nvSpPr>
        <p:spPr/>
        <p:txBody>
          <a:bodyPr>
            <a:normAutofit fontScale="90000"/>
          </a:bodyPr>
          <a:lstStyle/>
          <a:p>
            <a:r>
              <a:rPr lang="en-US"/>
              <a:t>DA </a:t>
            </a:r>
            <a:r>
              <a:rPr lang="en-US" err="1"/>
              <a:t>FAiR</a:t>
            </a:r>
            <a:r>
              <a:rPr lang="en-US"/>
              <a:t> II Tests, Interventions and Accountabilities </a:t>
            </a:r>
            <a:endParaRPr lang="en-GB"/>
          </a:p>
        </p:txBody>
      </p:sp>
      <p:pic>
        <p:nvPicPr>
          <p:cNvPr id="3" name="Picture 2">
            <a:extLst>
              <a:ext uri="{FF2B5EF4-FFF2-40B4-BE49-F238E27FC236}">
                <a16:creationId xmlns:a16="http://schemas.microsoft.com/office/drawing/2014/main" id="{5A1BEB14-F4AC-3826-CF11-B6B6C32D3397}"/>
              </a:ext>
            </a:extLst>
          </p:cNvPr>
          <p:cNvPicPr>
            <a:picLocks noChangeAspect="1"/>
          </p:cNvPicPr>
          <p:nvPr/>
        </p:nvPicPr>
        <p:blipFill>
          <a:blip r:embed="rId3"/>
          <a:stretch>
            <a:fillRect/>
          </a:stretch>
        </p:blipFill>
        <p:spPr>
          <a:xfrm>
            <a:off x="406905" y="1187062"/>
            <a:ext cx="11228279" cy="5169288"/>
          </a:xfrm>
          <a:prstGeom prst="rect">
            <a:avLst/>
          </a:prstGeom>
        </p:spPr>
      </p:pic>
      <p:sp>
        <p:nvSpPr>
          <p:cNvPr id="4" name="Footer Placeholder 3">
            <a:extLst>
              <a:ext uri="{FF2B5EF4-FFF2-40B4-BE49-F238E27FC236}">
                <a16:creationId xmlns:a16="http://schemas.microsoft.com/office/drawing/2014/main" id="{EA31F027-3F47-91D4-940C-92E76D821ED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996893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BD19-8BFA-D804-71F6-AE3A2BBCB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1DDEF-7E39-10D4-8082-584F4DD74B02}"/>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93B93030-936E-0CF5-2F8D-F7036F0F1642}"/>
              </a:ext>
            </a:extLst>
          </p:cNvPr>
          <p:cNvPicPr>
            <a:picLocks noChangeAspect="1"/>
          </p:cNvPicPr>
          <p:nvPr/>
        </p:nvPicPr>
        <p:blipFill>
          <a:blip r:embed="rId3"/>
          <a:stretch>
            <a:fillRect/>
          </a:stretch>
        </p:blipFill>
        <p:spPr>
          <a:xfrm>
            <a:off x="0" y="1155590"/>
            <a:ext cx="12192000" cy="5137370"/>
          </a:xfrm>
          <a:prstGeom prst="rect">
            <a:avLst/>
          </a:prstGeom>
        </p:spPr>
      </p:pic>
    </p:spTree>
    <p:extLst>
      <p:ext uri="{BB962C8B-B14F-4D97-AF65-F5344CB8AC3E}">
        <p14:creationId xmlns:p14="http://schemas.microsoft.com/office/powerpoint/2010/main" val="20167866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E9FA-6A50-068B-AE19-E1ECEF932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C347F-4619-9881-53EE-D7B3FC8EBB6A}"/>
              </a:ext>
            </a:extLst>
          </p:cNvPr>
          <p:cNvSpPr>
            <a:spLocks noGrp="1"/>
          </p:cNvSpPr>
          <p:nvPr>
            <p:ph type="title"/>
          </p:nvPr>
        </p:nvSpPr>
        <p:spPr/>
        <p:txBody>
          <a:bodyPr>
            <a:normAutofit fontScale="90000"/>
          </a:bodyPr>
          <a:lstStyle/>
          <a:p>
            <a:r>
              <a:rPr lang="en-GB"/>
              <a:t>Have we done enough?</a:t>
            </a:r>
          </a:p>
        </p:txBody>
      </p:sp>
      <p:pic>
        <p:nvPicPr>
          <p:cNvPr id="3" name="Picture 2">
            <a:extLst>
              <a:ext uri="{FF2B5EF4-FFF2-40B4-BE49-F238E27FC236}">
                <a16:creationId xmlns:a16="http://schemas.microsoft.com/office/drawing/2014/main" id="{791F04C1-65E9-4FB3-85BC-F349AC5B2544}"/>
              </a:ext>
            </a:extLst>
          </p:cNvPr>
          <p:cNvPicPr>
            <a:picLocks noChangeAspect="1"/>
          </p:cNvPicPr>
          <p:nvPr/>
        </p:nvPicPr>
        <p:blipFill>
          <a:blip r:embed="rId3"/>
          <a:stretch>
            <a:fillRect/>
          </a:stretch>
        </p:blipFill>
        <p:spPr>
          <a:xfrm>
            <a:off x="1710620" y="1277938"/>
            <a:ext cx="8770760" cy="4763127"/>
          </a:xfrm>
          <a:prstGeom prst="rect">
            <a:avLst/>
          </a:prstGeom>
        </p:spPr>
      </p:pic>
    </p:spTree>
    <p:extLst>
      <p:ext uri="{BB962C8B-B14F-4D97-AF65-F5344CB8AC3E}">
        <p14:creationId xmlns:p14="http://schemas.microsoft.com/office/powerpoint/2010/main" val="40798885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8A91-A4BF-6A78-136B-D8AB0769F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78526-CC37-CB61-C459-194CAD9E96D2}"/>
              </a:ext>
            </a:extLst>
          </p:cNvPr>
          <p:cNvSpPr>
            <a:spLocks noGrp="1"/>
          </p:cNvSpPr>
          <p:nvPr>
            <p:ph type="title"/>
          </p:nvPr>
        </p:nvSpPr>
        <p:spPr/>
        <p:txBody>
          <a:bodyPr>
            <a:normAutofit fontScale="90000"/>
          </a:bodyPr>
          <a:lstStyle/>
          <a:p>
            <a:r>
              <a:rPr lang="en-GB"/>
              <a:t>Quantitative Assessment (CBA)</a:t>
            </a:r>
          </a:p>
        </p:txBody>
      </p:sp>
      <p:pic>
        <p:nvPicPr>
          <p:cNvPr id="3" name="Graphic 2" descr="Weights Uneven with solid fill">
            <a:extLst>
              <a:ext uri="{FF2B5EF4-FFF2-40B4-BE49-F238E27FC236}">
                <a16:creationId xmlns:a16="http://schemas.microsoft.com/office/drawing/2014/main" id="{ED729373-ABA7-5351-B1B0-C4BED6ECE1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497490" y="1418578"/>
            <a:ext cx="3248026" cy="3248026"/>
          </a:xfrm>
          <a:prstGeom prst="rect">
            <a:avLst/>
          </a:prstGeom>
        </p:spPr>
      </p:pic>
      <p:sp>
        <p:nvSpPr>
          <p:cNvPr id="4" name="TextBox 3">
            <a:extLst>
              <a:ext uri="{FF2B5EF4-FFF2-40B4-BE49-F238E27FC236}">
                <a16:creationId xmlns:a16="http://schemas.microsoft.com/office/drawing/2014/main" id="{1C11D6FA-CA5A-942F-A283-481D76E0E8FD}"/>
              </a:ext>
            </a:extLst>
          </p:cNvPr>
          <p:cNvSpPr txBox="1"/>
          <p:nvPr/>
        </p:nvSpPr>
        <p:spPr>
          <a:xfrm>
            <a:off x="276227" y="1639418"/>
            <a:ext cx="4438650" cy="2215991"/>
          </a:xfrm>
          <a:prstGeom prst="rect">
            <a:avLst/>
          </a:prstGeom>
          <a:noFill/>
        </p:spPr>
        <p:txBody>
          <a:bodyPr wrap="square" rtlCol="0">
            <a:spAutoFit/>
          </a:bodyPr>
          <a:lstStyle/>
          <a:p>
            <a:r>
              <a:rPr lang="en-GB" sz="1400"/>
              <a:t>OPY = Occurrences per Year</a:t>
            </a:r>
          </a:p>
          <a:p>
            <a:r>
              <a:rPr lang="en-GB" sz="1400"/>
              <a:t>VPH = Value of Preventable Harm </a:t>
            </a:r>
          </a:p>
          <a:p>
            <a:r>
              <a:rPr lang="en-GB" sz="1400"/>
              <a:t>L = Length of time used by the analysis</a:t>
            </a:r>
          </a:p>
          <a:p>
            <a:r>
              <a:rPr lang="en-GB" sz="1400"/>
              <a:t>GDF = Gross Disproportion Factor</a:t>
            </a:r>
          </a:p>
          <a:p>
            <a:endParaRPr lang="en-GB"/>
          </a:p>
          <a:p>
            <a:pPr algn="ctr"/>
            <a:r>
              <a:rPr lang="en-GB" sz="2800" b="1"/>
              <a:t>Cost of No Reduction </a:t>
            </a:r>
          </a:p>
          <a:p>
            <a:endParaRPr lang="en-GB"/>
          </a:p>
          <a:p>
            <a:pPr algn="ctr"/>
            <a:r>
              <a:rPr lang="en-GB"/>
              <a:t>OPY x L x VPH x GDF</a:t>
            </a:r>
          </a:p>
        </p:txBody>
      </p:sp>
      <p:sp>
        <p:nvSpPr>
          <p:cNvPr id="5" name="TextBox 4">
            <a:extLst>
              <a:ext uri="{FF2B5EF4-FFF2-40B4-BE49-F238E27FC236}">
                <a16:creationId xmlns:a16="http://schemas.microsoft.com/office/drawing/2014/main" id="{1CFB1960-2B11-F070-236C-BADB3F86D804}"/>
              </a:ext>
            </a:extLst>
          </p:cNvPr>
          <p:cNvSpPr txBox="1"/>
          <p:nvPr/>
        </p:nvSpPr>
        <p:spPr>
          <a:xfrm>
            <a:off x="5265341" y="2833979"/>
            <a:ext cx="6096000" cy="923330"/>
          </a:xfrm>
          <a:prstGeom prst="rect">
            <a:avLst/>
          </a:prstGeom>
          <a:noFill/>
        </p:spPr>
        <p:txBody>
          <a:bodyPr wrap="square">
            <a:spAutoFit/>
          </a:bodyPr>
          <a:lstStyle/>
          <a:p>
            <a:pPr algn="ctr"/>
            <a:r>
              <a:rPr lang="en-GB" sz="1800" b="1"/>
              <a:t>Cost of Reduction </a:t>
            </a:r>
          </a:p>
          <a:p>
            <a:endParaRPr lang="en-GB"/>
          </a:p>
          <a:p>
            <a:pPr algn="ctr"/>
            <a:r>
              <a:rPr lang="en-GB"/>
              <a:t>£250M</a:t>
            </a:r>
          </a:p>
        </p:txBody>
      </p:sp>
      <p:sp>
        <p:nvSpPr>
          <p:cNvPr id="6" name="TextBox 5">
            <a:extLst>
              <a:ext uri="{FF2B5EF4-FFF2-40B4-BE49-F238E27FC236}">
                <a16:creationId xmlns:a16="http://schemas.microsoft.com/office/drawing/2014/main" id="{01FE370E-E5D8-6D1B-CCB3-BFE7098C8945}"/>
              </a:ext>
            </a:extLst>
          </p:cNvPr>
          <p:cNvSpPr txBox="1"/>
          <p:nvPr/>
        </p:nvSpPr>
        <p:spPr>
          <a:xfrm>
            <a:off x="276227" y="4935984"/>
            <a:ext cx="11472950" cy="646331"/>
          </a:xfrm>
          <a:prstGeom prst="rect">
            <a:avLst/>
          </a:prstGeom>
          <a:noFill/>
        </p:spPr>
        <p:txBody>
          <a:bodyPr wrap="square" rtlCol="0">
            <a:spAutoFit/>
          </a:bodyPr>
          <a:lstStyle/>
          <a:p>
            <a:pPr algn="just"/>
            <a:r>
              <a:rPr lang="en-GB"/>
              <a:t>Substituting in values for OPY, L, VPH, GDF given that the probability is currently deemed to be improbable (1E-7) the benefit of option is calculated to be grossly disproportionate to the benefit gained. </a:t>
            </a:r>
          </a:p>
        </p:txBody>
      </p:sp>
    </p:spTree>
    <p:extLst>
      <p:ext uri="{BB962C8B-B14F-4D97-AF65-F5344CB8AC3E}">
        <p14:creationId xmlns:p14="http://schemas.microsoft.com/office/powerpoint/2010/main" val="41539509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B8773-8B99-2C61-1954-1AF1BA69A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836BA-8E4E-99DC-68BE-70C84B47E6E7}"/>
              </a:ext>
            </a:extLst>
          </p:cNvPr>
          <p:cNvSpPr>
            <a:spLocks noGrp="1"/>
          </p:cNvSpPr>
          <p:nvPr>
            <p:ph type="title"/>
          </p:nvPr>
        </p:nvSpPr>
        <p:spPr/>
        <p:txBody>
          <a:bodyPr>
            <a:normAutofit fontScale="90000"/>
          </a:bodyPr>
          <a:lstStyle/>
          <a:p>
            <a:r>
              <a:rPr lang="en-GB"/>
              <a:t>Recommendations to ADH</a:t>
            </a:r>
          </a:p>
        </p:txBody>
      </p:sp>
      <p:pic>
        <p:nvPicPr>
          <p:cNvPr id="3" name="Picture 2">
            <a:extLst>
              <a:ext uri="{FF2B5EF4-FFF2-40B4-BE49-F238E27FC236}">
                <a16:creationId xmlns:a16="http://schemas.microsoft.com/office/drawing/2014/main" id="{F3F6B711-1222-AE06-55C7-30BD4E0836AF}"/>
              </a:ext>
            </a:extLst>
          </p:cNvPr>
          <p:cNvPicPr>
            <a:picLocks noChangeAspect="1"/>
          </p:cNvPicPr>
          <p:nvPr/>
        </p:nvPicPr>
        <p:blipFill>
          <a:blip r:embed="rId3"/>
          <a:stretch>
            <a:fillRect/>
          </a:stretch>
        </p:blipFill>
        <p:spPr>
          <a:xfrm>
            <a:off x="1527857" y="876782"/>
            <a:ext cx="8983886" cy="5517691"/>
          </a:xfrm>
          <a:prstGeom prst="rect">
            <a:avLst/>
          </a:prstGeom>
        </p:spPr>
      </p:pic>
      <p:sp>
        <p:nvSpPr>
          <p:cNvPr id="4" name="TextBox 3">
            <a:extLst>
              <a:ext uri="{FF2B5EF4-FFF2-40B4-BE49-F238E27FC236}">
                <a16:creationId xmlns:a16="http://schemas.microsoft.com/office/drawing/2014/main" id="{E158D125-3D93-F986-2BE8-4B1324B277BC}"/>
              </a:ext>
            </a:extLst>
          </p:cNvPr>
          <p:cNvSpPr txBox="1"/>
          <p:nvPr/>
        </p:nvSpPr>
        <p:spPr>
          <a:xfrm>
            <a:off x="9499613" y="6464809"/>
            <a:ext cx="1493639" cy="276999"/>
          </a:xfrm>
          <a:prstGeom prst="rect">
            <a:avLst/>
          </a:prstGeom>
          <a:noFill/>
        </p:spPr>
        <p:txBody>
          <a:bodyPr wrap="square" rtlCol="0">
            <a:spAutoFit/>
          </a:bodyPr>
          <a:lstStyle/>
          <a:p>
            <a:r>
              <a:rPr lang="en-GB" sz="1200" i="1">
                <a:solidFill>
                  <a:schemeClr val="tx2"/>
                </a:solidFill>
              </a:rPr>
              <a:t>AET Tool 16.E</a:t>
            </a:r>
          </a:p>
        </p:txBody>
      </p:sp>
      <p:sp>
        <p:nvSpPr>
          <p:cNvPr id="5" name="Rectangle: Rounded Corners 4">
            <a:extLst>
              <a:ext uri="{FF2B5EF4-FFF2-40B4-BE49-F238E27FC236}">
                <a16:creationId xmlns:a16="http://schemas.microsoft.com/office/drawing/2014/main" id="{1655FA0B-AD7F-4C4B-1D18-836D9DD3B499}"/>
              </a:ext>
            </a:extLst>
          </p:cNvPr>
          <p:cNvSpPr/>
          <p:nvPr/>
        </p:nvSpPr>
        <p:spPr>
          <a:xfrm>
            <a:off x="7855722" y="4746428"/>
            <a:ext cx="614495" cy="401269"/>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6084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73E4E-5162-C204-70EE-67F26E225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FB3D6-3379-FA35-10C6-2787EF693F4A}"/>
              </a:ext>
            </a:extLst>
          </p:cNvPr>
          <p:cNvSpPr>
            <a:spLocks noGrp="1"/>
          </p:cNvSpPr>
          <p:nvPr>
            <p:ph type="title"/>
          </p:nvPr>
        </p:nvSpPr>
        <p:spPr/>
        <p:txBody>
          <a:bodyPr>
            <a:normAutofit fontScale="90000"/>
          </a:bodyPr>
          <a:lstStyle/>
          <a:p>
            <a:r>
              <a:rPr lang="en-GB"/>
              <a:t>Human Factors Integration</a:t>
            </a:r>
          </a:p>
        </p:txBody>
      </p:sp>
      <p:sp>
        <p:nvSpPr>
          <p:cNvPr id="4" name="TextBox 3">
            <a:extLst>
              <a:ext uri="{FF2B5EF4-FFF2-40B4-BE49-F238E27FC236}">
                <a16:creationId xmlns:a16="http://schemas.microsoft.com/office/drawing/2014/main" id="{03F4B484-3A2C-6C3D-0B04-0F1F41FDF586}"/>
              </a:ext>
            </a:extLst>
          </p:cNvPr>
          <p:cNvSpPr txBox="1"/>
          <p:nvPr/>
        </p:nvSpPr>
        <p:spPr>
          <a:xfrm>
            <a:off x="270788" y="1039813"/>
            <a:ext cx="1638300" cy="2031325"/>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JSP912</a:t>
            </a:r>
          </a:p>
          <a:p>
            <a:r>
              <a:rPr lang="en-GB" b="1">
                <a:solidFill>
                  <a:schemeClr val="tx1"/>
                </a:solidFill>
              </a:rPr>
              <a:t>Part 1</a:t>
            </a: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p:txBody>
      </p:sp>
      <p:sp>
        <p:nvSpPr>
          <p:cNvPr id="5" name="TextBox 4">
            <a:extLst>
              <a:ext uri="{FF2B5EF4-FFF2-40B4-BE49-F238E27FC236}">
                <a16:creationId xmlns:a16="http://schemas.microsoft.com/office/drawing/2014/main" id="{0A9ACA5E-033C-DBF2-AA1A-C0EEC08F3103}"/>
              </a:ext>
            </a:extLst>
          </p:cNvPr>
          <p:cNvSpPr txBox="1"/>
          <p:nvPr/>
        </p:nvSpPr>
        <p:spPr>
          <a:xfrm>
            <a:off x="2099587" y="1039813"/>
            <a:ext cx="8924925" cy="2031325"/>
          </a:xfrm>
          <a:prstGeom prst="rect">
            <a:avLst/>
          </a:prstGeom>
          <a:noFill/>
        </p:spPr>
        <p:txBody>
          <a:bodyPr wrap="square" rtlCol="0">
            <a:spAutoFit/>
          </a:bodyPr>
          <a:lstStyle/>
          <a:p>
            <a:r>
              <a:rPr lang="en-GB"/>
              <a:t>Human Factors (HF) is a scientific and engineering discipline that is concerned with the study of human capabilities and limitations, human interactions with technologies and environments and the application of this knowledge to produces, processes and environments. </a:t>
            </a:r>
          </a:p>
          <a:p>
            <a:endParaRPr lang="en-GB"/>
          </a:p>
          <a:p>
            <a:r>
              <a:rPr lang="en-GB"/>
              <a:t>It is MOD Policy that Human Factor Integration shall be applied to all defence acquisition activities. </a:t>
            </a:r>
          </a:p>
        </p:txBody>
      </p:sp>
      <p:sp>
        <p:nvSpPr>
          <p:cNvPr id="6" name="TextBox 5">
            <a:extLst>
              <a:ext uri="{FF2B5EF4-FFF2-40B4-BE49-F238E27FC236}">
                <a16:creationId xmlns:a16="http://schemas.microsoft.com/office/drawing/2014/main" id="{07605A9D-A434-8E85-BAE2-720C725F0423}"/>
              </a:ext>
            </a:extLst>
          </p:cNvPr>
          <p:cNvSpPr txBox="1"/>
          <p:nvPr/>
        </p:nvSpPr>
        <p:spPr>
          <a:xfrm>
            <a:off x="270788" y="3173413"/>
            <a:ext cx="1638300" cy="3139321"/>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JSP912</a:t>
            </a:r>
          </a:p>
          <a:p>
            <a:r>
              <a:rPr lang="en-GB" b="1">
                <a:solidFill>
                  <a:schemeClr val="tx1"/>
                </a:solidFill>
              </a:rPr>
              <a:t>Part 1</a:t>
            </a: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p:txBody>
      </p:sp>
      <p:pic>
        <p:nvPicPr>
          <p:cNvPr id="7" name="Picture 6">
            <a:extLst>
              <a:ext uri="{FF2B5EF4-FFF2-40B4-BE49-F238E27FC236}">
                <a16:creationId xmlns:a16="http://schemas.microsoft.com/office/drawing/2014/main" id="{A8ECAAD6-2FB0-47F1-2AF7-25949B97BA4B}"/>
              </a:ext>
            </a:extLst>
          </p:cNvPr>
          <p:cNvPicPr>
            <a:picLocks noChangeAspect="1"/>
          </p:cNvPicPr>
          <p:nvPr/>
        </p:nvPicPr>
        <p:blipFill>
          <a:blip r:embed="rId3"/>
          <a:stretch>
            <a:fillRect/>
          </a:stretch>
        </p:blipFill>
        <p:spPr>
          <a:xfrm>
            <a:off x="3275312" y="3173413"/>
            <a:ext cx="5653701" cy="2597150"/>
          </a:xfrm>
          <a:prstGeom prst="rect">
            <a:avLst/>
          </a:prstGeom>
        </p:spPr>
      </p:pic>
    </p:spTree>
    <p:extLst>
      <p:ext uri="{BB962C8B-B14F-4D97-AF65-F5344CB8AC3E}">
        <p14:creationId xmlns:p14="http://schemas.microsoft.com/office/powerpoint/2010/main" val="184368782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4CA5-9D76-C0E9-2651-D1C0CC311B5A}"/>
            </a:ext>
          </a:extLst>
        </p:cNvPr>
        <p:cNvGrpSpPr/>
        <p:nvPr/>
      </p:nvGrpSpPr>
      <p:grpSpPr>
        <a:xfrm>
          <a:off x="0" y="0"/>
          <a:ext cx="0" cy="0"/>
          <a:chOff x="0" y="0"/>
          <a:chExt cx="0" cy="0"/>
        </a:xfrm>
      </p:grpSpPr>
      <p:pic>
        <p:nvPicPr>
          <p:cNvPr id="4" name="Picture 2" descr="The end of an era: RAF Tornado returns from Operations for the last time | Royal  Air Force">
            <a:extLst>
              <a:ext uri="{FF2B5EF4-FFF2-40B4-BE49-F238E27FC236}">
                <a16:creationId xmlns:a16="http://schemas.microsoft.com/office/drawing/2014/main" id="{7DA798EC-C086-CAE6-1413-6FA470ED6A9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7A0059-9086-848D-70BF-53103942B353}"/>
              </a:ext>
            </a:extLst>
          </p:cNvPr>
          <p:cNvSpPr>
            <a:spLocks noGrp="1"/>
          </p:cNvSpPr>
          <p:nvPr>
            <p:ph type="ctrTitle"/>
          </p:nvPr>
        </p:nvSpPr>
        <p:spPr>
          <a:xfrm>
            <a:off x="860841" y="2989444"/>
            <a:ext cx="10470319" cy="879113"/>
          </a:xfrm>
        </p:spPr>
        <p:txBody>
          <a:bodyPr>
            <a:normAutofit fontScale="90000"/>
          </a:bodyPr>
          <a:lstStyle/>
          <a:p>
            <a:pPr algn="ctr"/>
            <a:r>
              <a:rPr lang="en-GB">
                <a:latin typeface="+mn-lt"/>
              </a:rPr>
              <a:t>Any Questions?</a:t>
            </a:r>
          </a:p>
        </p:txBody>
      </p:sp>
    </p:spTree>
    <p:extLst>
      <p:ext uri="{BB962C8B-B14F-4D97-AF65-F5344CB8AC3E}">
        <p14:creationId xmlns:p14="http://schemas.microsoft.com/office/powerpoint/2010/main" val="385564809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B61E-99CD-FFB8-42D7-FB678320F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86BC5-6D0D-E027-07BB-914B59541898}"/>
              </a:ext>
            </a:extLst>
          </p:cNvPr>
          <p:cNvSpPr>
            <a:spLocks noGrp="1"/>
          </p:cNvSpPr>
          <p:nvPr>
            <p:ph type="title"/>
          </p:nvPr>
        </p:nvSpPr>
        <p:spPr/>
        <p:txBody>
          <a:bodyPr>
            <a:normAutofit fontScale="90000"/>
          </a:bodyPr>
          <a:lstStyle/>
          <a:p>
            <a:r>
              <a:rPr lang="en-GB"/>
              <a:t>Human Factors Integration</a:t>
            </a:r>
          </a:p>
        </p:txBody>
      </p:sp>
      <p:sp>
        <p:nvSpPr>
          <p:cNvPr id="3" name="TextBox 2">
            <a:extLst>
              <a:ext uri="{FF2B5EF4-FFF2-40B4-BE49-F238E27FC236}">
                <a16:creationId xmlns:a16="http://schemas.microsoft.com/office/drawing/2014/main" id="{800D94D5-14FB-C7A4-F7D9-8520CD203B10}"/>
              </a:ext>
            </a:extLst>
          </p:cNvPr>
          <p:cNvSpPr txBox="1"/>
          <p:nvPr/>
        </p:nvSpPr>
        <p:spPr>
          <a:xfrm>
            <a:off x="270788" y="1069301"/>
            <a:ext cx="1638300" cy="2031325"/>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JSP912</a:t>
            </a:r>
          </a:p>
          <a:p>
            <a:r>
              <a:rPr lang="en-GB" b="1">
                <a:solidFill>
                  <a:schemeClr val="tx1"/>
                </a:solidFill>
              </a:rPr>
              <a:t>Part 1</a:t>
            </a: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p:txBody>
      </p:sp>
      <p:sp>
        <p:nvSpPr>
          <p:cNvPr id="4" name="TextBox 3">
            <a:extLst>
              <a:ext uri="{FF2B5EF4-FFF2-40B4-BE49-F238E27FC236}">
                <a16:creationId xmlns:a16="http://schemas.microsoft.com/office/drawing/2014/main" id="{7FB8F4CC-1338-B1C9-64E3-FEEBD83E8632}"/>
              </a:ext>
            </a:extLst>
          </p:cNvPr>
          <p:cNvSpPr txBox="1"/>
          <p:nvPr/>
        </p:nvSpPr>
        <p:spPr>
          <a:xfrm>
            <a:off x="2147212" y="1069301"/>
            <a:ext cx="9077325" cy="2031325"/>
          </a:xfrm>
          <a:prstGeom prst="rect">
            <a:avLst/>
          </a:prstGeom>
          <a:noFill/>
        </p:spPr>
        <p:txBody>
          <a:bodyPr wrap="square">
            <a:spAutoFit/>
          </a:bodyPr>
          <a:lstStyle/>
          <a:p>
            <a:pPr algn="just"/>
            <a:r>
              <a:rPr lang="en-GB"/>
              <a:t>The Delivery Team Leader (DT Leader) shall have prime responsibility for ensuring that HFI is successfully managed in a project, and that satisfactory HFI outcomes are achieved. </a:t>
            </a:r>
          </a:p>
          <a:p>
            <a:pPr algn="just"/>
            <a:endParaRPr lang="en-GB"/>
          </a:p>
          <a:p>
            <a:pPr algn="just"/>
            <a:r>
              <a:rPr lang="en-GB"/>
              <a:t>The DT Leader shall ensure that MOD Staff who undertake HFI management activities are provided with sufficient and suitable information and training to enable them to undertake their responsibilities. </a:t>
            </a:r>
          </a:p>
        </p:txBody>
      </p:sp>
      <p:sp>
        <p:nvSpPr>
          <p:cNvPr id="6" name="TextBox 5">
            <a:extLst>
              <a:ext uri="{FF2B5EF4-FFF2-40B4-BE49-F238E27FC236}">
                <a16:creationId xmlns:a16="http://schemas.microsoft.com/office/drawing/2014/main" id="{F64CCF83-9851-6251-E609-C3B39B229905}"/>
              </a:ext>
            </a:extLst>
          </p:cNvPr>
          <p:cNvSpPr txBox="1"/>
          <p:nvPr/>
        </p:nvSpPr>
        <p:spPr>
          <a:xfrm>
            <a:off x="270788" y="3273751"/>
            <a:ext cx="1638300" cy="2862322"/>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JSP912</a:t>
            </a:r>
          </a:p>
          <a:p>
            <a:r>
              <a:rPr lang="en-GB" b="1">
                <a:solidFill>
                  <a:schemeClr val="tx1"/>
                </a:solidFill>
              </a:rPr>
              <a:t>Part 2</a:t>
            </a: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p:txBody>
      </p:sp>
      <p:pic>
        <p:nvPicPr>
          <p:cNvPr id="8" name="Picture 7">
            <a:extLst>
              <a:ext uri="{FF2B5EF4-FFF2-40B4-BE49-F238E27FC236}">
                <a16:creationId xmlns:a16="http://schemas.microsoft.com/office/drawing/2014/main" id="{E79969A9-50C7-7C94-72B8-8F58908856AF}"/>
              </a:ext>
            </a:extLst>
          </p:cNvPr>
          <p:cNvPicPr>
            <a:picLocks noChangeAspect="1"/>
          </p:cNvPicPr>
          <p:nvPr/>
        </p:nvPicPr>
        <p:blipFill>
          <a:blip r:embed="rId3"/>
          <a:stretch>
            <a:fillRect/>
          </a:stretch>
        </p:blipFill>
        <p:spPr>
          <a:xfrm>
            <a:off x="4119286" y="3273751"/>
            <a:ext cx="4906076" cy="2648099"/>
          </a:xfrm>
          <a:prstGeom prst="rect">
            <a:avLst/>
          </a:prstGeom>
        </p:spPr>
      </p:pic>
    </p:spTree>
    <p:extLst>
      <p:ext uri="{BB962C8B-B14F-4D97-AF65-F5344CB8AC3E}">
        <p14:creationId xmlns:p14="http://schemas.microsoft.com/office/powerpoint/2010/main" val="27480333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4F156-F76B-9614-6313-7BA6B3D91F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99C434-DD86-64BE-1DED-CE21856E68A8}"/>
              </a:ext>
            </a:extLst>
          </p:cNvPr>
          <p:cNvSpPr/>
          <p:nvPr/>
        </p:nvSpPr>
        <p:spPr>
          <a:xfrm>
            <a:off x="0" y="1"/>
            <a:ext cx="12192000" cy="5734050"/>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8DB6480-3AD9-881E-AB1D-528F5DDF7B19}"/>
              </a:ext>
            </a:extLst>
          </p:cNvPr>
          <p:cNvPicPr>
            <a:picLocks noChangeAspect="1"/>
          </p:cNvPicPr>
          <p:nvPr/>
        </p:nvPicPr>
        <p:blipFill>
          <a:blip r:embed="rId3"/>
          <a:stretch>
            <a:fillRect/>
          </a:stretch>
        </p:blipFill>
        <p:spPr>
          <a:xfrm>
            <a:off x="2127655" y="238599"/>
            <a:ext cx="9492846" cy="5363812"/>
          </a:xfrm>
          <a:prstGeom prst="rect">
            <a:avLst/>
          </a:prstGeom>
        </p:spPr>
      </p:pic>
      <p:sp>
        <p:nvSpPr>
          <p:cNvPr id="4" name="TextBox 3">
            <a:extLst>
              <a:ext uri="{FF2B5EF4-FFF2-40B4-BE49-F238E27FC236}">
                <a16:creationId xmlns:a16="http://schemas.microsoft.com/office/drawing/2014/main" id="{A3A6CFD7-8AF2-D70A-87BF-D4A0330A2AF5}"/>
              </a:ext>
            </a:extLst>
          </p:cNvPr>
          <p:cNvSpPr txBox="1"/>
          <p:nvPr/>
        </p:nvSpPr>
        <p:spPr>
          <a:xfrm>
            <a:off x="274233" y="247099"/>
            <a:ext cx="1579189" cy="5355312"/>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b="1">
                <a:solidFill>
                  <a:schemeClr val="tx1"/>
                </a:solidFill>
              </a:rPr>
              <a:t>JSP912</a:t>
            </a:r>
          </a:p>
          <a:p>
            <a:r>
              <a:rPr lang="en-GB" b="1">
                <a:solidFill>
                  <a:schemeClr val="tx1"/>
                </a:solidFill>
              </a:rPr>
              <a:t>Part 2</a:t>
            </a: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a:p>
            <a:endParaRPr lang="en-GB" b="1">
              <a:solidFill>
                <a:schemeClr val="tx1"/>
              </a:solidFill>
            </a:endParaRPr>
          </a:p>
        </p:txBody>
      </p:sp>
    </p:spTree>
    <p:extLst>
      <p:ext uri="{BB962C8B-B14F-4D97-AF65-F5344CB8AC3E}">
        <p14:creationId xmlns:p14="http://schemas.microsoft.com/office/powerpoint/2010/main" val="343002832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C87B-2DD0-F307-2111-E57470237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C0D75-187A-523D-2143-733F3FE13547}"/>
              </a:ext>
            </a:extLst>
          </p:cNvPr>
          <p:cNvSpPr>
            <a:spLocks noGrp="1"/>
          </p:cNvSpPr>
          <p:nvPr>
            <p:ph type="title"/>
          </p:nvPr>
        </p:nvSpPr>
        <p:spPr/>
        <p:txBody>
          <a:bodyPr>
            <a:normAutofit fontScale="90000"/>
          </a:bodyPr>
          <a:lstStyle/>
          <a:p>
            <a:endParaRPr lang="en-GB"/>
          </a:p>
        </p:txBody>
      </p:sp>
      <p:sp>
        <p:nvSpPr>
          <p:cNvPr id="3" name="Rectangle 2">
            <a:extLst>
              <a:ext uri="{FF2B5EF4-FFF2-40B4-BE49-F238E27FC236}">
                <a16:creationId xmlns:a16="http://schemas.microsoft.com/office/drawing/2014/main" id="{9E93089E-4986-DA97-F242-387535EE6342}"/>
              </a:ext>
            </a:extLst>
          </p:cNvPr>
          <p:cNvSpPr/>
          <p:nvPr/>
        </p:nvSpPr>
        <p:spPr>
          <a:xfrm>
            <a:off x="4740166" y="924910"/>
            <a:ext cx="4761186" cy="3384331"/>
          </a:xfrm>
          <a:prstGeom prst="rect">
            <a:avLst/>
          </a:prstGeom>
          <a:solidFill>
            <a:srgbClr val="C9DCF4"/>
          </a:solidFill>
          <a:ln>
            <a:solidFill>
              <a:srgbClr val="C9DC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E78E4D0-0F47-2369-14D2-E5328C8F5DB1}"/>
              </a:ext>
            </a:extLst>
          </p:cNvPr>
          <p:cNvPicPr>
            <a:picLocks noChangeAspect="1"/>
          </p:cNvPicPr>
          <p:nvPr/>
        </p:nvPicPr>
        <p:blipFill>
          <a:blip r:embed="rId3"/>
          <a:stretch>
            <a:fillRect/>
          </a:stretch>
        </p:blipFill>
        <p:spPr>
          <a:xfrm>
            <a:off x="11374" y="0"/>
            <a:ext cx="12180626" cy="6858000"/>
          </a:xfrm>
          <a:prstGeom prst="rect">
            <a:avLst/>
          </a:prstGeom>
        </p:spPr>
      </p:pic>
      <p:sp>
        <p:nvSpPr>
          <p:cNvPr id="5" name="Rectangle 4">
            <a:extLst>
              <a:ext uri="{FF2B5EF4-FFF2-40B4-BE49-F238E27FC236}">
                <a16:creationId xmlns:a16="http://schemas.microsoft.com/office/drawing/2014/main" id="{1F875B84-5C32-21B7-5DB0-17D9EEA2C4EE}"/>
              </a:ext>
            </a:extLst>
          </p:cNvPr>
          <p:cNvSpPr/>
          <p:nvPr/>
        </p:nvSpPr>
        <p:spPr>
          <a:xfrm>
            <a:off x="4740166" y="924910"/>
            <a:ext cx="4761186" cy="3384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screenshot of a computer&#10;&#10;AI-generated content may be incorrect.">
            <a:extLst>
              <a:ext uri="{FF2B5EF4-FFF2-40B4-BE49-F238E27FC236}">
                <a16:creationId xmlns:a16="http://schemas.microsoft.com/office/drawing/2014/main" id="{440CAA9A-D458-93A6-B089-E22356297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166" y="924910"/>
            <a:ext cx="4801599" cy="3398837"/>
          </a:xfrm>
          <a:prstGeom prst="rect">
            <a:avLst/>
          </a:prstGeom>
        </p:spPr>
      </p:pic>
      <p:pic>
        <p:nvPicPr>
          <p:cNvPr id="9" name="Picture 8" descr="A diagram of a company structure&#10;&#10;AI-generated content may be incorrect.">
            <a:extLst>
              <a:ext uri="{FF2B5EF4-FFF2-40B4-BE49-F238E27FC236}">
                <a16:creationId xmlns:a16="http://schemas.microsoft.com/office/drawing/2014/main" id="{5643A7D3-4C8F-ADDF-1E4E-A1AFF8F66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6965" y="797909"/>
            <a:ext cx="6240365" cy="3525837"/>
          </a:xfrm>
          <a:prstGeom prst="rect">
            <a:avLst/>
          </a:prstGeom>
        </p:spPr>
      </p:pic>
      <p:sp>
        <p:nvSpPr>
          <p:cNvPr id="10" name="Oval 9">
            <a:extLst>
              <a:ext uri="{FF2B5EF4-FFF2-40B4-BE49-F238E27FC236}">
                <a16:creationId xmlns:a16="http://schemas.microsoft.com/office/drawing/2014/main" id="{AF1C3A84-37C4-E8FA-C22D-471C64C523BB}"/>
              </a:ext>
            </a:extLst>
          </p:cNvPr>
          <p:cNvSpPr/>
          <p:nvPr/>
        </p:nvSpPr>
        <p:spPr>
          <a:xfrm>
            <a:off x="3086100" y="5549900"/>
            <a:ext cx="571500" cy="487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40EA35B-D998-0B89-45AE-36910BCC3B5A}"/>
              </a:ext>
            </a:extLst>
          </p:cNvPr>
          <p:cNvSpPr txBox="1"/>
          <p:nvPr/>
        </p:nvSpPr>
        <p:spPr>
          <a:xfrm>
            <a:off x="3746501" y="5286759"/>
            <a:ext cx="1333500" cy="646331"/>
          </a:xfrm>
          <a:prstGeom prst="rect">
            <a:avLst/>
          </a:prstGeom>
          <a:noFill/>
        </p:spPr>
        <p:txBody>
          <a:bodyPr wrap="square" rtlCol="0">
            <a:spAutoFit/>
          </a:bodyPr>
          <a:lstStyle/>
          <a:p>
            <a:r>
              <a:rPr lang="en-GB"/>
              <a:t>Human Factors</a:t>
            </a:r>
          </a:p>
        </p:txBody>
      </p:sp>
    </p:spTree>
    <p:extLst>
      <p:ext uri="{BB962C8B-B14F-4D97-AF65-F5344CB8AC3E}">
        <p14:creationId xmlns:p14="http://schemas.microsoft.com/office/powerpoint/2010/main" val="412495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D1AE5-F424-53B4-DF78-475A7A873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99013-FE40-0909-7D69-79CE01B10331}"/>
              </a:ext>
            </a:extLst>
          </p:cNvPr>
          <p:cNvSpPr>
            <a:spLocks noGrp="1"/>
          </p:cNvSpPr>
          <p:nvPr>
            <p:ph type="title"/>
          </p:nvPr>
        </p:nvSpPr>
        <p:spPr/>
        <p:txBody>
          <a:bodyPr>
            <a:normAutofit fontScale="90000"/>
          </a:bodyPr>
          <a:lstStyle/>
          <a:p>
            <a:endParaRPr lang="en-GB"/>
          </a:p>
        </p:txBody>
      </p:sp>
      <p:pic>
        <p:nvPicPr>
          <p:cNvPr id="3" name="Picture 2" descr="A group of electronic components&#10;&#10;AI-generated content may be incorrect.">
            <a:extLst>
              <a:ext uri="{FF2B5EF4-FFF2-40B4-BE49-F238E27FC236}">
                <a16:creationId xmlns:a16="http://schemas.microsoft.com/office/drawing/2014/main" id="{64075AC1-8555-6BE2-2F4B-DF9DDE301B51}"/>
              </a:ext>
            </a:extLst>
          </p:cNvPr>
          <p:cNvPicPr>
            <a:picLocks noChangeAspect="1"/>
          </p:cNvPicPr>
          <p:nvPr/>
        </p:nvPicPr>
        <p:blipFill>
          <a:blip r:embed="rId3"/>
          <a:stretch>
            <a:fillRect/>
          </a:stretch>
        </p:blipFill>
        <p:spPr>
          <a:xfrm>
            <a:off x="2130085" y="1185802"/>
            <a:ext cx="8113719" cy="5417507"/>
          </a:xfrm>
          <a:prstGeom prst="rect">
            <a:avLst/>
          </a:prstGeom>
        </p:spPr>
      </p:pic>
      <p:sp>
        <p:nvSpPr>
          <p:cNvPr id="4" name="TextBox 3">
            <a:extLst>
              <a:ext uri="{FF2B5EF4-FFF2-40B4-BE49-F238E27FC236}">
                <a16:creationId xmlns:a16="http://schemas.microsoft.com/office/drawing/2014/main" id="{F5FB70C3-D39F-216D-07D6-72CD2E1B3F0C}"/>
              </a:ext>
            </a:extLst>
          </p:cNvPr>
          <p:cNvSpPr txBox="1"/>
          <p:nvPr/>
        </p:nvSpPr>
        <p:spPr>
          <a:xfrm rot="-1020000">
            <a:off x="380809" y="1289762"/>
            <a:ext cx="4945692" cy="954107"/>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egoe Script"/>
              </a:rPr>
              <a:t>"They're the wrong Capacitors </a:t>
            </a:r>
            <a:r>
              <a:rPr lang="en-GB" sz="2800" err="1">
                <a:latin typeface="Segoe Script"/>
              </a:rPr>
              <a:t>Grommit</a:t>
            </a:r>
            <a:r>
              <a:rPr lang="en-GB" sz="2800">
                <a:latin typeface="Segoe Script"/>
              </a:rPr>
              <a:t>!"</a:t>
            </a:r>
          </a:p>
        </p:txBody>
      </p:sp>
      <p:pic>
        <p:nvPicPr>
          <p:cNvPr id="5" name="Picture 4" descr="A group of men wearing hard hats looking at a blueprint&#10;&#10;AI-generated content may be incorrect.">
            <a:extLst>
              <a:ext uri="{FF2B5EF4-FFF2-40B4-BE49-F238E27FC236}">
                <a16:creationId xmlns:a16="http://schemas.microsoft.com/office/drawing/2014/main" id="{D5EAD7D3-699D-C97B-4CF6-64ADC830505D}"/>
              </a:ext>
            </a:extLst>
          </p:cNvPr>
          <p:cNvPicPr>
            <a:picLocks noChangeAspect="1"/>
          </p:cNvPicPr>
          <p:nvPr/>
        </p:nvPicPr>
        <p:blipFill>
          <a:blip r:embed="rId4"/>
          <a:stretch>
            <a:fillRect/>
          </a:stretch>
        </p:blipFill>
        <p:spPr>
          <a:xfrm>
            <a:off x="2590819" y="2891424"/>
            <a:ext cx="4432088" cy="2954055"/>
          </a:xfrm>
          <a:prstGeom prst="rect">
            <a:avLst/>
          </a:prstGeom>
        </p:spPr>
      </p:pic>
    </p:spTree>
    <p:extLst>
      <p:ext uri="{BB962C8B-B14F-4D97-AF65-F5344CB8AC3E}">
        <p14:creationId xmlns:p14="http://schemas.microsoft.com/office/powerpoint/2010/main" val="15565110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C9968-B555-5648-A0E4-64DF211CC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C4A75-30DA-4EB9-7C92-5783E99F5351}"/>
              </a:ext>
            </a:extLst>
          </p:cNvPr>
          <p:cNvSpPr>
            <a:spLocks noGrp="1"/>
          </p:cNvSpPr>
          <p:nvPr>
            <p:ph type="title"/>
          </p:nvPr>
        </p:nvSpPr>
        <p:spPr/>
        <p:txBody>
          <a:bodyPr>
            <a:normAutofit fontScale="90000"/>
          </a:bodyPr>
          <a:lstStyle/>
          <a:p>
            <a:endParaRPr lang="en-GB"/>
          </a:p>
        </p:txBody>
      </p:sp>
      <p:pic>
        <p:nvPicPr>
          <p:cNvPr id="3" name="Picture 2">
            <a:extLst>
              <a:ext uri="{FF2B5EF4-FFF2-40B4-BE49-F238E27FC236}">
                <a16:creationId xmlns:a16="http://schemas.microsoft.com/office/drawing/2014/main" id="{5595CDA3-F586-1D60-3812-E0FF276A8AC4}"/>
              </a:ext>
            </a:extLst>
          </p:cNvPr>
          <p:cNvPicPr>
            <a:picLocks noChangeAspect="1"/>
          </p:cNvPicPr>
          <p:nvPr/>
        </p:nvPicPr>
        <p:blipFill>
          <a:blip r:embed="rId3"/>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D9D9CDE5-570C-7745-985D-A95481612505}"/>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5512372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AEF01-BC31-65D7-0EBE-3B7812082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1E904-F88F-F79E-A980-7DD5AC8ABC7A}"/>
              </a:ext>
            </a:extLst>
          </p:cNvPr>
          <p:cNvSpPr>
            <a:spLocks noGrp="1"/>
          </p:cNvSpPr>
          <p:nvPr>
            <p:ph type="title"/>
          </p:nvPr>
        </p:nvSpPr>
        <p:spPr/>
        <p:txBody>
          <a:bodyPr>
            <a:normAutofit fontScale="90000"/>
          </a:bodyPr>
          <a:lstStyle/>
          <a:p>
            <a:endParaRPr lang="en-GB"/>
          </a:p>
        </p:txBody>
      </p:sp>
      <p:pic>
        <p:nvPicPr>
          <p:cNvPr id="3" name="Picture 2" descr="A diagram of a system&#10;&#10;AI-generated content may be incorrect.">
            <a:extLst>
              <a:ext uri="{FF2B5EF4-FFF2-40B4-BE49-F238E27FC236}">
                <a16:creationId xmlns:a16="http://schemas.microsoft.com/office/drawing/2014/main" id="{8FAC2761-F43F-988B-C9B1-9C91E5C37F8D}"/>
              </a:ext>
            </a:extLst>
          </p:cNvPr>
          <p:cNvPicPr>
            <a:picLocks noChangeAspect="1"/>
          </p:cNvPicPr>
          <p:nvPr/>
        </p:nvPicPr>
        <p:blipFill>
          <a:blip r:embed="rId3"/>
          <a:stretch>
            <a:fillRect/>
          </a:stretch>
        </p:blipFill>
        <p:spPr>
          <a:xfrm>
            <a:off x="1409700" y="952500"/>
            <a:ext cx="9080937" cy="5751683"/>
          </a:xfrm>
          <a:prstGeom prst="rect">
            <a:avLst/>
          </a:prstGeom>
        </p:spPr>
      </p:pic>
    </p:spTree>
    <p:extLst>
      <p:ext uri="{BB962C8B-B14F-4D97-AF65-F5344CB8AC3E}">
        <p14:creationId xmlns:p14="http://schemas.microsoft.com/office/powerpoint/2010/main" val="43422704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22D4-AEA9-B3F2-6FB7-D65CA9A5F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2624F-4F60-6F18-DF33-B46B8B996A42}"/>
              </a:ext>
            </a:extLst>
          </p:cNvPr>
          <p:cNvSpPr>
            <a:spLocks noGrp="1"/>
          </p:cNvSpPr>
          <p:nvPr>
            <p:ph type="title"/>
          </p:nvPr>
        </p:nvSpPr>
        <p:spPr/>
        <p:txBody>
          <a:bodyPr>
            <a:normAutofit fontScale="90000"/>
          </a:bodyPr>
          <a:lstStyle/>
          <a:p>
            <a:endParaRPr lang="en-GB"/>
          </a:p>
        </p:txBody>
      </p:sp>
      <p:sp>
        <p:nvSpPr>
          <p:cNvPr id="3" name="Title 1">
            <a:extLst>
              <a:ext uri="{FF2B5EF4-FFF2-40B4-BE49-F238E27FC236}">
                <a16:creationId xmlns:a16="http://schemas.microsoft.com/office/drawing/2014/main" id="{A625F57F-6BBE-8610-09C3-DE6979DF66E8}"/>
              </a:ext>
            </a:extLst>
          </p:cNvPr>
          <p:cNvSpPr txBox="1">
            <a:spLocks/>
          </p:cNvSpPr>
          <p:nvPr/>
        </p:nvSpPr>
        <p:spPr>
          <a:xfrm>
            <a:off x="838200" y="36512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r>
              <a:rPr lang="en-GB"/>
              <a:t>DO Advice</a:t>
            </a:r>
          </a:p>
        </p:txBody>
      </p:sp>
      <p:pic>
        <p:nvPicPr>
          <p:cNvPr id="4" name="Picture 3" descr="A person and person with a weird face&#10;&#10;AI-generated content may be incorrect.">
            <a:extLst>
              <a:ext uri="{FF2B5EF4-FFF2-40B4-BE49-F238E27FC236}">
                <a16:creationId xmlns:a16="http://schemas.microsoft.com/office/drawing/2014/main" id="{9AA211FC-9D2A-BC81-0483-F75B2077F24D}"/>
              </a:ext>
            </a:extLst>
          </p:cNvPr>
          <p:cNvPicPr>
            <a:picLocks noChangeAspect="1"/>
          </p:cNvPicPr>
          <p:nvPr/>
        </p:nvPicPr>
        <p:blipFill>
          <a:blip r:embed="rId3"/>
          <a:stretch>
            <a:fillRect/>
          </a:stretch>
        </p:blipFill>
        <p:spPr>
          <a:xfrm>
            <a:off x="38100" y="152400"/>
            <a:ext cx="12115800" cy="6553200"/>
          </a:xfrm>
          <a:prstGeom prst="rect">
            <a:avLst/>
          </a:prstGeom>
        </p:spPr>
      </p:pic>
    </p:spTree>
    <p:extLst>
      <p:ext uri="{BB962C8B-B14F-4D97-AF65-F5344CB8AC3E}">
        <p14:creationId xmlns:p14="http://schemas.microsoft.com/office/powerpoint/2010/main" val="1435593004"/>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1DCC593FFEEC458A67D1811929B19C" ma:contentTypeVersion="8" ma:contentTypeDescription="Create a new document." ma:contentTypeScope="" ma:versionID="e9992b4338e9414777d8c0936ac14ed5">
  <xsd:schema xmlns:xsd="http://www.w3.org/2001/XMLSchema" xmlns:xs="http://www.w3.org/2001/XMLSchema" xmlns:p="http://schemas.microsoft.com/office/2006/metadata/properties" xmlns:ns2="a0c7739c-1424-463b-b443-572130599851" targetNamespace="http://schemas.microsoft.com/office/2006/metadata/properties" ma:root="true" ma:fieldsID="8eccf77bb594ed35decf7aa96621af3f" ns2:_="">
    <xsd:import namespace="a0c7739c-1424-463b-b443-5721305998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7739c-1424-463b-b443-5721305998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jMjFhYzgyYi1hYWE3LTRjOTUtOTg4Zi1jYjNhNTY0MzQyMDQiIG9yaWdpbj0idXNlclNlbGVjdGVkIiAvPjxVc2VyTmFtZT5SLUFDRVxCUk9INDIxNy1SPC9Vc2VyTmFtZT48RGF0ZVRpbWU+MTEvMDYvMjAyNSAwOToyNDowODwvRGF0ZVRpbWU+PExhYmVsU3RyaW5nPlRoaXMgaXRlbSBoYXMgbm8gY2xhc3NpZmljYXRpb248L0xhYmVsU3RyaW5nPjwvaXRlbT48L2xhYmVsSGlzdG9yeT4=</Value>
</WrappedLabelHistor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sisl xmlns:xsd="http://www.w3.org/2001/XMLSchema" xmlns:xsi="http://www.w3.org/2001/XMLSchema-instance" xmlns="http://www.boldonjames.com/2008/01/sie/internal/label" sislVersion="0" policy="c21ac82b-aaa7-4c95-988f-cb3a56434204" origin="userSelected"/>
</file>

<file path=customXml/itemProps1.xml><?xml version="1.0" encoding="utf-8"?>
<ds:datastoreItem xmlns:ds="http://schemas.openxmlformats.org/officeDocument/2006/customXml" ds:itemID="{FD32AB82-5AF3-42C7-A9B8-DA58E3B04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c7739c-1424-463b-b443-572130599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5B06C7-80B7-43DC-8308-B1E383337995}">
  <ds:schemaRefs>
    <ds:schemaRef ds:uri="http://www.boldonjames.com/2016/02/Classifier/internal/wrappedLabelHistory"/>
    <ds:schemaRef ds:uri="http://www.w3.org/2001/XMLSchema"/>
  </ds:schemaRefs>
</ds:datastoreItem>
</file>

<file path=customXml/itemProps3.xml><?xml version="1.0" encoding="utf-8"?>
<ds:datastoreItem xmlns:ds="http://schemas.openxmlformats.org/officeDocument/2006/customXml" ds:itemID="{D7698BCC-638C-4ADA-9D4E-5D8841320E47}">
  <ds:schemaRefs>
    <ds:schemaRef ds:uri="http://schemas.microsoft.com/sharepoint/v3/contenttype/forms"/>
  </ds:schemaRefs>
</ds:datastoreItem>
</file>

<file path=customXml/itemProps4.xml><?xml version="1.0" encoding="utf-8"?>
<ds:datastoreItem xmlns:ds="http://schemas.openxmlformats.org/officeDocument/2006/customXml" ds:itemID="{FBD4FE70-DC9C-4158-BAE7-D8366893E582}">
  <ds:schemaRefs>
    <ds:schemaRef ds:uri="http://purl.org/dc/terms/"/>
    <ds:schemaRef ds:uri="a0c7739c-1424-463b-b443-57213059985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5.xml><?xml version="1.0" encoding="utf-8"?>
<ds:datastoreItem xmlns:ds="http://schemas.openxmlformats.org/officeDocument/2006/customXml" ds:itemID="{F40AAB01-7C0D-4248-90D7-286018C686DE}">
  <ds:schemaRefs>
    <ds:schemaRef ds:uri="http://www.boldonjames.com/2008/01/sie/internal/label"/>
    <ds:schemaRef ds:uri="http://www.w3.org/2001/XMLSchema"/>
  </ds:schemaRefs>
</ds:datastoreItem>
</file>

<file path=docMetadata/LabelInfo.xml><?xml version="1.0" encoding="utf-8"?>
<clbl:labelList xmlns:clbl="http://schemas.microsoft.com/office/2020/mipLabelMetadata">
  <clbl:label id="{188fc77e-108d-431d-8e04-fc2b6be69382}" enabled="1" method="Privileged" siteId="{87d70b0f-5efc-4991-a065-e205bc3db308}" removed="0"/>
  <clbl:label id="{a6efeab1-3a3e-4eab-a613-3756d6c820b6}" enabled="1" method="Privileged" siteId="{cb13b692-6801-4b7b-bc4b-db4c833ee369}" removed="0"/>
</clbl:labelList>
</file>

<file path=docProps/app.xml><?xml version="1.0" encoding="utf-8"?>
<Properties xmlns="http://schemas.openxmlformats.org/officeDocument/2006/extended-properties" xmlns:vt="http://schemas.openxmlformats.org/officeDocument/2006/docPropsVTypes">
  <TotalTime>0</TotalTime>
  <Words>975</Words>
  <Application>Microsoft Office PowerPoint</Application>
  <PresentationFormat>Widescreen</PresentationFormat>
  <Paragraphs>121</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Arial Black</vt:lpstr>
      <vt:lpstr>Calibri</vt:lpstr>
      <vt:lpstr>Segoe Script</vt:lpstr>
      <vt:lpstr>Office Theme</vt:lpstr>
      <vt:lpstr>A Day In The Life Example of a Desk Officer (HF &amp; RTSR) </vt:lpstr>
      <vt:lpstr>Human Factors Integration</vt:lpstr>
      <vt:lpstr>Human Factors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Culture</vt:lpstr>
      <vt:lpstr>Different Types of Safety Culture</vt:lpstr>
      <vt:lpstr>DA FAiR II Behavioural Type Flowchart</vt:lpstr>
      <vt:lpstr>DA FAiR II Tests, Interventions and Accountabilities </vt:lpstr>
      <vt:lpstr>PowerPoint Presentation</vt:lpstr>
      <vt:lpstr>Have we done enough?</vt:lpstr>
      <vt:lpstr>Quantitative Assessment (CBA)</vt:lpstr>
      <vt:lpstr>Recommendations to ADH</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Brohi, Sharjeel Nawaz</cp:lastModifiedBy>
  <cp:revision>16</cp:revision>
  <dcterms:created xsi:type="dcterms:W3CDTF">2025-06-30T08:32:10Z</dcterms:created>
  <dcterms:modified xsi:type="dcterms:W3CDTF">2025-09-12T16:52:35Z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d8a60473-494b-4586-a1bb-b0e663054676_Enabled">
    <vt:lpwstr>true</vt:lpwstr>
  </property>
  <property fmtid="{D5CDD505-2E9C-101B-9397-08002B2CF9AE}" pid="4" name="ContentTypeId">
    <vt:lpwstr>0x0101008E1DCC593FFEEC458A67D1811929B19C</vt:lpwstr>
  </property>
  <property fmtid="{D5CDD505-2E9C-101B-9397-08002B2CF9AE}" pid="5" name="MSIP_Label_d8a60473-494b-4586-a1bb-b0e663054676_ContentBits">
    <vt:lpwstr>0</vt:lpwstr>
  </property>
  <property fmtid="{D5CDD505-2E9C-101B-9397-08002B2CF9AE}" pid="6" name="bjSaver">
    <vt:lpwstr>JyEdXMnOtDhbIUtghMmY27HJcF+AHmRA</vt:lpwstr>
  </property>
  <property fmtid="{D5CDD505-2E9C-101B-9397-08002B2CF9AE}" pid="7" name="docIndexRef">
    <vt:lpwstr>00521418-0f2b-4303-a7ff-8670271f7866</vt:lpwstr>
  </property>
  <property fmtid="{D5CDD505-2E9C-101B-9397-08002B2CF9AE}" pid="8" name="_dlc_DocIdItemGuid">
    <vt:lpwstr>ba54725a-30e4-425c-8259-a3f64b012d98</vt:lpwstr>
  </property>
  <property fmtid="{D5CDD505-2E9C-101B-9397-08002B2CF9AE}" pid="9" name="MSIP_Label_d8a60473-494b-4586-a1bb-b0e663054676_SetDate">
    <vt:lpwstr>2024-09-30T12:41:11Z</vt:lpwstr>
  </property>
  <property fmtid="{D5CDD505-2E9C-101B-9397-08002B2CF9AE}" pid="10" name="MSIP_Label_d8a60473-494b-4586-a1bb-b0e663054676_ActionId">
    <vt:lpwstr>cafbc125-a7f9-45d7-bea3-19bfd97e2411</vt:lpwstr>
  </property>
  <property fmtid="{D5CDD505-2E9C-101B-9397-08002B2CF9AE}" pid="11" name="bjLabelHistoryID">
    <vt:lpwstr>{725B06C7-80B7-43DC-8308-B1E383337995}</vt:lpwstr>
  </property>
  <property fmtid="{D5CDD505-2E9C-101B-9397-08002B2CF9AE}" pid="12" name="MSIP_Label_d8a60473-494b-4586-a1bb-b0e663054676_SiteId">
    <vt:lpwstr>be7760ed-5953-484b-ae95-d0a16dfa09e5</vt:lpwstr>
  </property>
  <property fmtid="{D5CDD505-2E9C-101B-9397-08002B2CF9AE}" pid="13" name="bjDocumentSecurityLabel">
    <vt:lpwstr>This item has no classification</vt:lpwstr>
  </property>
  <property fmtid="{D5CDD505-2E9C-101B-9397-08002B2CF9AE}" pid="14" name="MSIP_Label_d8a60473-494b-4586-a1bb-b0e663054676_Method">
    <vt:lpwstr>Privileged</vt:lpwstr>
  </property>
  <property fmtid="{D5CDD505-2E9C-101B-9397-08002B2CF9AE}" pid="15" name="bjClsUserRVM">
    <vt:lpwstr>[]</vt:lpwstr>
  </property>
  <property fmtid="{D5CDD505-2E9C-101B-9397-08002B2CF9AE}" pid="16" name="MSIP_Label_d8a60473-494b-4586-a1bb-b0e663054676_Name">
    <vt:lpwstr>MOD-1-O-‘UNMARKED’</vt:lpwstr>
  </property>
  <property fmtid="{D5CDD505-2E9C-101B-9397-08002B2CF9AE}" pid="17" name="PrsCurSensLabelID">
    <vt:lpwstr>188fc77e-108d-431d-8e04-fc2b6be69382</vt:lpwstr>
  </property>
  <property fmtid="{D5CDD505-2E9C-101B-9397-08002B2CF9AE}" pid="18" name="DocRiskLevel">
    <vt:lpwstr/>
  </property>
  <property fmtid="{D5CDD505-2E9C-101B-9397-08002B2CF9AE}" pid="19" name="DocRiskLevelWizardText">
    <vt:lpwstr>Public (no marking)</vt:lpwstr>
  </property>
  <property fmtid="{D5CDD505-2E9C-101B-9397-08002B2CF9AE}" pid="20" name="DocRiskLevelWizardMarker">
    <vt:lpwstr/>
  </property>
</Properties>
</file>