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6_D30AD5A5.xml" ContentType="application/vnd.ms-powerpoint.comments+xml"/>
  <Override PartName="/ppt/notesSlides/notesSlide5.xml" ContentType="application/vnd.openxmlformats-officedocument.presentationml.notesSlide+xml"/>
  <Override PartName="/ppt/comments/modernComment_103_56353A82.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3.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1C_5E3ADB2.xml" ContentType="application/vnd.ms-powerpoint.comments+xml"/>
  <Override PartName="/ppt/notesSlides/notesSlide29.xml" ContentType="application/vnd.openxmlformats-officedocument.presentationml.notesSlide+xml"/>
  <Override PartName="/ppt/comments/modernComment_120_146C0B48.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55"/>
  </p:notesMasterIdLst>
  <p:sldIdLst>
    <p:sldId id="256" r:id="rId7"/>
    <p:sldId id="258" r:id="rId8"/>
    <p:sldId id="260" r:id="rId9"/>
    <p:sldId id="278" r:id="rId10"/>
    <p:sldId id="259"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9" r:id="rId29"/>
    <p:sldId id="280" r:id="rId30"/>
    <p:sldId id="281" r:id="rId31"/>
    <p:sldId id="282" r:id="rId32"/>
    <p:sldId id="283" r:id="rId33"/>
    <p:sldId id="284" r:id="rId34"/>
    <p:sldId id="288" r:id="rId35"/>
    <p:sldId id="285" r:id="rId36"/>
    <p:sldId id="286" r:id="rId37"/>
    <p:sldId id="287"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C1BEBAB-1BF1-4DDE-9F2E-4F249F3C7083}">
          <p14:sldIdLst>
            <p14:sldId id="256"/>
            <p14:sldId id="258"/>
          </p14:sldIdLst>
        </p14:section>
        <p14:section name="Roles &amp; Responsibilities" id="{DAEF757F-6B82-4932-9969-C34FF689A71E}">
          <p14:sldIdLst>
            <p14:sldId id="260"/>
            <p14:sldId id="278"/>
            <p14:sldId id="259"/>
            <p14:sldId id="261"/>
            <p14:sldId id="262"/>
            <p14:sldId id="263"/>
            <p14:sldId id="264"/>
            <p14:sldId id="265"/>
            <p14:sldId id="266"/>
            <p14:sldId id="267"/>
            <p14:sldId id="268"/>
            <p14:sldId id="269"/>
            <p14:sldId id="270"/>
            <p14:sldId id="271"/>
            <p14:sldId id="272"/>
            <p14:sldId id="273"/>
            <p14:sldId id="274"/>
            <p14:sldId id="275"/>
            <p14:sldId id="276"/>
            <p14:sldId id="277"/>
            <p14:sldId id="279"/>
          </p14:sldIdLst>
        </p14:section>
        <p14:section name="Delegations (LoE, LoAA, LoAN)" id="{A8EBDB12-0A41-4CB6-8DF2-7CAC98200C6E}">
          <p14:sldIdLst>
            <p14:sldId id="280"/>
            <p14:sldId id="281"/>
            <p14:sldId id="282"/>
            <p14:sldId id="283"/>
            <p14:sldId id="284"/>
            <p14:sldId id="288"/>
            <p14:sldId id="285"/>
            <p14:sldId id="286"/>
            <p14:sldId id="287"/>
          </p14:sldIdLst>
        </p14:section>
        <p14:section name="Interfaces with Non Platform Teams" id="{A9D5D606-2B7A-4DFC-A20F-5D39CC4E732C}">
          <p14:sldIdLst>
            <p14:sldId id="289"/>
            <p14:sldId id="290"/>
            <p14:sldId id="291"/>
            <p14:sldId id="292"/>
            <p14:sldId id="293"/>
            <p14:sldId id="294"/>
            <p14:sldId id="295"/>
          </p14:sldIdLst>
        </p14:section>
        <p14:section name="TAA and the Aviation Duty Holder and their CAM" id="{E0E65ED6-B1B6-4147-9279-514E27C890A7}">
          <p14:sldIdLst>
            <p14:sldId id="296"/>
            <p14:sldId id="297"/>
            <p14:sldId id="298"/>
            <p14:sldId id="299"/>
            <p14:sldId id="300"/>
          </p14:sldIdLst>
        </p14:section>
        <p14:section name="Role of TAA in the RTL Process" id="{89473368-F020-4601-8015-8CBE8F95F779}">
          <p14:sldIdLst>
            <p14:sldId id="301"/>
            <p14:sldId id="302"/>
            <p14:sldId id="303"/>
            <p14:sldId id="3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01FE18-3C79-893B-64BB-1A1D4E2B5BCE}" name="Stainthorpe, Martin" initials="SM" userId="S::martin.stainthorpe@atkinsrealis.com::b6220e26-60f1-47fb-895a-d9e9ec9aa531" providerId="AD"/>
  <p188:author id="{EC756241-8EC8-E8EE-EF54-AA506325B05B}" name="Brohi, Sharjeel Nawaz" initials="SB" userId="S::SharjeelNawaz.Brohi@atkinsrealis.com::c17f4eba-0ef6-416f-a5bd-a46c434d083b" providerId="AD"/>
  <p188:author id="{67AE1BC4-BDFF-D664-C2A4-2FE1C8409FD5}" name="Stainthorpe, Martin" initials="MS" userId="S::Martin.Stainthorpe@atkinsrealis.com::b6220e26-60f1-47fb-895a-d9e9ec9aa531" providerId="AD"/>
  <p188:author id="{2D350CD2-0F2F-23ED-B7DC-5D332B98F969}" name="Stainthorpe, Martin" initials="MS" userId="S::Martin.Stainthorpe@ATKINSREALIS.UK::8ea35394-13ee-458e-8bca-7958a89dc8b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9DCF4"/>
    <a:srgbClr val="CADCF4"/>
    <a:srgbClr val="56358E"/>
    <a:srgbClr val="C9DBF3"/>
    <a:srgbClr val="CBDBF5"/>
    <a:srgbClr val="C5B6E1"/>
    <a:srgbClr val="7030A0"/>
    <a:srgbClr val="EDEDED"/>
    <a:srgbClr val="003478"/>
    <a:srgbClr val="5073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customXml" Target="../customXml/item5.xml"/><Relationship Id="rId61"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inthorpe, Martin" userId="S::martin.stainthorpe@atkinsrealis.com::b6220e26-60f1-47fb-895a-d9e9ec9aa531" providerId="AD" clId="Web-{4C983B71-B941-B65B-9B50-2B8FB2BE2BEE}"/>
    <pc:docChg chg="modSld">
      <pc:chgData name="Stainthorpe, Martin" userId="S::martin.stainthorpe@atkinsrealis.com::b6220e26-60f1-47fb-895a-d9e9ec9aa531" providerId="AD" clId="Web-{4C983B71-B941-B65B-9B50-2B8FB2BE2BEE}" dt="2025-09-11T09:12:31.921" v="3" actId="20577"/>
      <pc:docMkLst>
        <pc:docMk/>
      </pc:docMkLst>
      <pc:sldChg chg="delSp">
        <pc:chgData name="Stainthorpe, Martin" userId="S::martin.stainthorpe@atkinsrealis.com::b6220e26-60f1-47fb-895a-d9e9ec9aa531" providerId="AD" clId="Web-{4C983B71-B941-B65B-9B50-2B8FB2BE2BEE}" dt="2025-09-11T09:07:38.937" v="1"/>
        <pc:sldMkLst>
          <pc:docMk/>
          <pc:sldMk cId="2304819452" sldId="274"/>
        </pc:sldMkLst>
      </pc:sldChg>
      <pc:sldChg chg="modSp">
        <pc:chgData name="Stainthorpe, Martin" userId="S::martin.stainthorpe@atkinsrealis.com::b6220e26-60f1-47fb-895a-d9e9ec9aa531" providerId="AD" clId="Web-{4C983B71-B941-B65B-9B50-2B8FB2BE2BEE}" dt="2025-09-11T09:12:31.921" v="3" actId="20577"/>
        <pc:sldMkLst>
          <pc:docMk/>
          <pc:sldMk cId="2562395466" sldId="295"/>
        </pc:sldMkLst>
        <pc:spChg chg="mod">
          <ac:chgData name="Stainthorpe, Martin" userId="S::martin.stainthorpe@atkinsrealis.com::b6220e26-60f1-47fb-895a-d9e9ec9aa531" providerId="AD" clId="Web-{4C983B71-B941-B65B-9B50-2B8FB2BE2BEE}" dt="2025-09-11T09:12:31.921" v="3" actId="20577"/>
          <ac:spMkLst>
            <pc:docMk/>
            <pc:sldMk cId="2562395466" sldId="295"/>
            <ac:spMk id="9" creationId="{1D7A6D02-7209-0064-D890-54CE4496079D}"/>
          </ac:spMkLst>
        </pc:spChg>
      </pc:sldChg>
    </pc:docChg>
  </pc:docChgLst>
  <pc:docChgLst>
    <pc:chgData name="Stainthorpe, Martin" userId="b6220e26-60f1-47fb-895a-d9e9ec9aa531" providerId="ADAL" clId="{9D97BBBA-7655-43E4-AF53-26C18754B1D5}"/>
    <pc:docChg chg="custSel modSld">
      <pc:chgData name="Stainthorpe, Martin" userId="b6220e26-60f1-47fb-895a-d9e9ec9aa531" providerId="ADAL" clId="{9D97BBBA-7655-43E4-AF53-26C18754B1D5}" dt="2025-06-29T14:18:21.501" v="580" actId="1035"/>
      <pc:docMkLst>
        <pc:docMk/>
      </pc:docMkLst>
      <pc:sldChg chg="modNotes">
        <pc:chgData name="Stainthorpe, Martin" userId="b6220e26-60f1-47fb-895a-d9e9ec9aa531" providerId="ADAL" clId="{9D97BBBA-7655-43E4-AF53-26C18754B1D5}" dt="2025-06-29T14:08:03.780" v="42" actId="20577"/>
        <pc:sldMkLst>
          <pc:docMk/>
          <pc:sldMk cId="4028165721" sldId="266"/>
        </pc:sldMkLst>
      </pc:sldChg>
      <pc:sldChg chg="modNotes">
        <pc:chgData name="Stainthorpe, Martin" userId="b6220e26-60f1-47fb-895a-d9e9ec9aa531" providerId="ADAL" clId="{9D97BBBA-7655-43E4-AF53-26C18754B1D5}" dt="2025-06-29T14:14:11.093" v="439" actId="14100"/>
        <pc:sldMkLst>
          <pc:docMk/>
          <pc:sldMk cId="2939057002" sldId="269"/>
        </pc:sldMkLst>
      </pc:sldChg>
      <pc:sldChg chg="modNotes">
        <pc:chgData name="Stainthorpe, Martin" userId="b6220e26-60f1-47fb-895a-d9e9ec9aa531" providerId="ADAL" clId="{9D97BBBA-7655-43E4-AF53-26C18754B1D5}" dt="2025-06-29T14:18:21.501" v="580" actId="1035"/>
        <pc:sldMkLst>
          <pc:docMk/>
          <pc:sldMk cId="745270451" sldId="272"/>
        </pc:sldMkLst>
      </pc:sldChg>
      <pc:sldChg chg="modNotes">
        <pc:chgData name="Stainthorpe, Martin" userId="b6220e26-60f1-47fb-895a-d9e9ec9aa531" providerId="ADAL" clId="{9D97BBBA-7655-43E4-AF53-26C18754B1D5}" dt="2025-06-29T14:15:50.694" v="575" actId="20577"/>
        <pc:sldMkLst>
          <pc:docMk/>
          <pc:sldMk cId="2304819452" sldId="274"/>
        </pc:sldMkLst>
      </pc:sldChg>
      <pc:sldChg chg="modTransition">
        <pc:chgData name="Stainthorpe, Martin" userId="b6220e26-60f1-47fb-895a-d9e9ec9aa531" providerId="ADAL" clId="{9D97BBBA-7655-43E4-AF53-26C18754B1D5}" dt="2025-06-29T14:17:11.327" v="576"/>
        <pc:sldMkLst>
          <pc:docMk/>
          <pc:sldMk cId="824396350" sldId="276"/>
        </pc:sldMkLst>
      </pc:sldChg>
      <pc:sldChg chg="addSp delSp modSp mod modAnim">
        <pc:chgData name="Stainthorpe, Martin" userId="b6220e26-60f1-47fb-895a-d9e9ec9aa531" providerId="ADAL" clId="{9D97BBBA-7655-43E4-AF53-26C18754B1D5}" dt="2025-06-29T12:37:02.032" v="18" actId="478"/>
        <pc:sldMkLst>
          <pc:docMk/>
          <pc:sldMk cId="1785201044" sldId="281"/>
        </pc:sldMkLst>
      </pc:sldChg>
      <pc:sldChg chg="delSp modSp mod modAnim">
        <pc:chgData name="Stainthorpe, Martin" userId="b6220e26-60f1-47fb-895a-d9e9ec9aa531" providerId="ADAL" clId="{9D97BBBA-7655-43E4-AF53-26C18754B1D5}" dt="2025-06-29T12:36:56.891" v="17" actId="20577"/>
        <pc:sldMkLst>
          <pc:docMk/>
          <pc:sldMk cId="112532593" sldId="283"/>
        </pc:sldMkLst>
      </pc:sldChg>
      <pc:sldChg chg="modSp mod modAnim">
        <pc:chgData name="Stainthorpe, Martin" userId="b6220e26-60f1-47fb-895a-d9e9ec9aa531" providerId="ADAL" clId="{9D97BBBA-7655-43E4-AF53-26C18754B1D5}" dt="2025-06-29T12:37:58.745" v="24" actId="20577"/>
        <pc:sldMkLst>
          <pc:docMk/>
          <pc:sldMk cId="342625096" sldId="288"/>
        </pc:sldMkLst>
      </pc:sldChg>
      <pc:sldChg chg="modSp">
        <pc:chgData name="Stainthorpe, Martin" userId="b6220e26-60f1-47fb-895a-d9e9ec9aa531" providerId="ADAL" clId="{9D97BBBA-7655-43E4-AF53-26C18754B1D5}" dt="2025-06-29T12:38:28.313" v="26" actId="20577"/>
        <pc:sldMkLst>
          <pc:docMk/>
          <pc:sldMk cId="3050534767" sldId="292"/>
        </pc:sldMkLst>
      </pc:sldChg>
    </pc:docChg>
  </pc:docChgLst>
  <pc:docChgLst>
    <pc:chgData name="Stainthorpe, Martin" userId="b6220e26-60f1-47fb-895a-d9e9ec9aa531" providerId="ADAL" clId="{E73F1CE0-42D7-4977-BE8A-19BACF150D46}"/>
    <pc:docChg chg="modSld">
      <pc:chgData name="Stainthorpe, Martin" userId="b6220e26-60f1-47fb-895a-d9e9ec9aa531" providerId="ADAL" clId="{E73F1CE0-42D7-4977-BE8A-19BACF150D46}" dt="2025-06-27T08:34:53.222" v="79"/>
      <pc:docMkLst>
        <pc:docMk/>
      </pc:docMkLst>
      <pc:sldChg chg="modTransition">
        <pc:chgData name="Stainthorpe, Martin" userId="b6220e26-60f1-47fb-895a-d9e9ec9aa531" providerId="ADAL" clId="{E73F1CE0-42D7-4977-BE8A-19BACF150D46}" dt="2025-06-27T08:21:22.893" v="0"/>
        <pc:sldMkLst>
          <pc:docMk/>
          <pc:sldMk cId="1375295260" sldId="258"/>
        </pc:sldMkLst>
      </pc:sldChg>
      <pc:sldChg chg="modTransition">
        <pc:chgData name="Stainthorpe, Martin" userId="b6220e26-60f1-47fb-895a-d9e9ec9aa531" providerId="ADAL" clId="{E73F1CE0-42D7-4977-BE8A-19BACF150D46}" dt="2025-06-27T08:22:03.148" v="2"/>
        <pc:sldMkLst>
          <pc:docMk/>
          <pc:sldMk cId="1446328962" sldId="259"/>
        </pc:sldMkLst>
      </pc:sldChg>
      <pc:sldChg chg="modTransition">
        <pc:chgData name="Stainthorpe, Martin" userId="b6220e26-60f1-47fb-895a-d9e9ec9aa531" providerId="ADAL" clId="{E73F1CE0-42D7-4977-BE8A-19BACF150D46}" dt="2025-06-27T08:21:28.096" v="1"/>
        <pc:sldMkLst>
          <pc:docMk/>
          <pc:sldMk cId="2765543184" sldId="260"/>
        </pc:sldMkLst>
      </pc:sldChg>
      <pc:sldChg chg="modTransition">
        <pc:chgData name="Stainthorpe, Martin" userId="b6220e26-60f1-47fb-895a-d9e9ec9aa531" providerId="ADAL" clId="{E73F1CE0-42D7-4977-BE8A-19BACF150D46}" dt="2025-06-27T08:22:11.751" v="3"/>
        <pc:sldMkLst>
          <pc:docMk/>
          <pc:sldMk cId="1465183298" sldId="261"/>
        </pc:sldMkLst>
      </pc:sldChg>
      <pc:sldChg chg="modTransition">
        <pc:chgData name="Stainthorpe, Martin" userId="b6220e26-60f1-47fb-895a-d9e9ec9aa531" providerId="ADAL" clId="{E73F1CE0-42D7-4977-BE8A-19BACF150D46}" dt="2025-06-27T08:25:27.622" v="21"/>
        <pc:sldMkLst>
          <pc:docMk/>
          <pc:sldMk cId="7641135" sldId="263"/>
        </pc:sldMkLst>
      </pc:sldChg>
      <pc:sldChg chg="modTransition">
        <pc:chgData name="Stainthorpe, Martin" userId="b6220e26-60f1-47fb-895a-d9e9ec9aa531" providerId="ADAL" clId="{E73F1CE0-42D7-4977-BE8A-19BACF150D46}" dt="2025-06-27T08:25:31.687" v="23"/>
        <pc:sldMkLst>
          <pc:docMk/>
          <pc:sldMk cId="2655937938" sldId="264"/>
        </pc:sldMkLst>
      </pc:sldChg>
      <pc:sldChg chg="modTransition">
        <pc:chgData name="Stainthorpe, Martin" userId="b6220e26-60f1-47fb-895a-d9e9ec9aa531" providerId="ADAL" clId="{E73F1CE0-42D7-4977-BE8A-19BACF150D46}" dt="2025-06-27T08:23:25.441" v="8"/>
        <pc:sldMkLst>
          <pc:docMk/>
          <pc:sldMk cId="1422030683" sldId="265"/>
        </pc:sldMkLst>
      </pc:sldChg>
      <pc:sldChg chg="modTransition">
        <pc:chgData name="Stainthorpe, Martin" userId="b6220e26-60f1-47fb-895a-d9e9ec9aa531" providerId="ADAL" clId="{E73F1CE0-42D7-4977-BE8A-19BACF150D46}" dt="2025-06-27T08:25:42.228" v="24"/>
        <pc:sldMkLst>
          <pc:docMk/>
          <pc:sldMk cId="4028165721" sldId="266"/>
        </pc:sldMkLst>
      </pc:sldChg>
      <pc:sldChg chg="modTransition">
        <pc:chgData name="Stainthorpe, Martin" userId="b6220e26-60f1-47fb-895a-d9e9ec9aa531" providerId="ADAL" clId="{E73F1CE0-42D7-4977-BE8A-19BACF150D46}" dt="2025-06-27T08:23:32.872" v="10"/>
        <pc:sldMkLst>
          <pc:docMk/>
          <pc:sldMk cId="2439429224" sldId="267"/>
        </pc:sldMkLst>
      </pc:sldChg>
      <pc:sldChg chg="modTransition">
        <pc:chgData name="Stainthorpe, Martin" userId="b6220e26-60f1-47fb-895a-d9e9ec9aa531" providerId="ADAL" clId="{E73F1CE0-42D7-4977-BE8A-19BACF150D46}" dt="2025-06-27T08:26:03.197" v="25"/>
        <pc:sldMkLst>
          <pc:docMk/>
          <pc:sldMk cId="3701833185" sldId="268"/>
        </pc:sldMkLst>
      </pc:sldChg>
      <pc:sldChg chg="modTransition">
        <pc:chgData name="Stainthorpe, Martin" userId="b6220e26-60f1-47fb-895a-d9e9ec9aa531" providerId="ADAL" clId="{E73F1CE0-42D7-4977-BE8A-19BACF150D46}" dt="2025-06-27T08:26:12.079" v="26"/>
        <pc:sldMkLst>
          <pc:docMk/>
          <pc:sldMk cId="2939057002" sldId="269"/>
        </pc:sldMkLst>
      </pc:sldChg>
      <pc:sldChg chg="modTransition">
        <pc:chgData name="Stainthorpe, Martin" userId="b6220e26-60f1-47fb-895a-d9e9ec9aa531" providerId="ADAL" clId="{E73F1CE0-42D7-4977-BE8A-19BACF150D46}" dt="2025-06-27T08:26:21.505" v="27"/>
        <pc:sldMkLst>
          <pc:docMk/>
          <pc:sldMk cId="880109834" sldId="270"/>
        </pc:sldMkLst>
      </pc:sldChg>
      <pc:sldChg chg="modTransition">
        <pc:chgData name="Stainthorpe, Martin" userId="b6220e26-60f1-47fb-895a-d9e9ec9aa531" providerId="ADAL" clId="{E73F1CE0-42D7-4977-BE8A-19BACF150D46}" dt="2025-06-27T08:26:43.677" v="28"/>
        <pc:sldMkLst>
          <pc:docMk/>
          <pc:sldMk cId="4082488629" sldId="271"/>
        </pc:sldMkLst>
      </pc:sldChg>
      <pc:sldChg chg="modTransition">
        <pc:chgData name="Stainthorpe, Martin" userId="b6220e26-60f1-47fb-895a-d9e9ec9aa531" providerId="ADAL" clId="{E73F1CE0-42D7-4977-BE8A-19BACF150D46}" dt="2025-06-27T08:24:27.185" v="16"/>
        <pc:sldMkLst>
          <pc:docMk/>
          <pc:sldMk cId="4065559341" sldId="273"/>
        </pc:sldMkLst>
      </pc:sldChg>
      <pc:sldChg chg="modTransition">
        <pc:chgData name="Stainthorpe, Martin" userId="b6220e26-60f1-47fb-895a-d9e9ec9aa531" providerId="ADAL" clId="{E73F1CE0-42D7-4977-BE8A-19BACF150D46}" dt="2025-06-27T08:24:44.483" v="17"/>
        <pc:sldMkLst>
          <pc:docMk/>
          <pc:sldMk cId="2304819452" sldId="274"/>
        </pc:sldMkLst>
      </pc:sldChg>
      <pc:sldChg chg="modTransition">
        <pc:chgData name="Stainthorpe, Martin" userId="b6220e26-60f1-47fb-895a-d9e9ec9aa531" providerId="ADAL" clId="{E73F1CE0-42D7-4977-BE8A-19BACF150D46}" dt="2025-06-27T08:25:09.195" v="19"/>
        <pc:sldMkLst>
          <pc:docMk/>
          <pc:sldMk cId="2148214320" sldId="275"/>
        </pc:sldMkLst>
      </pc:sldChg>
      <pc:sldChg chg="modTransition">
        <pc:chgData name="Stainthorpe, Martin" userId="b6220e26-60f1-47fb-895a-d9e9ec9aa531" providerId="ADAL" clId="{E73F1CE0-42D7-4977-BE8A-19BACF150D46}" dt="2025-06-27T08:25:16.518" v="20"/>
        <pc:sldMkLst>
          <pc:docMk/>
          <pc:sldMk cId="824396350" sldId="276"/>
        </pc:sldMkLst>
      </pc:sldChg>
      <pc:sldChg chg="modTransition">
        <pc:chgData name="Stainthorpe, Martin" userId="b6220e26-60f1-47fb-895a-d9e9ec9aa531" providerId="ADAL" clId="{E73F1CE0-42D7-4977-BE8A-19BACF150D46}" dt="2025-06-27T08:27:01.803" v="29"/>
        <pc:sldMkLst>
          <pc:docMk/>
          <pc:sldMk cId="1348855028" sldId="277"/>
        </pc:sldMkLst>
      </pc:sldChg>
      <pc:sldChg chg="modTransition">
        <pc:chgData name="Stainthorpe, Martin" userId="b6220e26-60f1-47fb-895a-d9e9ec9aa531" providerId="ADAL" clId="{E73F1CE0-42D7-4977-BE8A-19BACF150D46}" dt="2025-06-27T08:27:08.268" v="30"/>
        <pc:sldMkLst>
          <pc:docMk/>
          <pc:sldMk cId="4028031662" sldId="279"/>
        </pc:sldMkLst>
      </pc:sldChg>
      <pc:sldChg chg="modTransition">
        <pc:chgData name="Stainthorpe, Martin" userId="b6220e26-60f1-47fb-895a-d9e9ec9aa531" providerId="ADAL" clId="{E73F1CE0-42D7-4977-BE8A-19BACF150D46}" dt="2025-06-27T08:27:19.672" v="31"/>
        <pc:sldMkLst>
          <pc:docMk/>
          <pc:sldMk cId="712969051" sldId="280"/>
        </pc:sldMkLst>
      </pc:sldChg>
      <pc:sldChg chg="modTransition">
        <pc:chgData name="Stainthorpe, Martin" userId="b6220e26-60f1-47fb-895a-d9e9ec9aa531" providerId="ADAL" clId="{E73F1CE0-42D7-4977-BE8A-19BACF150D46}" dt="2025-06-27T08:27:24.306" v="32"/>
        <pc:sldMkLst>
          <pc:docMk/>
          <pc:sldMk cId="1785201044" sldId="281"/>
        </pc:sldMkLst>
      </pc:sldChg>
      <pc:sldChg chg="modTransition">
        <pc:chgData name="Stainthorpe, Martin" userId="b6220e26-60f1-47fb-895a-d9e9ec9aa531" providerId="ADAL" clId="{E73F1CE0-42D7-4977-BE8A-19BACF150D46}" dt="2025-06-27T08:27:28.440" v="33"/>
        <pc:sldMkLst>
          <pc:docMk/>
          <pc:sldMk cId="3144044335" sldId="282"/>
        </pc:sldMkLst>
      </pc:sldChg>
      <pc:sldChg chg="modTransition">
        <pc:chgData name="Stainthorpe, Martin" userId="b6220e26-60f1-47fb-895a-d9e9ec9aa531" providerId="ADAL" clId="{E73F1CE0-42D7-4977-BE8A-19BACF150D46}" dt="2025-06-27T08:27:37.135" v="35"/>
        <pc:sldMkLst>
          <pc:docMk/>
          <pc:sldMk cId="112532593" sldId="283"/>
        </pc:sldMkLst>
      </pc:sldChg>
      <pc:sldChg chg="modTransition">
        <pc:chgData name="Stainthorpe, Martin" userId="b6220e26-60f1-47fb-895a-d9e9ec9aa531" providerId="ADAL" clId="{E73F1CE0-42D7-4977-BE8A-19BACF150D46}" dt="2025-06-27T08:27:44.354" v="36"/>
        <pc:sldMkLst>
          <pc:docMk/>
          <pc:sldMk cId="98807218" sldId="284"/>
        </pc:sldMkLst>
      </pc:sldChg>
      <pc:sldChg chg="modTransition">
        <pc:chgData name="Stainthorpe, Martin" userId="b6220e26-60f1-47fb-895a-d9e9ec9aa531" providerId="ADAL" clId="{E73F1CE0-42D7-4977-BE8A-19BACF150D46}" dt="2025-06-27T08:28:00.439" v="39"/>
        <pc:sldMkLst>
          <pc:docMk/>
          <pc:sldMk cId="1735376157" sldId="285"/>
        </pc:sldMkLst>
      </pc:sldChg>
      <pc:sldChg chg="modTransition">
        <pc:chgData name="Stainthorpe, Martin" userId="b6220e26-60f1-47fb-895a-d9e9ec9aa531" providerId="ADAL" clId="{E73F1CE0-42D7-4977-BE8A-19BACF150D46}" dt="2025-06-27T08:28:16.091" v="40"/>
        <pc:sldMkLst>
          <pc:docMk/>
          <pc:sldMk cId="1076991656" sldId="286"/>
        </pc:sldMkLst>
      </pc:sldChg>
      <pc:sldChg chg="modTransition">
        <pc:chgData name="Stainthorpe, Martin" userId="b6220e26-60f1-47fb-895a-d9e9ec9aa531" providerId="ADAL" clId="{E73F1CE0-42D7-4977-BE8A-19BACF150D46}" dt="2025-06-27T08:28:21.500" v="41"/>
        <pc:sldMkLst>
          <pc:docMk/>
          <pc:sldMk cId="1479131316" sldId="287"/>
        </pc:sldMkLst>
      </pc:sldChg>
      <pc:sldChg chg="modTransition">
        <pc:chgData name="Stainthorpe, Martin" userId="b6220e26-60f1-47fb-895a-d9e9ec9aa531" providerId="ADAL" clId="{E73F1CE0-42D7-4977-BE8A-19BACF150D46}" dt="2025-06-27T08:27:50.253" v="38"/>
        <pc:sldMkLst>
          <pc:docMk/>
          <pc:sldMk cId="342625096" sldId="288"/>
        </pc:sldMkLst>
      </pc:sldChg>
      <pc:sldChg chg="modTransition">
        <pc:chgData name="Stainthorpe, Martin" userId="b6220e26-60f1-47fb-895a-d9e9ec9aa531" providerId="ADAL" clId="{E73F1CE0-42D7-4977-BE8A-19BACF150D46}" dt="2025-06-27T08:28:27.801" v="42"/>
        <pc:sldMkLst>
          <pc:docMk/>
          <pc:sldMk cId="290904265" sldId="289"/>
        </pc:sldMkLst>
      </pc:sldChg>
      <pc:sldChg chg="modTransition">
        <pc:chgData name="Stainthorpe, Martin" userId="b6220e26-60f1-47fb-895a-d9e9ec9aa531" providerId="ADAL" clId="{E73F1CE0-42D7-4977-BE8A-19BACF150D46}" dt="2025-06-27T08:31:16.688" v="45"/>
        <pc:sldMkLst>
          <pc:docMk/>
          <pc:sldMk cId="2872015450" sldId="290"/>
        </pc:sldMkLst>
      </pc:sldChg>
      <pc:sldChg chg="modTransition">
        <pc:chgData name="Stainthorpe, Martin" userId="b6220e26-60f1-47fb-895a-d9e9ec9aa531" providerId="ADAL" clId="{E73F1CE0-42D7-4977-BE8A-19BACF150D46}" dt="2025-06-27T08:31:28.973" v="46"/>
        <pc:sldMkLst>
          <pc:docMk/>
          <pc:sldMk cId="3569992209" sldId="291"/>
        </pc:sldMkLst>
      </pc:sldChg>
      <pc:sldChg chg="modTransition modAnim">
        <pc:chgData name="Stainthorpe, Martin" userId="b6220e26-60f1-47fb-895a-d9e9ec9aa531" providerId="ADAL" clId="{E73F1CE0-42D7-4977-BE8A-19BACF150D46}" dt="2025-06-27T08:33:21.758" v="66"/>
        <pc:sldMkLst>
          <pc:docMk/>
          <pc:sldMk cId="3050534767" sldId="292"/>
        </pc:sldMkLst>
      </pc:sldChg>
      <pc:sldChg chg="modTransition">
        <pc:chgData name="Stainthorpe, Martin" userId="b6220e26-60f1-47fb-895a-d9e9ec9aa531" providerId="ADAL" clId="{E73F1CE0-42D7-4977-BE8A-19BACF150D46}" dt="2025-06-27T08:33:42.321" v="67"/>
        <pc:sldMkLst>
          <pc:docMk/>
          <pc:sldMk cId="2722779231" sldId="293"/>
        </pc:sldMkLst>
      </pc:sldChg>
      <pc:sldChg chg="modTransition">
        <pc:chgData name="Stainthorpe, Martin" userId="b6220e26-60f1-47fb-895a-d9e9ec9aa531" providerId="ADAL" clId="{E73F1CE0-42D7-4977-BE8A-19BACF150D46}" dt="2025-06-27T08:33:51.716" v="68"/>
        <pc:sldMkLst>
          <pc:docMk/>
          <pc:sldMk cId="1103537485" sldId="294"/>
        </pc:sldMkLst>
      </pc:sldChg>
      <pc:sldChg chg="modTransition">
        <pc:chgData name="Stainthorpe, Martin" userId="b6220e26-60f1-47fb-895a-d9e9ec9aa531" providerId="ADAL" clId="{E73F1CE0-42D7-4977-BE8A-19BACF150D46}" dt="2025-06-27T08:34:00.125" v="69"/>
        <pc:sldMkLst>
          <pc:docMk/>
          <pc:sldMk cId="2562395466" sldId="295"/>
        </pc:sldMkLst>
      </pc:sldChg>
      <pc:sldChg chg="modTransition">
        <pc:chgData name="Stainthorpe, Martin" userId="b6220e26-60f1-47fb-895a-d9e9ec9aa531" providerId="ADAL" clId="{E73F1CE0-42D7-4977-BE8A-19BACF150D46}" dt="2025-06-27T08:34:07.652" v="70"/>
        <pc:sldMkLst>
          <pc:docMk/>
          <pc:sldMk cId="2660484533" sldId="296"/>
        </pc:sldMkLst>
      </pc:sldChg>
      <pc:sldChg chg="modTransition">
        <pc:chgData name="Stainthorpe, Martin" userId="b6220e26-60f1-47fb-895a-d9e9ec9aa531" providerId="ADAL" clId="{E73F1CE0-42D7-4977-BE8A-19BACF150D46}" dt="2025-06-27T08:34:12.296" v="71"/>
        <pc:sldMkLst>
          <pc:docMk/>
          <pc:sldMk cId="3032595019" sldId="297"/>
        </pc:sldMkLst>
      </pc:sldChg>
      <pc:sldChg chg="modTransition">
        <pc:chgData name="Stainthorpe, Martin" userId="b6220e26-60f1-47fb-895a-d9e9ec9aa531" providerId="ADAL" clId="{E73F1CE0-42D7-4977-BE8A-19BACF150D46}" dt="2025-06-27T08:34:16.190" v="72"/>
        <pc:sldMkLst>
          <pc:docMk/>
          <pc:sldMk cId="1520558437" sldId="298"/>
        </pc:sldMkLst>
      </pc:sldChg>
      <pc:sldChg chg="modTransition">
        <pc:chgData name="Stainthorpe, Martin" userId="b6220e26-60f1-47fb-895a-d9e9ec9aa531" providerId="ADAL" clId="{E73F1CE0-42D7-4977-BE8A-19BACF150D46}" dt="2025-06-27T08:34:20.618" v="73"/>
        <pc:sldMkLst>
          <pc:docMk/>
          <pc:sldMk cId="2037222054" sldId="299"/>
        </pc:sldMkLst>
      </pc:sldChg>
      <pc:sldChg chg="modTransition">
        <pc:chgData name="Stainthorpe, Martin" userId="b6220e26-60f1-47fb-895a-d9e9ec9aa531" providerId="ADAL" clId="{E73F1CE0-42D7-4977-BE8A-19BACF150D46}" dt="2025-06-27T08:34:30.752" v="74"/>
        <pc:sldMkLst>
          <pc:docMk/>
          <pc:sldMk cId="1813375176" sldId="300"/>
        </pc:sldMkLst>
      </pc:sldChg>
      <pc:sldChg chg="modTransition">
        <pc:chgData name="Stainthorpe, Martin" userId="b6220e26-60f1-47fb-895a-d9e9ec9aa531" providerId="ADAL" clId="{E73F1CE0-42D7-4977-BE8A-19BACF150D46}" dt="2025-06-27T08:34:42.200" v="76"/>
        <pc:sldMkLst>
          <pc:docMk/>
          <pc:sldMk cId="597502119" sldId="301"/>
        </pc:sldMkLst>
      </pc:sldChg>
      <pc:sldChg chg="modTransition">
        <pc:chgData name="Stainthorpe, Martin" userId="b6220e26-60f1-47fb-895a-d9e9ec9aa531" providerId="ADAL" clId="{E73F1CE0-42D7-4977-BE8A-19BACF150D46}" dt="2025-06-27T08:34:47.518" v="77"/>
        <pc:sldMkLst>
          <pc:docMk/>
          <pc:sldMk cId="2317658282" sldId="302"/>
        </pc:sldMkLst>
      </pc:sldChg>
      <pc:sldChg chg="modTransition">
        <pc:chgData name="Stainthorpe, Martin" userId="b6220e26-60f1-47fb-895a-d9e9ec9aa531" providerId="ADAL" clId="{E73F1CE0-42D7-4977-BE8A-19BACF150D46}" dt="2025-06-27T08:34:50.440" v="78"/>
        <pc:sldMkLst>
          <pc:docMk/>
          <pc:sldMk cId="3553864886" sldId="303"/>
        </pc:sldMkLst>
      </pc:sldChg>
      <pc:sldChg chg="modTransition">
        <pc:chgData name="Stainthorpe, Martin" userId="b6220e26-60f1-47fb-895a-d9e9ec9aa531" providerId="ADAL" clId="{E73F1CE0-42D7-4977-BE8A-19BACF150D46}" dt="2025-06-27T08:34:53.222" v="79"/>
        <pc:sldMkLst>
          <pc:docMk/>
          <pc:sldMk cId="1853739105" sldId="304"/>
        </pc:sldMkLst>
      </pc:sldChg>
    </pc:docChg>
  </pc:docChgLst>
  <pc:docChgLst>
    <pc:chgData name="Stainthorpe, Martin" userId="S::martin.stainthorpe@atkinsrealis.com::b6220e26-60f1-47fb-895a-d9e9ec9aa531" providerId="AD" clId="Web-{206BFEEB-2903-C1AB-9934-1E2F87486B50}"/>
    <pc:docChg chg="modSld">
      <pc:chgData name="Stainthorpe, Martin" userId="S::martin.stainthorpe@atkinsrealis.com::b6220e26-60f1-47fb-895a-d9e9ec9aa531" providerId="AD" clId="Web-{206BFEEB-2903-C1AB-9934-1E2F87486B50}" dt="2025-06-25T17:43:41.928" v="54"/>
      <pc:docMkLst>
        <pc:docMk/>
      </pc:docMkLst>
      <pc:sldChg chg="addSp delSp modSp">
        <pc:chgData name="Stainthorpe, Martin" userId="S::martin.stainthorpe@atkinsrealis.com::b6220e26-60f1-47fb-895a-d9e9ec9aa531" providerId="AD" clId="Web-{206BFEEB-2903-C1AB-9934-1E2F87486B50}" dt="2025-06-25T17:37:46.043" v="3"/>
        <pc:sldMkLst>
          <pc:docMk/>
          <pc:sldMk cId="2765543184" sldId="260"/>
        </pc:sldMkLst>
      </pc:sldChg>
      <pc:sldChg chg="modNotes">
        <pc:chgData name="Stainthorpe, Martin" userId="S::martin.stainthorpe@atkinsrealis.com::b6220e26-60f1-47fb-895a-d9e9ec9aa531" providerId="AD" clId="Web-{206BFEEB-2903-C1AB-9934-1E2F87486B50}" dt="2025-06-25T17:43:41.928" v="54"/>
        <pc:sldMkLst>
          <pc:docMk/>
          <pc:sldMk cId="290904265" sldId="289"/>
        </pc:sldMkLst>
      </pc:sldChg>
      <pc:sldChg chg="addSp modSp">
        <pc:chgData name="Stainthorpe, Martin" userId="S::martin.stainthorpe@atkinsrealis.com::b6220e26-60f1-47fb-895a-d9e9ec9aa531" providerId="AD" clId="Web-{206BFEEB-2903-C1AB-9934-1E2F87486B50}" dt="2025-06-25T17:41:06.158" v="27" actId="1076"/>
        <pc:sldMkLst>
          <pc:docMk/>
          <pc:sldMk cId="2872015450" sldId="290"/>
        </pc:sldMkLst>
      </pc:sldChg>
      <pc:sldChg chg="addSp modSp">
        <pc:chgData name="Stainthorpe, Martin" userId="S::martin.stainthorpe@atkinsrealis.com::b6220e26-60f1-47fb-895a-d9e9ec9aa531" providerId="AD" clId="Web-{206BFEEB-2903-C1AB-9934-1E2F87486B50}" dt="2025-06-25T17:43:05.349" v="52" actId="1076"/>
        <pc:sldMkLst>
          <pc:docMk/>
          <pc:sldMk cId="2562395466" sldId="295"/>
        </pc:sldMkLst>
      </pc:sldChg>
    </pc:docChg>
  </pc:docChgLst>
  <pc:docChgLst>
    <pc:chgData name="Stainthorpe, Martin" userId="S::martin.stainthorpe@atkinsrealis.com::b6220e26-60f1-47fb-895a-d9e9ec9aa531" providerId="AD" clId="Web-{E71D7E68-6477-D415-B412-C886E163ABBD}"/>
    <pc:docChg chg="modSld">
      <pc:chgData name="Stainthorpe, Martin" userId="S::martin.stainthorpe@atkinsrealis.com::b6220e26-60f1-47fb-895a-d9e9ec9aa531" providerId="AD" clId="Web-{E71D7E68-6477-D415-B412-C886E163ABBD}" dt="2025-08-26T13:30:46.356" v="9"/>
      <pc:docMkLst>
        <pc:docMk/>
      </pc:docMkLst>
      <pc:sldChg chg="modNotes">
        <pc:chgData name="Stainthorpe, Martin" userId="S::martin.stainthorpe@atkinsrealis.com::b6220e26-60f1-47fb-895a-d9e9ec9aa531" providerId="AD" clId="Web-{E71D7E68-6477-D415-B412-C886E163ABBD}" dt="2025-08-26T13:30:46.356" v="9"/>
        <pc:sldMkLst>
          <pc:docMk/>
          <pc:sldMk cId="2660484533" sldId="296"/>
        </pc:sldMkLst>
      </pc:sldChg>
    </pc:docChg>
  </pc:docChgLst>
  <pc:docChgLst>
    <pc:chgData name="Stainthorpe, Martin" userId="S::martin.stainthorpe@atkinsrealis.com::b6220e26-60f1-47fb-895a-d9e9ec9aa531" providerId="AD" clId="Web-{B1E7B651-8D7E-17C3-B62D-775C0637817F}"/>
    <pc:docChg chg="modSld">
      <pc:chgData name="Stainthorpe, Martin" userId="S::martin.stainthorpe@atkinsrealis.com::b6220e26-60f1-47fb-895a-d9e9ec9aa531" providerId="AD" clId="Web-{B1E7B651-8D7E-17C3-B62D-775C0637817F}" dt="2025-08-26T09:31:25.433" v="270"/>
      <pc:docMkLst>
        <pc:docMk/>
      </pc:docMkLst>
      <pc:sldChg chg="modNotes">
        <pc:chgData name="Stainthorpe, Martin" userId="S::martin.stainthorpe@atkinsrealis.com::b6220e26-60f1-47fb-895a-d9e9ec9aa531" providerId="AD" clId="Web-{B1E7B651-8D7E-17C3-B62D-775C0637817F}" dt="2025-08-26T09:31:25.433" v="270"/>
        <pc:sldMkLst>
          <pc:docMk/>
          <pc:sldMk cId="2304819452" sldId="274"/>
        </pc:sldMkLst>
      </pc:sldChg>
    </pc:docChg>
  </pc:docChgLst>
  <pc:docChgLst>
    <pc:chgData name="Stainthorpe, Martin" userId="8ea35394-13ee-458e-8bca-7958a89dc8bd" providerId="ADAL" clId="{96133268-5FC3-4ABA-BA20-D568C2641EA8}"/>
    <pc:docChg chg="undo redo custSel modSld">
      <pc:chgData name="Stainthorpe, Martin" userId="8ea35394-13ee-458e-8bca-7958a89dc8bd" providerId="ADAL" clId="{96133268-5FC3-4ABA-BA20-D568C2641EA8}" dt="2025-06-20T13:43:59.155" v="4738" actId="6549"/>
      <pc:docMkLst>
        <pc:docMk/>
      </pc:docMkLst>
      <pc:sldChg chg="modNotesTx">
        <pc:chgData name="Stainthorpe, Martin" userId="8ea35394-13ee-458e-8bca-7958a89dc8bd" providerId="ADAL" clId="{96133268-5FC3-4ABA-BA20-D568C2641EA8}" dt="2025-06-20T12:44:08.330" v="679" actId="20577"/>
        <pc:sldMkLst>
          <pc:docMk/>
          <pc:sldMk cId="98807218" sldId="284"/>
        </pc:sldMkLst>
      </pc:sldChg>
      <pc:sldChg chg="modNotesTx">
        <pc:chgData name="Stainthorpe, Martin" userId="8ea35394-13ee-458e-8bca-7958a89dc8bd" providerId="ADAL" clId="{96133268-5FC3-4ABA-BA20-D568C2641EA8}" dt="2025-06-20T12:47:26.612" v="775" actId="20577"/>
        <pc:sldMkLst>
          <pc:docMk/>
          <pc:sldMk cId="1735376157" sldId="285"/>
        </pc:sldMkLst>
      </pc:sldChg>
      <pc:sldChg chg="delSp mod modNotesTx">
        <pc:chgData name="Stainthorpe, Martin" userId="8ea35394-13ee-458e-8bca-7958a89dc8bd" providerId="ADAL" clId="{96133268-5FC3-4ABA-BA20-D568C2641EA8}" dt="2025-06-20T12:53:44.865" v="1217" actId="20577"/>
        <pc:sldMkLst>
          <pc:docMk/>
          <pc:sldMk cId="1076991656" sldId="286"/>
        </pc:sldMkLst>
      </pc:sldChg>
      <pc:sldChg chg="modNotesTx">
        <pc:chgData name="Stainthorpe, Martin" userId="8ea35394-13ee-458e-8bca-7958a89dc8bd" providerId="ADAL" clId="{96133268-5FC3-4ABA-BA20-D568C2641EA8}" dt="2025-06-20T12:57:14.313" v="1590" actId="20577"/>
        <pc:sldMkLst>
          <pc:docMk/>
          <pc:sldMk cId="1479131316" sldId="287"/>
        </pc:sldMkLst>
      </pc:sldChg>
      <pc:sldChg chg="addSp delSp modSp mod modNotesTx">
        <pc:chgData name="Stainthorpe, Martin" userId="8ea35394-13ee-458e-8bca-7958a89dc8bd" providerId="ADAL" clId="{96133268-5FC3-4ABA-BA20-D568C2641EA8}" dt="2025-06-20T12:41:37.122" v="323" actId="20577"/>
        <pc:sldMkLst>
          <pc:docMk/>
          <pc:sldMk cId="342625096" sldId="288"/>
        </pc:sldMkLst>
      </pc:sldChg>
      <pc:sldChg chg="modNotesTx">
        <pc:chgData name="Stainthorpe, Martin" userId="8ea35394-13ee-458e-8bca-7958a89dc8bd" providerId="ADAL" clId="{96133268-5FC3-4ABA-BA20-D568C2641EA8}" dt="2025-06-20T13:01:49.783" v="1979" actId="20577"/>
        <pc:sldMkLst>
          <pc:docMk/>
          <pc:sldMk cId="290904265" sldId="289"/>
        </pc:sldMkLst>
      </pc:sldChg>
      <pc:sldChg chg="modNotesTx">
        <pc:chgData name="Stainthorpe, Martin" userId="8ea35394-13ee-458e-8bca-7958a89dc8bd" providerId="ADAL" clId="{96133268-5FC3-4ABA-BA20-D568C2641EA8}" dt="2025-06-20T13:25:58.581" v="2907" actId="313"/>
        <pc:sldMkLst>
          <pc:docMk/>
          <pc:sldMk cId="3569992209" sldId="291"/>
        </pc:sldMkLst>
      </pc:sldChg>
      <pc:sldChg chg="modSp mod modNotesTx">
        <pc:chgData name="Stainthorpe, Martin" userId="8ea35394-13ee-458e-8bca-7958a89dc8bd" providerId="ADAL" clId="{96133268-5FC3-4ABA-BA20-D568C2641EA8}" dt="2025-06-20T13:26:37.789" v="2999" actId="6549"/>
        <pc:sldMkLst>
          <pc:docMk/>
          <pc:sldMk cId="3050534767" sldId="292"/>
        </pc:sldMkLst>
      </pc:sldChg>
      <pc:sldChg chg="modNotesTx">
        <pc:chgData name="Stainthorpe, Martin" userId="8ea35394-13ee-458e-8bca-7958a89dc8bd" providerId="ADAL" clId="{96133268-5FC3-4ABA-BA20-D568C2641EA8}" dt="2025-06-20T13:33:16.640" v="3685" actId="20577"/>
        <pc:sldMkLst>
          <pc:docMk/>
          <pc:sldMk cId="2722779231" sldId="293"/>
        </pc:sldMkLst>
      </pc:sldChg>
      <pc:sldChg chg="modNotesTx">
        <pc:chgData name="Stainthorpe, Martin" userId="8ea35394-13ee-458e-8bca-7958a89dc8bd" providerId="ADAL" clId="{96133268-5FC3-4ABA-BA20-D568C2641EA8}" dt="2025-06-20T13:38:56.989" v="4362" actId="20577"/>
        <pc:sldMkLst>
          <pc:docMk/>
          <pc:sldMk cId="1103537485" sldId="294"/>
        </pc:sldMkLst>
      </pc:sldChg>
      <pc:sldChg chg="modNotesTx">
        <pc:chgData name="Stainthorpe, Martin" userId="8ea35394-13ee-458e-8bca-7958a89dc8bd" providerId="ADAL" clId="{96133268-5FC3-4ABA-BA20-D568C2641EA8}" dt="2025-06-20T13:43:59.155" v="4738" actId="6549"/>
        <pc:sldMkLst>
          <pc:docMk/>
          <pc:sldMk cId="2660484533" sldId="296"/>
        </pc:sldMkLst>
      </pc:sldChg>
    </pc:docChg>
  </pc:docChgLst>
  <pc:docChgLst>
    <pc:chgData name="Brohi, Sharjeel Nawaz" userId="c17f4eba-0ef6-416f-a5bd-a46c434d083b" providerId="ADAL" clId="{D4EFCEC0-0DB6-4DA3-94BD-5E9836C824E7}"/>
    <pc:docChg chg="custSel modSld">
      <pc:chgData name="Brohi, Sharjeel Nawaz" userId="c17f4eba-0ef6-416f-a5bd-a46c434d083b" providerId="ADAL" clId="{D4EFCEC0-0DB6-4DA3-94BD-5E9836C824E7}" dt="2025-07-17T14:54:05.342" v="3" actId="1076"/>
      <pc:docMkLst>
        <pc:docMk/>
      </pc:docMkLst>
      <pc:sldChg chg="addSp delSp modSp mod">
        <pc:chgData name="Brohi, Sharjeel Nawaz" userId="c17f4eba-0ef6-416f-a5bd-a46c434d083b" providerId="ADAL" clId="{D4EFCEC0-0DB6-4DA3-94BD-5E9836C824E7}" dt="2025-07-17T14:54:05.342" v="3" actId="1076"/>
        <pc:sldMkLst>
          <pc:docMk/>
          <pc:sldMk cId="1479131316" sldId="287"/>
        </pc:sldMkLst>
      </pc:sldChg>
    </pc:docChg>
  </pc:docChgLst>
  <pc:docChgLst>
    <pc:chgData name="Brohi, Sharjeel Nawaz" userId="c17f4eba-0ef6-416f-a5bd-a46c434d083b" providerId="ADAL" clId="{CCCEE1E8-DDA3-4EC5-B76B-0184B2C33689}"/>
    <pc:docChg chg="undo custSel addSld delSld modSld addSection modSection">
      <pc:chgData name="Brohi, Sharjeel Nawaz" userId="c17f4eba-0ef6-416f-a5bd-a46c434d083b" providerId="ADAL" clId="{CCCEE1E8-DDA3-4EC5-B76B-0184B2C33689}" dt="2025-06-11T19:31:43.128" v="599" actId="20577"/>
      <pc:docMkLst>
        <pc:docMk/>
      </pc:docMkLst>
      <pc:sldChg chg="modSp mod">
        <pc:chgData name="Brohi, Sharjeel Nawaz" userId="c17f4eba-0ef6-416f-a5bd-a46c434d083b" providerId="ADAL" clId="{CCCEE1E8-DDA3-4EC5-B76B-0184B2C33689}" dt="2025-06-11T19:15:40.183" v="81" actId="20577"/>
        <pc:sldMkLst>
          <pc:docMk/>
          <pc:sldMk cId="601437673" sldId="256"/>
        </pc:sldMkLst>
      </pc:sldChg>
      <pc:sldChg chg="del">
        <pc:chgData name="Brohi, Sharjeel Nawaz" userId="c17f4eba-0ef6-416f-a5bd-a46c434d083b" providerId="ADAL" clId="{CCCEE1E8-DDA3-4EC5-B76B-0184B2C33689}" dt="2025-06-11T19:15:16.885" v="0" actId="47"/>
        <pc:sldMkLst>
          <pc:docMk/>
          <pc:sldMk cId="1236380857" sldId="257"/>
        </pc:sldMkLst>
      </pc:sldChg>
      <pc:sldChg chg="modSp mod">
        <pc:chgData name="Brohi, Sharjeel Nawaz" userId="c17f4eba-0ef6-416f-a5bd-a46c434d083b" providerId="ADAL" clId="{CCCEE1E8-DDA3-4EC5-B76B-0184B2C33689}" dt="2025-06-11T19:16:32.566" v="134" actId="27636"/>
        <pc:sldMkLst>
          <pc:docMk/>
          <pc:sldMk cId="1375295260" sldId="258"/>
        </pc:sldMkLst>
      </pc:sldChg>
      <pc:sldChg chg="modSp add mod">
        <pc:chgData name="Brohi, Sharjeel Nawaz" userId="c17f4eba-0ef6-416f-a5bd-a46c434d083b" providerId="ADAL" clId="{CCCEE1E8-DDA3-4EC5-B76B-0184B2C33689}" dt="2025-06-11T19:15:42.140" v="83" actId="27636"/>
        <pc:sldMkLst>
          <pc:docMk/>
          <pc:sldMk cId="1446328962" sldId="259"/>
        </pc:sldMkLst>
      </pc:sldChg>
      <pc:sldChg chg="add">
        <pc:chgData name="Brohi, Sharjeel Nawaz" userId="c17f4eba-0ef6-416f-a5bd-a46c434d083b" providerId="ADAL" clId="{CCCEE1E8-DDA3-4EC5-B76B-0184B2C33689}" dt="2025-06-11T19:15:42.612" v="84" actId="2890"/>
        <pc:sldMkLst>
          <pc:docMk/>
          <pc:sldMk cId="2765543184" sldId="260"/>
        </pc:sldMkLst>
      </pc:sldChg>
      <pc:sldChg chg="add">
        <pc:chgData name="Brohi, Sharjeel Nawaz" userId="c17f4eba-0ef6-416f-a5bd-a46c434d083b" providerId="ADAL" clId="{CCCEE1E8-DDA3-4EC5-B76B-0184B2C33689}" dt="2025-06-11T19:15:42.640" v="85" actId="2890"/>
        <pc:sldMkLst>
          <pc:docMk/>
          <pc:sldMk cId="1465183298" sldId="261"/>
        </pc:sldMkLst>
      </pc:sldChg>
      <pc:sldChg chg="add">
        <pc:chgData name="Brohi, Sharjeel Nawaz" userId="c17f4eba-0ef6-416f-a5bd-a46c434d083b" providerId="ADAL" clId="{CCCEE1E8-DDA3-4EC5-B76B-0184B2C33689}" dt="2025-06-11T19:15:42.672" v="86" actId="2890"/>
        <pc:sldMkLst>
          <pc:docMk/>
          <pc:sldMk cId="170328603" sldId="262"/>
        </pc:sldMkLst>
      </pc:sldChg>
      <pc:sldChg chg="add">
        <pc:chgData name="Brohi, Sharjeel Nawaz" userId="c17f4eba-0ef6-416f-a5bd-a46c434d083b" providerId="ADAL" clId="{CCCEE1E8-DDA3-4EC5-B76B-0184B2C33689}" dt="2025-06-11T19:15:42.704" v="87" actId="2890"/>
        <pc:sldMkLst>
          <pc:docMk/>
          <pc:sldMk cId="7641135" sldId="263"/>
        </pc:sldMkLst>
      </pc:sldChg>
      <pc:sldChg chg="add">
        <pc:chgData name="Brohi, Sharjeel Nawaz" userId="c17f4eba-0ef6-416f-a5bd-a46c434d083b" providerId="ADAL" clId="{CCCEE1E8-DDA3-4EC5-B76B-0184B2C33689}" dt="2025-06-11T19:15:42.753" v="88" actId="2890"/>
        <pc:sldMkLst>
          <pc:docMk/>
          <pc:sldMk cId="2655937938" sldId="264"/>
        </pc:sldMkLst>
      </pc:sldChg>
      <pc:sldChg chg="add">
        <pc:chgData name="Brohi, Sharjeel Nawaz" userId="c17f4eba-0ef6-416f-a5bd-a46c434d083b" providerId="ADAL" clId="{CCCEE1E8-DDA3-4EC5-B76B-0184B2C33689}" dt="2025-06-11T19:15:42.788" v="89" actId="2890"/>
        <pc:sldMkLst>
          <pc:docMk/>
          <pc:sldMk cId="1422030683" sldId="265"/>
        </pc:sldMkLst>
      </pc:sldChg>
      <pc:sldChg chg="add">
        <pc:chgData name="Brohi, Sharjeel Nawaz" userId="c17f4eba-0ef6-416f-a5bd-a46c434d083b" providerId="ADAL" clId="{CCCEE1E8-DDA3-4EC5-B76B-0184B2C33689}" dt="2025-06-11T19:15:42.817" v="90" actId="2890"/>
        <pc:sldMkLst>
          <pc:docMk/>
          <pc:sldMk cId="4028165721" sldId="266"/>
        </pc:sldMkLst>
      </pc:sldChg>
      <pc:sldChg chg="add">
        <pc:chgData name="Brohi, Sharjeel Nawaz" userId="c17f4eba-0ef6-416f-a5bd-a46c434d083b" providerId="ADAL" clId="{CCCEE1E8-DDA3-4EC5-B76B-0184B2C33689}" dt="2025-06-11T19:15:42.850" v="91" actId="2890"/>
        <pc:sldMkLst>
          <pc:docMk/>
          <pc:sldMk cId="2439429224" sldId="267"/>
        </pc:sldMkLst>
      </pc:sldChg>
      <pc:sldChg chg="add">
        <pc:chgData name="Brohi, Sharjeel Nawaz" userId="c17f4eba-0ef6-416f-a5bd-a46c434d083b" providerId="ADAL" clId="{CCCEE1E8-DDA3-4EC5-B76B-0184B2C33689}" dt="2025-06-11T19:15:42.884" v="92" actId="2890"/>
        <pc:sldMkLst>
          <pc:docMk/>
          <pc:sldMk cId="3701833185" sldId="268"/>
        </pc:sldMkLst>
      </pc:sldChg>
      <pc:sldChg chg="add">
        <pc:chgData name="Brohi, Sharjeel Nawaz" userId="c17f4eba-0ef6-416f-a5bd-a46c434d083b" providerId="ADAL" clId="{CCCEE1E8-DDA3-4EC5-B76B-0184B2C33689}" dt="2025-06-11T19:15:42.921" v="93" actId="2890"/>
        <pc:sldMkLst>
          <pc:docMk/>
          <pc:sldMk cId="2939057002" sldId="269"/>
        </pc:sldMkLst>
      </pc:sldChg>
      <pc:sldChg chg="add">
        <pc:chgData name="Brohi, Sharjeel Nawaz" userId="c17f4eba-0ef6-416f-a5bd-a46c434d083b" providerId="ADAL" clId="{CCCEE1E8-DDA3-4EC5-B76B-0184B2C33689}" dt="2025-06-11T19:15:42.954" v="94" actId="2890"/>
        <pc:sldMkLst>
          <pc:docMk/>
          <pc:sldMk cId="880109834" sldId="270"/>
        </pc:sldMkLst>
      </pc:sldChg>
      <pc:sldChg chg="add">
        <pc:chgData name="Brohi, Sharjeel Nawaz" userId="c17f4eba-0ef6-416f-a5bd-a46c434d083b" providerId="ADAL" clId="{CCCEE1E8-DDA3-4EC5-B76B-0184B2C33689}" dt="2025-06-11T19:15:42.983" v="95" actId="2890"/>
        <pc:sldMkLst>
          <pc:docMk/>
          <pc:sldMk cId="4082488629" sldId="271"/>
        </pc:sldMkLst>
      </pc:sldChg>
      <pc:sldChg chg="add">
        <pc:chgData name="Brohi, Sharjeel Nawaz" userId="c17f4eba-0ef6-416f-a5bd-a46c434d083b" providerId="ADAL" clId="{CCCEE1E8-DDA3-4EC5-B76B-0184B2C33689}" dt="2025-06-11T19:15:43.020" v="96" actId="2890"/>
        <pc:sldMkLst>
          <pc:docMk/>
          <pc:sldMk cId="745270451" sldId="272"/>
        </pc:sldMkLst>
      </pc:sldChg>
      <pc:sldChg chg="add">
        <pc:chgData name="Brohi, Sharjeel Nawaz" userId="c17f4eba-0ef6-416f-a5bd-a46c434d083b" providerId="ADAL" clId="{CCCEE1E8-DDA3-4EC5-B76B-0184B2C33689}" dt="2025-06-11T19:15:43.877" v="97" actId="2890"/>
        <pc:sldMkLst>
          <pc:docMk/>
          <pc:sldMk cId="4065559341" sldId="273"/>
        </pc:sldMkLst>
      </pc:sldChg>
      <pc:sldChg chg="add">
        <pc:chgData name="Brohi, Sharjeel Nawaz" userId="c17f4eba-0ef6-416f-a5bd-a46c434d083b" providerId="ADAL" clId="{CCCEE1E8-DDA3-4EC5-B76B-0184B2C33689}" dt="2025-06-11T19:15:44.383" v="98" actId="2890"/>
        <pc:sldMkLst>
          <pc:docMk/>
          <pc:sldMk cId="2304819452" sldId="274"/>
        </pc:sldMkLst>
      </pc:sldChg>
      <pc:sldChg chg="add">
        <pc:chgData name="Brohi, Sharjeel Nawaz" userId="c17f4eba-0ef6-416f-a5bd-a46c434d083b" providerId="ADAL" clId="{CCCEE1E8-DDA3-4EC5-B76B-0184B2C33689}" dt="2025-06-11T19:15:44.420" v="99" actId="2890"/>
        <pc:sldMkLst>
          <pc:docMk/>
          <pc:sldMk cId="2148214320" sldId="275"/>
        </pc:sldMkLst>
      </pc:sldChg>
      <pc:sldChg chg="add">
        <pc:chgData name="Brohi, Sharjeel Nawaz" userId="c17f4eba-0ef6-416f-a5bd-a46c434d083b" providerId="ADAL" clId="{CCCEE1E8-DDA3-4EC5-B76B-0184B2C33689}" dt="2025-06-11T19:15:44.452" v="100" actId="2890"/>
        <pc:sldMkLst>
          <pc:docMk/>
          <pc:sldMk cId="824396350" sldId="276"/>
        </pc:sldMkLst>
      </pc:sldChg>
      <pc:sldChg chg="add">
        <pc:chgData name="Brohi, Sharjeel Nawaz" userId="c17f4eba-0ef6-416f-a5bd-a46c434d083b" providerId="ADAL" clId="{CCCEE1E8-DDA3-4EC5-B76B-0184B2C33689}" dt="2025-06-11T19:15:44.489" v="101" actId="2890"/>
        <pc:sldMkLst>
          <pc:docMk/>
          <pc:sldMk cId="1348855028" sldId="277"/>
        </pc:sldMkLst>
      </pc:sldChg>
      <pc:sldChg chg="add">
        <pc:chgData name="Brohi, Sharjeel Nawaz" userId="c17f4eba-0ef6-416f-a5bd-a46c434d083b" providerId="ADAL" clId="{CCCEE1E8-DDA3-4EC5-B76B-0184B2C33689}" dt="2025-06-11T19:15:44.520" v="102" actId="2890"/>
        <pc:sldMkLst>
          <pc:docMk/>
          <pc:sldMk cId="2057035101" sldId="278"/>
        </pc:sldMkLst>
      </pc:sldChg>
      <pc:sldChg chg="add">
        <pc:chgData name="Brohi, Sharjeel Nawaz" userId="c17f4eba-0ef6-416f-a5bd-a46c434d083b" providerId="ADAL" clId="{CCCEE1E8-DDA3-4EC5-B76B-0184B2C33689}" dt="2025-06-11T19:15:44.558" v="103" actId="2890"/>
        <pc:sldMkLst>
          <pc:docMk/>
          <pc:sldMk cId="4028031662" sldId="279"/>
        </pc:sldMkLst>
      </pc:sldChg>
      <pc:sldChg chg="add">
        <pc:chgData name="Brohi, Sharjeel Nawaz" userId="c17f4eba-0ef6-416f-a5bd-a46c434d083b" providerId="ADAL" clId="{CCCEE1E8-DDA3-4EC5-B76B-0184B2C33689}" dt="2025-06-11T19:15:44.591" v="104" actId="2890"/>
        <pc:sldMkLst>
          <pc:docMk/>
          <pc:sldMk cId="712969051" sldId="280"/>
        </pc:sldMkLst>
      </pc:sldChg>
      <pc:sldChg chg="add">
        <pc:chgData name="Brohi, Sharjeel Nawaz" userId="c17f4eba-0ef6-416f-a5bd-a46c434d083b" providerId="ADAL" clId="{CCCEE1E8-DDA3-4EC5-B76B-0184B2C33689}" dt="2025-06-11T19:15:44.623" v="105" actId="2890"/>
        <pc:sldMkLst>
          <pc:docMk/>
          <pc:sldMk cId="1785201044" sldId="281"/>
        </pc:sldMkLst>
      </pc:sldChg>
      <pc:sldChg chg="add">
        <pc:chgData name="Brohi, Sharjeel Nawaz" userId="c17f4eba-0ef6-416f-a5bd-a46c434d083b" providerId="ADAL" clId="{CCCEE1E8-DDA3-4EC5-B76B-0184B2C33689}" dt="2025-06-11T19:15:44.657" v="106" actId="2890"/>
        <pc:sldMkLst>
          <pc:docMk/>
          <pc:sldMk cId="3144044335" sldId="282"/>
        </pc:sldMkLst>
      </pc:sldChg>
      <pc:sldChg chg="add">
        <pc:chgData name="Brohi, Sharjeel Nawaz" userId="c17f4eba-0ef6-416f-a5bd-a46c434d083b" providerId="ADAL" clId="{CCCEE1E8-DDA3-4EC5-B76B-0184B2C33689}" dt="2025-06-11T19:15:44.698" v="107" actId="2890"/>
        <pc:sldMkLst>
          <pc:docMk/>
          <pc:sldMk cId="112532593" sldId="283"/>
        </pc:sldMkLst>
      </pc:sldChg>
      <pc:sldChg chg="add">
        <pc:chgData name="Brohi, Sharjeel Nawaz" userId="c17f4eba-0ef6-416f-a5bd-a46c434d083b" providerId="ADAL" clId="{CCCEE1E8-DDA3-4EC5-B76B-0184B2C33689}" dt="2025-06-11T19:15:44.731" v="108" actId="2890"/>
        <pc:sldMkLst>
          <pc:docMk/>
          <pc:sldMk cId="98807218" sldId="284"/>
        </pc:sldMkLst>
      </pc:sldChg>
      <pc:sldChg chg="add">
        <pc:chgData name="Brohi, Sharjeel Nawaz" userId="c17f4eba-0ef6-416f-a5bd-a46c434d083b" providerId="ADAL" clId="{CCCEE1E8-DDA3-4EC5-B76B-0184B2C33689}" dt="2025-06-11T19:15:44.766" v="109" actId="2890"/>
        <pc:sldMkLst>
          <pc:docMk/>
          <pc:sldMk cId="1735376157" sldId="285"/>
        </pc:sldMkLst>
      </pc:sldChg>
      <pc:sldChg chg="add">
        <pc:chgData name="Brohi, Sharjeel Nawaz" userId="c17f4eba-0ef6-416f-a5bd-a46c434d083b" providerId="ADAL" clId="{CCCEE1E8-DDA3-4EC5-B76B-0184B2C33689}" dt="2025-06-11T19:15:44.795" v="110" actId="2890"/>
        <pc:sldMkLst>
          <pc:docMk/>
          <pc:sldMk cId="1076991656" sldId="286"/>
        </pc:sldMkLst>
      </pc:sldChg>
      <pc:sldChg chg="add">
        <pc:chgData name="Brohi, Sharjeel Nawaz" userId="c17f4eba-0ef6-416f-a5bd-a46c434d083b" providerId="ADAL" clId="{CCCEE1E8-DDA3-4EC5-B76B-0184B2C33689}" dt="2025-06-11T19:15:44.828" v="111" actId="2890"/>
        <pc:sldMkLst>
          <pc:docMk/>
          <pc:sldMk cId="1479131316" sldId="287"/>
        </pc:sldMkLst>
      </pc:sldChg>
      <pc:sldChg chg="add">
        <pc:chgData name="Brohi, Sharjeel Nawaz" userId="c17f4eba-0ef6-416f-a5bd-a46c434d083b" providerId="ADAL" clId="{CCCEE1E8-DDA3-4EC5-B76B-0184B2C33689}" dt="2025-06-11T19:15:44.861" v="112" actId="2890"/>
        <pc:sldMkLst>
          <pc:docMk/>
          <pc:sldMk cId="342625096" sldId="288"/>
        </pc:sldMkLst>
      </pc:sldChg>
      <pc:sldChg chg="add">
        <pc:chgData name="Brohi, Sharjeel Nawaz" userId="c17f4eba-0ef6-416f-a5bd-a46c434d083b" providerId="ADAL" clId="{CCCEE1E8-DDA3-4EC5-B76B-0184B2C33689}" dt="2025-06-11T19:15:44.894" v="113" actId="2890"/>
        <pc:sldMkLst>
          <pc:docMk/>
          <pc:sldMk cId="290904265" sldId="289"/>
        </pc:sldMkLst>
      </pc:sldChg>
      <pc:sldChg chg="add">
        <pc:chgData name="Brohi, Sharjeel Nawaz" userId="c17f4eba-0ef6-416f-a5bd-a46c434d083b" providerId="ADAL" clId="{CCCEE1E8-DDA3-4EC5-B76B-0184B2C33689}" dt="2025-06-11T19:15:44.923" v="114" actId="2890"/>
        <pc:sldMkLst>
          <pc:docMk/>
          <pc:sldMk cId="2872015450" sldId="290"/>
        </pc:sldMkLst>
      </pc:sldChg>
      <pc:sldChg chg="add">
        <pc:chgData name="Brohi, Sharjeel Nawaz" userId="c17f4eba-0ef6-416f-a5bd-a46c434d083b" providerId="ADAL" clId="{CCCEE1E8-DDA3-4EC5-B76B-0184B2C33689}" dt="2025-06-11T19:15:44.957" v="115" actId="2890"/>
        <pc:sldMkLst>
          <pc:docMk/>
          <pc:sldMk cId="3569992209" sldId="291"/>
        </pc:sldMkLst>
      </pc:sldChg>
      <pc:sldChg chg="add">
        <pc:chgData name="Brohi, Sharjeel Nawaz" userId="c17f4eba-0ef6-416f-a5bd-a46c434d083b" providerId="ADAL" clId="{CCCEE1E8-DDA3-4EC5-B76B-0184B2C33689}" dt="2025-06-11T19:15:44.997" v="116" actId="2890"/>
        <pc:sldMkLst>
          <pc:docMk/>
          <pc:sldMk cId="3050534767" sldId="292"/>
        </pc:sldMkLst>
      </pc:sldChg>
      <pc:sldChg chg="add">
        <pc:chgData name="Brohi, Sharjeel Nawaz" userId="c17f4eba-0ef6-416f-a5bd-a46c434d083b" providerId="ADAL" clId="{CCCEE1E8-DDA3-4EC5-B76B-0184B2C33689}" dt="2025-06-11T19:15:45.029" v="117" actId="2890"/>
        <pc:sldMkLst>
          <pc:docMk/>
          <pc:sldMk cId="2722779231" sldId="293"/>
        </pc:sldMkLst>
      </pc:sldChg>
      <pc:sldChg chg="add">
        <pc:chgData name="Brohi, Sharjeel Nawaz" userId="c17f4eba-0ef6-416f-a5bd-a46c434d083b" providerId="ADAL" clId="{CCCEE1E8-DDA3-4EC5-B76B-0184B2C33689}" dt="2025-06-11T19:15:45.066" v="118" actId="2890"/>
        <pc:sldMkLst>
          <pc:docMk/>
          <pc:sldMk cId="1103537485" sldId="294"/>
        </pc:sldMkLst>
      </pc:sldChg>
      <pc:sldChg chg="add">
        <pc:chgData name="Brohi, Sharjeel Nawaz" userId="c17f4eba-0ef6-416f-a5bd-a46c434d083b" providerId="ADAL" clId="{CCCEE1E8-DDA3-4EC5-B76B-0184B2C33689}" dt="2025-06-11T19:15:45.103" v="119" actId="2890"/>
        <pc:sldMkLst>
          <pc:docMk/>
          <pc:sldMk cId="2562395466" sldId="295"/>
        </pc:sldMkLst>
      </pc:sldChg>
      <pc:sldChg chg="addSp delSp modSp add mod">
        <pc:chgData name="Brohi, Sharjeel Nawaz" userId="c17f4eba-0ef6-416f-a5bd-a46c434d083b" providerId="ADAL" clId="{CCCEE1E8-DDA3-4EC5-B76B-0184B2C33689}" dt="2025-06-11T19:23:01.062" v="224" actId="208"/>
        <pc:sldMkLst>
          <pc:docMk/>
          <pc:sldMk cId="2660484533" sldId="296"/>
        </pc:sldMkLst>
      </pc:sldChg>
      <pc:sldChg chg="addSp delSp modSp add mod modNotesTx">
        <pc:chgData name="Brohi, Sharjeel Nawaz" userId="c17f4eba-0ef6-416f-a5bd-a46c434d083b" providerId="ADAL" clId="{CCCEE1E8-DDA3-4EC5-B76B-0184B2C33689}" dt="2025-06-11T19:25:02.256" v="267" actId="20577"/>
        <pc:sldMkLst>
          <pc:docMk/>
          <pc:sldMk cId="3032595019" sldId="297"/>
        </pc:sldMkLst>
      </pc:sldChg>
      <pc:sldChg chg="addSp delSp modSp add mod modNotesTx">
        <pc:chgData name="Brohi, Sharjeel Nawaz" userId="c17f4eba-0ef6-416f-a5bd-a46c434d083b" providerId="ADAL" clId="{CCCEE1E8-DDA3-4EC5-B76B-0184B2C33689}" dt="2025-06-11T19:25:24.868" v="272" actId="1076"/>
        <pc:sldMkLst>
          <pc:docMk/>
          <pc:sldMk cId="1520558437" sldId="298"/>
        </pc:sldMkLst>
      </pc:sldChg>
      <pc:sldChg chg="addSp delSp modSp add mod delAnim modAnim modNotesTx">
        <pc:chgData name="Brohi, Sharjeel Nawaz" userId="c17f4eba-0ef6-416f-a5bd-a46c434d083b" providerId="ADAL" clId="{CCCEE1E8-DDA3-4EC5-B76B-0184B2C33689}" dt="2025-06-11T19:29:46.437" v="535" actId="1076"/>
        <pc:sldMkLst>
          <pc:docMk/>
          <pc:sldMk cId="2037222054" sldId="299"/>
        </pc:sldMkLst>
      </pc:sldChg>
      <pc:sldChg chg="addSp delSp modSp add mod">
        <pc:chgData name="Brohi, Sharjeel Nawaz" userId="c17f4eba-0ef6-416f-a5bd-a46c434d083b" providerId="ADAL" clId="{CCCEE1E8-DDA3-4EC5-B76B-0184B2C33689}" dt="2025-06-11T19:31:43.128" v="599" actId="20577"/>
        <pc:sldMkLst>
          <pc:docMk/>
          <pc:sldMk cId="1813375176" sldId="300"/>
        </pc:sldMkLst>
      </pc:sldChg>
      <pc:sldChg chg="addSp delSp modSp add mod">
        <pc:chgData name="Brohi, Sharjeel Nawaz" userId="c17f4eba-0ef6-416f-a5bd-a46c434d083b" providerId="ADAL" clId="{CCCEE1E8-DDA3-4EC5-B76B-0184B2C33689}" dt="2025-06-11T19:18:35.938" v="171" actId="14100"/>
        <pc:sldMkLst>
          <pc:docMk/>
          <pc:sldMk cId="597502119" sldId="301"/>
        </pc:sldMkLst>
      </pc:sldChg>
      <pc:sldChg chg="addSp delSp modSp add mod">
        <pc:chgData name="Brohi, Sharjeel Nawaz" userId="c17f4eba-0ef6-416f-a5bd-a46c434d083b" providerId="ADAL" clId="{CCCEE1E8-DDA3-4EC5-B76B-0184B2C33689}" dt="2025-06-11T19:18:31.682" v="170" actId="14100"/>
        <pc:sldMkLst>
          <pc:docMk/>
          <pc:sldMk cId="2317658282" sldId="302"/>
        </pc:sldMkLst>
      </pc:sldChg>
      <pc:sldChg chg="addSp delSp modSp add mod modAnim modNotesTx">
        <pc:chgData name="Brohi, Sharjeel Nawaz" userId="c17f4eba-0ef6-416f-a5bd-a46c434d083b" providerId="ADAL" clId="{CCCEE1E8-DDA3-4EC5-B76B-0184B2C33689}" dt="2025-06-11T19:20:10.830" v="183"/>
        <pc:sldMkLst>
          <pc:docMk/>
          <pc:sldMk cId="3553864886" sldId="303"/>
        </pc:sldMkLst>
      </pc:sldChg>
      <pc:sldChg chg="add del">
        <pc:chgData name="Brohi, Sharjeel Nawaz" userId="c17f4eba-0ef6-416f-a5bd-a46c434d083b" providerId="ADAL" clId="{CCCEE1E8-DDA3-4EC5-B76B-0184B2C33689}" dt="2025-06-11T19:20:17.578" v="184" actId="47"/>
        <pc:sldMkLst>
          <pc:docMk/>
          <pc:sldMk cId="1873352962" sldId="304"/>
        </pc:sldMkLst>
      </pc:sldChg>
    </pc:docChg>
  </pc:docChgLst>
  <pc:docChgLst>
    <pc:chgData name="Stainthorpe, Martin" userId="S::martin.stainthorpe@atkinsrealis.com::b6220e26-60f1-47fb-895a-d9e9ec9aa531" providerId="AD" clId="Web-{4BCC4231-538B-6D76-B029-F6BE945FAD3F}"/>
    <pc:docChg chg="modSld">
      <pc:chgData name="Stainthorpe, Martin" userId="S::martin.stainthorpe@atkinsrealis.com::b6220e26-60f1-47fb-895a-d9e9ec9aa531" providerId="AD" clId="Web-{4BCC4231-538B-6D76-B029-F6BE945FAD3F}" dt="2025-06-20T12:29:42.111" v="21"/>
      <pc:docMkLst>
        <pc:docMk/>
      </pc:docMkLst>
      <pc:sldChg chg="addSp delSp modSp">
        <pc:chgData name="Stainthorpe, Martin" userId="S::martin.stainthorpe@atkinsrealis.com::b6220e26-60f1-47fb-895a-d9e9ec9aa531" providerId="AD" clId="Web-{4BCC4231-538B-6D76-B029-F6BE945FAD3F}" dt="2025-06-20T12:29:42.111" v="21"/>
        <pc:sldMkLst>
          <pc:docMk/>
          <pc:sldMk cId="342625096" sldId="288"/>
        </pc:sldMkLst>
      </pc:sldChg>
    </pc:docChg>
  </pc:docChgLst>
  <pc:docChgLst>
    <pc:chgData name="Stainthorpe, Martin" userId="S::martin.stainthorpe@atkinsrealis.com::b6220e26-60f1-47fb-895a-d9e9ec9aa531" providerId="AD" clId="Web-{6C662CC7-98E8-C3E3-5A8D-266D39A9B3A2}"/>
    <pc:docChg chg="modSld">
      <pc:chgData name="Stainthorpe, Martin" userId="S::martin.stainthorpe@atkinsrealis.com::b6220e26-60f1-47fb-895a-d9e9ec9aa531" providerId="AD" clId="Web-{6C662CC7-98E8-C3E3-5A8D-266D39A9B3A2}" dt="2025-06-20T16:25:28.731" v="50"/>
      <pc:docMkLst>
        <pc:docMk/>
      </pc:docMkLst>
      <pc:sldChg chg="modNotes">
        <pc:chgData name="Stainthorpe, Martin" userId="S::martin.stainthorpe@atkinsrealis.com::b6220e26-60f1-47fb-895a-d9e9ec9aa531" providerId="AD" clId="Web-{6C662CC7-98E8-C3E3-5A8D-266D39A9B3A2}" dt="2025-06-20T16:22:47" v="42"/>
        <pc:sldMkLst>
          <pc:docMk/>
          <pc:sldMk cId="2037222054" sldId="299"/>
        </pc:sldMkLst>
      </pc:sldChg>
      <pc:sldChg chg="modNotes">
        <pc:chgData name="Stainthorpe, Martin" userId="S::martin.stainthorpe@atkinsrealis.com::b6220e26-60f1-47fb-895a-d9e9ec9aa531" providerId="AD" clId="Web-{6C662CC7-98E8-C3E3-5A8D-266D39A9B3A2}" dt="2025-06-20T16:25:28.731" v="50"/>
        <pc:sldMkLst>
          <pc:docMk/>
          <pc:sldMk cId="1813375176" sldId="300"/>
        </pc:sldMkLst>
      </pc:sldChg>
    </pc:docChg>
  </pc:docChgLst>
  <pc:docChgLst>
    <pc:chgData name="Stainthorpe, Martin" userId="S::martin.stainthorpe@atkinsrealis.com::b6220e26-60f1-47fb-895a-d9e9ec9aa531" providerId="AD" clId="Web-{B9195BA0-0ED7-6CCE-CD15-EFB23E70F6A3}"/>
    <pc:docChg chg="modSld">
      <pc:chgData name="Stainthorpe, Martin" userId="S::martin.stainthorpe@atkinsrealis.com::b6220e26-60f1-47fb-895a-d9e9ec9aa531" providerId="AD" clId="Web-{B9195BA0-0ED7-6CCE-CD15-EFB23E70F6A3}" dt="2025-09-03T11:32:11.411" v="475" actId="20577"/>
      <pc:docMkLst>
        <pc:docMk/>
      </pc:docMkLst>
      <pc:sldChg chg="modSp">
        <pc:chgData name="Stainthorpe, Martin" userId="S::martin.stainthorpe@atkinsrealis.com::b6220e26-60f1-47fb-895a-d9e9ec9aa531" providerId="AD" clId="Web-{B9195BA0-0ED7-6CCE-CD15-EFB23E70F6A3}" dt="2025-09-03T10:55:19.385" v="4" actId="14100"/>
        <pc:sldMkLst>
          <pc:docMk/>
          <pc:sldMk cId="7641135" sldId="263"/>
        </pc:sldMkLst>
        <pc:spChg chg="mod">
          <ac:chgData name="Stainthorpe, Martin" userId="S::martin.stainthorpe@atkinsrealis.com::b6220e26-60f1-47fb-895a-d9e9ec9aa531" providerId="AD" clId="Web-{B9195BA0-0ED7-6CCE-CD15-EFB23E70F6A3}" dt="2025-09-03T10:55:19.385" v="4" actId="14100"/>
          <ac:spMkLst>
            <pc:docMk/>
            <pc:sldMk cId="7641135" sldId="263"/>
            <ac:spMk id="7" creationId="{D8C432D8-4367-66EF-34BE-DF7863414D07}"/>
          </ac:spMkLst>
        </pc:spChg>
      </pc:sldChg>
      <pc:sldChg chg="modSp modNotes">
        <pc:chgData name="Stainthorpe, Martin" userId="S::martin.stainthorpe@atkinsrealis.com::b6220e26-60f1-47fb-895a-d9e9ec9aa531" providerId="AD" clId="Web-{B9195BA0-0ED7-6CCE-CD15-EFB23E70F6A3}" dt="2025-09-03T10:57:59.354" v="27"/>
        <pc:sldMkLst>
          <pc:docMk/>
          <pc:sldMk cId="2439429224" sldId="267"/>
        </pc:sldMkLst>
        <pc:spChg chg="mod">
          <ac:chgData name="Stainthorpe, Martin" userId="S::martin.stainthorpe@atkinsrealis.com::b6220e26-60f1-47fb-895a-d9e9ec9aa531" providerId="AD" clId="Web-{B9195BA0-0ED7-6CCE-CD15-EFB23E70F6A3}" dt="2025-09-03T10:57:11.448" v="9" actId="20577"/>
          <ac:spMkLst>
            <pc:docMk/>
            <pc:sldMk cId="2439429224" sldId="267"/>
            <ac:spMk id="7" creationId="{15AED7FF-B357-00E2-233A-2F049C02744B}"/>
          </ac:spMkLst>
        </pc:spChg>
      </pc:sldChg>
      <pc:sldChg chg="addSp modSp modNotes">
        <pc:chgData name="Stainthorpe, Martin" userId="S::martin.stainthorpe@atkinsrealis.com::b6220e26-60f1-47fb-895a-d9e9ec9aa531" providerId="AD" clId="Web-{B9195BA0-0ED7-6CCE-CD15-EFB23E70F6A3}" dt="2025-09-03T11:08:31.002" v="194" actId="1076"/>
        <pc:sldMkLst>
          <pc:docMk/>
          <pc:sldMk cId="3701833185" sldId="268"/>
        </pc:sldMkLst>
        <pc:picChg chg="add mod">
          <ac:chgData name="Stainthorpe, Martin" userId="S::martin.stainthorpe@atkinsrealis.com::b6220e26-60f1-47fb-895a-d9e9ec9aa531" providerId="AD" clId="Web-{B9195BA0-0ED7-6CCE-CD15-EFB23E70F6A3}" dt="2025-09-03T11:08:31.002" v="194" actId="1076"/>
          <ac:picMkLst>
            <pc:docMk/>
            <pc:sldMk cId="3701833185" sldId="268"/>
            <ac:picMk id="2" creationId="{DEDBC09A-C7B3-E587-9AE9-5EAC8E12FCB2}"/>
          </ac:picMkLst>
        </pc:picChg>
        <pc:picChg chg="add mod">
          <ac:chgData name="Stainthorpe, Martin" userId="S::martin.stainthorpe@atkinsrealis.com::b6220e26-60f1-47fb-895a-d9e9ec9aa531" providerId="AD" clId="Web-{B9195BA0-0ED7-6CCE-CD15-EFB23E70F6A3}" dt="2025-09-03T11:07:15.438" v="188" actId="1076"/>
          <ac:picMkLst>
            <pc:docMk/>
            <pc:sldMk cId="3701833185" sldId="268"/>
            <ac:picMk id="3" creationId="{756D7AC1-E1D9-9744-93BE-1F613D7D65CC}"/>
          </ac:picMkLst>
        </pc:picChg>
        <pc:picChg chg="add mod">
          <ac:chgData name="Stainthorpe, Martin" userId="S::martin.stainthorpe@atkinsrealis.com::b6220e26-60f1-47fb-895a-d9e9ec9aa531" providerId="AD" clId="Web-{B9195BA0-0ED7-6CCE-CD15-EFB23E70F6A3}" dt="2025-09-03T11:08:16.393" v="193" actId="1076"/>
          <ac:picMkLst>
            <pc:docMk/>
            <pc:sldMk cId="3701833185" sldId="268"/>
            <ac:picMk id="4" creationId="{26A0CABE-C578-18AC-77CF-53314CDB52FD}"/>
          </ac:picMkLst>
        </pc:picChg>
      </pc:sldChg>
      <pc:sldChg chg="modNotes">
        <pc:chgData name="Stainthorpe, Martin" userId="S::martin.stainthorpe@atkinsrealis.com::b6220e26-60f1-47fb-895a-d9e9ec9aa531" providerId="AD" clId="Web-{B9195BA0-0ED7-6CCE-CD15-EFB23E70F6A3}" dt="2025-09-03T11:12:01.541" v="271"/>
        <pc:sldMkLst>
          <pc:docMk/>
          <pc:sldMk cId="745270451" sldId="272"/>
        </pc:sldMkLst>
      </pc:sldChg>
      <pc:sldChg chg="addSp delSp modSp">
        <pc:chgData name="Stainthorpe, Martin" userId="S::martin.stainthorpe@atkinsrealis.com::b6220e26-60f1-47fb-895a-d9e9ec9aa531" providerId="AD" clId="Web-{B9195BA0-0ED7-6CCE-CD15-EFB23E70F6A3}" dt="2025-09-03T11:17:43.406" v="320"/>
        <pc:sldMkLst>
          <pc:docMk/>
          <pc:sldMk cId="4065559341" sldId="273"/>
        </pc:sldMkLst>
        <pc:spChg chg="add mod ord">
          <ac:chgData name="Stainthorpe, Martin" userId="S::martin.stainthorpe@atkinsrealis.com::b6220e26-60f1-47fb-895a-d9e9ec9aa531" providerId="AD" clId="Web-{B9195BA0-0ED7-6CCE-CD15-EFB23E70F6A3}" dt="2025-09-03T11:17:43.406" v="320"/>
          <ac:spMkLst>
            <pc:docMk/>
            <pc:sldMk cId="4065559341" sldId="273"/>
            <ac:spMk id="2" creationId="{0BD99533-5ED4-749D-4DEB-77F7DD1DAC39}"/>
          </ac:spMkLst>
        </pc:spChg>
        <pc:picChg chg="add mod">
          <ac:chgData name="Stainthorpe, Martin" userId="S::martin.stainthorpe@atkinsrealis.com::b6220e26-60f1-47fb-895a-d9e9ec9aa531" providerId="AD" clId="Web-{B9195BA0-0ED7-6CCE-CD15-EFB23E70F6A3}" dt="2025-09-03T11:16:10.543" v="312" actId="14100"/>
          <ac:picMkLst>
            <pc:docMk/>
            <pc:sldMk cId="4065559341" sldId="273"/>
            <ac:picMk id="4" creationId="{DD02D824-D4A9-9E7E-9BD7-3B98CED311ED}"/>
          </ac:picMkLst>
        </pc:picChg>
        <pc:picChg chg="add mod">
          <ac:chgData name="Stainthorpe, Martin" userId="S::martin.stainthorpe@atkinsrealis.com::b6220e26-60f1-47fb-895a-d9e9ec9aa531" providerId="AD" clId="Web-{B9195BA0-0ED7-6CCE-CD15-EFB23E70F6A3}" dt="2025-09-03T11:17:16.327" v="318" actId="14100"/>
          <ac:picMkLst>
            <pc:docMk/>
            <pc:sldMk cId="4065559341" sldId="273"/>
            <ac:picMk id="9" creationId="{D5E46EC3-E24A-01C8-38FD-BB4FB620665C}"/>
          </ac:picMkLst>
        </pc:picChg>
      </pc:sldChg>
      <pc:sldChg chg="addSp delSp modSp">
        <pc:chgData name="Stainthorpe, Martin" userId="S::martin.stainthorpe@atkinsrealis.com::b6220e26-60f1-47fb-895a-d9e9ec9aa531" providerId="AD" clId="Web-{B9195BA0-0ED7-6CCE-CD15-EFB23E70F6A3}" dt="2025-09-03T11:22:18.176" v="360" actId="1076"/>
        <pc:sldMkLst>
          <pc:docMk/>
          <pc:sldMk cId="2304819452" sldId="274"/>
        </pc:sldMkLst>
        <pc:picChg chg="mod">
          <ac:chgData name="Stainthorpe, Martin" userId="S::martin.stainthorpe@atkinsrealis.com::b6220e26-60f1-47fb-895a-d9e9ec9aa531" providerId="AD" clId="Web-{B9195BA0-0ED7-6CCE-CD15-EFB23E70F6A3}" dt="2025-09-03T11:19:30.986" v="323" actId="1076"/>
          <ac:picMkLst>
            <pc:docMk/>
            <pc:sldMk cId="2304819452" sldId="274"/>
            <ac:picMk id="6" creationId="{1466BBD5-6765-9FA9-8A5F-2593C5BD07E6}"/>
          </ac:picMkLst>
        </pc:picChg>
        <pc:picChg chg="add mod ord">
          <ac:chgData name="Stainthorpe, Martin" userId="S::martin.stainthorpe@atkinsrealis.com::b6220e26-60f1-47fb-895a-d9e9ec9aa531" providerId="AD" clId="Web-{B9195BA0-0ED7-6CCE-CD15-EFB23E70F6A3}" dt="2025-09-03T11:22:18.176" v="360" actId="1076"/>
          <ac:picMkLst>
            <pc:docMk/>
            <pc:sldMk cId="2304819452" sldId="274"/>
            <ac:picMk id="13" creationId="{96AEFB45-3936-B1A4-9EB4-87EBEB09625E}"/>
          </ac:picMkLst>
        </pc:picChg>
      </pc:sldChg>
      <pc:sldChg chg="delSp modSp delAnim">
        <pc:chgData name="Stainthorpe, Martin" userId="S::martin.stainthorpe@atkinsrealis.com::b6220e26-60f1-47fb-895a-d9e9ec9aa531" providerId="AD" clId="Web-{B9195BA0-0ED7-6CCE-CD15-EFB23E70F6A3}" dt="2025-09-03T11:24:13.785" v="385" actId="20577"/>
        <pc:sldMkLst>
          <pc:docMk/>
          <pc:sldMk cId="1785201044" sldId="281"/>
        </pc:sldMkLst>
        <pc:spChg chg="mod">
          <ac:chgData name="Stainthorpe, Martin" userId="S::martin.stainthorpe@atkinsrealis.com::b6220e26-60f1-47fb-895a-d9e9ec9aa531" providerId="AD" clId="Web-{B9195BA0-0ED7-6CCE-CD15-EFB23E70F6A3}" dt="2025-09-03T11:24:13.785" v="385" actId="20577"/>
          <ac:spMkLst>
            <pc:docMk/>
            <pc:sldMk cId="1785201044" sldId="281"/>
            <ac:spMk id="10" creationId="{B9791692-EDAF-20C1-C424-11E34A947C88}"/>
          </ac:spMkLst>
        </pc:spChg>
        <pc:picChg chg="mod">
          <ac:chgData name="Stainthorpe, Martin" userId="S::martin.stainthorpe@atkinsrealis.com::b6220e26-60f1-47fb-895a-d9e9ec9aa531" providerId="AD" clId="Web-{B9195BA0-0ED7-6CCE-CD15-EFB23E70F6A3}" dt="2025-09-03T11:23:30.707" v="365" actId="1076"/>
          <ac:picMkLst>
            <pc:docMk/>
            <pc:sldMk cId="1785201044" sldId="281"/>
            <ac:picMk id="14" creationId="{FFFA5E96-B252-F1AA-280A-84207212DF40}"/>
          </ac:picMkLst>
        </pc:picChg>
        <pc:picChg chg="mod">
          <ac:chgData name="Stainthorpe, Martin" userId="S::martin.stainthorpe@atkinsrealis.com::b6220e26-60f1-47fb-895a-d9e9ec9aa531" providerId="AD" clId="Web-{B9195BA0-0ED7-6CCE-CD15-EFB23E70F6A3}" dt="2025-09-03T11:23:54.895" v="371" actId="1076"/>
          <ac:picMkLst>
            <pc:docMk/>
            <pc:sldMk cId="1785201044" sldId="281"/>
            <ac:picMk id="28" creationId="{95702863-FF08-E5C6-2BFF-370E3303EBB1}"/>
          </ac:picMkLst>
        </pc:picChg>
        <pc:cxnChg chg="mod">
          <ac:chgData name="Stainthorpe, Martin" userId="S::martin.stainthorpe@atkinsrealis.com::b6220e26-60f1-47fb-895a-d9e9ec9aa531" providerId="AD" clId="Web-{B9195BA0-0ED7-6CCE-CD15-EFB23E70F6A3}" dt="2025-09-03T11:23:41.207" v="368" actId="1076"/>
          <ac:cxnSpMkLst>
            <pc:docMk/>
            <pc:sldMk cId="1785201044" sldId="281"/>
            <ac:cxnSpMk id="13" creationId="{C5125807-F513-7B82-4319-32BFD3814353}"/>
          </ac:cxnSpMkLst>
        </pc:cxnChg>
        <pc:cxnChg chg="mod">
          <ac:chgData name="Stainthorpe, Martin" userId="S::martin.stainthorpe@atkinsrealis.com::b6220e26-60f1-47fb-895a-d9e9ec9aa531" providerId="AD" clId="Web-{B9195BA0-0ED7-6CCE-CD15-EFB23E70F6A3}" dt="2025-09-03T11:23:41.207" v="368" actId="1076"/>
          <ac:cxnSpMkLst>
            <pc:docMk/>
            <pc:sldMk cId="1785201044" sldId="281"/>
            <ac:cxnSpMk id="16" creationId="{020EE4B0-689F-5E55-F4F8-5D2B4780226A}"/>
          </ac:cxnSpMkLst>
        </pc:cxnChg>
      </pc:sldChg>
      <pc:sldChg chg="addSp modSp">
        <pc:chgData name="Stainthorpe, Martin" userId="S::martin.stainthorpe@atkinsrealis.com::b6220e26-60f1-47fb-895a-d9e9ec9aa531" providerId="AD" clId="Web-{B9195BA0-0ED7-6CCE-CD15-EFB23E70F6A3}" dt="2025-09-03T11:26:54.317" v="418" actId="1076"/>
        <pc:sldMkLst>
          <pc:docMk/>
          <pc:sldMk cId="3144044335" sldId="282"/>
        </pc:sldMkLst>
        <pc:spChg chg="add mod">
          <ac:chgData name="Stainthorpe, Martin" userId="S::martin.stainthorpe@atkinsrealis.com::b6220e26-60f1-47fb-895a-d9e9ec9aa531" providerId="AD" clId="Web-{B9195BA0-0ED7-6CCE-CD15-EFB23E70F6A3}" dt="2025-09-03T11:26:54.317" v="418" actId="1076"/>
          <ac:spMkLst>
            <pc:docMk/>
            <pc:sldMk cId="3144044335" sldId="282"/>
            <ac:spMk id="3" creationId="{5AA116BF-867A-B104-78F0-50FE17671211}"/>
          </ac:spMkLst>
        </pc:spChg>
      </pc:sldChg>
      <pc:sldChg chg="delSp modSp">
        <pc:chgData name="Stainthorpe, Martin" userId="S::martin.stainthorpe@atkinsrealis.com::b6220e26-60f1-47fb-895a-d9e9ec9aa531" providerId="AD" clId="Web-{B9195BA0-0ED7-6CCE-CD15-EFB23E70F6A3}" dt="2025-09-03T11:28:01.551" v="431" actId="20577"/>
        <pc:sldMkLst>
          <pc:docMk/>
          <pc:sldMk cId="112532593" sldId="283"/>
        </pc:sldMkLst>
        <pc:spChg chg="mod">
          <ac:chgData name="Stainthorpe, Martin" userId="S::martin.stainthorpe@atkinsrealis.com::b6220e26-60f1-47fb-895a-d9e9ec9aa531" providerId="AD" clId="Web-{B9195BA0-0ED7-6CCE-CD15-EFB23E70F6A3}" dt="2025-09-03T11:28:01.551" v="431" actId="20577"/>
          <ac:spMkLst>
            <pc:docMk/>
            <pc:sldMk cId="112532593" sldId="283"/>
            <ac:spMk id="10" creationId="{1AA3875A-EFAF-3BF6-D460-8BAB33F7762B}"/>
          </ac:spMkLst>
        </pc:spChg>
        <pc:picChg chg="mod">
          <ac:chgData name="Stainthorpe, Martin" userId="S::martin.stainthorpe@atkinsrealis.com::b6220e26-60f1-47fb-895a-d9e9ec9aa531" providerId="AD" clId="Web-{B9195BA0-0ED7-6CCE-CD15-EFB23E70F6A3}" dt="2025-09-03T11:27:44.583" v="425" actId="1076"/>
          <ac:picMkLst>
            <pc:docMk/>
            <pc:sldMk cId="112532593" sldId="283"/>
            <ac:picMk id="14" creationId="{15416425-9391-5C63-574C-F85C12A89B12}"/>
          </ac:picMkLst>
        </pc:picChg>
        <pc:picChg chg="mod">
          <ac:chgData name="Stainthorpe, Martin" userId="S::martin.stainthorpe@atkinsrealis.com::b6220e26-60f1-47fb-895a-d9e9ec9aa531" providerId="AD" clId="Web-{B9195BA0-0ED7-6CCE-CD15-EFB23E70F6A3}" dt="2025-09-03T11:27:51.192" v="427" actId="1076"/>
          <ac:picMkLst>
            <pc:docMk/>
            <pc:sldMk cId="112532593" sldId="283"/>
            <ac:picMk id="28" creationId="{9393732F-D701-E505-8D1C-5EB167597E55}"/>
          </ac:picMkLst>
        </pc:picChg>
        <pc:cxnChg chg="mod">
          <ac:chgData name="Stainthorpe, Martin" userId="S::martin.stainthorpe@atkinsrealis.com::b6220e26-60f1-47fb-895a-d9e9ec9aa531" providerId="AD" clId="Web-{B9195BA0-0ED7-6CCE-CD15-EFB23E70F6A3}" dt="2025-09-03T11:27:35.895" v="423" actId="1076"/>
          <ac:cxnSpMkLst>
            <pc:docMk/>
            <pc:sldMk cId="112532593" sldId="283"/>
            <ac:cxnSpMk id="13" creationId="{42547126-FDB3-4FD1-E9B2-293D71CEC30D}"/>
          </ac:cxnSpMkLst>
        </pc:cxnChg>
        <pc:cxnChg chg="mod">
          <ac:chgData name="Stainthorpe, Martin" userId="S::martin.stainthorpe@atkinsrealis.com::b6220e26-60f1-47fb-895a-d9e9ec9aa531" providerId="AD" clId="Web-{B9195BA0-0ED7-6CCE-CD15-EFB23E70F6A3}" dt="2025-09-03T11:27:35.895" v="423" actId="1076"/>
          <ac:cxnSpMkLst>
            <pc:docMk/>
            <pc:sldMk cId="112532593" sldId="283"/>
            <ac:cxnSpMk id="16" creationId="{27F20D7B-AECA-7A3C-44DB-8679D2ED5BFC}"/>
          </ac:cxnSpMkLst>
        </pc:cxnChg>
      </pc:sldChg>
      <pc:sldChg chg="addSp modSp">
        <pc:chgData name="Stainthorpe, Martin" userId="S::martin.stainthorpe@atkinsrealis.com::b6220e26-60f1-47fb-895a-d9e9ec9aa531" providerId="AD" clId="Web-{B9195BA0-0ED7-6CCE-CD15-EFB23E70F6A3}" dt="2025-09-03T11:32:11.411" v="475" actId="20577"/>
        <pc:sldMkLst>
          <pc:docMk/>
          <pc:sldMk cId="342625096" sldId="288"/>
        </pc:sldMkLst>
        <pc:spChg chg="add mod">
          <ac:chgData name="Stainthorpe, Martin" userId="S::martin.stainthorpe@atkinsrealis.com::b6220e26-60f1-47fb-895a-d9e9ec9aa531" providerId="AD" clId="Web-{B9195BA0-0ED7-6CCE-CD15-EFB23E70F6A3}" dt="2025-09-03T11:32:11.411" v="475" actId="20577"/>
          <ac:spMkLst>
            <pc:docMk/>
            <pc:sldMk cId="342625096" sldId="288"/>
            <ac:spMk id="3" creationId="{E1B2555C-7975-6159-400E-22E0684FE7CF}"/>
          </ac:spMkLst>
        </pc:spChg>
      </pc:sldChg>
    </pc:docChg>
  </pc:docChgLst>
  <pc:docChgLst>
    <pc:chgData name="Stainthorpe, Martin" userId="S::martin.stainthorpe@atkinsrealis.com::b6220e26-60f1-47fb-895a-d9e9ec9aa531" providerId="AD" clId="Web-{4F010572-7929-B0DB-67E3-ED756EF31775}"/>
    <pc:docChg chg="addSld modSld modSection">
      <pc:chgData name="Stainthorpe, Martin" userId="S::martin.stainthorpe@atkinsrealis.com::b6220e26-60f1-47fb-895a-d9e9ec9aa531" providerId="AD" clId="Web-{4F010572-7929-B0DB-67E3-ED756EF31775}" dt="2025-06-18T20:02:33.096" v="57"/>
      <pc:docMkLst>
        <pc:docMk/>
      </pc:docMkLst>
      <pc:sldChg chg="modNotes">
        <pc:chgData name="Stainthorpe, Martin" userId="S::martin.stainthorpe@atkinsrealis.com::b6220e26-60f1-47fb-895a-d9e9ec9aa531" providerId="AD" clId="Web-{4F010572-7929-B0DB-67E3-ED756EF31775}" dt="2025-06-18T20:02:33.096" v="57"/>
        <pc:sldMkLst>
          <pc:docMk/>
          <pc:sldMk cId="1446328962" sldId="259"/>
        </pc:sldMkLst>
      </pc:sldChg>
      <pc:sldChg chg="addSp delSp">
        <pc:chgData name="Stainthorpe, Martin" userId="S::martin.stainthorpe@atkinsrealis.com::b6220e26-60f1-47fb-895a-d9e9ec9aa531" providerId="AD" clId="Web-{4F010572-7929-B0DB-67E3-ED756EF31775}" dt="2025-06-18T20:00:44.562" v="16"/>
        <pc:sldMkLst>
          <pc:docMk/>
          <pc:sldMk cId="2765543184" sldId="260"/>
        </pc:sldMkLst>
      </pc:sldChg>
      <pc:sldChg chg="modSp">
        <pc:chgData name="Stainthorpe, Martin" userId="S::martin.stainthorpe@atkinsrealis.com::b6220e26-60f1-47fb-895a-d9e9ec9aa531" providerId="AD" clId="Web-{4F010572-7929-B0DB-67E3-ED756EF31775}" dt="2025-06-18T19:59:22.451" v="14" actId="20577"/>
        <pc:sldMkLst>
          <pc:docMk/>
          <pc:sldMk cId="1348855028" sldId="277"/>
        </pc:sldMkLst>
      </pc:sldChg>
      <pc:sldChg chg="add">
        <pc:chgData name="Stainthorpe, Martin" userId="S::martin.stainthorpe@atkinsrealis.com::b6220e26-60f1-47fb-895a-d9e9ec9aa531" providerId="AD" clId="Web-{4F010572-7929-B0DB-67E3-ED756EF31775}" dt="2025-06-18T20:01:32.095" v="17"/>
        <pc:sldMkLst>
          <pc:docMk/>
          <pc:sldMk cId="3540702629" sldId="278"/>
        </pc:sldMkLst>
      </pc:sldChg>
    </pc:docChg>
  </pc:docChgLst>
  <pc:docChgLst>
    <pc:chgData name="Stainthorpe, Martin" userId="S::martin.stainthorpe@atkinsrealis.com::b6220e26-60f1-47fb-895a-d9e9ec9aa531" providerId="AD" clId="Web-{53D44FEC-7397-12DF-5A59-B3BF5B8FDFE8}"/>
    <pc:docChg chg="modSld sldOrd">
      <pc:chgData name="Stainthorpe, Martin" userId="S::martin.stainthorpe@atkinsrealis.com::b6220e26-60f1-47fb-895a-d9e9ec9aa531" providerId="AD" clId="Web-{53D44FEC-7397-12DF-5A59-B3BF5B8FDFE8}" dt="2025-06-30T06:06:56.402" v="97"/>
      <pc:docMkLst>
        <pc:docMk/>
      </pc:docMkLst>
      <pc:sldChg chg="ord">
        <pc:chgData name="Stainthorpe, Martin" userId="S::martin.stainthorpe@atkinsrealis.com::b6220e26-60f1-47fb-895a-d9e9ec9aa531" providerId="AD" clId="Web-{53D44FEC-7397-12DF-5A59-B3BF5B8FDFE8}" dt="2025-06-30T05:36:53.763" v="1"/>
        <pc:sldMkLst>
          <pc:docMk/>
          <pc:sldMk cId="2765543184" sldId="260"/>
        </pc:sldMkLst>
      </pc:sldChg>
      <pc:sldChg chg="modNotes">
        <pc:chgData name="Stainthorpe, Martin" userId="S::martin.stainthorpe@atkinsrealis.com::b6220e26-60f1-47fb-895a-d9e9ec9aa531" providerId="AD" clId="Web-{53D44FEC-7397-12DF-5A59-B3BF5B8FDFE8}" dt="2025-06-30T05:41:06.691" v="11"/>
        <pc:sldMkLst>
          <pc:docMk/>
          <pc:sldMk cId="4028165721" sldId="266"/>
        </pc:sldMkLst>
      </pc:sldChg>
      <pc:sldChg chg="modNotes">
        <pc:chgData name="Stainthorpe, Martin" userId="S::martin.stainthorpe@atkinsrealis.com::b6220e26-60f1-47fb-895a-d9e9ec9aa531" providerId="AD" clId="Web-{53D44FEC-7397-12DF-5A59-B3BF5B8FDFE8}" dt="2025-06-30T05:49:44.661" v="13"/>
        <pc:sldMkLst>
          <pc:docMk/>
          <pc:sldMk cId="1785201044" sldId="281"/>
        </pc:sldMkLst>
      </pc:sldChg>
      <pc:sldChg chg="modSp">
        <pc:chgData name="Stainthorpe, Martin" userId="S::martin.stainthorpe@atkinsrealis.com::b6220e26-60f1-47fb-895a-d9e9ec9aa531" providerId="AD" clId="Web-{53D44FEC-7397-12DF-5A59-B3BF5B8FDFE8}" dt="2025-06-30T05:50:56.538" v="34" actId="20577"/>
        <pc:sldMkLst>
          <pc:docMk/>
          <pc:sldMk cId="3144044335" sldId="282"/>
        </pc:sldMkLst>
      </pc:sldChg>
      <pc:sldChg chg="modNotes">
        <pc:chgData name="Stainthorpe, Martin" userId="S::martin.stainthorpe@atkinsrealis.com::b6220e26-60f1-47fb-895a-d9e9ec9aa531" providerId="AD" clId="Web-{53D44FEC-7397-12DF-5A59-B3BF5B8FDFE8}" dt="2025-06-30T06:01:01.044" v="56"/>
        <pc:sldMkLst>
          <pc:docMk/>
          <pc:sldMk cId="2660484533" sldId="296"/>
        </pc:sldMkLst>
      </pc:sldChg>
      <pc:sldChg chg="modNotes">
        <pc:chgData name="Stainthorpe, Martin" userId="S::martin.stainthorpe@atkinsrealis.com::b6220e26-60f1-47fb-895a-d9e9ec9aa531" providerId="AD" clId="Web-{53D44FEC-7397-12DF-5A59-B3BF5B8FDFE8}" dt="2025-06-30T06:05:52.885" v="84"/>
        <pc:sldMkLst>
          <pc:docMk/>
          <pc:sldMk cId="597502119" sldId="301"/>
        </pc:sldMkLst>
      </pc:sldChg>
      <pc:sldChg chg="modNotes">
        <pc:chgData name="Stainthorpe, Martin" userId="S::martin.stainthorpe@atkinsrealis.com::b6220e26-60f1-47fb-895a-d9e9ec9aa531" providerId="AD" clId="Web-{53D44FEC-7397-12DF-5A59-B3BF5B8FDFE8}" dt="2025-06-30T06:06:56.402" v="97"/>
        <pc:sldMkLst>
          <pc:docMk/>
          <pc:sldMk cId="2317658282" sldId="302"/>
        </pc:sldMkLst>
      </pc:sldChg>
    </pc:docChg>
  </pc:docChgLst>
  <pc:docChgLst>
    <pc:chgData name="Stainthorpe, Martin" userId="S::martin.stainthorpe@atkinsrealis.com::b6220e26-60f1-47fb-895a-d9e9ec9aa531" providerId="AD" clId="Web-{6B1EE5AC-09C4-9786-CDAD-63C9A47195BC}"/>
    <pc:docChg chg="modSld">
      <pc:chgData name="Stainthorpe, Martin" userId="S::martin.stainthorpe@atkinsrealis.com::b6220e26-60f1-47fb-895a-d9e9ec9aa531" providerId="AD" clId="Web-{6B1EE5AC-09C4-9786-CDAD-63C9A47195BC}" dt="2025-09-15T12:04:43.103" v="2"/>
      <pc:docMkLst>
        <pc:docMk/>
      </pc:docMkLst>
      <pc:sldChg chg="modNotes">
        <pc:chgData name="Stainthorpe, Martin" userId="S::martin.stainthorpe@atkinsrealis.com::b6220e26-60f1-47fb-895a-d9e9ec9aa531" providerId="AD" clId="Web-{6B1EE5AC-09C4-9786-CDAD-63C9A47195BC}" dt="2025-09-15T12:04:43.103" v="2"/>
        <pc:sldMkLst>
          <pc:docMk/>
          <pc:sldMk cId="1446328962" sldId="259"/>
        </pc:sldMkLst>
      </pc:sldChg>
    </pc:docChg>
  </pc:docChgLst>
  <pc:docChgLst>
    <pc:chgData name="Stainthorpe, Martin" userId="S::martin.stainthorpe@atkinsrealis.com::b6220e26-60f1-47fb-895a-d9e9ec9aa531" providerId="AD" clId="Web-{99DE4ECB-E6E7-5C68-1140-40EEC3D5F94B}"/>
    <pc:docChg chg="modSld">
      <pc:chgData name="Stainthorpe, Martin" userId="S::martin.stainthorpe@atkinsrealis.com::b6220e26-60f1-47fb-895a-d9e9ec9aa531" providerId="AD" clId="Web-{99DE4ECB-E6E7-5C68-1140-40EEC3D5F94B}" dt="2025-06-27T13:36:55.329" v="106"/>
      <pc:docMkLst>
        <pc:docMk/>
      </pc:docMkLst>
      <pc:sldChg chg="modSp modNotes">
        <pc:chgData name="Stainthorpe, Martin" userId="S::martin.stainthorpe@atkinsrealis.com::b6220e26-60f1-47fb-895a-d9e9ec9aa531" providerId="AD" clId="Web-{99DE4ECB-E6E7-5C68-1140-40EEC3D5F94B}" dt="2025-06-27T13:35:02.966" v="69" actId="1076"/>
        <pc:sldMkLst>
          <pc:docMk/>
          <pc:sldMk cId="880109834" sldId="270"/>
        </pc:sldMkLst>
      </pc:sldChg>
      <pc:sldChg chg="modNotes">
        <pc:chgData name="Stainthorpe, Martin" userId="S::martin.stainthorpe@atkinsrealis.com::b6220e26-60f1-47fb-895a-d9e9ec9aa531" providerId="AD" clId="Web-{99DE4ECB-E6E7-5C68-1140-40EEC3D5F94B}" dt="2025-06-27T13:36:55.329" v="106"/>
        <pc:sldMkLst>
          <pc:docMk/>
          <pc:sldMk cId="342625096" sldId="288"/>
        </pc:sldMkLst>
      </pc:sldChg>
    </pc:docChg>
  </pc:docChgLst>
  <pc:docChgLst>
    <pc:chgData name="Stainthorpe, Martin" userId="S::martin.stainthorpe@atkinsrealis.com::b6220e26-60f1-47fb-895a-d9e9ec9aa531" providerId="AD" clId="Web-{F8D67A63-8ADB-A169-951E-4A9A070C42B6}"/>
    <pc:docChg chg="modSld">
      <pc:chgData name="Stainthorpe, Martin" userId="S::martin.stainthorpe@atkinsrealis.com::b6220e26-60f1-47fb-895a-d9e9ec9aa531" providerId="AD" clId="Web-{F8D67A63-8ADB-A169-951E-4A9A070C42B6}" dt="2025-06-19T09:43:00.806" v="1609" actId="1076"/>
      <pc:docMkLst>
        <pc:docMk/>
      </pc:docMkLst>
      <pc:sldChg chg="modNotes">
        <pc:chgData name="Stainthorpe, Martin" userId="S::martin.stainthorpe@atkinsrealis.com::b6220e26-60f1-47fb-895a-d9e9ec9aa531" providerId="AD" clId="Web-{F8D67A63-8ADB-A169-951E-4A9A070C42B6}" dt="2025-06-19T08:45:17.862" v="11"/>
        <pc:sldMkLst>
          <pc:docMk/>
          <pc:sldMk cId="1446328962" sldId="259"/>
        </pc:sldMkLst>
      </pc:sldChg>
      <pc:sldChg chg="modSp">
        <pc:chgData name="Stainthorpe, Martin" userId="S::martin.stainthorpe@atkinsrealis.com::b6220e26-60f1-47fb-895a-d9e9ec9aa531" providerId="AD" clId="Web-{F8D67A63-8ADB-A169-951E-4A9A070C42B6}" dt="2025-06-19T08:45:58.410" v="12" actId="1076"/>
        <pc:sldMkLst>
          <pc:docMk/>
          <pc:sldMk cId="1465183298" sldId="261"/>
        </pc:sldMkLst>
      </pc:sldChg>
      <pc:sldChg chg="modSp modNotes">
        <pc:chgData name="Stainthorpe, Martin" userId="S::martin.stainthorpe@atkinsrealis.com::b6220e26-60f1-47fb-895a-d9e9ec9aa531" providerId="AD" clId="Web-{F8D67A63-8ADB-A169-951E-4A9A070C42B6}" dt="2025-06-19T08:49:52.431" v="167"/>
        <pc:sldMkLst>
          <pc:docMk/>
          <pc:sldMk cId="7641135" sldId="263"/>
        </pc:sldMkLst>
      </pc:sldChg>
      <pc:sldChg chg="delSp modNotes">
        <pc:chgData name="Stainthorpe, Martin" userId="S::martin.stainthorpe@atkinsrealis.com::b6220e26-60f1-47fb-895a-d9e9ec9aa531" providerId="AD" clId="Web-{F8D67A63-8ADB-A169-951E-4A9A070C42B6}" dt="2025-06-19T08:56:48.144" v="384"/>
        <pc:sldMkLst>
          <pc:docMk/>
          <pc:sldMk cId="2655937938" sldId="264"/>
        </pc:sldMkLst>
      </pc:sldChg>
      <pc:sldChg chg="delSp modNotes">
        <pc:chgData name="Stainthorpe, Martin" userId="S::martin.stainthorpe@atkinsrealis.com::b6220e26-60f1-47fb-895a-d9e9ec9aa531" providerId="AD" clId="Web-{F8D67A63-8ADB-A169-951E-4A9A070C42B6}" dt="2025-06-19T09:13:24.747" v="542"/>
        <pc:sldMkLst>
          <pc:docMk/>
          <pc:sldMk cId="1422030683" sldId="265"/>
        </pc:sldMkLst>
      </pc:sldChg>
      <pc:sldChg chg="modNotes">
        <pc:chgData name="Stainthorpe, Martin" userId="S::martin.stainthorpe@atkinsrealis.com::b6220e26-60f1-47fb-895a-d9e9ec9aa531" providerId="AD" clId="Web-{F8D67A63-8ADB-A169-951E-4A9A070C42B6}" dt="2025-06-19T09:15:48.469" v="732"/>
        <pc:sldMkLst>
          <pc:docMk/>
          <pc:sldMk cId="4028165721" sldId="266"/>
        </pc:sldMkLst>
      </pc:sldChg>
      <pc:sldChg chg="modNotes">
        <pc:chgData name="Stainthorpe, Martin" userId="S::martin.stainthorpe@atkinsrealis.com::b6220e26-60f1-47fb-895a-d9e9ec9aa531" providerId="AD" clId="Web-{F8D67A63-8ADB-A169-951E-4A9A070C42B6}" dt="2025-06-19T09:37:07.407" v="1400"/>
        <pc:sldMkLst>
          <pc:docMk/>
          <pc:sldMk cId="2439429224" sldId="267"/>
        </pc:sldMkLst>
      </pc:sldChg>
      <pc:sldChg chg="modSp modNotes">
        <pc:chgData name="Stainthorpe, Martin" userId="S::martin.stainthorpe@atkinsrealis.com::b6220e26-60f1-47fb-895a-d9e9ec9aa531" providerId="AD" clId="Web-{F8D67A63-8ADB-A169-951E-4A9A070C42B6}" dt="2025-06-19T09:42:44.993" v="1608"/>
        <pc:sldMkLst>
          <pc:docMk/>
          <pc:sldMk cId="3701833185" sldId="268"/>
        </pc:sldMkLst>
      </pc:sldChg>
      <pc:sldChg chg="modSp">
        <pc:chgData name="Stainthorpe, Martin" userId="S::martin.stainthorpe@atkinsrealis.com::b6220e26-60f1-47fb-895a-d9e9ec9aa531" providerId="AD" clId="Web-{F8D67A63-8ADB-A169-951E-4A9A070C42B6}" dt="2025-06-19T09:43:00.806" v="1609" actId="1076"/>
        <pc:sldMkLst>
          <pc:docMk/>
          <pc:sldMk cId="2939057002" sldId="269"/>
        </pc:sldMkLst>
      </pc:sldChg>
    </pc:docChg>
  </pc:docChgLst>
  <pc:docChgLst>
    <pc:chgData name="Stainthorpe, Martin" userId="S::martin.stainthorpe@atkinsrealis.com::b6220e26-60f1-47fb-895a-d9e9ec9aa531" providerId="AD" clId="Web-{8D7D6F5F-B5C3-E402-F471-616468190880}"/>
    <pc:docChg chg="modSld">
      <pc:chgData name="Stainthorpe, Martin" userId="S::martin.stainthorpe@atkinsrealis.com::b6220e26-60f1-47fb-895a-d9e9ec9aa531" providerId="AD" clId="Web-{8D7D6F5F-B5C3-E402-F471-616468190880}" dt="2025-06-20T12:30:56.671" v="6" actId="1076"/>
      <pc:docMkLst>
        <pc:docMk/>
      </pc:docMkLst>
      <pc:sldChg chg="addSp delSp modSp">
        <pc:chgData name="Stainthorpe, Martin" userId="S::martin.stainthorpe@atkinsrealis.com::b6220e26-60f1-47fb-895a-d9e9ec9aa531" providerId="AD" clId="Web-{8D7D6F5F-B5C3-E402-F471-616468190880}" dt="2025-06-20T12:30:56.671" v="6" actId="1076"/>
        <pc:sldMkLst>
          <pc:docMk/>
          <pc:sldMk cId="342625096" sldId="288"/>
        </pc:sldMkLst>
      </pc:sldChg>
    </pc:docChg>
  </pc:docChgLst>
  <pc:docChgLst>
    <pc:chgData name="Stainthorpe, Martin" userId="b6220e26-60f1-47fb-895a-d9e9ec9aa531" providerId="ADAL" clId="{A3357AC6-2AB1-4F25-98E3-78648A16A294}"/>
    <pc:docChg chg="undo custSel addSld delSld modSld modSection">
      <pc:chgData name="Stainthorpe, Martin" userId="b6220e26-60f1-47fb-895a-d9e9ec9aa531" providerId="ADAL" clId="{A3357AC6-2AB1-4F25-98E3-78648A16A294}" dt="2025-08-22T13:23:20.049" v="5165" actId="33524"/>
      <pc:docMkLst>
        <pc:docMk/>
      </pc:docMkLst>
      <pc:sldChg chg="addSp delSp modSp mod modAnim modNotesTx">
        <pc:chgData name="Stainthorpe, Martin" userId="b6220e26-60f1-47fb-895a-d9e9ec9aa531" providerId="ADAL" clId="{A3357AC6-2AB1-4F25-98E3-78648A16A294}" dt="2025-08-22T11:26:49.136" v="2865" actId="20577"/>
        <pc:sldMkLst>
          <pc:docMk/>
          <pc:sldMk cId="1446328962" sldId="259"/>
        </pc:sldMkLst>
        <pc:spChg chg="mod">
          <ac:chgData name="Stainthorpe, Martin" userId="b6220e26-60f1-47fb-895a-d9e9ec9aa531" providerId="ADAL" clId="{A3357AC6-2AB1-4F25-98E3-78648A16A294}" dt="2025-08-22T10:07:48.850" v="904" actId="1076"/>
          <ac:spMkLst>
            <pc:docMk/>
            <pc:sldMk cId="1446328962" sldId="259"/>
            <ac:spMk id="9" creationId="{1E488C05-0180-FEB4-0F51-0ED36F0EE227}"/>
          </ac:spMkLst>
        </pc:spChg>
        <pc:spChg chg="mod">
          <ac:chgData name="Stainthorpe, Martin" userId="b6220e26-60f1-47fb-895a-d9e9ec9aa531" providerId="ADAL" clId="{A3357AC6-2AB1-4F25-98E3-78648A16A294}" dt="2025-08-22T10:07:44.798" v="903" actId="1076"/>
          <ac:spMkLst>
            <pc:docMk/>
            <pc:sldMk cId="1446328962" sldId="259"/>
            <ac:spMk id="11" creationId="{0FCFD473-69A9-DCD1-958D-602159CD3C82}"/>
          </ac:spMkLst>
        </pc:spChg>
        <pc:spChg chg="mod">
          <ac:chgData name="Stainthorpe, Martin" userId="b6220e26-60f1-47fb-895a-d9e9ec9aa531" providerId="ADAL" clId="{A3357AC6-2AB1-4F25-98E3-78648A16A294}" dt="2025-08-22T11:05:52.078" v="2299" actId="1035"/>
          <ac:spMkLst>
            <pc:docMk/>
            <pc:sldMk cId="1446328962" sldId="259"/>
            <ac:spMk id="12" creationId="{CDD15488-7841-F44D-910E-313D98BDC913}"/>
          </ac:spMkLst>
        </pc:spChg>
        <pc:picChg chg="add mod topLvl">
          <ac:chgData name="Stainthorpe, Martin" userId="b6220e26-60f1-47fb-895a-d9e9ec9aa531" providerId="ADAL" clId="{A3357AC6-2AB1-4F25-98E3-78648A16A294}" dt="2025-08-22T10:50:56.021" v="1210" actId="1076"/>
          <ac:picMkLst>
            <pc:docMk/>
            <pc:sldMk cId="1446328962" sldId="259"/>
            <ac:picMk id="2" creationId="{6E3B3F64-EED1-E823-D418-78B9C5451670}"/>
          </ac:picMkLst>
        </pc:picChg>
        <pc:picChg chg="add mod topLvl">
          <ac:chgData name="Stainthorpe, Martin" userId="b6220e26-60f1-47fb-895a-d9e9ec9aa531" providerId="ADAL" clId="{A3357AC6-2AB1-4F25-98E3-78648A16A294}" dt="2025-08-22T10:48:05.384" v="1195" actId="165"/>
          <ac:picMkLst>
            <pc:docMk/>
            <pc:sldMk cId="1446328962" sldId="259"/>
            <ac:picMk id="4" creationId="{F9C0B94A-0D96-124C-67B3-48D0597DF29D}"/>
          </ac:picMkLst>
        </pc:picChg>
      </pc:sldChg>
      <pc:sldChg chg="modNotesTx">
        <pc:chgData name="Stainthorpe, Martin" userId="b6220e26-60f1-47fb-895a-d9e9ec9aa531" providerId="ADAL" clId="{A3357AC6-2AB1-4F25-98E3-78648A16A294}" dt="2025-08-22T11:29:56.872" v="3142" actId="20577"/>
        <pc:sldMkLst>
          <pc:docMk/>
          <pc:sldMk cId="170328603" sldId="262"/>
        </pc:sldMkLst>
      </pc:sldChg>
      <pc:sldChg chg="modNotesTx">
        <pc:chgData name="Stainthorpe, Martin" userId="b6220e26-60f1-47fb-895a-d9e9ec9aa531" providerId="ADAL" clId="{A3357AC6-2AB1-4F25-98E3-78648A16A294}" dt="2025-08-22T12:24:22.993" v="4288" actId="6549"/>
        <pc:sldMkLst>
          <pc:docMk/>
          <pc:sldMk cId="7641135" sldId="263"/>
        </pc:sldMkLst>
      </pc:sldChg>
      <pc:sldChg chg="modNotesTx">
        <pc:chgData name="Stainthorpe, Martin" userId="b6220e26-60f1-47fb-895a-d9e9ec9aa531" providerId="ADAL" clId="{A3357AC6-2AB1-4F25-98E3-78648A16A294}" dt="2025-08-22T12:25:31.078" v="4367" actId="20577"/>
        <pc:sldMkLst>
          <pc:docMk/>
          <pc:sldMk cId="2655937938" sldId="264"/>
        </pc:sldMkLst>
      </pc:sldChg>
      <pc:sldChg chg="modNotesTx">
        <pc:chgData name="Stainthorpe, Martin" userId="b6220e26-60f1-47fb-895a-d9e9ec9aa531" providerId="ADAL" clId="{A3357AC6-2AB1-4F25-98E3-78648A16A294}" dt="2025-08-22T12:36:23.350" v="4553" actId="20577"/>
        <pc:sldMkLst>
          <pc:docMk/>
          <pc:sldMk cId="1422030683" sldId="265"/>
        </pc:sldMkLst>
      </pc:sldChg>
      <pc:sldChg chg="modNotesTx">
        <pc:chgData name="Stainthorpe, Martin" userId="b6220e26-60f1-47fb-895a-d9e9ec9aa531" providerId="ADAL" clId="{A3357AC6-2AB1-4F25-98E3-78648A16A294}" dt="2025-08-22T13:17:05.342" v="4830" actId="20577"/>
        <pc:sldMkLst>
          <pc:docMk/>
          <pc:sldMk cId="4028165721" sldId="266"/>
        </pc:sldMkLst>
      </pc:sldChg>
      <pc:sldChg chg="modNotesTx">
        <pc:chgData name="Stainthorpe, Martin" userId="b6220e26-60f1-47fb-895a-d9e9ec9aa531" providerId="ADAL" clId="{A3357AC6-2AB1-4F25-98E3-78648A16A294}" dt="2025-08-22T13:21:13.496" v="4836" actId="20577"/>
        <pc:sldMkLst>
          <pc:docMk/>
          <pc:sldMk cId="2439429224" sldId="267"/>
        </pc:sldMkLst>
      </pc:sldChg>
      <pc:sldChg chg="modNotesTx">
        <pc:chgData name="Stainthorpe, Martin" userId="b6220e26-60f1-47fb-895a-d9e9ec9aa531" providerId="ADAL" clId="{A3357AC6-2AB1-4F25-98E3-78648A16A294}" dt="2025-08-22T13:23:00.827" v="5163" actId="20577"/>
        <pc:sldMkLst>
          <pc:docMk/>
          <pc:sldMk cId="3701833185" sldId="268"/>
        </pc:sldMkLst>
      </pc:sldChg>
      <pc:sldChg chg="modNotesTx">
        <pc:chgData name="Stainthorpe, Martin" userId="b6220e26-60f1-47fb-895a-d9e9ec9aa531" providerId="ADAL" clId="{A3357AC6-2AB1-4F25-98E3-78648A16A294}" dt="2025-08-22T13:23:20.049" v="5165" actId="33524"/>
        <pc:sldMkLst>
          <pc:docMk/>
          <pc:sldMk cId="2939057002" sldId="269"/>
        </pc:sldMkLst>
      </pc:sldChg>
      <pc:sldChg chg="addSp delSp modSp add del mod">
        <pc:chgData name="Stainthorpe, Martin" userId="b6220e26-60f1-47fb-895a-d9e9ec9aa531" providerId="ADAL" clId="{A3357AC6-2AB1-4F25-98E3-78648A16A294}" dt="2025-08-22T11:23:02.806" v="2802" actId="47"/>
        <pc:sldMkLst>
          <pc:docMk/>
          <pc:sldMk cId="1534766730" sldId="305"/>
        </pc:sldMkLst>
      </pc:sldChg>
    </pc:docChg>
  </pc:docChgLst>
  <pc:docChgLst>
    <pc:chgData name="Stainthorpe, Martin" userId="S::martin.stainthorpe@atkinsrealis.com::b6220e26-60f1-47fb-895a-d9e9ec9aa531" providerId="AD" clId="Web-{1AFD8A4B-E51E-CE64-3DF2-2AA2268598FC}"/>
    <pc:docChg chg="modSld">
      <pc:chgData name="Stainthorpe, Martin" userId="S::martin.stainthorpe@atkinsrealis.com::b6220e26-60f1-47fb-895a-d9e9ec9aa531" providerId="AD" clId="Web-{1AFD8A4B-E51E-CE64-3DF2-2AA2268598FC}" dt="2025-06-20T13:57:49.369" v="442"/>
      <pc:docMkLst>
        <pc:docMk/>
      </pc:docMkLst>
      <pc:sldChg chg="addSp modSp addAnim">
        <pc:chgData name="Stainthorpe, Martin" userId="S::martin.stainthorpe@atkinsrealis.com::b6220e26-60f1-47fb-895a-d9e9ec9aa531" providerId="AD" clId="Web-{1AFD8A4B-E51E-CE64-3DF2-2AA2268598FC}" dt="2025-06-20T13:48:07.548" v="3"/>
        <pc:sldMkLst>
          <pc:docMk/>
          <pc:sldMk cId="2660484533" sldId="296"/>
        </pc:sldMkLst>
      </pc:sldChg>
      <pc:sldChg chg="modSp modNotes">
        <pc:chgData name="Stainthorpe, Martin" userId="S::martin.stainthorpe@atkinsrealis.com::b6220e26-60f1-47fb-895a-d9e9ec9aa531" providerId="AD" clId="Web-{1AFD8A4B-E51E-CE64-3DF2-2AA2268598FC}" dt="2025-06-20T13:57:49.369" v="442"/>
        <pc:sldMkLst>
          <pc:docMk/>
          <pc:sldMk cId="2037222054" sldId="299"/>
        </pc:sldMkLst>
      </pc:sldChg>
    </pc:docChg>
  </pc:docChgLst>
  <pc:docChgLst>
    <pc:chgData name="Stainthorpe, Martin" userId="S::martin.stainthorpe@atkinsrealis.com::b6220e26-60f1-47fb-895a-d9e9ec9aa531" providerId="AD" clId="Web-{6AD1B502-4BF9-5121-642B-587E473ED98F}"/>
    <pc:docChg chg="modSld">
      <pc:chgData name="Stainthorpe, Martin" userId="S::martin.stainthorpe@atkinsrealis.com::b6220e26-60f1-47fb-895a-d9e9ec9aa531" providerId="AD" clId="Web-{6AD1B502-4BF9-5121-642B-587E473ED98F}" dt="2025-09-03T13:41:43.677" v="64" actId="1076"/>
      <pc:docMkLst>
        <pc:docMk/>
      </pc:docMkLst>
      <pc:sldChg chg="modSp">
        <pc:chgData name="Stainthorpe, Martin" userId="S::martin.stainthorpe@atkinsrealis.com::b6220e26-60f1-47fb-895a-d9e9ec9aa531" providerId="AD" clId="Web-{6AD1B502-4BF9-5121-642B-587E473ED98F}" dt="2025-09-03T13:19:19.252" v="5" actId="1076"/>
        <pc:sldMkLst>
          <pc:docMk/>
          <pc:sldMk cId="1785201044" sldId="281"/>
        </pc:sldMkLst>
        <pc:picChg chg="mod">
          <ac:chgData name="Stainthorpe, Martin" userId="S::martin.stainthorpe@atkinsrealis.com::b6220e26-60f1-47fb-895a-d9e9ec9aa531" providerId="AD" clId="Web-{6AD1B502-4BF9-5121-642B-587E473ED98F}" dt="2025-09-03T13:19:19.252" v="5" actId="1076"/>
          <ac:picMkLst>
            <pc:docMk/>
            <pc:sldMk cId="1785201044" sldId="281"/>
            <ac:picMk id="17" creationId="{874E9E1F-E5FC-8B8E-7A88-79E907AF9DBD}"/>
          </ac:picMkLst>
        </pc:picChg>
      </pc:sldChg>
      <pc:sldChg chg="modSp modNotes">
        <pc:chgData name="Stainthorpe, Martin" userId="S::martin.stainthorpe@atkinsrealis.com::b6220e26-60f1-47fb-895a-d9e9ec9aa531" providerId="AD" clId="Web-{6AD1B502-4BF9-5121-642B-587E473ED98F}" dt="2025-09-03T13:41:02.160" v="61"/>
        <pc:sldMkLst>
          <pc:docMk/>
          <pc:sldMk cId="112532593" sldId="283"/>
        </pc:sldMkLst>
        <pc:spChg chg="mod">
          <ac:chgData name="Stainthorpe, Martin" userId="S::martin.stainthorpe@atkinsrealis.com::b6220e26-60f1-47fb-895a-d9e9ec9aa531" providerId="AD" clId="Web-{6AD1B502-4BF9-5121-642B-587E473ED98F}" dt="2025-09-03T13:20:15.616" v="12" actId="1076"/>
          <ac:spMkLst>
            <pc:docMk/>
            <pc:sldMk cId="112532593" sldId="283"/>
            <ac:spMk id="34" creationId="{D89B8053-3379-D3A1-C55B-8A04D0C1D50E}"/>
          </ac:spMkLst>
        </pc:spChg>
        <pc:picChg chg="mod">
          <ac:chgData name="Stainthorpe, Martin" userId="S::martin.stainthorpe@atkinsrealis.com::b6220e26-60f1-47fb-895a-d9e9ec9aa531" providerId="AD" clId="Web-{6AD1B502-4BF9-5121-642B-587E473ED98F}" dt="2025-09-03T13:19:31.863" v="6" actId="1076"/>
          <ac:picMkLst>
            <pc:docMk/>
            <pc:sldMk cId="112532593" sldId="283"/>
            <ac:picMk id="17" creationId="{640758F2-8E3D-70E9-1E2E-E98E4A234DF0}"/>
          </ac:picMkLst>
        </pc:picChg>
        <pc:picChg chg="mod">
          <ac:chgData name="Stainthorpe, Martin" userId="S::martin.stainthorpe@atkinsrealis.com::b6220e26-60f1-47fb-895a-d9e9ec9aa531" providerId="AD" clId="Web-{6AD1B502-4BF9-5121-642B-587E473ED98F}" dt="2025-09-03T13:29:29.644" v="52" actId="1076"/>
          <ac:picMkLst>
            <pc:docMk/>
            <pc:sldMk cId="112532593" sldId="283"/>
            <ac:picMk id="35" creationId="{F47B7641-F19F-CA69-25DF-A4E8DF83C1D2}"/>
          </ac:picMkLst>
        </pc:picChg>
        <pc:picChg chg="mod">
          <ac:chgData name="Stainthorpe, Martin" userId="S::martin.stainthorpe@atkinsrealis.com::b6220e26-60f1-47fb-895a-d9e9ec9aa531" providerId="AD" clId="Web-{6AD1B502-4BF9-5121-642B-587E473ED98F}" dt="2025-09-03T13:20:27.242" v="13" actId="1076"/>
          <ac:picMkLst>
            <pc:docMk/>
            <pc:sldMk cId="112532593" sldId="283"/>
            <ac:picMk id="38" creationId="{A0A0037E-0B04-87F7-E001-106F32E1F22A}"/>
          </ac:picMkLst>
        </pc:picChg>
        <pc:cxnChg chg="mod">
          <ac:chgData name="Stainthorpe, Martin" userId="S::martin.stainthorpe@atkinsrealis.com::b6220e26-60f1-47fb-895a-d9e9ec9aa531" providerId="AD" clId="Web-{6AD1B502-4BF9-5121-642B-587E473ED98F}" dt="2025-09-03T13:20:36.742" v="14" actId="14100"/>
          <ac:cxnSpMkLst>
            <pc:docMk/>
            <pc:sldMk cId="112532593" sldId="283"/>
            <ac:cxnSpMk id="33" creationId="{FDE4D783-952B-37D1-5894-DD284DEA3998}"/>
          </ac:cxnSpMkLst>
        </pc:cxnChg>
      </pc:sldChg>
      <pc:sldChg chg="addSp delSp modSp addAnim delAnim">
        <pc:chgData name="Stainthorpe, Martin" userId="S::martin.stainthorpe@atkinsrealis.com::b6220e26-60f1-47fb-895a-d9e9ec9aa531" providerId="AD" clId="Web-{6AD1B502-4BF9-5121-642B-587E473ED98F}" dt="2025-09-03T13:41:43.677" v="64" actId="1076"/>
        <pc:sldMkLst>
          <pc:docMk/>
          <pc:sldMk cId="342625096" sldId="288"/>
        </pc:sldMkLst>
        <pc:spChg chg="mod ord">
          <ac:chgData name="Stainthorpe, Martin" userId="S::martin.stainthorpe@atkinsrealis.com::b6220e26-60f1-47fb-895a-d9e9ec9aa531" providerId="AD" clId="Web-{6AD1B502-4BF9-5121-642B-587E473ED98F}" dt="2025-09-03T13:41:43.677" v="64" actId="1076"/>
          <ac:spMkLst>
            <pc:docMk/>
            <pc:sldMk cId="342625096" sldId="288"/>
            <ac:spMk id="3" creationId="{E1B2555C-7975-6159-400E-22E0684FE7CF}"/>
          </ac:spMkLst>
        </pc:spChg>
        <pc:spChg chg="add mod ord">
          <ac:chgData name="Stainthorpe, Martin" userId="S::martin.stainthorpe@atkinsrealis.com::b6220e26-60f1-47fb-895a-d9e9ec9aa531" providerId="AD" clId="Web-{6AD1B502-4BF9-5121-642B-587E473ED98F}" dt="2025-09-03T13:29:07.800" v="51"/>
          <ac:spMkLst>
            <pc:docMk/>
            <pc:sldMk cId="342625096" sldId="288"/>
            <ac:spMk id="19" creationId="{8474C056-DC55-3292-2858-083D7BFF2A0D}"/>
          </ac:spMkLst>
        </pc:spChg>
        <pc:picChg chg="add mod">
          <ac:chgData name="Stainthorpe, Martin" userId="S::martin.stainthorpe@atkinsrealis.com::b6220e26-60f1-47fb-895a-d9e9ec9aa531" providerId="AD" clId="Web-{6AD1B502-4BF9-5121-642B-587E473ED98F}" dt="2025-09-03T13:24:18.537" v="20"/>
          <ac:picMkLst>
            <pc:docMk/>
            <pc:sldMk cId="342625096" sldId="288"/>
            <ac:picMk id="4" creationId="{09D54921-FBE5-B588-D62F-9951D0C0FC18}"/>
          </ac:picMkLst>
        </pc:picChg>
        <pc:picChg chg="ord">
          <ac:chgData name="Stainthorpe, Martin" userId="S::martin.stainthorpe@atkinsrealis.com::b6220e26-60f1-47fb-895a-d9e9ec9aa531" providerId="AD" clId="Web-{6AD1B502-4BF9-5121-642B-587E473ED98F}" dt="2025-09-03T13:30:28.849" v="55"/>
          <ac:picMkLst>
            <pc:docMk/>
            <pc:sldMk cId="342625096" sldId="288"/>
            <ac:picMk id="9" creationId="{D2ADC3AB-E7E9-13C7-7525-94DF345177A1}"/>
          </ac:picMkLst>
        </pc:picChg>
        <pc:picChg chg="add mod">
          <ac:chgData name="Stainthorpe, Martin" userId="S::martin.stainthorpe@atkinsrealis.com::b6220e26-60f1-47fb-895a-d9e9ec9aa531" providerId="AD" clId="Web-{6AD1B502-4BF9-5121-642B-587E473ED98F}" dt="2025-09-03T13:29:54.317" v="54" actId="1076"/>
          <ac:picMkLst>
            <pc:docMk/>
            <pc:sldMk cId="342625096" sldId="288"/>
            <ac:picMk id="23" creationId="{2876A481-54FA-35EA-FB1E-D120FEC5BE8D}"/>
          </ac:picMkLst>
        </pc:picChg>
        <pc:cxnChg chg="mod">
          <ac:chgData name="Stainthorpe, Martin" userId="S::martin.stainthorpe@atkinsrealis.com::b6220e26-60f1-47fb-895a-d9e9ec9aa531" providerId="AD" clId="Web-{6AD1B502-4BF9-5121-642B-587E473ED98F}" dt="2025-09-03T13:25:05.062" v="29" actId="14100"/>
          <ac:cxnSpMkLst>
            <pc:docMk/>
            <pc:sldMk cId="342625096" sldId="288"/>
            <ac:cxnSpMk id="7" creationId="{E39A66B3-0FE8-8D6F-5128-20B08425AD73}"/>
          </ac:cxnSpMkLst>
        </pc:cxnChg>
        <pc:cxnChg chg="add mod">
          <ac:chgData name="Stainthorpe, Martin" userId="S::martin.stainthorpe@atkinsrealis.com::b6220e26-60f1-47fb-895a-d9e9ec9aa531" providerId="AD" clId="Web-{6AD1B502-4BF9-5121-642B-587E473ED98F}" dt="2025-09-03T13:26:44.698" v="35" actId="1076"/>
          <ac:cxnSpMkLst>
            <pc:docMk/>
            <pc:sldMk cId="342625096" sldId="288"/>
            <ac:cxnSpMk id="12" creationId="{646EAC0D-B8B7-D690-E8BE-B49B05CCAFFF}"/>
          </ac:cxnSpMkLst>
        </pc:cxnChg>
        <pc:cxnChg chg="add mod">
          <ac:chgData name="Stainthorpe, Martin" userId="S::martin.stainthorpe@atkinsrealis.com::b6220e26-60f1-47fb-895a-d9e9ec9aa531" providerId="AD" clId="Web-{6AD1B502-4BF9-5121-642B-587E473ED98F}" dt="2025-09-03T13:27:17.904" v="39" actId="14100"/>
          <ac:cxnSpMkLst>
            <pc:docMk/>
            <pc:sldMk cId="342625096" sldId="288"/>
            <ac:cxnSpMk id="13" creationId="{EB27043A-77E7-A520-6721-4E611DB50620}"/>
          </ac:cxnSpMkLst>
        </pc:cxnChg>
        <pc:cxnChg chg="add mod">
          <ac:chgData name="Stainthorpe, Martin" userId="S::martin.stainthorpe@atkinsrealis.com::b6220e26-60f1-47fb-895a-d9e9ec9aa531" providerId="AD" clId="Web-{6AD1B502-4BF9-5121-642B-587E473ED98F}" dt="2025-09-03T13:29:07.112" v="50" actId="1076"/>
          <ac:cxnSpMkLst>
            <pc:docMk/>
            <pc:sldMk cId="342625096" sldId="288"/>
            <ac:cxnSpMk id="16" creationId="{3DC16DFA-04E8-B705-B899-93DE282A805F}"/>
          </ac:cxnSpMkLst>
        </pc:cxnChg>
      </pc:sldChg>
    </pc:docChg>
  </pc:docChgLst>
  <pc:docChgLst>
    <pc:chgData name="Brohi, Sharjeel Nawaz" userId="c17f4eba-0ef6-416f-a5bd-a46c434d083b" providerId="ADAL" clId="{09980042-3D05-4D0E-BD06-EDEB513EB1F6}"/>
    <pc:docChg chg="modSld sldOrd">
      <pc:chgData name="Brohi, Sharjeel Nawaz" userId="c17f4eba-0ef6-416f-a5bd-a46c434d083b" providerId="ADAL" clId="{09980042-3D05-4D0E-BD06-EDEB513EB1F6}" dt="2025-06-26T09:45:59.051" v="1"/>
      <pc:docMkLst>
        <pc:docMk/>
      </pc:docMkLst>
      <pc:sldChg chg="ord">
        <pc:chgData name="Brohi, Sharjeel Nawaz" userId="c17f4eba-0ef6-416f-a5bd-a46c434d083b" providerId="ADAL" clId="{09980042-3D05-4D0E-BD06-EDEB513EB1F6}" dt="2025-06-26T09:45:59.051" v="1"/>
        <pc:sldMkLst>
          <pc:docMk/>
          <pc:sldMk cId="2765543184" sldId="260"/>
        </pc:sldMkLst>
      </pc:sldChg>
    </pc:docChg>
  </pc:docChgLst>
  <pc:docChgLst>
    <pc:chgData name="Brohi, Sharjeel Nawaz" userId="S::sharjeelnawaz.brohi@atkinsrealis.com::c17f4eba-0ef6-416f-a5bd-a46c434d083b" providerId="AD" clId="Web-{F92442D8-121E-4494-1350-524A9E044FC9}"/>
    <pc:docChg chg="modSld">
      <pc:chgData name="Brohi, Sharjeel Nawaz" userId="S::sharjeelnawaz.brohi@atkinsrealis.com::c17f4eba-0ef6-416f-a5bd-a46c434d083b" providerId="AD" clId="Web-{F92442D8-121E-4494-1350-524A9E044FC9}" dt="2025-07-17T14:53:20.992" v="5" actId="1076"/>
      <pc:docMkLst>
        <pc:docMk/>
      </pc:docMkLst>
      <pc:sldChg chg="addSp delSp modSp">
        <pc:chgData name="Brohi, Sharjeel Nawaz" userId="S::sharjeelnawaz.brohi@atkinsrealis.com::c17f4eba-0ef6-416f-a5bd-a46c434d083b" providerId="AD" clId="Web-{F92442D8-121E-4494-1350-524A9E044FC9}" dt="2025-07-17T14:53:20.992" v="5" actId="1076"/>
        <pc:sldMkLst>
          <pc:docMk/>
          <pc:sldMk cId="1479131316" sldId="287"/>
        </pc:sldMkLst>
      </pc:sldChg>
    </pc:docChg>
  </pc:docChgLst>
  <pc:docChgLst>
    <pc:chgData name="Stainthorpe, Martin" userId="S::martin.stainthorpe@atkinsrealis.com::b6220e26-60f1-47fb-895a-d9e9ec9aa531" providerId="AD" clId="Web-{B99DAB28-4CEC-6F9D-301B-FBA60ADA2781}"/>
    <pc:docChg chg="modSld">
      <pc:chgData name="Stainthorpe, Martin" userId="S::martin.stainthorpe@atkinsrealis.com::b6220e26-60f1-47fb-895a-d9e9ec9aa531" providerId="AD" clId="Web-{B99DAB28-4CEC-6F9D-301B-FBA60ADA2781}" dt="2025-06-29T12:30:10.166" v="310"/>
      <pc:docMkLst>
        <pc:docMk/>
      </pc:docMkLst>
      <pc:sldChg chg="modAnim modNotes">
        <pc:chgData name="Stainthorpe, Martin" userId="S::martin.stainthorpe@atkinsrealis.com::b6220e26-60f1-47fb-895a-d9e9ec9aa531" providerId="AD" clId="Web-{B99DAB28-4CEC-6F9D-301B-FBA60ADA2781}" dt="2025-06-29T11:41:21.494" v="63"/>
        <pc:sldMkLst>
          <pc:docMk/>
          <pc:sldMk cId="7641135" sldId="263"/>
        </pc:sldMkLst>
      </pc:sldChg>
      <pc:sldChg chg="modNotes">
        <pc:chgData name="Stainthorpe, Martin" userId="S::martin.stainthorpe@atkinsrealis.com::b6220e26-60f1-47fb-895a-d9e9ec9aa531" providerId="AD" clId="Web-{B99DAB28-4CEC-6F9D-301B-FBA60ADA2781}" dt="2025-06-29T11:42:16.449" v="96"/>
        <pc:sldMkLst>
          <pc:docMk/>
          <pc:sldMk cId="2655937938" sldId="264"/>
        </pc:sldMkLst>
      </pc:sldChg>
      <pc:sldChg chg="modNotes">
        <pc:chgData name="Stainthorpe, Martin" userId="S::martin.stainthorpe@atkinsrealis.com::b6220e26-60f1-47fb-895a-d9e9ec9aa531" providerId="AD" clId="Web-{B99DAB28-4CEC-6F9D-301B-FBA60ADA2781}" dt="2025-06-29T11:43:59.488" v="213"/>
        <pc:sldMkLst>
          <pc:docMk/>
          <pc:sldMk cId="1422030683" sldId="265"/>
        </pc:sldMkLst>
      </pc:sldChg>
      <pc:sldChg chg="modNotes">
        <pc:chgData name="Stainthorpe, Martin" userId="S::martin.stainthorpe@atkinsrealis.com::b6220e26-60f1-47fb-895a-d9e9ec9aa531" providerId="AD" clId="Web-{B99DAB28-4CEC-6F9D-301B-FBA60ADA2781}" dt="2025-06-29T11:44:49.256" v="241"/>
        <pc:sldMkLst>
          <pc:docMk/>
          <pc:sldMk cId="4028165721" sldId="266"/>
        </pc:sldMkLst>
      </pc:sldChg>
      <pc:sldChg chg="modNotes">
        <pc:chgData name="Stainthorpe, Martin" userId="S::martin.stainthorpe@atkinsrealis.com::b6220e26-60f1-47fb-895a-d9e9ec9aa531" providerId="AD" clId="Web-{B99DAB28-4CEC-6F9D-301B-FBA60ADA2781}" dt="2025-06-29T11:46:06.249" v="263"/>
        <pc:sldMkLst>
          <pc:docMk/>
          <pc:sldMk cId="2439429224" sldId="267"/>
        </pc:sldMkLst>
      </pc:sldChg>
      <pc:sldChg chg="modAnim modNotes">
        <pc:chgData name="Stainthorpe, Martin" userId="S::martin.stainthorpe@atkinsrealis.com::b6220e26-60f1-47fb-895a-d9e9ec9aa531" providerId="AD" clId="Web-{B99DAB28-4CEC-6F9D-301B-FBA60ADA2781}" dt="2025-06-29T12:29:55.150" v="307"/>
        <pc:sldMkLst>
          <pc:docMk/>
          <pc:sldMk cId="1785201044" sldId="281"/>
        </pc:sldMkLst>
      </pc:sldChg>
      <pc:sldChg chg="addAnim modAnim modNotes">
        <pc:chgData name="Stainthorpe, Martin" userId="S::martin.stainthorpe@atkinsrealis.com::b6220e26-60f1-47fb-895a-d9e9ec9aa531" providerId="AD" clId="Web-{B99DAB28-4CEC-6F9D-301B-FBA60ADA2781}" dt="2025-06-29T12:30:10.166" v="310"/>
        <pc:sldMkLst>
          <pc:docMk/>
          <pc:sldMk cId="112532593" sldId="283"/>
        </pc:sldMkLst>
      </pc:sldChg>
      <pc:sldChg chg="modTransition">
        <pc:chgData name="Stainthorpe, Martin" userId="S::martin.stainthorpe@atkinsrealis.com::b6220e26-60f1-47fb-895a-d9e9ec9aa531" providerId="AD" clId="Web-{B99DAB28-4CEC-6F9D-301B-FBA60ADA2781}" dt="2025-06-29T12:17:05.432" v="265"/>
        <pc:sldMkLst>
          <pc:docMk/>
          <pc:sldMk cId="1735376157" sldId="285"/>
        </pc:sldMkLst>
      </pc:sldChg>
      <pc:sldChg chg="modTransition">
        <pc:chgData name="Stainthorpe, Martin" userId="S::martin.stainthorpe@atkinsrealis.com::b6220e26-60f1-47fb-895a-d9e9ec9aa531" providerId="AD" clId="Web-{B99DAB28-4CEC-6F9D-301B-FBA60ADA2781}" dt="2025-06-29T12:16:35.509" v="264"/>
        <pc:sldMkLst>
          <pc:docMk/>
          <pc:sldMk cId="2037222054" sldId="299"/>
        </pc:sldMkLst>
      </pc:sldChg>
    </pc:docChg>
  </pc:docChgLst>
  <pc:docChgLst>
    <pc:chgData name="Stainthorpe, Martin" userId="S::martin.stainthorpe@atkinsrealis.com::b6220e26-60f1-47fb-895a-d9e9ec9aa531" providerId="AD" clId="Web-{988F5494-EBBC-BE75-1E2A-C24B140C859A}"/>
    <pc:docChg chg="mod modSld modMainMaster">
      <pc:chgData name="Stainthorpe, Martin" userId="S::martin.stainthorpe@atkinsrealis.com::b6220e26-60f1-47fb-895a-d9e9ec9aa531" providerId="AD" clId="Web-{988F5494-EBBC-BE75-1E2A-C24B140C859A}" dt="2025-09-10T15:03:29.186" v="5" actId="20577"/>
      <pc:docMkLst>
        <pc:docMk/>
      </pc:docMkLst>
      <pc:sldChg chg="modSp">
        <pc:chgData name="Stainthorpe, Martin" userId="S::martin.stainthorpe@atkinsrealis.com::b6220e26-60f1-47fb-895a-d9e9ec9aa531" providerId="AD" clId="Web-{988F5494-EBBC-BE75-1E2A-C24B140C859A}" dt="2025-09-10T15:02:19.543" v="1" actId="20577"/>
        <pc:sldMkLst>
          <pc:docMk/>
          <pc:sldMk cId="2765543184" sldId="260"/>
        </pc:sldMkLst>
        <pc:spChg chg="mod">
          <ac:chgData name="Stainthorpe, Martin" userId="S::martin.stainthorpe@atkinsrealis.com::b6220e26-60f1-47fb-895a-d9e9ec9aa531" providerId="AD" clId="Web-{988F5494-EBBC-BE75-1E2A-C24B140C859A}" dt="2025-09-10T15:02:19.543" v="1" actId="20577"/>
          <ac:spMkLst>
            <pc:docMk/>
            <pc:sldMk cId="2765543184" sldId="260"/>
            <ac:spMk id="12" creationId="{8BF9250E-F7DF-C093-78D9-118FA9BEE82A}"/>
          </ac:spMkLst>
        </pc:spChg>
      </pc:sldChg>
      <pc:sldChg chg="modSp">
        <pc:chgData name="Stainthorpe, Martin" userId="S::martin.stainthorpe@atkinsrealis.com::b6220e26-60f1-47fb-895a-d9e9ec9aa531" providerId="AD" clId="Web-{988F5494-EBBC-BE75-1E2A-C24B140C859A}" dt="2025-09-10T15:02:34.544" v="4" actId="20577"/>
        <pc:sldMkLst>
          <pc:docMk/>
          <pc:sldMk cId="3540702629" sldId="278"/>
        </pc:sldMkLst>
        <pc:spChg chg="mod">
          <ac:chgData name="Stainthorpe, Martin" userId="S::martin.stainthorpe@atkinsrealis.com::b6220e26-60f1-47fb-895a-d9e9ec9aa531" providerId="AD" clId="Web-{988F5494-EBBC-BE75-1E2A-C24B140C859A}" dt="2025-09-10T15:02:34.544" v="4" actId="20577"/>
          <ac:spMkLst>
            <pc:docMk/>
            <pc:sldMk cId="3540702629" sldId="278"/>
            <ac:spMk id="9" creationId="{6DE0A71E-1DF0-8D2A-7742-826726720F3F}"/>
          </ac:spMkLst>
        </pc:spChg>
      </pc:sldChg>
      <pc:sldChg chg="modSp">
        <pc:chgData name="Stainthorpe, Martin" userId="S::martin.stainthorpe@atkinsrealis.com::b6220e26-60f1-47fb-895a-d9e9ec9aa531" providerId="AD" clId="Web-{988F5494-EBBC-BE75-1E2A-C24B140C859A}" dt="2025-09-10T15:03:29.186" v="5" actId="20577"/>
        <pc:sldMkLst>
          <pc:docMk/>
          <pc:sldMk cId="2872015450" sldId="290"/>
        </pc:sldMkLst>
        <pc:spChg chg="mod">
          <ac:chgData name="Stainthorpe, Martin" userId="S::martin.stainthorpe@atkinsrealis.com::b6220e26-60f1-47fb-895a-d9e9ec9aa531" providerId="AD" clId="Web-{988F5494-EBBC-BE75-1E2A-C24B140C859A}" dt="2025-09-10T15:03:29.186" v="5" actId="20577"/>
          <ac:spMkLst>
            <pc:docMk/>
            <pc:sldMk cId="2872015450" sldId="290"/>
            <ac:spMk id="10" creationId="{85EA43C8-4429-E2CF-A3B2-1CE6BABA626D}"/>
          </ac:spMkLst>
        </pc:spChg>
      </pc:sldChg>
      <pc:sldMasterChg chg="addSp">
        <pc:chgData name="Stainthorpe, Martin" userId="S::martin.stainthorpe@atkinsrealis.com::b6220e26-60f1-47fb-895a-d9e9ec9aa531" providerId="AD" clId="Web-{988F5494-EBBC-BE75-1E2A-C24B140C859A}" dt="2025-09-10T15:02:31.934" v="2" actId="33475"/>
        <pc:sldMasterMkLst>
          <pc:docMk/>
          <pc:sldMasterMk cId="807410912" sldId="2147483648"/>
        </pc:sldMasterMkLst>
      </pc:sldMasterChg>
    </pc:docChg>
  </pc:docChgLst>
  <pc:docChgLst>
    <pc:chgData name="Stainthorpe, Martin" userId="S::martin.stainthorpe@atkinsrealis.com::b6220e26-60f1-47fb-895a-d9e9ec9aa531" providerId="AD" clId="Web-{FFAC5294-8390-4EE7-3DAC-E8565572079F}"/>
    <pc:docChg chg="modSld">
      <pc:chgData name="Stainthorpe, Martin" userId="S::martin.stainthorpe@atkinsrealis.com::b6220e26-60f1-47fb-895a-d9e9ec9aa531" providerId="AD" clId="Web-{FFAC5294-8390-4EE7-3DAC-E8565572079F}" dt="2025-06-29T14:01:13.635" v="134"/>
      <pc:docMkLst>
        <pc:docMk/>
      </pc:docMkLst>
      <pc:sldChg chg="modNotes">
        <pc:chgData name="Stainthorpe, Martin" userId="S::martin.stainthorpe@atkinsrealis.com::b6220e26-60f1-47fb-895a-d9e9ec9aa531" providerId="AD" clId="Web-{FFAC5294-8390-4EE7-3DAC-E8565572079F}" dt="2025-06-29T13:09:22.295" v="65"/>
        <pc:sldMkLst>
          <pc:docMk/>
          <pc:sldMk cId="2765543184" sldId="260"/>
        </pc:sldMkLst>
      </pc:sldChg>
      <pc:sldChg chg="addSp modSp">
        <pc:chgData name="Stainthorpe, Martin" userId="S::martin.stainthorpe@atkinsrealis.com::b6220e26-60f1-47fb-895a-d9e9ec9aa531" providerId="AD" clId="Web-{FFAC5294-8390-4EE7-3DAC-E8565572079F}" dt="2025-06-29T13:20:40.094" v="116"/>
        <pc:sldMkLst>
          <pc:docMk/>
          <pc:sldMk cId="1465183298" sldId="261"/>
        </pc:sldMkLst>
      </pc:sldChg>
      <pc:sldChg chg="addSp delSp modSp addAnim modNotes">
        <pc:chgData name="Stainthorpe, Martin" userId="S::martin.stainthorpe@atkinsrealis.com::b6220e26-60f1-47fb-895a-d9e9ec9aa531" providerId="AD" clId="Web-{FFAC5294-8390-4EE7-3DAC-E8565572079F}" dt="2025-06-29T14:01:13.635" v="134"/>
        <pc:sldMkLst>
          <pc:docMk/>
          <pc:sldMk cId="7641135" sldId="263"/>
        </pc:sldMkLst>
      </pc:sldChg>
    </pc:docChg>
  </pc:docChgLst>
  <pc:docChgLst>
    <pc:chgData name="Stainthorpe, Martin" userId="S::martin.stainthorpe@atkinsrealis.com::b6220e26-60f1-47fb-895a-d9e9ec9aa531" providerId="AD" clId="Web-{9172B5A9-1305-E2D9-1B82-BA6A16658969}"/>
    <pc:docChg chg="mod modSld">
      <pc:chgData name="Stainthorpe, Martin" userId="S::martin.stainthorpe@atkinsrealis.com::b6220e26-60f1-47fb-895a-d9e9ec9aa531" providerId="AD" clId="Web-{9172B5A9-1305-E2D9-1B82-BA6A16658969}" dt="2025-06-20T11:42:29.015" v="2520" actId="1076"/>
      <pc:docMkLst>
        <pc:docMk/>
      </pc:docMkLst>
      <pc:sldChg chg="delSp modSp">
        <pc:chgData name="Stainthorpe, Martin" userId="S::martin.stainthorpe@atkinsrealis.com::b6220e26-60f1-47fb-895a-d9e9ec9aa531" providerId="AD" clId="Web-{9172B5A9-1305-E2D9-1B82-BA6A16658969}" dt="2025-06-20T08:21:29.251" v="10"/>
        <pc:sldMkLst>
          <pc:docMk/>
          <pc:sldMk cId="1465183298" sldId="261"/>
        </pc:sldMkLst>
      </pc:sldChg>
      <pc:sldChg chg="addSp delSp modSp">
        <pc:chgData name="Stainthorpe, Martin" userId="S::martin.stainthorpe@atkinsrealis.com::b6220e26-60f1-47fb-895a-d9e9ec9aa531" providerId="AD" clId="Web-{9172B5A9-1305-E2D9-1B82-BA6A16658969}" dt="2025-06-20T08:22:58.289" v="35" actId="20577"/>
        <pc:sldMkLst>
          <pc:docMk/>
          <pc:sldMk cId="170328603" sldId="262"/>
        </pc:sldMkLst>
      </pc:sldChg>
      <pc:sldChg chg="modNotes">
        <pc:chgData name="Stainthorpe, Martin" userId="S::martin.stainthorpe@atkinsrealis.com::b6220e26-60f1-47fb-895a-d9e9ec9aa531" providerId="AD" clId="Web-{9172B5A9-1305-E2D9-1B82-BA6A16658969}" dt="2025-06-20T08:24:54.533" v="106"/>
        <pc:sldMkLst>
          <pc:docMk/>
          <pc:sldMk cId="7641135" sldId="263"/>
        </pc:sldMkLst>
      </pc:sldChg>
      <pc:sldChg chg="addSp delSp modSp addAnim modAnim modNotes">
        <pc:chgData name="Stainthorpe, Martin" userId="S::martin.stainthorpe@atkinsrealis.com::b6220e26-60f1-47fb-895a-d9e9ec9aa531" providerId="AD" clId="Web-{9172B5A9-1305-E2D9-1B82-BA6A16658969}" dt="2025-06-20T10:10:06.567" v="1498"/>
        <pc:sldMkLst>
          <pc:docMk/>
          <pc:sldMk cId="2439429224" sldId="267"/>
        </pc:sldMkLst>
      </pc:sldChg>
      <pc:sldChg chg="modNotes">
        <pc:chgData name="Stainthorpe, Martin" userId="S::martin.stainthorpe@atkinsrealis.com::b6220e26-60f1-47fb-895a-d9e9ec9aa531" providerId="AD" clId="Web-{9172B5A9-1305-E2D9-1B82-BA6A16658969}" dt="2025-06-20T09:25:45.448" v="322"/>
        <pc:sldMkLst>
          <pc:docMk/>
          <pc:sldMk cId="2939057002" sldId="269"/>
        </pc:sldMkLst>
      </pc:sldChg>
      <pc:sldChg chg="modNotes">
        <pc:chgData name="Stainthorpe, Martin" userId="S::martin.stainthorpe@atkinsrealis.com::b6220e26-60f1-47fb-895a-d9e9ec9aa531" providerId="AD" clId="Web-{9172B5A9-1305-E2D9-1B82-BA6A16658969}" dt="2025-06-20T09:33:28.211" v="450"/>
        <pc:sldMkLst>
          <pc:docMk/>
          <pc:sldMk cId="745270451" sldId="272"/>
        </pc:sldMkLst>
      </pc:sldChg>
      <pc:sldChg chg="modNotes">
        <pc:chgData name="Stainthorpe, Martin" userId="S::martin.stainthorpe@atkinsrealis.com::b6220e26-60f1-47fb-895a-d9e9ec9aa531" providerId="AD" clId="Web-{9172B5A9-1305-E2D9-1B82-BA6A16658969}" dt="2025-06-20T09:36:28.340" v="616"/>
        <pc:sldMkLst>
          <pc:docMk/>
          <pc:sldMk cId="4065559341" sldId="273"/>
        </pc:sldMkLst>
      </pc:sldChg>
      <pc:sldChg chg="modNotes">
        <pc:chgData name="Stainthorpe, Martin" userId="S::martin.stainthorpe@atkinsrealis.com::b6220e26-60f1-47fb-895a-d9e9ec9aa531" providerId="AD" clId="Web-{9172B5A9-1305-E2D9-1B82-BA6A16658969}" dt="2025-06-20T09:39:26.830" v="747"/>
        <pc:sldMkLst>
          <pc:docMk/>
          <pc:sldMk cId="2304819452" sldId="274"/>
        </pc:sldMkLst>
      </pc:sldChg>
      <pc:sldChg chg="delSp modSp delAnim modNotes">
        <pc:chgData name="Stainthorpe, Martin" userId="S::martin.stainthorpe@atkinsrealis.com::b6220e26-60f1-47fb-895a-d9e9ec9aa531" providerId="AD" clId="Web-{9172B5A9-1305-E2D9-1B82-BA6A16658969}" dt="2025-06-20T10:01:01.880" v="1402" actId="14100"/>
        <pc:sldMkLst>
          <pc:docMk/>
          <pc:sldMk cId="824396350" sldId="276"/>
        </pc:sldMkLst>
      </pc:sldChg>
      <pc:sldChg chg="modNotes">
        <pc:chgData name="Stainthorpe, Martin" userId="S::martin.stainthorpe@atkinsrealis.com::b6220e26-60f1-47fb-895a-d9e9ec9aa531" providerId="AD" clId="Web-{9172B5A9-1305-E2D9-1B82-BA6A16658969}" dt="2025-06-20T09:48:09.844" v="1135"/>
        <pc:sldMkLst>
          <pc:docMk/>
          <pc:sldMk cId="1348855028" sldId="277"/>
        </pc:sldMkLst>
      </pc:sldChg>
      <pc:sldChg chg="modNotes">
        <pc:chgData name="Stainthorpe, Martin" userId="S::martin.stainthorpe@atkinsrealis.com::b6220e26-60f1-47fb-895a-d9e9ec9aa531" providerId="AD" clId="Web-{9172B5A9-1305-E2D9-1B82-BA6A16658969}" dt="2025-06-20T09:57:43.422" v="1347"/>
        <pc:sldMkLst>
          <pc:docMk/>
          <pc:sldMk cId="4028031662" sldId="279"/>
        </pc:sldMkLst>
      </pc:sldChg>
      <pc:sldChg chg="modSp modNotes">
        <pc:chgData name="Stainthorpe, Martin" userId="S::martin.stainthorpe@atkinsrealis.com::b6220e26-60f1-47fb-895a-d9e9ec9aa531" providerId="AD" clId="Web-{9172B5A9-1305-E2D9-1B82-BA6A16658969}" dt="2025-06-20T10:14:38.137" v="1520" actId="1076"/>
        <pc:sldMkLst>
          <pc:docMk/>
          <pc:sldMk cId="712969051" sldId="280"/>
        </pc:sldMkLst>
      </pc:sldChg>
      <pc:sldChg chg="modSp modNotes">
        <pc:chgData name="Stainthorpe, Martin" userId="S::martin.stainthorpe@atkinsrealis.com::b6220e26-60f1-47fb-895a-d9e9ec9aa531" providerId="AD" clId="Web-{9172B5A9-1305-E2D9-1B82-BA6A16658969}" dt="2025-06-20T10:50:41.492" v="2030"/>
        <pc:sldMkLst>
          <pc:docMk/>
          <pc:sldMk cId="1785201044" sldId="281"/>
        </pc:sldMkLst>
      </pc:sldChg>
      <pc:sldChg chg="modNotes">
        <pc:chgData name="Stainthorpe, Martin" userId="S::martin.stainthorpe@atkinsrealis.com::b6220e26-60f1-47fb-895a-d9e9ec9aa531" providerId="AD" clId="Web-{9172B5A9-1305-E2D9-1B82-BA6A16658969}" dt="2025-06-20T10:53:25.309" v="2156"/>
        <pc:sldMkLst>
          <pc:docMk/>
          <pc:sldMk cId="3144044335" sldId="282"/>
        </pc:sldMkLst>
      </pc:sldChg>
      <pc:sldChg chg="modSp modNotes">
        <pc:chgData name="Stainthorpe, Martin" userId="S::martin.stainthorpe@atkinsrealis.com::b6220e26-60f1-47fb-895a-d9e9ec9aa531" providerId="AD" clId="Web-{9172B5A9-1305-E2D9-1B82-BA6A16658969}" dt="2025-06-20T11:09:12.193" v="2513"/>
        <pc:sldMkLst>
          <pc:docMk/>
          <pc:sldMk cId="112532593" sldId="283"/>
        </pc:sldMkLst>
      </pc:sldChg>
      <pc:sldChg chg="modSp modNotes">
        <pc:chgData name="Stainthorpe, Martin" userId="S::martin.stainthorpe@atkinsrealis.com::b6220e26-60f1-47fb-895a-d9e9ec9aa531" providerId="AD" clId="Web-{9172B5A9-1305-E2D9-1B82-BA6A16658969}" dt="2025-06-20T11:09:22.475" v="2515"/>
        <pc:sldMkLst>
          <pc:docMk/>
          <pc:sldMk cId="98807218" sldId="284"/>
        </pc:sldMkLst>
      </pc:sldChg>
    </pc:docChg>
  </pc:docChgLst>
  <pc:docChgLst>
    <pc:chgData name="Brohi, Sharjeel Nawaz" userId="c17f4eba-0ef6-416f-a5bd-a46c434d083b" providerId="ADAL" clId="{83DA6158-CBC4-4F1C-A5CE-D893EEDC30D5}"/>
    <pc:docChg chg="undo custSel addSld delSld modSld sldOrd addSection modSection">
      <pc:chgData name="Brohi, Sharjeel Nawaz" userId="c17f4eba-0ef6-416f-a5bd-a46c434d083b" providerId="ADAL" clId="{83DA6158-CBC4-4F1C-A5CE-D893EEDC30D5}" dt="2025-06-24T09:42:40.081" v="2512" actId="478"/>
      <pc:docMkLst>
        <pc:docMk/>
      </pc:docMkLst>
      <pc:sldChg chg="addSp modSp">
        <pc:chgData name="Brohi, Sharjeel Nawaz" userId="c17f4eba-0ef6-416f-a5bd-a46c434d083b" providerId="ADAL" clId="{83DA6158-CBC4-4F1C-A5CE-D893EEDC30D5}" dt="2025-06-13T08:52:32.207" v="2389"/>
        <pc:sldMkLst>
          <pc:docMk/>
          <pc:sldMk cId="601437673" sldId="256"/>
        </pc:sldMkLst>
      </pc:sldChg>
      <pc:sldChg chg="addSp delSp modSp mod">
        <pc:chgData name="Brohi, Sharjeel Nawaz" userId="c17f4eba-0ef6-416f-a5bd-a46c434d083b" providerId="ADAL" clId="{83DA6158-CBC4-4F1C-A5CE-D893EEDC30D5}" dt="2025-06-13T08:52:05.806" v="2383" actId="1076"/>
        <pc:sldMkLst>
          <pc:docMk/>
          <pc:sldMk cId="1375295260" sldId="258"/>
        </pc:sldMkLst>
      </pc:sldChg>
      <pc:sldChg chg="addSp delSp modSp mod modAnim">
        <pc:chgData name="Brohi, Sharjeel Nawaz" userId="c17f4eba-0ef6-416f-a5bd-a46c434d083b" providerId="ADAL" clId="{83DA6158-CBC4-4F1C-A5CE-D893EEDC30D5}" dt="2025-06-24T09:05:54.798" v="2465" actId="1076"/>
        <pc:sldMkLst>
          <pc:docMk/>
          <pc:sldMk cId="1446328962" sldId="259"/>
        </pc:sldMkLst>
      </pc:sldChg>
      <pc:sldChg chg="addSp delSp modSp mod ord">
        <pc:chgData name="Brohi, Sharjeel Nawaz" userId="c17f4eba-0ef6-416f-a5bd-a46c434d083b" providerId="ADAL" clId="{83DA6158-CBC4-4F1C-A5CE-D893EEDC30D5}" dt="2025-06-16T13:25:05.950" v="2414" actId="14100"/>
        <pc:sldMkLst>
          <pc:docMk/>
          <pc:sldMk cId="2765543184" sldId="260"/>
        </pc:sldMkLst>
      </pc:sldChg>
      <pc:sldChg chg="addSp modSp modNotesTx">
        <pc:chgData name="Brohi, Sharjeel Nawaz" userId="c17f4eba-0ef6-416f-a5bd-a46c434d083b" providerId="ADAL" clId="{83DA6158-CBC4-4F1C-A5CE-D893EEDC30D5}" dt="2025-06-12T09:59:05.582" v="2098"/>
        <pc:sldMkLst>
          <pc:docMk/>
          <pc:sldMk cId="1465183298" sldId="261"/>
        </pc:sldMkLst>
      </pc:sldChg>
      <pc:sldChg chg="addSp modSp mod modTransition modNotesTx">
        <pc:chgData name="Brohi, Sharjeel Nawaz" userId="c17f4eba-0ef6-416f-a5bd-a46c434d083b" providerId="ADAL" clId="{83DA6158-CBC4-4F1C-A5CE-D893EEDC30D5}" dt="2025-06-12T09:59:28.082" v="2102"/>
        <pc:sldMkLst>
          <pc:docMk/>
          <pc:sldMk cId="170328603" sldId="262"/>
        </pc:sldMkLst>
      </pc:sldChg>
      <pc:sldChg chg="addSp delSp modSp mod modTransition modAnim">
        <pc:chgData name="Brohi, Sharjeel Nawaz" userId="c17f4eba-0ef6-416f-a5bd-a46c434d083b" providerId="ADAL" clId="{83DA6158-CBC4-4F1C-A5CE-D893EEDC30D5}" dt="2025-06-12T10:57:11.958" v="2376" actId="1076"/>
        <pc:sldMkLst>
          <pc:docMk/>
          <pc:sldMk cId="7641135" sldId="263"/>
        </pc:sldMkLst>
      </pc:sldChg>
      <pc:sldChg chg="addSp delSp modSp mod modTransition modAnim">
        <pc:chgData name="Brohi, Sharjeel Nawaz" userId="c17f4eba-0ef6-416f-a5bd-a46c434d083b" providerId="ADAL" clId="{83DA6158-CBC4-4F1C-A5CE-D893EEDC30D5}" dt="2025-06-12T10:00:24.489" v="2111"/>
        <pc:sldMkLst>
          <pc:docMk/>
          <pc:sldMk cId="2655937938" sldId="264"/>
        </pc:sldMkLst>
      </pc:sldChg>
      <pc:sldChg chg="addSp modSp modAnim">
        <pc:chgData name="Brohi, Sharjeel Nawaz" userId="c17f4eba-0ef6-416f-a5bd-a46c434d083b" providerId="ADAL" clId="{83DA6158-CBC4-4F1C-A5CE-D893EEDC30D5}" dt="2025-06-12T10:00:37.103" v="2112"/>
        <pc:sldMkLst>
          <pc:docMk/>
          <pc:sldMk cId="1422030683" sldId="265"/>
        </pc:sldMkLst>
      </pc:sldChg>
      <pc:sldChg chg="addSp delSp modSp mod modAnim">
        <pc:chgData name="Brohi, Sharjeel Nawaz" userId="c17f4eba-0ef6-416f-a5bd-a46c434d083b" providerId="ADAL" clId="{83DA6158-CBC4-4F1C-A5CE-D893EEDC30D5}" dt="2025-06-12T10:58:04.047" v="2377" actId="404"/>
        <pc:sldMkLst>
          <pc:docMk/>
          <pc:sldMk cId="4028165721" sldId="266"/>
        </pc:sldMkLst>
      </pc:sldChg>
      <pc:sldChg chg="addSp delSp modSp mod modAnim">
        <pc:chgData name="Brohi, Sharjeel Nawaz" userId="c17f4eba-0ef6-416f-a5bd-a46c434d083b" providerId="ADAL" clId="{83DA6158-CBC4-4F1C-A5CE-D893EEDC30D5}" dt="2025-06-12T10:00:59.084" v="2116"/>
        <pc:sldMkLst>
          <pc:docMk/>
          <pc:sldMk cId="2439429224" sldId="267"/>
        </pc:sldMkLst>
      </pc:sldChg>
      <pc:sldChg chg="addSp delSp modSp mod modAnim">
        <pc:chgData name="Brohi, Sharjeel Nawaz" userId="c17f4eba-0ef6-416f-a5bd-a46c434d083b" providerId="ADAL" clId="{83DA6158-CBC4-4F1C-A5CE-D893EEDC30D5}" dt="2025-06-12T10:02:43.916" v="2118"/>
        <pc:sldMkLst>
          <pc:docMk/>
          <pc:sldMk cId="3701833185" sldId="268"/>
        </pc:sldMkLst>
      </pc:sldChg>
      <pc:sldChg chg="addSp delSp modSp mod modAnim modNotesTx">
        <pc:chgData name="Brohi, Sharjeel Nawaz" userId="c17f4eba-0ef6-416f-a5bd-a46c434d083b" providerId="ADAL" clId="{83DA6158-CBC4-4F1C-A5CE-D893EEDC30D5}" dt="2025-06-12T10:03:09.092" v="2121"/>
        <pc:sldMkLst>
          <pc:docMk/>
          <pc:sldMk cId="2939057002" sldId="269"/>
        </pc:sldMkLst>
      </pc:sldChg>
      <pc:sldChg chg="addSp delSp modSp mod modTransition modAnim">
        <pc:chgData name="Brohi, Sharjeel Nawaz" userId="c17f4eba-0ef6-416f-a5bd-a46c434d083b" providerId="ADAL" clId="{83DA6158-CBC4-4F1C-A5CE-D893EEDC30D5}" dt="2025-06-12T10:04:12.061" v="2135"/>
        <pc:sldMkLst>
          <pc:docMk/>
          <pc:sldMk cId="880109834" sldId="270"/>
        </pc:sldMkLst>
      </pc:sldChg>
      <pc:sldChg chg="addSp delSp modSp mod modTransition">
        <pc:chgData name="Brohi, Sharjeel Nawaz" userId="c17f4eba-0ef6-416f-a5bd-a46c434d083b" providerId="ADAL" clId="{83DA6158-CBC4-4F1C-A5CE-D893EEDC30D5}" dt="2025-06-12T10:04:14.482" v="2136"/>
        <pc:sldMkLst>
          <pc:docMk/>
          <pc:sldMk cId="4082488629" sldId="271"/>
        </pc:sldMkLst>
      </pc:sldChg>
      <pc:sldChg chg="addSp delSp modSp mod modTransition">
        <pc:chgData name="Brohi, Sharjeel Nawaz" userId="c17f4eba-0ef6-416f-a5bd-a46c434d083b" providerId="ADAL" clId="{83DA6158-CBC4-4F1C-A5CE-D893EEDC30D5}" dt="2025-06-12T10:04:17.388" v="2137"/>
        <pc:sldMkLst>
          <pc:docMk/>
          <pc:sldMk cId="745270451" sldId="272"/>
        </pc:sldMkLst>
      </pc:sldChg>
      <pc:sldChg chg="addSp delSp modSp mod modAnim">
        <pc:chgData name="Brohi, Sharjeel Nawaz" userId="c17f4eba-0ef6-416f-a5bd-a46c434d083b" providerId="ADAL" clId="{83DA6158-CBC4-4F1C-A5CE-D893EEDC30D5}" dt="2025-06-12T10:04:58.358" v="2145" actId="404"/>
        <pc:sldMkLst>
          <pc:docMk/>
          <pc:sldMk cId="4065559341" sldId="273"/>
        </pc:sldMkLst>
      </pc:sldChg>
      <pc:sldChg chg="addSp modSp mod modTransition modAnim">
        <pc:chgData name="Brohi, Sharjeel Nawaz" userId="c17f4eba-0ef6-416f-a5bd-a46c434d083b" providerId="ADAL" clId="{83DA6158-CBC4-4F1C-A5CE-D893EEDC30D5}" dt="2025-06-12T10:05:37.686" v="2154"/>
        <pc:sldMkLst>
          <pc:docMk/>
          <pc:sldMk cId="2304819452" sldId="274"/>
        </pc:sldMkLst>
      </pc:sldChg>
      <pc:sldChg chg="addSp delSp modSp mod">
        <pc:chgData name="Brohi, Sharjeel Nawaz" userId="c17f4eba-0ef6-416f-a5bd-a46c434d083b" providerId="ADAL" clId="{83DA6158-CBC4-4F1C-A5CE-D893EEDC30D5}" dt="2025-06-12T10:05:48.191" v="2156"/>
        <pc:sldMkLst>
          <pc:docMk/>
          <pc:sldMk cId="2148214320" sldId="275"/>
        </pc:sldMkLst>
      </pc:sldChg>
      <pc:sldChg chg="addSp delSp modSp mod modAnim">
        <pc:chgData name="Brohi, Sharjeel Nawaz" userId="c17f4eba-0ef6-416f-a5bd-a46c434d083b" providerId="ADAL" clId="{83DA6158-CBC4-4F1C-A5CE-D893EEDC30D5}" dt="2025-06-12T10:59:12.966" v="2382"/>
        <pc:sldMkLst>
          <pc:docMk/>
          <pc:sldMk cId="824396350" sldId="276"/>
        </pc:sldMkLst>
      </pc:sldChg>
      <pc:sldChg chg="addSp delSp modSp mod modNotesTx">
        <pc:chgData name="Brohi, Sharjeel Nawaz" userId="c17f4eba-0ef6-416f-a5bd-a46c434d083b" providerId="ADAL" clId="{83DA6158-CBC4-4F1C-A5CE-D893EEDC30D5}" dt="2025-06-16T13:26:41.354" v="2428" actId="20577"/>
        <pc:sldMkLst>
          <pc:docMk/>
          <pc:sldMk cId="1348855028" sldId="277"/>
        </pc:sldMkLst>
      </pc:sldChg>
      <pc:sldChg chg="del">
        <pc:chgData name="Brohi, Sharjeel Nawaz" userId="c17f4eba-0ef6-416f-a5bd-a46c434d083b" providerId="ADAL" clId="{83DA6158-CBC4-4F1C-A5CE-D893EEDC30D5}" dt="2025-06-12T10:08:32.971" v="2193" actId="47"/>
        <pc:sldMkLst>
          <pc:docMk/>
          <pc:sldMk cId="2057035101" sldId="278"/>
        </pc:sldMkLst>
      </pc:sldChg>
      <pc:sldChg chg="addSp delSp modSp mod modNotesTx">
        <pc:chgData name="Brohi, Sharjeel Nawaz" userId="c17f4eba-0ef6-416f-a5bd-a46c434d083b" providerId="ADAL" clId="{83DA6158-CBC4-4F1C-A5CE-D893EEDC30D5}" dt="2025-06-16T13:26:48.315" v="2429" actId="14100"/>
        <pc:sldMkLst>
          <pc:docMk/>
          <pc:sldMk cId="4028031662" sldId="279"/>
        </pc:sldMkLst>
      </pc:sldChg>
      <pc:sldChg chg="addSp delSp modSp mod modNotesTx">
        <pc:chgData name="Brohi, Sharjeel Nawaz" userId="c17f4eba-0ef6-416f-a5bd-a46c434d083b" providerId="ADAL" clId="{83DA6158-CBC4-4F1C-A5CE-D893EEDC30D5}" dt="2025-06-16T13:27:58.213" v="2430" actId="14100"/>
        <pc:sldMkLst>
          <pc:docMk/>
          <pc:sldMk cId="712969051" sldId="280"/>
        </pc:sldMkLst>
      </pc:sldChg>
      <pc:sldChg chg="addSp delSp modSp mod modAnim modNotesTx">
        <pc:chgData name="Brohi, Sharjeel Nawaz" userId="c17f4eba-0ef6-416f-a5bd-a46c434d083b" providerId="ADAL" clId="{83DA6158-CBC4-4F1C-A5CE-D893EEDC30D5}" dt="2025-06-12T07:46:58.629" v="810" actId="208"/>
        <pc:sldMkLst>
          <pc:docMk/>
          <pc:sldMk cId="1785201044" sldId="281"/>
        </pc:sldMkLst>
      </pc:sldChg>
      <pc:sldChg chg="addSp delSp modSp mod delAnim modAnim">
        <pc:chgData name="Brohi, Sharjeel Nawaz" userId="c17f4eba-0ef6-416f-a5bd-a46c434d083b" providerId="ADAL" clId="{83DA6158-CBC4-4F1C-A5CE-D893EEDC30D5}" dt="2025-06-16T13:28:13.643" v="2432" actId="1076"/>
        <pc:sldMkLst>
          <pc:docMk/>
          <pc:sldMk cId="3144044335" sldId="282"/>
        </pc:sldMkLst>
      </pc:sldChg>
      <pc:sldChg chg="addSp delSp modSp mod modAnim modNotesTx">
        <pc:chgData name="Brohi, Sharjeel Nawaz" userId="c17f4eba-0ef6-416f-a5bd-a46c434d083b" providerId="ADAL" clId="{83DA6158-CBC4-4F1C-A5CE-D893EEDC30D5}" dt="2025-06-12T07:51:37.571" v="883"/>
        <pc:sldMkLst>
          <pc:docMk/>
          <pc:sldMk cId="112532593" sldId="283"/>
        </pc:sldMkLst>
      </pc:sldChg>
      <pc:sldChg chg="addSp delSp modSp mod">
        <pc:chgData name="Brohi, Sharjeel Nawaz" userId="c17f4eba-0ef6-416f-a5bd-a46c434d083b" providerId="ADAL" clId="{83DA6158-CBC4-4F1C-A5CE-D893EEDC30D5}" dt="2025-06-16T13:28:21.110" v="2434" actId="1076"/>
        <pc:sldMkLst>
          <pc:docMk/>
          <pc:sldMk cId="98807218" sldId="284"/>
        </pc:sldMkLst>
      </pc:sldChg>
      <pc:sldChg chg="addSp delSp modSp mod modAnim">
        <pc:chgData name="Brohi, Sharjeel Nawaz" userId="c17f4eba-0ef6-416f-a5bd-a46c434d083b" providerId="ADAL" clId="{83DA6158-CBC4-4F1C-A5CE-D893EEDC30D5}" dt="2025-06-12T08:52:04.109" v="1832" actId="1076"/>
        <pc:sldMkLst>
          <pc:docMk/>
          <pc:sldMk cId="1735376157" sldId="285"/>
        </pc:sldMkLst>
      </pc:sldChg>
      <pc:sldChg chg="addSp delSp modSp mod">
        <pc:chgData name="Brohi, Sharjeel Nawaz" userId="c17f4eba-0ef6-416f-a5bd-a46c434d083b" providerId="ADAL" clId="{83DA6158-CBC4-4F1C-A5CE-D893EEDC30D5}" dt="2025-06-16T13:28:31.666" v="2436" actId="14100"/>
        <pc:sldMkLst>
          <pc:docMk/>
          <pc:sldMk cId="1076991656" sldId="286"/>
        </pc:sldMkLst>
      </pc:sldChg>
      <pc:sldChg chg="addSp delSp modSp mod">
        <pc:chgData name="Brohi, Sharjeel Nawaz" userId="c17f4eba-0ef6-416f-a5bd-a46c434d083b" providerId="ADAL" clId="{83DA6158-CBC4-4F1C-A5CE-D893EEDC30D5}" dt="2025-06-12T09:45:50.360" v="1968" actId="1076"/>
        <pc:sldMkLst>
          <pc:docMk/>
          <pc:sldMk cId="1479131316" sldId="287"/>
        </pc:sldMkLst>
      </pc:sldChg>
      <pc:sldChg chg="addSp delSp modSp mod delAnim modAnim">
        <pc:chgData name="Brohi, Sharjeel Nawaz" userId="c17f4eba-0ef6-416f-a5bd-a46c434d083b" providerId="ADAL" clId="{83DA6158-CBC4-4F1C-A5CE-D893EEDC30D5}" dt="2025-06-11T22:03:59.221" v="515" actId="14100"/>
        <pc:sldMkLst>
          <pc:docMk/>
          <pc:sldMk cId="290904265" sldId="289"/>
        </pc:sldMkLst>
      </pc:sldChg>
      <pc:sldChg chg="addSp modSp mod">
        <pc:chgData name="Brohi, Sharjeel Nawaz" userId="c17f4eba-0ef6-416f-a5bd-a46c434d083b" providerId="ADAL" clId="{83DA6158-CBC4-4F1C-A5CE-D893EEDC30D5}" dt="2025-06-16T13:28:47.407" v="2439" actId="14100"/>
        <pc:sldMkLst>
          <pc:docMk/>
          <pc:sldMk cId="2872015450" sldId="290"/>
        </pc:sldMkLst>
      </pc:sldChg>
      <pc:sldChg chg="addSp delSp modSp mod">
        <pc:chgData name="Brohi, Sharjeel Nawaz" userId="c17f4eba-0ef6-416f-a5bd-a46c434d083b" providerId="ADAL" clId="{83DA6158-CBC4-4F1C-A5CE-D893EEDC30D5}" dt="2025-06-16T13:28:58.729" v="2442" actId="14100"/>
        <pc:sldMkLst>
          <pc:docMk/>
          <pc:sldMk cId="3569992209" sldId="291"/>
        </pc:sldMkLst>
      </pc:sldChg>
      <pc:sldChg chg="addSp delSp modSp mod modAnim">
        <pc:chgData name="Brohi, Sharjeel Nawaz" userId="c17f4eba-0ef6-416f-a5bd-a46c434d083b" providerId="ADAL" clId="{83DA6158-CBC4-4F1C-A5CE-D893EEDC30D5}" dt="2025-06-24T09:07:25.519" v="2481" actId="20577"/>
        <pc:sldMkLst>
          <pc:docMk/>
          <pc:sldMk cId="3050534767" sldId="292"/>
        </pc:sldMkLst>
      </pc:sldChg>
      <pc:sldChg chg="addSp delSp modSp mod">
        <pc:chgData name="Brohi, Sharjeel Nawaz" userId="c17f4eba-0ef6-416f-a5bd-a46c434d083b" providerId="ADAL" clId="{83DA6158-CBC4-4F1C-A5CE-D893EEDC30D5}" dt="2025-06-16T13:29:11.977" v="2444" actId="14100"/>
        <pc:sldMkLst>
          <pc:docMk/>
          <pc:sldMk cId="2722779231" sldId="293"/>
        </pc:sldMkLst>
      </pc:sldChg>
      <pc:sldChg chg="addSp delSp modSp mod">
        <pc:chgData name="Brohi, Sharjeel Nawaz" userId="c17f4eba-0ef6-416f-a5bd-a46c434d083b" providerId="ADAL" clId="{83DA6158-CBC4-4F1C-A5CE-D893EEDC30D5}" dt="2025-06-11T22:15:42.087" v="727" actId="2711"/>
        <pc:sldMkLst>
          <pc:docMk/>
          <pc:sldMk cId="1103537485" sldId="294"/>
        </pc:sldMkLst>
      </pc:sldChg>
      <pc:sldChg chg="addSp delSp modSp mod">
        <pc:chgData name="Brohi, Sharjeel Nawaz" userId="c17f4eba-0ef6-416f-a5bd-a46c434d083b" providerId="ADAL" clId="{83DA6158-CBC4-4F1C-A5CE-D893EEDC30D5}" dt="2025-06-16T13:29:21.705" v="2446" actId="14100"/>
        <pc:sldMkLst>
          <pc:docMk/>
          <pc:sldMk cId="2562395466" sldId="295"/>
        </pc:sldMkLst>
      </pc:sldChg>
      <pc:sldChg chg="modSp mod">
        <pc:chgData name="Brohi, Sharjeel Nawaz" userId="c17f4eba-0ef6-416f-a5bd-a46c434d083b" providerId="ADAL" clId="{83DA6158-CBC4-4F1C-A5CE-D893EEDC30D5}" dt="2025-06-24T09:07:50.284" v="2485" actId="1076"/>
        <pc:sldMkLst>
          <pc:docMk/>
          <pc:sldMk cId="2660484533" sldId="296"/>
        </pc:sldMkLst>
      </pc:sldChg>
      <pc:sldChg chg="modSp mod">
        <pc:chgData name="Brohi, Sharjeel Nawaz" userId="c17f4eba-0ef6-416f-a5bd-a46c434d083b" providerId="ADAL" clId="{83DA6158-CBC4-4F1C-A5CE-D893EEDC30D5}" dt="2025-06-16T13:30:20.704" v="2454" actId="14100"/>
        <pc:sldMkLst>
          <pc:docMk/>
          <pc:sldMk cId="3032595019" sldId="297"/>
        </pc:sldMkLst>
      </pc:sldChg>
      <pc:sldChg chg="addSp delSp modSp mod">
        <pc:chgData name="Brohi, Sharjeel Nawaz" userId="c17f4eba-0ef6-416f-a5bd-a46c434d083b" providerId="ADAL" clId="{83DA6158-CBC4-4F1C-A5CE-D893EEDC30D5}" dt="2025-06-24T09:42:40.081" v="2512" actId="478"/>
        <pc:sldMkLst>
          <pc:docMk/>
          <pc:sldMk cId="1813375176" sldId="300"/>
        </pc:sldMkLst>
      </pc:sldChg>
      <pc:sldChg chg="modSp mod">
        <pc:chgData name="Brohi, Sharjeel Nawaz" userId="c17f4eba-0ef6-416f-a5bd-a46c434d083b" providerId="ADAL" clId="{83DA6158-CBC4-4F1C-A5CE-D893EEDC30D5}" dt="2025-06-16T13:30:57.298" v="2461" actId="14100"/>
        <pc:sldMkLst>
          <pc:docMk/>
          <pc:sldMk cId="597502119" sldId="301"/>
        </pc:sldMkLst>
      </pc:sldChg>
      <pc:sldChg chg="addSp delSp modSp mod">
        <pc:chgData name="Brohi, Sharjeel Nawaz" userId="c17f4eba-0ef6-416f-a5bd-a46c434d083b" providerId="ADAL" clId="{83DA6158-CBC4-4F1C-A5CE-D893EEDC30D5}" dt="2025-06-16T13:31:46.693" v="2464" actId="165"/>
        <pc:sldMkLst>
          <pc:docMk/>
          <pc:sldMk cId="2317658282" sldId="302"/>
        </pc:sldMkLst>
      </pc:sldChg>
      <pc:sldChg chg="addSp delSp modSp add mod ord">
        <pc:chgData name="Brohi, Sharjeel Nawaz" userId="c17f4eba-0ef6-416f-a5bd-a46c434d083b" providerId="ADAL" clId="{83DA6158-CBC4-4F1C-A5CE-D893EEDC30D5}" dt="2025-06-13T08:53:05.631" v="2412" actId="478"/>
        <pc:sldMkLst>
          <pc:docMk/>
          <pc:sldMk cId="1853739105" sldId="304"/>
        </pc:sldMkLst>
      </pc:sldChg>
    </pc:docChg>
  </pc:docChgLst>
</pc:chgInfo>
</file>

<file path=ppt/comments/modernComment_103_56353A82.xml><?xml version="1.0" encoding="utf-8"?>
<p188:cmLst xmlns:a="http://schemas.openxmlformats.org/drawingml/2006/main" xmlns:r="http://schemas.openxmlformats.org/officeDocument/2006/relationships" xmlns:p188="http://schemas.microsoft.com/office/powerpoint/2018/8/main">
  <p188:cm id="{4C0A3692-CF94-4A82-AA5B-758472B7F8C1}" authorId="{67AE1BC4-BDFF-D664-C2A4-2FE1C8409FD5}" created="2025-08-22T10:42:27.757">
    <pc:sldMkLst xmlns:pc="http://schemas.microsoft.com/office/powerpoint/2013/main/command">
      <pc:docMk/>
      <pc:sldMk cId="1446328962" sldId="259"/>
    </pc:sldMkLst>
    <p188:txBody>
      <a:bodyPr/>
      <a:lstStyle/>
      <a:p>
        <a:r>
          <a:rPr lang="en-GB"/>
          <a:t>Changed Slide</a:t>
        </a:r>
      </a:p>
    </p188:txBody>
  </p188:cm>
</p188:cmLst>
</file>

<file path=ppt/comments/modernComment_116_D30AD5A5.xml><?xml version="1.0" encoding="utf-8"?>
<p188:cmLst xmlns:a="http://schemas.openxmlformats.org/drawingml/2006/main" xmlns:r="http://schemas.openxmlformats.org/officeDocument/2006/relationships" xmlns:p188="http://schemas.microsoft.com/office/powerpoint/2018/8/main">
  <p188:cm id="{0A458771-20C3-44B2-8224-CF53734705F6}" authorId="{EC756241-8EC8-E8EE-EF54-AA506325B05B}" status="resolved" created="2025-06-11T15:17:24.505" complete="100000">
    <pc:sldMkLst xmlns:pc="http://schemas.microsoft.com/office/powerpoint/2013/main/command">
      <pc:docMk/>
      <pc:sldMk cId="3540702629" sldId="278"/>
    </pc:sldMkLst>
    <p188:replyLst>
      <p188:reply id="{71A97FD4-507B-4F76-BEBE-93CE48EC6089}" authorId="{2D350CD2-0F2F-23ED-B7DC-5D332B98F969}" created="2025-06-17T15:54:36.151">
        <p188:txBody>
          <a:bodyPr/>
          <a:lstStyle/>
          <a:p>
            <a:r>
              <a:rPr lang="en-GB"/>
              <a:t>The characters persist through a few presentations.  There is a lady maintenance person and we have people of colour I think in the OME slides….</a:t>
            </a:r>
          </a:p>
        </p188:txBody>
      </p188:reply>
    </p188:replyLst>
    <p188:txBody>
      <a:bodyPr/>
      <a:lstStyle/>
      <a:p>
        <a:r>
          <a:rPr lang="en-GB"/>
          <a:t>Martin Parker Comment: 
Suggest you get some people of colour and female - it always creates feedback so address upfront!  Eg we have 2 femail TAA's.</a:t>
        </a:r>
      </a:p>
    </p188:txBody>
  </p188:cm>
</p188:cmLst>
</file>

<file path=ppt/comments/modernComment_11C_5E3ADB2.xml><?xml version="1.0" encoding="utf-8"?>
<p188:cmLst xmlns:a="http://schemas.openxmlformats.org/drawingml/2006/main" xmlns:r="http://schemas.openxmlformats.org/officeDocument/2006/relationships" xmlns:p188="http://schemas.microsoft.com/office/powerpoint/2018/8/main">
  <p188:cm id="{A5E4D0AA-BA52-4B5F-8151-C98166845E69}" authorId="{EC756241-8EC8-E8EE-EF54-AA506325B05B}" status="resolved" created="2025-06-12T11:01:20.496" complete="100000">
    <pc:sldMkLst xmlns:pc="http://schemas.microsoft.com/office/powerpoint/2013/main/command">
      <pc:docMk/>
      <pc:sldMk cId="98807218" sldId="284"/>
    </pc:sldMkLst>
    <p188:txBody>
      <a:bodyPr/>
      <a:lstStyle/>
      <a:p>
        <a:r>
          <a:rPr lang="en-GB"/>
          <a:t>Martin Parker Comment: 
Changed as a result of the waiver for the new Org - See AE SEMS Manual</a:t>
        </a:r>
      </a:p>
    </p188:txBody>
  </p188:cm>
</p188:cmLst>
</file>

<file path=ppt/comments/modernComment_120_146C0B48.xml><?xml version="1.0" encoding="utf-8"?>
<p188:cmLst xmlns:a="http://schemas.openxmlformats.org/drawingml/2006/main" xmlns:r="http://schemas.openxmlformats.org/officeDocument/2006/relationships" xmlns:p188="http://schemas.microsoft.com/office/powerpoint/2018/8/main">
  <p188:cm id="{ED6FA4C2-9FFE-4A78-B036-E8EEB0FC7EFF}" authorId="{2D350CD2-0F2F-23ED-B7DC-5D332B98F969}" created="2025-06-20T12:46:24.325">
    <pc:sldMkLst xmlns:pc="http://schemas.microsoft.com/office/powerpoint/2013/main/command">
      <pc:docMk/>
      <pc:sldMk cId="342625096" sldId="288"/>
    </pc:sldMkLst>
    <p188:txBody>
      <a:bodyPr/>
      <a:lstStyle/>
      <a:p>
        <a:r>
          <a:rPr lang="en-GB"/>
          <a:t>Whats the role of the HEA in this context?</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0:02:43.916"/>
    </inkml:context>
    <inkml:brush xml:id="br0">
      <inkml:brushProperty name="width" value="0.35" units="cm"/>
      <inkml:brushProperty name="height" value="0.35" units="cm"/>
      <inkml:brushProperty name="color" value="#855814"/>
    </inkml:brush>
  </inkml:definitions>
  <inkml:trace contextRef="#ctx0" brushRef="#br0">4269 112 24575,'-2737'0'0,"2504"-18"0,196 13 0,-61-15 0,74 13 0,-2 1 0,-39-3 0,-152-12 0,-119-4 0,-160 25 0,1263 0 0,-582 12 0,-11-1 0,167 5 0,-231-9 0,64 14 0,22 2 0,113-1 0,48 0 0,-297-21 0,0 2 0,0 4 0,0 1 0,68 20 0,-93-20 0,1-2 0,0-1 0,56 0 0,28 3 0,-43 2 0,-13 0 0,99 1 0,-143-10 0,-1 1 0,33 6 0,-31-3 0,0-2 0,27 1 0,-43-4 0,0 0 0,1 0 0,-1 0 0,0 1 0,0 0 0,0 0 0,1 0 0,-1 0 0,0 1 0,0 0 0,8 5 0,-10-5 0,-1 0 0,0 0 0,0 1 0,-1-1 0,1 1 0,-1-1 0,1 1 0,-1 0 0,0-1 0,0 1 0,0 0 0,0 0 0,0 0 0,0 0 0,-1 0 0,0 0 0,0 0 0,0 0 0,0 0 0,0 0 0,0 0 0,-2 4 0,2-4 0,-1 0 0,1 0 0,0 0 0,0 0 0,0 0 0,0 0 0,0 0 0,1 0 0,-1 0 0,1 0 0,1 3 0,10-1 0,12-15 0,-14 3 15,0-1 0,-1 0 0,0 0 0,0-1 0,-1 0 0,0-1 0,12-19 0,-14 19-180,1 1 0,0-1 0,0 1 0,1 0 0,0 1 0,1 0 0,0 0 0,11-7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0:02:43.917"/>
    </inkml:context>
    <inkml:brush xml:id="br0">
      <inkml:brushProperty name="width" value="0.35" units="cm"/>
      <inkml:brushProperty name="height" value="0.35" units="cm"/>
      <inkml:brushProperty name="color" value="#855814"/>
    </inkml:brush>
  </inkml:definitions>
  <inkml:trace contextRef="#ctx0" brushRef="#br0">394 326 24575,'5'-7'0,"-1"-1"0,0 0 0,-1 0 0,1-1 0,-2 1 0,1-1 0,-1 1 0,2-18 0,1-1 0,-2 10 0,-1 1 0,-1-1 0,-1-29 0,0 32 0,-1 0 0,2 1 0,0-1 0,1 0 0,6-26 0,-7 38 0,-2 6 0,-5 18 0,-9 35 0,14-53 0,-11 48 0,9-35 0,-1 1 0,-1-1 0,-9 23 0,6-18 0,1 1 0,2 0 0,-6 40 0,9-51 0,-8 45 0,4-25 0,1 0 0,-1 32 0,6-65 0,0 0 0,0 0 0,0 0 0,-1 0 0,1 0 0,0 0 0,-1 0 0,1 0 0,-1 0 0,1 0 0,-1 0 0,1 1 0,-1-1 0,0 0 0,1 0 0,-1 1 0,0-1 0,0 0 0,0 1 0,1-1 0,-1 1 0,0-1 0,-2 0 0,-34-10 0,-41 5 0,63 6 0,0 0 0,-1 1 0,1 1 0,0 0 0,0 1 0,1 1 0,-1 0 0,1 1 0,0 0 0,0 2 0,-20 10 0,33-14 0,7-3 0,20-5 0,30-9 0,-54 13 0,31-8 0,0 2 0,0 1 0,0 1 0,51 0 0,-81 5 0,0 0 0,-1 0 0,1 0 0,0 0 0,0 0 0,-1-1 0,1 1 0,0-1 0,-1 1 0,1-1 0,0 0 0,-1 0 0,1-1 0,-1 1 0,1 0 0,-1-1 0,0 0 0,0 1 0,0-1 0,4-4 0,-4 2 0,0-1 0,0 1 0,0 0 0,-1-1 0,1 1 0,-1-1 0,0 0 0,-1 1 0,1-1 0,-1 0 0,0-8 0,-2-46 0,0 41 0,1 0 0,0 0 0,2 0 0,0 1 0,1-1 0,1 0 0,1 1 0,0-1 0,11-26 0,-11 32-55,0-1 1,-1 0-1,0 0 0,-1-1 0,-1 1 1,0 0-1,-1-1 0,-1-19 0,0 12-817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0:06:09.577"/>
    </inkml:context>
    <inkml:brush xml:id="br0">
      <inkml:brushProperty name="width" value="0.35" units="cm"/>
      <inkml:brushProperty name="height" value="0.35" units="cm"/>
      <inkml:brushProperty name="color" value="#C9DCF4"/>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0C69C-9D30-4E7F-9113-9F1C8690D9F6}" type="datetimeFigureOut">
              <a:rPr lang="en-GB" smtClean="0"/>
              <a:t>15/09/2025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BA003-731D-4947-BC36-753182F65EC2}" type="slidenum">
              <a:rPr lang="en-GB" smtClean="0"/>
              <a:t>‹#›</a:t>
            </a:fld>
            <a:endParaRPr lang="en-GB"/>
          </a:p>
        </p:txBody>
      </p:sp>
    </p:spTree>
    <p:extLst>
      <p:ext uri="{BB962C8B-B14F-4D97-AF65-F5344CB8AC3E}">
        <p14:creationId xmlns:p14="http://schemas.microsoft.com/office/powerpoint/2010/main" val="172676463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28BA003-731D-4947-BC36-753182F65EC2}" type="slidenum">
              <a:rPr lang="en-GB" smtClean="0"/>
              <a:t>1</a:t>
            </a:fld>
            <a:endParaRPr lang="en-GB"/>
          </a:p>
        </p:txBody>
      </p:sp>
    </p:spTree>
    <p:extLst>
      <p:ext uri="{BB962C8B-B14F-4D97-AF65-F5344CB8AC3E}">
        <p14:creationId xmlns:p14="http://schemas.microsoft.com/office/powerpoint/2010/main" val="142116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EDE35-ABFD-84EA-CCD0-4721A1E10C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216873-CDBE-253F-BFE1-7B7A0D8661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89747C-01E9-96DB-9CB8-4619DF0C7D68}"/>
              </a:ext>
            </a:extLst>
          </p:cNvPr>
          <p:cNvSpPr>
            <a:spLocks noGrp="1"/>
          </p:cNvSpPr>
          <p:nvPr>
            <p:ph type="body" idx="1"/>
          </p:nvPr>
        </p:nvSpPr>
        <p:spPr/>
        <p:txBody>
          <a:bodyPr/>
          <a:lstStyle/>
          <a:p>
            <a:r>
              <a:rPr lang="en-GB">
                <a:ea typeface="Calibri"/>
                <a:cs typeface="Calibri"/>
              </a:rPr>
              <a:t>The TAA needs to make arrangements for technical data to be captured in the 1st instance to support assessments and investigations and make sure the data is analysed and that any assumptions applicable remain validated in so doing.  Data could be from the operator, the MIL Cam, health data from the aircraft, data from the commodities DT, weapons DT.  Data could be captured through DASORS in ASIMS etc. which we’ll talk about later in the week</a:t>
            </a:r>
            <a:endParaRPr lang="en-GB"/>
          </a:p>
        </p:txBody>
      </p:sp>
      <p:sp>
        <p:nvSpPr>
          <p:cNvPr id="4" name="Header Placeholder 3">
            <a:extLst>
              <a:ext uri="{FF2B5EF4-FFF2-40B4-BE49-F238E27FC236}">
                <a16:creationId xmlns:a16="http://schemas.microsoft.com/office/drawing/2014/main" id="{F2A32491-9B67-D24C-123E-B8A608ADD5D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8FEF1A14-91A9-45DB-9F80-E43319EEAA2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EBACB45D-8EB3-A5C6-3009-5AD68FCFC6AA}"/>
              </a:ext>
            </a:extLst>
          </p:cNvPr>
          <p:cNvSpPr>
            <a:spLocks noGrp="1"/>
          </p:cNvSpPr>
          <p:nvPr>
            <p:ph type="sldNum" sz="quarter" idx="5"/>
          </p:nvPr>
        </p:nvSpPr>
        <p:spPr/>
        <p:txBody>
          <a:bodyPr/>
          <a:lstStyle/>
          <a:p>
            <a:fld id="{728BA003-731D-4947-BC36-753182F65EC2}" type="slidenum">
              <a:rPr lang="en-GB" smtClean="0"/>
              <a:t>10</a:t>
            </a:fld>
            <a:endParaRPr lang="en-GB"/>
          </a:p>
        </p:txBody>
      </p:sp>
    </p:spTree>
    <p:extLst>
      <p:ext uri="{BB962C8B-B14F-4D97-AF65-F5344CB8AC3E}">
        <p14:creationId xmlns:p14="http://schemas.microsoft.com/office/powerpoint/2010/main" val="3972680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709CA-5E8A-CFDD-EA35-568971DFB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1F887-4B63-C022-6DCC-1D194A74A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EC2E4-DDE8-B30C-324C-4E41760564C6}"/>
              </a:ext>
            </a:extLst>
          </p:cNvPr>
          <p:cNvSpPr>
            <a:spLocks noGrp="1"/>
          </p:cNvSpPr>
          <p:nvPr>
            <p:ph type="body" idx="1"/>
          </p:nvPr>
        </p:nvSpPr>
        <p:spPr/>
        <p:txBody>
          <a:bodyPr/>
          <a:lstStyle/>
          <a:p>
            <a:r>
              <a:rPr lang="en-GB">
                <a:ea typeface="Calibri"/>
                <a:cs typeface="Calibri"/>
              </a:rPr>
              <a:t>So the instructions for sustaining type airworthiness (ISTA) form the Air System Document Set and.  This will include the Maintenance Manuals, Air Crew Manual, Flight Reference Cards, the RTS, all the documents that are needed to support the aircraft in service.  The TAA needs to make sure this is a complete set, has been created by competent organisations such as the OEM/DO, is reviewed by appropriate </a:t>
            </a:r>
            <a:r>
              <a:rPr lang="en-GB" err="1">
                <a:ea typeface="Calibri"/>
                <a:cs typeface="Calibri"/>
              </a:rPr>
              <a:t>sqep</a:t>
            </a:r>
            <a:r>
              <a:rPr lang="en-GB">
                <a:ea typeface="Calibri"/>
                <a:cs typeface="Calibri"/>
              </a:rPr>
              <a:t> and endorsed, is kept up to date and provided in a way that makes it readily accessible to those who need to see the data.</a:t>
            </a:r>
            <a:endParaRPr lang="en-GB"/>
          </a:p>
        </p:txBody>
      </p:sp>
      <p:sp>
        <p:nvSpPr>
          <p:cNvPr id="4" name="Header Placeholder 3">
            <a:extLst>
              <a:ext uri="{FF2B5EF4-FFF2-40B4-BE49-F238E27FC236}">
                <a16:creationId xmlns:a16="http://schemas.microsoft.com/office/drawing/2014/main" id="{70249816-4497-3541-4912-DBDF5F667CD8}"/>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DD6EE8E-0485-5FFC-0727-A8B92EB8AFD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C32E957-151B-8531-E812-C60FB72F00CC}"/>
              </a:ext>
            </a:extLst>
          </p:cNvPr>
          <p:cNvSpPr>
            <a:spLocks noGrp="1"/>
          </p:cNvSpPr>
          <p:nvPr>
            <p:ph type="sldNum" sz="quarter" idx="5"/>
          </p:nvPr>
        </p:nvSpPr>
        <p:spPr/>
        <p:txBody>
          <a:bodyPr/>
          <a:lstStyle/>
          <a:p>
            <a:fld id="{728BA003-731D-4947-BC36-753182F65EC2}" type="slidenum">
              <a:rPr lang="en-GB" smtClean="0"/>
              <a:t>11</a:t>
            </a:fld>
            <a:endParaRPr lang="en-GB"/>
          </a:p>
        </p:txBody>
      </p:sp>
    </p:spTree>
    <p:extLst>
      <p:ext uri="{BB962C8B-B14F-4D97-AF65-F5344CB8AC3E}">
        <p14:creationId xmlns:p14="http://schemas.microsoft.com/office/powerpoint/2010/main" val="3617341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5693F-8A7E-6A4F-E251-4AA40BADC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7677D-0598-1AAA-0EB5-720CF4325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201606-8344-AD3E-E79C-3B0B1A52AF67}"/>
              </a:ext>
            </a:extLst>
          </p:cNvPr>
          <p:cNvSpPr>
            <a:spLocks noGrp="1"/>
          </p:cNvSpPr>
          <p:nvPr>
            <p:ph type="body" idx="1"/>
          </p:nvPr>
        </p:nvSpPr>
        <p:spPr/>
        <p:txBody>
          <a:bodyPr/>
          <a:lstStyle/>
          <a:p>
            <a:r>
              <a:rPr lang="en-GB" dirty="0">
                <a:ea typeface="Calibri"/>
                <a:cs typeface="Calibri"/>
              </a:rPr>
              <a:t>The TAA needs to engage and then maintain a direct contractual relationship with those organisations who are responsible for the design of the aircraft and the engines i.e. the DO understanding that for some platforms this may be different organisations. Sometimes there is a Coordinating DO or CDO that manages the different organisations involved in the design aspects of the aircraft and is the </a:t>
            </a:r>
            <a:r>
              <a:rPr lang="en-GB" dirty="0" err="1">
                <a:ea typeface="Calibri"/>
                <a:cs typeface="Calibri"/>
              </a:rPr>
              <a:t>poc</a:t>
            </a:r>
            <a:r>
              <a:rPr lang="en-GB" dirty="0">
                <a:ea typeface="Calibri"/>
                <a:cs typeface="Calibri"/>
              </a:rPr>
              <a:t> for the TAA.  Organisations providing design services generally need to be DAOS although for UAVs there seems to be some latitude on this. </a:t>
            </a:r>
          </a:p>
          <a:p>
            <a:endParaRPr lang="en-GB">
              <a:ea typeface="Calibri"/>
              <a:cs typeface="Calibri"/>
            </a:endParaRPr>
          </a:p>
          <a:p>
            <a:r>
              <a:rPr lang="en-GB" dirty="0">
                <a:ea typeface="Calibri"/>
                <a:cs typeface="Calibri"/>
              </a:rPr>
              <a:t>The TAA activity is going to take the form of establishing formal contracts which will identify the various touch points between the organisations, what data is to be delivered and maintained and when, what meetings, roles and responsibilities etc. are to be involved.</a:t>
            </a:r>
          </a:p>
          <a:p>
            <a:endParaRPr lang="en-GB">
              <a:ea typeface="Calibri"/>
              <a:cs typeface="Calibri"/>
            </a:endParaRPr>
          </a:p>
          <a:p>
            <a:r>
              <a:rPr lang="en-GB" dirty="0">
                <a:ea typeface="Calibri"/>
                <a:cs typeface="Calibri"/>
              </a:rPr>
              <a:t>AET Process 03 provides support to assuring the competence of contracted organisations </a:t>
            </a:r>
          </a:p>
        </p:txBody>
      </p:sp>
      <p:sp>
        <p:nvSpPr>
          <p:cNvPr id="4" name="Header Placeholder 3">
            <a:extLst>
              <a:ext uri="{FF2B5EF4-FFF2-40B4-BE49-F238E27FC236}">
                <a16:creationId xmlns:a16="http://schemas.microsoft.com/office/drawing/2014/main" id="{4ABC7F56-107E-C352-3386-3933435203B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B344EF76-1D47-FEF9-5033-649333A1226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90B940ED-7AB0-09FD-25A6-7EFFC01746B7}"/>
              </a:ext>
            </a:extLst>
          </p:cNvPr>
          <p:cNvSpPr>
            <a:spLocks noGrp="1"/>
          </p:cNvSpPr>
          <p:nvPr>
            <p:ph type="sldNum" sz="quarter" idx="5"/>
          </p:nvPr>
        </p:nvSpPr>
        <p:spPr/>
        <p:txBody>
          <a:bodyPr/>
          <a:lstStyle/>
          <a:p>
            <a:fld id="{728BA003-731D-4947-BC36-753182F65EC2}" type="slidenum">
              <a:rPr lang="en-GB" smtClean="0"/>
              <a:t>12</a:t>
            </a:fld>
            <a:endParaRPr lang="en-GB"/>
          </a:p>
        </p:txBody>
      </p:sp>
    </p:spTree>
    <p:extLst>
      <p:ext uri="{BB962C8B-B14F-4D97-AF65-F5344CB8AC3E}">
        <p14:creationId xmlns:p14="http://schemas.microsoft.com/office/powerpoint/2010/main" val="3105539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8E490-2D0F-4F0D-6B6D-54EA1199C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301799-CAD2-7655-AF52-DEBA0D1A05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48255-9931-5DF3-7EF3-65AACDCAD128}"/>
              </a:ext>
            </a:extLst>
          </p:cNvPr>
          <p:cNvSpPr>
            <a:spLocks noGrp="1"/>
          </p:cNvSpPr>
          <p:nvPr>
            <p:ph type="body" idx="1"/>
          </p:nvPr>
        </p:nvSpPr>
        <p:spPr/>
        <p:txBody>
          <a:bodyPr/>
          <a:lstStyle/>
          <a:p>
            <a:r>
              <a:rPr lang="en-GB" dirty="0">
                <a:ea typeface="Calibri"/>
                <a:cs typeface="Calibri"/>
              </a:rPr>
              <a:t>The TAA cannot do all the work so they need to delegate responsibilities down to others through </a:t>
            </a:r>
            <a:r>
              <a:rPr lang="en-GB" dirty="0" err="1">
                <a:ea typeface="Calibri"/>
                <a:cs typeface="Calibri"/>
              </a:rPr>
              <a:t>LoAAs</a:t>
            </a:r>
            <a:r>
              <a:rPr lang="en-GB" dirty="0">
                <a:ea typeface="Calibri"/>
                <a:cs typeface="Calibri"/>
              </a:rPr>
              <a:t> and </a:t>
            </a:r>
            <a:r>
              <a:rPr lang="en-GB" dirty="0" err="1">
                <a:ea typeface="Calibri"/>
                <a:cs typeface="Calibri"/>
              </a:rPr>
              <a:t>LoANs</a:t>
            </a:r>
            <a:r>
              <a:rPr lang="en-GB" dirty="0">
                <a:ea typeface="Calibri"/>
                <a:cs typeface="Calibri"/>
              </a:rPr>
              <a:t> which involves identifying people already at level or those who are considered able to develop to level and work with those individuals to realise capability.  So the TAA is going to actively identify and assess the competencies of resource and perhaps act as coach to support peoples development to level.  It may be that the TAA is going to have to take a decision to put someone in post before they have an </a:t>
            </a:r>
            <a:r>
              <a:rPr lang="en-GB" dirty="0" err="1">
                <a:ea typeface="Calibri"/>
                <a:cs typeface="Calibri"/>
              </a:rPr>
              <a:t>LoAA</a:t>
            </a:r>
            <a:r>
              <a:rPr lang="en-GB" dirty="0">
                <a:ea typeface="Calibri"/>
                <a:cs typeface="Calibri"/>
              </a:rPr>
              <a:t> but then manage their completion of needs in post.</a:t>
            </a:r>
            <a:endParaRPr lang="en-US" dirty="0"/>
          </a:p>
          <a:p>
            <a:endParaRPr lang="en-GB" dirty="0">
              <a:ea typeface="Calibri"/>
              <a:cs typeface="Calibri"/>
            </a:endParaRPr>
          </a:p>
          <a:p>
            <a:r>
              <a:rPr lang="en-GB" dirty="0">
                <a:ea typeface="Calibri"/>
                <a:cs typeface="Calibri"/>
              </a:rPr>
              <a:t>To note the approach to delegation is being aligned with ASEMS Leaflet 17 as part of the DE&amp;S New Operating Model </a:t>
            </a:r>
          </a:p>
        </p:txBody>
      </p:sp>
      <p:sp>
        <p:nvSpPr>
          <p:cNvPr id="4" name="Header Placeholder 3">
            <a:extLst>
              <a:ext uri="{FF2B5EF4-FFF2-40B4-BE49-F238E27FC236}">
                <a16:creationId xmlns:a16="http://schemas.microsoft.com/office/drawing/2014/main" id="{C4962BDE-9FF5-F1B7-CA2A-5052011353F0}"/>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DDD9C3D8-5E39-3CA0-3EEA-FDD09CA10A2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EF54CD29-6024-51E3-AE17-359FA5629453}"/>
              </a:ext>
            </a:extLst>
          </p:cNvPr>
          <p:cNvSpPr>
            <a:spLocks noGrp="1"/>
          </p:cNvSpPr>
          <p:nvPr>
            <p:ph type="sldNum" sz="quarter" idx="5"/>
          </p:nvPr>
        </p:nvSpPr>
        <p:spPr/>
        <p:txBody>
          <a:bodyPr/>
          <a:lstStyle/>
          <a:p>
            <a:fld id="{728BA003-731D-4947-BC36-753182F65EC2}" type="slidenum">
              <a:rPr lang="en-GB" smtClean="0"/>
              <a:t>13</a:t>
            </a:fld>
            <a:endParaRPr lang="en-GB"/>
          </a:p>
        </p:txBody>
      </p:sp>
    </p:spTree>
    <p:extLst>
      <p:ext uri="{BB962C8B-B14F-4D97-AF65-F5344CB8AC3E}">
        <p14:creationId xmlns:p14="http://schemas.microsoft.com/office/powerpoint/2010/main" val="2269476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28C3F-6376-BF3D-E4F1-256B27B68F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98C0C-F943-2F7D-7ECA-A931DF4E0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79912-61E0-2D2C-756B-E8754E285E87}"/>
              </a:ext>
            </a:extLst>
          </p:cNvPr>
          <p:cNvSpPr>
            <a:spLocks noGrp="1"/>
          </p:cNvSpPr>
          <p:nvPr>
            <p:ph type="body" idx="1"/>
          </p:nvPr>
        </p:nvSpPr>
        <p:spPr>
          <a:xfrm>
            <a:off x="571500" y="4374573"/>
            <a:ext cx="5593772" cy="3626427"/>
          </a:xfrm>
        </p:spPr>
        <p:txBody>
          <a:bodyPr/>
          <a:lstStyle/>
          <a:p>
            <a:pPr>
              <a:defRPr/>
            </a:pPr>
            <a:r>
              <a:rPr lang="en-GB"/>
              <a:t>The TAA needs to conduct assurance of non-Air Platform DTs, support teams and other organisations. So as per RA1200 this covers compliance monitoring and safety performance measurements with use of suitable safety performance indicators to measure performance against any defined Safety Objectives and targets whilst ensuring routine review.</a:t>
            </a:r>
          </a:p>
          <a:p>
            <a:endParaRPr lang="en-GB">
              <a:ea typeface="Calibri"/>
              <a:cs typeface="Calibri"/>
            </a:endParaRPr>
          </a:p>
          <a:p>
            <a:r>
              <a:rPr lang="en-GB">
                <a:ea typeface="Calibri"/>
                <a:cs typeface="Calibri"/>
              </a:rPr>
              <a:t>And as it says here approve each change to the System Type Design unless privileging has been provided to the DO for minor changes.  As part of this activity the TAA has to develop and maintain a configuration management plan and manage and authorise procedures for modifications.</a:t>
            </a:r>
          </a:p>
          <a:p>
            <a:endParaRPr lang="en-GB">
              <a:ea typeface="Calibri"/>
              <a:cs typeface="Calibri"/>
            </a:endParaRPr>
          </a:p>
        </p:txBody>
      </p:sp>
      <p:sp>
        <p:nvSpPr>
          <p:cNvPr id="4" name="Header Placeholder 3">
            <a:extLst>
              <a:ext uri="{FF2B5EF4-FFF2-40B4-BE49-F238E27FC236}">
                <a16:creationId xmlns:a16="http://schemas.microsoft.com/office/drawing/2014/main" id="{DA8C2D5F-9844-B086-610A-1721A5069196}"/>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6E621ECB-AE55-0597-47B0-645221CC150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6679583B-736F-2F0E-7136-6E856E883A4B}"/>
              </a:ext>
            </a:extLst>
          </p:cNvPr>
          <p:cNvSpPr>
            <a:spLocks noGrp="1"/>
          </p:cNvSpPr>
          <p:nvPr>
            <p:ph type="sldNum" sz="quarter" idx="5"/>
          </p:nvPr>
        </p:nvSpPr>
        <p:spPr/>
        <p:txBody>
          <a:bodyPr/>
          <a:lstStyle/>
          <a:p>
            <a:fld id="{728BA003-731D-4947-BC36-753182F65EC2}" type="slidenum">
              <a:rPr lang="en-GB" smtClean="0"/>
              <a:t>14</a:t>
            </a:fld>
            <a:endParaRPr lang="en-GB"/>
          </a:p>
        </p:txBody>
      </p:sp>
    </p:spTree>
    <p:extLst>
      <p:ext uri="{BB962C8B-B14F-4D97-AF65-F5344CB8AC3E}">
        <p14:creationId xmlns:p14="http://schemas.microsoft.com/office/powerpoint/2010/main" val="172727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724DD-AD66-9600-9664-187CAD0974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934D97-08A8-C106-6233-D78325261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D326B-F241-454B-F803-33341423C0C6}"/>
              </a:ext>
            </a:extLst>
          </p:cNvPr>
          <p:cNvSpPr>
            <a:spLocks noGrp="1"/>
          </p:cNvSpPr>
          <p:nvPr>
            <p:ph type="body" idx="1"/>
          </p:nvPr>
        </p:nvSpPr>
        <p:spPr/>
        <p:txBody>
          <a:bodyPr/>
          <a:lstStyle/>
          <a:p>
            <a:r>
              <a:rPr lang="en-GB">
                <a:ea typeface="Calibri"/>
                <a:cs typeface="Calibri"/>
              </a:rPr>
              <a:t>RA4956 states that some MIL CAMO tasks can be sub contracted to other organisations including the DT and therefore the TAA but the responsibility remains with the MIL CAM.</a:t>
            </a:r>
          </a:p>
          <a:p>
            <a:endParaRPr lang="en-GB">
              <a:ea typeface="Calibri"/>
              <a:cs typeface="Calibri"/>
            </a:endParaRPr>
          </a:p>
          <a:p>
            <a:endParaRPr lang="en-GB">
              <a:ea typeface="Calibri"/>
              <a:cs typeface="Calibri"/>
            </a:endParaRPr>
          </a:p>
        </p:txBody>
      </p:sp>
      <p:sp>
        <p:nvSpPr>
          <p:cNvPr id="4" name="Header Placeholder 3">
            <a:extLst>
              <a:ext uri="{FF2B5EF4-FFF2-40B4-BE49-F238E27FC236}">
                <a16:creationId xmlns:a16="http://schemas.microsoft.com/office/drawing/2014/main" id="{ED71FBF1-8A42-52E9-C5AB-45312EEA0F4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B7C62D62-34D6-12EC-D3E1-B4C12A5DEE7E}"/>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41F15536-4282-5D42-55A0-EF30648493DE}"/>
              </a:ext>
            </a:extLst>
          </p:cNvPr>
          <p:cNvSpPr>
            <a:spLocks noGrp="1"/>
          </p:cNvSpPr>
          <p:nvPr>
            <p:ph type="sldNum" sz="quarter" idx="5"/>
          </p:nvPr>
        </p:nvSpPr>
        <p:spPr/>
        <p:txBody>
          <a:bodyPr/>
          <a:lstStyle/>
          <a:p>
            <a:fld id="{728BA003-731D-4947-BC36-753182F65EC2}" type="slidenum">
              <a:rPr lang="en-GB" smtClean="0"/>
              <a:t>15</a:t>
            </a:fld>
            <a:endParaRPr lang="en-GB"/>
          </a:p>
        </p:txBody>
      </p:sp>
    </p:spTree>
    <p:extLst>
      <p:ext uri="{BB962C8B-B14F-4D97-AF65-F5344CB8AC3E}">
        <p14:creationId xmlns:p14="http://schemas.microsoft.com/office/powerpoint/2010/main" val="3609373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3DBB2-2C63-6F3F-3DD5-18B7DE81F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8AD8C-1757-3060-4EC7-137F0D11B2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258A4-3172-A73A-34B4-D32C0495BC2A}"/>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30B92B1C-4AC9-FC19-4408-69990CC1AFE1}"/>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07D6634E-06EC-4586-D071-34979276463D}"/>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2B851434-88C0-3046-2A31-BEE89639AA04}"/>
              </a:ext>
            </a:extLst>
          </p:cNvPr>
          <p:cNvSpPr>
            <a:spLocks noGrp="1"/>
          </p:cNvSpPr>
          <p:nvPr>
            <p:ph type="sldNum" sz="quarter" idx="5"/>
          </p:nvPr>
        </p:nvSpPr>
        <p:spPr/>
        <p:txBody>
          <a:bodyPr/>
          <a:lstStyle/>
          <a:p>
            <a:fld id="{728BA003-731D-4947-BC36-753182F65EC2}" type="slidenum">
              <a:rPr lang="en-GB" smtClean="0"/>
              <a:t>16</a:t>
            </a:fld>
            <a:endParaRPr lang="en-GB"/>
          </a:p>
        </p:txBody>
      </p:sp>
    </p:spTree>
    <p:extLst>
      <p:ext uri="{BB962C8B-B14F-4D97-AF65-F5344CB8AC3E}">
        <p14:creationId xmlns:p14="http://schemas.microsoft.com/office/powerpoint/2010/main" val="2696970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C59CC-7744-0908-F341-3108B6F514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0823E-2FD0-DF7D-672B-8FBEE99D96C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8DC7256-7FFD-B39B-5268-F1E61675DB55}"/>
              </a:ext>
            </a:extLst>
          </p:cNvPr>
          <p:cNvSpPr>
            <a:spLocks noGrp="1"/>
          </p:cNvSpPr>
          <p:nvPr>
            <p:ph type="body" idx="1"/>
          </p:nvPr>
        </p:nvSpPr>
        <p:spPr/>
        <p:txBody>
          <a:bodyPr/>
          <a:lstStyle/>
          <a:p>
            <a:r>
              <a:rPr lang="en-GB" dirty="0">
                <a:ea typeface="Calibri"/>
                <a:cs typeface="Calibri"/>
              </a:rPr>
              <a:t>The TAA is the Military Type Certificate holder for those air systems within their area of responsibility having to work with RA1015 to discharge their responsibilities.  To note for those systems undergoing a major change in type design the TAA should be the holder of the Approved Design Change Certificate.</a:t>
            </a:r>
            <a:endParaRPr lang="en-GB" dirty="0"/>
          </a:p>
        </p:txBody>
      </p:sp>
      <p:sp>
        <p:nvSpPr>
          <p:cNvPr id="4" name="Header Placeholder 3">
            <a:extLst>
              <a:ext uri="{FF2B5EF4-FFF2-40B4-BE49-F238E27FC236}">
                <a16:creationId xmlns:a16="http://schemas.microsoft.com/office/drawing/2014/main" id="{504FA544-BE10-C840-96AB-7F51E1EF2F2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EC5608CC-E878-C8B5-9ED0-0352A6B3B94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93E998E5-D64F-1CE2-6D80-6B676F579324}"/>
              </a:ext>
            </a:extLst>
          </p:cNvPr>
          <p:cNvSpPr>
            <a:spLocks noGrp="1"/>
          </p:cNvSpPr>
          <p:nvPr>
            <p:ph type="sldNum" sz="quarter" idx="5"/>
          </p:nvPr>
        </p:nvSpPr>
        <p:spPr/>
        <p:txBody>
          <a:bodyPr/>
          <a:lstStyle/>
          <a:p>
            <a:fld id="{728BA003-731D-4947-BC36-753182F65EC2}" type="slidenum">
              <a:rPr lang="en-GB" smtClean="0"/>
              <a:t>17</a:t>
            </a:fld>
            <a:endParaRPr lang="en-GB"/>
          </a:p>
        </p:txBody>
      </p:sp>
    </p:spTree>
    <p:extLst>
      <p:ext uri="{BB962C8B-B14F-4D97-AF65-F5344CB8AC3E}">
        <p14:creationId xmlns:p14="http://schemas.microsoft.com/office/powerpoint/2010/main" val="1929180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753FF-BAEC-1835-FA05-0424C6FCB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BB4B8-C7B9-9728-6C6C-289679ADB4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EC0A01-60F8-5BCF-914E-93A859CE90FD}"/>
              </a:ext>
            </a:extLst>
          </p:cNvPr>
          <p:cNvSpPr>
            <a:spLocks noGrp="1"/>
          </p:cNvSpPr>
          <p:nvPr>
            <p:ph type="body" idx="1"/>
          </p:nvPr>
        </p:nvSpPr>
        <p:spPr/>
        <p:txBody>
          <a:bodyPr/>
          <a:lstStyle/>
          <a:p>
            <a:r>
              <a:rPr lang="en-GB">
                <a:ea typeface="Calibri"/>
                <a:cs typeface="Calibri"/>
              </a:rPr>
              <a:t>The TAA should ensure that the Air System Type Design complies with all applicable Certification Airworthiness Regulatory requirements such as FAR 25, CS25, 27 etc. through life which includes applicable airworthiness directives and service bulletins etc.</a:t>
            </a:r>
            <a:endParaRPr lang="en-GB"/>
          </a:p>
        </p:txBody>
      </p:sp>
      <p:sp>
        <p:nvSpPr>
          <p:cNvPr id="4" name="Header Placeholder 3">
            <a:extLst>
              <a:ext uri="{FF2B5EF4-FFF2-40B4-BE49-F238E27FC236}">
                <a16:creationId xmlns:a16="http://schemas.microsoft.com/office/drawing/2014/main" id="{87FB225D-566B-C1F2-E4D3-C1CCC316F5B5}"/>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8A6A412F-AAFF-2D8A-3A2A-BA9B1A27031A}"/>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E29D2149-6CF6-44E7-4D64-EACAEBD29AB1}"/>
              </a:ext>
            </a:extLst>
          </p:cNvPr>
          <p:cNvSpPr>
            <a:spLocks noGrp="1"/>
          </p:cNvSpPr>
          <p:nvPr>
            <p:ph type="sldNum" sz="quarter" idx="5"/>
          </p:nvPr>
        </p:nvSpPr>
        <p:spPr/>
        <p:txBody>
          <a:bodyPr/>
          <a:lstStyle/>
          <a:p>
            <a:fld id="{728BA003-731D-4947-BC36-753182F65EC2}" type="slidenum">
              <a:rPr lang="en-GB" smtClean="0"/>
              <a:t>18</a:t>
            </a:fld>
            <a:endParaRPr lang="en-GB"/>
          </a:p>
        </p:txBody>
      </p:sp>
    </p:spTree>
    <p:extLst>
      <p:ext uri="{BB962C8B-B14F-4D97-AF65-F5344CB8AC3E}">
        <p14:creationId xmlns:p14="http://schemas.microsoft.com/office/powerpoint/2010/main" val="73852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B13C1-FE6C-F7ED-3D51-96288ABED9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DBF54-379F-B2E8-CE15-9B771E8C5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A4394-B23F-6AD3-FA4D-8BACB0268B16}"/>
              </a:ext>
            </a:extLst>
          </p:cNvPr>
          <p:cNvSpPr>
            <a:spLocks noGrp="1"/>
          </p:cNvSpPr>
          <p:nvPr>
            <p:ph type="body" idx="1"/>
          </p:nvPr>
        </p:nvSpPr>
        <p:spPr>
          <a:xfrm>
            <a:off x="685800" y="4407478"/>
            <a:ext cx="5486400" cy="3600450"/>
          </a:xfrm>
        </p:spPr>
        <p:txBody>
          <a:bodyPr/>
          <a:lstStyle/>
          <a:p>
            <a:r>
              <a:rPr lang="en-GB">
                <a:ea typeface="Calibri"/>
                <a:cs typeface="Calibri"/>
              </a:rPr>
              <a:t>The TAA needs to build and maintain a good relationship with the duty holder chain where they can actively support them including informing them when there has been a change that could impact on the DHs assessment of risk.  So informing on the status any issues regarding the </a:t>
            </a:r>
            <a:r>
              <a:rPr lang="en-GB" err="1">
                <a:ea typeface="Calibri"/>
                <a:cs typeface="Calibri"/>
              </a:rPr>
              <a:t>ECtRtL</a:t>
            </a:r>
            <a:r>
              <a:rPr lang="en-GB">
                <a:ea typeface="Calibri"/>
                <a:cs typeface="Calibri"/>
              </a:rPr>
              <a:t> assessments made by the DT.  Indeed the TAA mush ensure that relationships are developed and maintained in all direction of involvements, from the OEM / DO/ CDO, with the </a:t>
            </a:r>
            <a:r>
              <a:rPr lang="en-GB" err="1">
                <a:ea typeface="Calibri"/>
                <a:cs typeface="Calibri"/>
              </a:rPr>
              <a:t>MilCAM</a:t>
            </a:r>
            <a:r>
              <a:rPr lang="en-GB">
                <a:ea typeface="Calibri"/>
                <a:cs typeface="Calibri"/>
              </a:rPr>
              <a:t> and then with the ADH and MAA ultimately.  These relationships and touch points need to be captured in interfacing documents, contracts and business agreements.</a:t>
            </a:r>
            <a:endParaRPr lang="en-GB"/>
          </a:p>
        </p:txBody>
      </p:sp>
      <p:sp>
        <p:nvSpPr>
          <p:cNvPr id="4" name="Header Placeholder 3">
            <a:extLst>
              <a:ext uri="{FF2B5EF4-FFF2-40B4-BE49-F238E27FC236}">
                <a16:creationId xmlns:a16="http://schemas.microsoft.com/office/drawing/2014/main" id="{3148D8F7-09DA-C3F3-182D-09949D6683E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58C0A97-5A7E-637F-B038-8D515B3B1B1C}"/>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D93A8378-2E44-C7FE-F474-AF7D9ADE850B}"/>
              </a:ext>
            </a:extLst>
          </p:cNvPr>
          <p:cNvSpPr>
            <a:spLocks noGrp="1"/>
          </p:cNvSpPr>
          <p:nvPr>
            <p:ph type="sldNum" sz="quarter" idx="5"/>
          </p:nvPr>
        </p:nvSpPr>
        <p:spPr/>
        <p:txBody>
          <a:bodyPr/>
          <a:lstStyle/>
          <a:p>
            <a:fld id="{728BA003-731D-4947-BC36-753182F65EC2}" type="slidenum">
              <a:rPr lang="en-GB" smtClean="0"/>
              <a:t>19</a:t>
            </a:fld>
            <a:endParaRPr lang="en-GB"/>
          </a:p>
        </p:txBody>
      </p:sp>
    </p:spTree>
    <p:extLst>
      <p:ext uri="{BB962C8B-B14F-4D97-AF65-F5344CB8AC3E}">
        <p14:creationId xmlns:p14="http://schemas.microsoft.com/office/powerpoint/2010/main" val="2974879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28BA003-731D-4947-BC36-753182F65EC2}" type="slidenum">
              <a:rPr lang="en-GB" smtClean="0"/>
              <a:t>2</a:t>
            </a:fld>
            <a:endParaRPr lang="en-GB"/>
          </a:p>
        </p:txBody>
      </p:sp>
    </p:spTree>
    <p:extLst>
      <p:ext uri="{BB962C8B-B14F-4D97-AF65-F5344CB8AC3E}">
        <p14:creationId xmlns:p14="http://schemas.microsoft.com/office/powerpoint/2010/main" val="4279521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96220-6766-EDAC-D893-C4F710340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1FE614-123D-D695-ADC6-5D8F6801A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754E6-4B65-DEBE-B5DA-0D19EB60CC94}"/>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466874B8-7C9B-4FB0-9BF2-7EE6CDF690C1}"/>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BA038E7-CBE9-A782-93D2-52E9D5263587}"/>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DC4275B5-7B40-2FA5-7EF7-10AA7E0AE44D}"/>
              </a:ext>
            </a:extLst>
          </p:cNvPr>
          <p:cNvSpPr>
            <a:spLocks noGrp="1"/>
          </p:cNvSpPr>
          <p:nvPr>
            <p:ph type="sldNum" sz="quarter" idx="5"/>
          </p:nvPr>
        </p:nvSpPr>
        <p:spPr/>
        <p:txBody>
          <a:bodyPr/>
          <a:lstStyle/>
          <a:p>
            <a:fld id="{728BA003-731D-4947-BC36-753182F65EC2}" type="slidenum">
              <a:rPr lang="en-GB" smtClean="0"/>
              <a:t>20</a:t>
            </a:fld>
            <a:endParaRPr lang="en-GB"/>
          </a:p>
        </p:txBody>
      </p:sp>
    </p:spTree>
    <p:extLst>
      <p:ext uri="{BB962C8B-B14F-4D97-AF65-F5344CB8AC3E}">
        <p14:creationId xmlns:p14="http://schemas.microsoft.com/office/powerpoint/2010/main" val="2236288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2A817-B8BA-04EA-E0A5-3B4F12066F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8B93B-6A2F-1F44-1609-EDF0219B98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1DF6B-16D5-D558-F1A2-0B2DFEA81ACB}"/>
              </a:ext>
            </a:extLst>
          </p:cNvPr>
          <p:cNvSpPr>
            <a:spLocks noGrp="1"/>
          </p:cNvSpPr>
          <p:nvPr>
            <p:ph type="body" idx="1"/>
          </p:nvPr>
        </p:nvSpPr>
        <p:spPr/>
        <p:txBody>
          <a:bodyPr/>
          <a:lstStyle/>
          <a:p>
            <a:r>
              <a:rPr lang="en-GB" dirty="0">
                <a:ea typeface="Calibri"/>
                <a:cs typeface="Calibri"/>
              </a:rPr>
              <a:t>So in summary....</a:t>
            </a:r>
          </a:p>
          <a:p>
            <a:endParaRPr lang="en-GB">
              <a:ea typeface="Calibri"/>
              <a:cs typeface="Calibri"/>
            </a:endParaRPr>
          </a:p>
          <a:p>
            <a:r>
              <a:rPr lang="en-GB" dirty="0">
                <a:ea typeface="Calibri"/>
                <a:cs typeface="Calibri"/>
              </a:rPr>
              <a:t>To note that the Ops Delivery Manager is the Team Leader which is a change from the TAA holding this role previously.  </a:t>
            </a:r>
          </a:p>
        </p:txBody>
      </p:sp>
      <p:sp>
        <p:nvSpPr>
          <p:cNvPr id="4" name="Header Placeholder 3">
            <a:extLst>
              <a:ext uri="{FF2B5EF4-FFF2-40B4-BE49-F238E27FC236}">
                <a16:creationId xmlns:a16="http://schemas.microsoft.com/office/drawing/2014/main" id="{E940ED77-824C-046B-11D9-61A59A943CEA}"/>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1C0D6D2-CE82-E852-8EF0-C4F6D4C9AFB8}"/>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106153BD-FE3B-F72F-2FE6-02EDBEFAED1D}"/>
              </a:ext>
            </a:extLst>
          </p:cNvPr>
          <p:cNvSpPr>
            <a:spLocks noGrp="1"/>
          </p:cNvSpPr>
          <p:nvPr>
            <p:ph type="sldNum" sz="quarter" idx="5"/>
          </p:nvPr>
        </p:nvSpPr>
        <p:spPr/>
        <p:txBody>
          <a:bodyPr/>
          <a:lstStyle/>
          <a:p>
            <a:fld id="{728BA003-731D-4947-BC36-753182F65EC2}" type="slidenum">
              <a:rPr lang="en-GB" smtClean="0"/>
              <a:t>21</a:t>
            </a:fld>
            <a:endParaRPr lang="en-GB"/>
          </a:p>
        </p:txBody>
      </p:sp>
    </p:spTree>
    <p:extLst>
      <p:ext uri="{BB962C8B-B14F-4D97-AF65-F5344CB8AC3E}">
        <p14:creationId xmlns:p14="http://schemas.microsoft.com/office/powerpoint/2010/main" val="1980022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D415F-A3FA-C1E8-75FB-D00B0B823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F9687E-04F3-A949-9859-D8BE8FDC74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3D929-5526-E502-FCC7-4E5B08A2486A}"/>
              </a:ext>
            </a:extLst>
          </p:cNvPr>
          <p:cNvSpPr>
            <a:spLocks noGrp="1"/>
          </p:cNvSpPr>
          <p:nvPr>
            <p:ph type="body" idx="1"/>
          </p:nvPr>
        </p:nvSpPr>
        <p:spPr/>
        <p:txBody>
          <a:bodyPr/>
          <a:lstStyle/>
          <a:p>
            <a:r>
              <a:rPr lang="en-GB">
                <a:ea typeface="Calibri"/>
                <a:cs typeface="Calibri"/>
              </a:rPr>
              <a:t>A </a:t>
            </a:r>
            <a:r>
              <a:rPr lang="en-GB" err="1">
                <a:ea typeface="Calibri"/>
                <a:cs typeface="Calibri"/>
              </a:rPr>
              <a:t>TAw</a:t>
            </a:r>
            <a:r>
              <a:rPr lang="en-GB">
                <a:ea typeface="Calibri"/>
                <a:cs typeface="Calibri"/>
              </a:rPr>
              <a:t> Strategy is required for each Air Systems type to set down the intended approach to Type related Air Safety and the demonstration and sustainment to </a:t>
            </a:r>
            <a:r>
              <a:rPr lang="en-GB" err="1">
                <a:ea typeface="Calibri"/>
                <a:cs typeface="Calibri"/>
              </a:rPr>
              <a:t>TAw</a:t>
            </a:r>
            <a:r>
              <a:rPr lang="en-GB">
                <a:ea typeface="Calibri"/>
                <a:cs typeface="Calibri"/>
              </a:rPr>
              <a:t> through life.  </a:t>
            </a:r>
          </a:p>
          <a:p>
            <a:endParaRPr lang="en-GB">
              <a:ea typeface="Calibri"/>
              <a:cs typeface="Calibri"/>
            </a:endParaRPr>
          </a:p>
          <a:p>
            <a:r>
              <a:rPr lang="en-GB">
                <a:ea typeface="Calibri"/>
                <a:cs typeface="Calibri"/>
              </a:rPr>
              <a:t>The TAA as stated earlier shall establish and maintain a strategy through out the air systems life as per RA5010.</a:t>
            </a:r>
          </a:p>
          <a:p>
            <a:endParaRPr lang="en-GB">
              <a:ea typeface="Calibri"/>
              <a:cs typeface="Calibri"/>
            </a:endParaRPr>
          </a:p>
          <a:p>
            <a:r>
              <a:rPr lang="en-GB">
                <a:ea typeface="Calibri"/>
                <a:cs typeface="Calibri"/>
              </a:rPr>
              <a:t>What it should include is listed here and will need to be approved by the DE&amp;S associated Director be it for fixed or rotary wing and UAV.  </a:t>
            </a:r>
          </a:p>
          <a:p>
            <a:r>
              <a:rPr lang="en-GB">
                <a:ea typeface="Calibri"/>
                <a:cs typeface="Calibri"/>
              </a:rPr>
              <a:t>It has to relate to the DH ASSC requirements for their RTS or MPTF where applicable and reviewed in line with that ASSC.  </a:t>
            </a:r>
          </a:p>
          <a:p>
            <a:endParaRPr lang="en-GB"/>
          </a:p>
          <a:p>
            <a:r>
              <a:rPr lang="en-GB"/>
              <a:t>From the RA 5010 AMC 5010(1)</a:t>
            </a:r>
            <a:endParaRPr lang="en-GB">
              <a:ea typeface="Calibri"/>
              <a:cs typeface="Calibri"/>
            </a:endParaRPr>
          </a:p>
          <a:p>
            <a:endParaRPr lang="en-GB"/>
          </a:p>
          <a:p>
            <a:r>
              <a:rPr lang="en-GB"/>
              <a:t>- A clearly defined context, scope and boundary, including a declaration of the In-Service Date, Out of Service Date, and the intended military use of the Air System</a:t>
            </a:r>
          </a:p>
          <a:p>
            <a:pPr marL="171450" indent="-171450">
              <a:buFontTx/>
              <a:buChar char="-"/>
            </a:pPr>
            <a:r>
              <a:rPr lang="en-GB"/>
              <a:t>The delegation of Responsibilities between the TAA and TAM, if applicable. </a:t>
            </a:r>
          </a:p>
          <a:p>
            <a:pPr marL="171450" indent="-171450">
              <a:buFontTx/>
              <a:buChar char="-"/>
            </a:pPr>
            <a:r>
              <a:rPr lang="en-GB"/>
              <a:t>The approach to establishing and sustaining an effective Air Safety Management System (ASMS) with appropriate interfaces. </a:t>
            </a:r>
          </a:p>
          <a:p>
            <a:pPr marL="171450" indent="-171450">
              <a:buFontTx/>
              <a:buChar char="-"/>
            </a:pPr>
            <a:r>
              <a:rPr lang="en-GB"/>
              <a:t>Detail on the approach to establishing the Type Design and managing in-Service design changes</a:t>
            </a:r>
          </a:p>
          <a:p>
            <a:pPr marL="171450" indent="-171450">
              <a:buFontTx/>
              <a:buChar char="-"/>
            </a:pPr>
            <a:r>
              <a:rPr lang="en-GB"/>
              <a:t>The approach for ensuring the use of Airworthiness competent organizations and persons</a:t>
            </a:r>
          </a:p>
          <a:p>
            <a:pPr marL="171450" indent="-171450">
              <a:buFontTx/>
              <a:buChar char="-"/>
            </a:pPr>
            <a:r>
              <a:rPr lang="en-GB"/>
              <a:t>The approach to assurance and review of </a:t>
            </a:r>
            <a:r>
              <a:rPr lang="en-GB" err="1"/>
              <a:t>TAw</a:t>
            </a:r>
            <a:r>
              <a:rPr lang="en-GB"/>
              <a:t> management activities, including Quality Management Systems, Independent Technical Evaluation, Independent Safety Auditing and independent review of publications.</a:t>
            </a:r>
          </a:p>
          <a:p>
            <a:pPr marL="171450" indent="-171450">
              <a:buFontTx/>
              <a:buChar char="-"/>
            </a:pPr>
            <a:r>
              <a:rPr lang="en-GB"/>
              <a:t>Detail on the approach to delivering and sustaining the Air System </a:t>
            </a:r>
            <a:r>
              <a:rPr lang="en-GB" err="1"/>
              <a:t>TAw</a:t>
            </a:r>
            <a:r>
              <a:rPr lang="en-GB"/>
              <a:t> through proactive Integrity Management, reactive Fault and Occurrence investigation and Hazard Management activity</a:t>
            </a:r>
          </a:p>
          <a:p>
            <a:pPr marL="171450" indent="-171450">
              <a:buFontTx/>
              <a:buChar char="-"/>
            </a:pPr>
            <a:r>
              <a:rPr lang="en-GB"/>
              <a:t>Identification and approach to integration of equipment and systems that are included within the Type Airworthiness Safety Assessment (TASA) but are managed or supplied by other </a:t>
            </a:r>
            <a:r>
              <a:rPr lang="en-GB" err="1"/>
              <a:t>TAw</a:t>
            </a:r>
            <a:r>
              <a:rPr lang="en-GB"/>
              <a:t> organizations</a:t>
            </a:r>
          </a:p>
          <a:p>
            <a:pPr marL="171450" indent="-171450">
              <a:buFontTx/>
              <a:buChar char="-"/>
            </a:pPr>
            <a:r>
              <a:rPr lang="en-GB"/>
              <a:t>The approach to Configuration Management and Air System Document Set management </a:t>
            </a:r>
          </a:p>
          <a:p>
            <a:pPr marL="171450" indent="-171450">
              <a:buFontTx/>
              <a:buChar char="-"/>
            </a:pPr>
            <a:r>
              <a:rPr lang="en-GB"/>
              <a:t>The approach to Airworthiness Information Management and Data Exploitation</a:t>
            </a:r>
          </a:p>
          <a:p>
            <a:pPr marL="171450" indent="-171450">
              <a:buFontTx/>
              <a:buChar char="-"/>
            </a:pPr>
            <a:r>
              <a:rPr lang="en-GB"/>
              <a:t>The approach to production acceptance, including an overview of oversight and how production concessions and Waivers will be managed</a:t>
            </a:r>
          </a:p>
          <a:p>
            <a:pPr marL="171450" indent="-171450">
              <a:buFontTx/>
              <a:buChar char="-"/>
            </a:pPr>
            <a:r>
              <a:rPr lang="en-GB"/>
              <a:t>The approach for assessing and ensuring sufficient human and capital resource to conduct the required tasks</a:t>
            </a:r>
          </a:p>
          <a:p>
            <a:endParaRPr lang="en-GB"/>
          </a:p>
        </p:txBody>
      </p:sp>
      <p:sp>
        <p:nvSpPr>
          <p:cNvPr id="4" name="Header Placeholder 3">
            <a:extLst>
              <a:ext uri="{FF2B5EF4-FFF2-40B4-BE49-F238E27FC236}">
                <a16:creationId xmlns:a16="http://schemas.microsoft.com/office/drawing/2014/main" id="{A472343C-7A1C-18D9-3450-A25EB3204A6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57188082-E1DC-550E-693F-79452F28AA84}"/>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4B75D59C-433B-6560-AD53-8CA88C64CD34}"/>
              </a:ext>
            </a:extLst>
          </p:cNvPr>
          <p:cNvSpPr>
            <a:spLocks noGrp="1"/>
          </p:cNvSpPr>
          <p:nvPr>
            <p:ph type="sldNum" sz="quarter" idx="5"/>
          </p:nvPr>
        </p:nvSpPr>
        <p:spPr/>
        <p:txBody>
          <a:bodyPr/>
          <a:lstStyle/>
          <a:p>
            <a:fld id="{728BA003-731D-4947-BC36-753182F65EC2}" type="slidenum">
              <a:rPr lang="en-GB" smtClean="0"/>
              <a:t>22</a:t>
            </a:fld>
            <a:endParaRPr lang="en-GB"/>
          </a:p>
        </p:txBody>
      </p:sp>
    </p:spTree>
    <p:extLst>
      <p:ext uri="{BB962C8B-B14F-4D97-AF65-F5344CB8AC3E}">
        <p14:creationId xmlns:p14="http://schemas.microsoft.com/office/powerpoint/2010/main" val="1185416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BD352-9C2A-B669-B95A-5A8D03D72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AF6436-1917-9DC2-9AAC-114F703AA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0E28EC-EC75-D24C-609F-174BD10CFDC3}"/>
              </a:ext>
            </a:extLst>
          </p:cNvPr>
          <p:cNvSpPr>
            <a:spLocks noGrp="1"/>
          </p:cNvSpPr>
          <p:nvPr>
            <p:ph type="body" idx="1"/>
          </p:nvPr>
        </p:nvSpPr>
        <p:spPr/>
        <p:txBody>
          <a:bodyPr/>
          <a:lstStyle/>
          <a:p>
            <a:r>
              <a:rPr lang="en-US">
                <a:ea typeface="Calibri"/>
                <a:cs typeface="Calibri"/>
              </a:rPr>
              <a:t>To note for RPAS Open Category and Specific S1 Sub category remotely piloted air systems do not require a </a:t>
            </a:r>
            <a:r>
              <a:rPr lang="en-US" err="1">
                <a:ea typeface="Calibri"/>
                <a:cs typeface="Calibri"/>
              </a:rPr>
              <a:t>TAw</a:t>
            </a:r>
            <a:r>
              <a:rPr lang="en-US">
                <a:ea typeface="Calibri"/>
                <a:cs typeface="Calibri"/>
              </a:rPr>
              <a:t> Strategy however Specific S2 sub categories and certified categories do.  </a:t>
            </a:r>
          </a:p>
          <a:p>
            <a:endParaRPr lang="en-US">
              <a:ea typeface="Calibri"/>
              <a:cs typeface="Calibri"/>
            </a:endParaRPr>
          </a:p>
          <a:p>
            <a:r>
              <a:rPr lang="en-US">
                <a:ea typeface="Calibri"/>
                <a:cs typeface="Calibri"/>
              </a:rPr>
              <a:t>Noting further that if the RPAS is swarming, armed or dropping anything it will always be an S2 category.</a:t>
            </a:r>
          </a:p>
          <a:p>
            <a:endParaRPr lang="en-US"/>
          </a:p>
          <a:p>
            <a:r>
              <a:rPr lang="en-US"/>
              <a:t>See RA 1600 for more information.</a:t>
            </a:r>
            <a:endParaRPr lang="en-US">
              <a:ea typeface="Calibri"/>
              <a:cs typeface="Calibri"/>
            </a:endParaRPr>
          </a:p>
          <a:p>
            <a:endParaRPr lang="en-GB"/>
          </a:p>
        </p:txBody>
      </p:sp>
      <p:sp>
        <p:nvSpPr>
          <p:cNvPr id="4" name="Header Placeholder 3">
            <a:extLst>
              <a:ext uri="{FF2B5EF4-FFF2-40B4-BE49-F238E27FC236}">
                <a16:creationId xmlns:a16="http://schemas.microsoft.com/office/drawing/2014/main" id="{3BF35297-157E-AE0C-95AB-0F6A2091A86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D6EADE10-F90D-3912-41E6-ED239EEA268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11BFBF9B-FE22-61FC-78EA-FB8DCCBE63F0}"/>
              </a:ext>
            </a:extLst>
          </p:cNvPr>
          <p:cNvSpPr>
            <a:spLocks noGrp="1"/>
          </p:cNvSpPr>
          <p:nvPr>
            <p:ph type="sldNum" sz="quarter" idx="5"/>
          </p:nvPr>
        </p:nvSpPr>
        <p:spPr/>
        <p:txBody>
          <a:bodyPr/>
          <a:lstStyle/>
          <a:p>
            <a:fld id="{728BA003-731D-4947-BC36-753182F65EC2}" type="slidenum">
              <a:rPr lang="en-GB" smtClean="0"/>
              <a:t>23</a:t>
            </a:fld>
            <a:endParaRPr lang="en-GB"/>
          </a:p>
        </p:txBody>
      </p:sp>
    </p:spTree>
    <p:extLst>
      <p:ext uri="{BB962C8B-B14F-4D97-AF65-F5344CB8AC3E}">
        <p14:creationId xmlns:p14="http://schemas.microsoft.com/office/powerpoint/2010/main" val="1767067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4B900-EBF5-219D-77AC-42ED1FDBFC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335109-D112-0982-C34B-9E3B812CA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C72E69-F49C-A2F2-3795-55945A7EA7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responsibility for the Air Safety and, consequently, the Airworthiness of Air Systems is vested in the Secretary of State (SoS) for </a:t>
            </a:r>
            <a:r>
              <a:rPr lang="en-US" err="1"/>
              <a:t>Defence</a:t>
            </a:r>
            <a:r>
              <a:rPr lang="en-US"/>
              <a:t>, who delegates authority in this matter to each Service Chief of Staff and Chief Executive Officer (CEO) for onward delegation to competent individuals</a:t>
            </a:r>
          </a:p>
          <a:p>
            <a:endParaRPr lang="en-GB"/>
          </a:p>
        </p:txBody>
      </p:sp>
      <p:sp>
        <p:nvSpPr>
          <p:cNvPr id="4" name="Header Placeholder 3">
            <a:extLst>
              <a:ext uri="{FF2B5EF4-FFF2-40B4-BE49-F238E27FC236}">
                <a16:creationId xmlns:a16="http://schemas.microsoft.com/office/drawing/2014/main" id="{3F92B519-7BA3-09D2-6A0F-4EEB99D34DE9}"/>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217379F-325B-B3C4-94FD-D1406DD82A2A}"/>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1D3FEBA3-DDBA-DEA4-DF98-101368333863}"/>
              </a:ext>
            </a:extLst>
          </p:cNvPr>
          <p:cNvSpPr>
            <a:spLocks noGrp="1"/>
          </p:cNvSpPr>
          <p:nvPr>
            <p:ph type="sldNum" sz="quarter" idx="5"/>
          </p:nvPr>
        </p:nvSpPr>
        <p:spPr/>
        <p:txBody>
          <a:bodyPr/>
          <a:lstStyle/>
          <a:p>
            <a:fld id="{728BA003-731D-4947-BC36-753182F65EC2}" type="slidenum">
              <a:rPr lang="en-GB" smtClean="0"/>
              <a:t>24</a:t>
            </a:fld>
            <a:endParaRPr lang="en-GB"/>
          </a:p>
        </p:txBody>
      </p:sp>
    </p:spTree>
    <p:extLst>
      <p:ext uri="{BB962C8B-B14F-4D97-AF65-F5344CB8AC3E}">
        <p14:creationId xmlns:p14="http://schemas.microsoft.com/office/powerpoint/2010/main" val="357977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B354B-B169-0CA5-A69F-098F8D0B0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2DCEF-67A9-E867-D49D-DEE07A6F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476D83-E809-BE80-5A82-BD6AC95321FD}"/>
              </a:ext>
            </a:extLst>
          </p:cNvPr>
          <p:cNvSpPr>
            <a:spLocks noGrp="1"/>
          </p:cNvSpPr>
          <p:nvPr>
            <p:ph type="body" idx="1"/>
          </p:nvPr>
        </p:nvSpPr>
        <p:spPr/>
        <p:txBody>
          <a:bodyPr/>
          <a:lstStyle/>
          <a:p>
            <a:r>
              <a:rPr lang="en-US">
                <a:ea typeface="Calibri"/>
                <a:cs typeface="Calibri"/>
              </a:rPr>
              <a:t>Just showing 2 of 4 strategic enablers here</a:t>
            </a:r>
            <a:r>
              <a:rPr lang="en-US"/>
              <a:t> </a:t>
            </a:r>
            <a:r>
              <a:rPr lang="en-GB"/>
              <a:t>others being DG Ships and DG Strategic Enablers</a:t>
            </a:r>
            <a:endParaRPr lang="en-US">
              <a:solidFill>
                <a:srgbClr val="444444"/>
              </a:solidFill>
              <a:ea typeface="Calibri" panose="020F0502020204030204"/>
              <a:cs typeface="Calibri" panose="020F0502020204030204"/>
            </a:endParaRPr>
          </a:p>
          <a:p>
            <a:endParaRPr lang="en-US">
              <a:solidFill>
                <a:srgbClr val="000000"/>
              </a:solidFill>
              <a:ea typeface="Calibri"/>
              <a:cs typeface="Calibri"/>
            </a:endParaRPr>
          </a:p>
          <a:p>
            <a:r>
              <a:rPr lang="en-US">
                <a:ea typeface="Calibri"/>
                <a:cs typeface="Calibri"/>
              </a:rPr>
              <a:t>The responsibility for the Air Safety and consequently the airworthiness of air systems is vested in the Secretary of state for </a:t>
            </a:r>
            <a:r>
              <a:rPr lang="en-US" err="1">
                <a:ea typeface="Calibri"/>
                <a:cs typeface="Calibri"/>
              </a:rPr>
              <a:t>defence</a:t>
            </a:r>
            <a:r>
              <a:rPr lang="en-US">
                <a:ea typeface="Calibri"/>
                <a:cs typeface="Calibri"/>
              </a:rPr>
              <a:t> who delegates authority in this matter to each service chief of staff and chief executive officer (CEO) for onward delegation.</a:t>
            </a:r>
          </a:p>
          <a:p>
            <a:endParaRPr lang="en-US"/>
          </a:p>
          <a:p>
            <a:r>
              <a:rPr lang="en-US"/>
              <a:t>CEO should issue a </a:t>
            </a:r>
            <a:r>
              <a:rPr lang="en-US" err="1"/>
              <a:t>LoAA</a:t>
            </a:r>
            <a:r>
              <a:rPr lang="en-US"/>
              <a:t> to Director General (Air) (DG(Air))containing, as a minimum, the Air Safety responsibilities and Airworthiness Authorities detailed in RA 10121 .</a:t>
            </a:r>
            <a:endParaRPr lang="en-US">
              <a:ea typeface="Calibri"/>
              <a:cs typeface="Calibri"/>
            </a:endParaRPr>
          </a:p>
          <a:p>
            <a:endParaRPr lang="en-US"/>
          </a:p>
          <a:p>
            <a:r>
              <a:rPr lang="en-US"/>
              <a:t>DG(Air) should issue </a:t>
            </a:r>
            <a:r>
              <a:rPr lang="en-US" err="1"/>
              <a:t>LoAAs</a:t>
            </a:r>
            <a:r>
              <a:rPr lang="en-US"/>
              <a:t> to those Directors with responsibilities for Air Systems and equipment, containing as a minimum, the relevant Air Safety responsibilities and Airworthiness Authorities detailed in RA 10132 . </a:t>
            </a:r>
            <a:endParaRPr lang="en-US">
              <a:ea typeface="Calibri"/>
              <a:cs typeface="Calibri"/>
            </a:endParaRPr>
          </a:p>
          <a:p>
            <a:endParaRPr lang="en-US"/>
          </a:p>
          <a:p>
            <a:r>
              <a:rPr lang="en-US"/>
              <a:t>The MAA issue Letters of Endorsement to the directors and the TAAs which then permit the issuing of </a:t>
            </a:r>
            <a:r>
              <a:rPr lang="en-US" err="1"/>
              <a:t>LoAA</a:t>
            </a:r>
            <a:r>
              <a:rPr lang="en-US"/>
              <a:t> to the directors and the TAAs.  </a:t>
            </a:r>
            <a:endParaRPr lang="en-US">
              <a:ea typeface="Calibri"/>
              <a:cs typeface="Calibri"/>
            </a:endParaRPr>
          </a:p>
          <a:p>
            <a:endParaRPr lang="en-US"/>
          </a:p>
          <a:p>
            <a:r>
              <a:rPr lang="en-US"/>
              <a:t>The directors should issue </a:t>
            </a:r>
            <a:r>
              <a:rPr lang="en-US" err="1"/>
              <a:t>LoAAs</a:t>
            </a:r>
            <a:r>
              <a:rPr lang="en-US"/>
              <a:t> to subordinate TAAs, via intermediate line managers where necessary. </a:t>
            </a:r>
            <a:endParaRPr lang="en-US">
              <a:ea typeface="Calibri"/>
              <a:cs typeface="Calibri"/>
            </a:endParaRPr>
          </a:p>
          <a:p>
            <a:endParaRPr lang="en-US"/>
          </a:p>
          <a:p>
            <a:r>
              <a:rPr lang="en-US"/>
              <a:t>These </a:t>
            </a:r>
            <a:r>
              <a:rPr lang="en-US" err="1"/>
              <a:t>LoAAs</a:t>
            </a:r>
            <a:r>
              <a:rPr lang="en-US"/>
              <a:t> should contain, as a minimum, the Airworthiness Authorities detailed in RA 10153 . </a:t>
            </a:r>
            <a:endParaRPr lang="en-US">
              <a:ea typeface="Calibri"/>
              <a:cs typeface="Calibri"/>
            </a:endParaRPr>
          </a:p>
          <a:p>
            <a:endParaRPr lang="en-US">
              <a:ea typeface="Calibri"/>
              <a:cs typeface="Calibri"/>
            </a:endParaRPr>
          </a:p>
          <a:p>
            <a:r>
              <a:rPr lang="en-US"/>
              <a:t>Subordinate Delivery Team (DT) staff requiring </a:t>
            </a:r>
            <a:r>
              <a:rPr lang="en-US" err="1"/>
              <a:t>LoAAs</a:t>
            </a:r>
            <a:r>
              <a:rPr lang="en-US"/>
              <a:t> should receive such delegation directly from the respective TAA who should identify posts required to alter the ADS without reference to higher authority.  </a:t>
            </a:r>
            <a:endParaRPr lang="en-US">
              <a:ea typeface="Calibri"/>
              <a:cs typeface="Calibri"/>
            </a:endParaRPr>
          </a:p>
          <a:p>
            <a:endParaRPr lang="en-GB"/>
          </a:p>
          <a:p>
            <a:endParaRPr lang="en-GB">
              <a:ea typeface="Calibri" panose="020F0502020204030204"/>
              <a:cs typeface="Calibri" panose="020F0502020204030204"/>
            </a:endParaRPr>
          </a:p>
        </p:txBody>
      </p:sp>
      <p:sp>
        <p:nvSpPr>
          <p:cNvPr id="4" name="Header Placeholder 3">
            <a:extLst>
              <a:ext uri="{FF2B5EF4-FFF2-40B4-BE49-F238E27FC236}">
                <a16:creationId xmlns:a16="http://schemas.microsoft.com/office/drawing/2014/main" id="{F3B168EB-F7FE-4932-998D-4CB197F1F335}"/>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C9B4F66D-4405-A6FB-F13E-67DBB813EC6D}"/>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410B264-3952-1484-1C23-77E475808BA6}"/>
              </a:ext>
            </a:extLst>
          </p:cNvPr>
          <p:cNvSpPr>
            <a:spLocks noGrp="1"/>
          </p:cNvSpPr>
          <p:nvPr>
            <p:ph type="sldNum" sz="quarter" idx="5"/>
          </p:nvPr>
        </p:nvSpPr>
        <p:spPr/>
        <p:txBody>
          <a:bodyPr/>
          <a:lstStyle/>
          <a:p>
            <a:fld id="{728BA003-731D-4947-BC36-753182F65EC2}" type="slidenum">
              <a:rPr lang="en-GB" smtClean="0"/>
              <a:t>25</a:t>
            </a:fld>
            <a:endParaRPr lang="en-GB"/>
          </a:p>
        </p:txBody>
      </p:sp>
    </p:spTree>
    <p:extLst>
      <p:ext uri="{BB962C8B-B14F-4D97-AF65-F5344CB8AC3E}">
        <p14:creationId xmlns:p14="http://schemas.microsoft.com/office/powerpoint/2010/main" val="837782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17AEC-F11A-E771-06E9-C5ADC1EACB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FF6612-7A69-91BD-53A5-564E499284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A4B3C3-92F5-9D58-AAF0-FE1021A378CE}"/>
              </a:ext>
            </a:extLst>
          </p:cNvPr>
          <p:cNvSpPr>
            <a:spLocks noGrp="1"/>
          </p:cNvSpPr>
          <p:nvPr>
            <p:ph type="body" idx="1"/>
          </p:nvPr>
        </p:nvSpPr>
        <p:spPr/>
        <p:txBody>
          <a:bodyPr/>
          <a:lstStyle/>
          <a:p>
            <a:r>
              <a:rPr lang="en-GB">
                <a:ea typeface="Calibri"/>
                <a:cs typeface="Calibri"/>
              </a:rPr>
              <a:t>The table here provides the  </a:t>
            </a:r>
            <a:r>
              <a:rPr lang="en-GB" err="1">
                <a:ea typeface="Calibri"/>
                <a:cs typeface="Calibri"/>
              </a:rPr>
              <a:t>minumum</a:t>
            </a:r>
            <a:r>
              <a:rPr lang="en-GB">
                <a:ea typeface="Calibri"/>
                <a:cs typeface="Calibri"/>
              </a:rPr>
              <a:t> SQEP criteria for </a:t>
            </a:r>
            <a:r>
              <a:rPr lang="en-GB" err="1">
                <a:ea typeface="Calibri"/>
                <a:cs typeface="Calibri"/>
              </a:rPr>
              <a:t>LoAA</a:t>
            </a:r>
            <a:r>
              <a:rPr lang="en-GB">
                <a:ea typeface="Calibri"/>
                <a:cs typeface="Calibri"/>
              </a:rPr>
              <a:t> roles with the delegations reviewed by the issuer at least annually</a:t>
            </a:r>
          </a:p>
        </p:txBody>
      </p:sp>
      <p:sp>
        <p:nvSpPr>
          <p:cNvPr id="4" name="Header Placeholder 3">
            <a:extLst>
              <a:ext uri="{FF2B5EF4-FFF2-40B4-BE49-F238E27FC236}">
                <a16:creationId xmlns:a16="http://schemas.microsoft.com/office/drawing/2014/main" id="{F5B393E1-E11E-96E0-A138-2BCDCD65D6A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2BF206AA-0A23-2586-1C6B-6D594AF1B74D}"/>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8D6DED88-13A8-5867-AAC5-BBC92B8F38FF}"/>
              </a:ext>
            </a:extLst>
          </p:cNvPr>
          <p:cNvSpPr>
            <a:spLocks noGrp="1"/>
          </p:cNvSpPr>
          <p:nvPr>
            <p:ph type="sldNum" sz="quarter" idx="5"/>
          </p:nvPr>
        </p:nvSpPr>
        <p:spPr/>
        <p:txBody>
          <a:bodyPr/>
          <a:lstStyle/>
          <a:p>
            <a:fld id="{728BA003-731D-4947-BC36-753182F65EC2}" type="slidenum">
              <a:rPr lang="en-GB" smtClean="0"/>
              <a:t>26</a:t>
            </a:fld>
            <a:endParaRPr lang="en-GB"/>
          </a:p>
        </p:txBody>
      </p:sp>
    </p:spTree>
    <p:extLst>
      <p:ext uri="{BB962C8B-B14F-4D97-AF65-F5344CB8AC3E}">
        <p14:creationId xmlns:p14="http://schemas.microsoft.com/office/powerpoint/2010/main" val="466399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E078E-3880-D582-7757-45B629590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6DAB5-5127-3C7C-8A27-AA4AED19D5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D212E-94DE-FAB7-823D-B02C5A7AB881}"/>
              </a:ext>
            </a:extLst>
          </p:cNvPr>
          <p:cNvSpPr>
            <a:spLocks noGrp="1"/>
          </p:cNvSpPr>
          <p:nvPr>
            <p:ph type="body" idx="1"/>
          </p:nvPr>
        </p:nvSpPr>
        <p:spPr/>
        <p:txBody>
          <a:bodyPr/>
          <a:lstStyle/>
          <a:p>
            <a:r>
              <a:rPr lang="en-GB" dirty="0">
                <a:solidFill>
                  <a:srgbClr val="242424"/>
                </a:solidFill>
              </a:rPr>
              <a:t>Letter of Air Safety Notification (</a:t>
            </a:r>
            <a:r>
              <a:rPr lang="en-GB" dirty="0" err="1">
                <a:solidFill>
                  <a:srgbClr val="242424"/>
                </a:solidFill>
              </a:rPr>
              <a:t>LoAN</a:t>
            </a:r>
            <a:r>
              <a:rPr lang="en-GB" dirty="0">
                <a:solidFill>
                  <a:srgbClr val="242424"/>
                </a:solidFill>
              </a:rPr>
              <a:t>): Formal Notification to an individual of their Air Environment Safety responsibilities. </a:t>
            </a:r>
            <a:r>
              <a:rPr lang="en-GB" dirty="0" err="1">
                <a:solidFill>
                  <a:srgbClr val="242424"/>
                </a:solidFill>
              </a:rPr>
              <a:t>LoANs</a:t>
            </a:r>
            <a:r>
              <a:rPr lang="en-GB" dirty="0">
                <a:solidFill>
                  <a:srgbClr val="242424"/>
                </a:solidFill>
              </a:rPr>
              <a:t> will be issued (by Dir ES) to individuals within DE&amp;S who have responsibility for providing equipment (excluding Air Systems) and/or services in the Defence Air Environment.</a:t>
            </a:r>
            <a:endParaRPr lang="en-GB" dirty="0"/>
          </a:p>
          <a:p>
            <a:r>
              <a:rPr lang="en-GB" dirty="0">
                <a:solidFill>
                  <a:srgbClr val="242424"/>
                </a:solidFill>
              </a:rPr>
              <a:t> </a:t>
            </a:r>
            <a:endParaRPr lang="en-GB" dirty="0"/>
          </a:p>
          <a:p>
            <a:r>
              <a:rPr lang="en-GB" dirty="0" err="1">
                <a:solidFill>
                  <a:srgbClr val="242424"/>
                </a:solidFill>
              </a:rPr>
              <a:t>LoANs</a:t>
            </a:r>
            <a:r>
              <a:rPr lang="en-GB" dirty="0">
                <a:solidFill>
                  <a:srgbClr val="242424"/>
                </a:solidFill>
              </a:rPr>
              <a:t> have been issued by Dir ES  to:</a:t>
            </a:r>
            <a:endParaRPr lang="en-GB" dirty="0"/>
          </a:p>
          <a:p>
            <a:pPr marL="171450" indent="-171450">
              <a:buFont typeface="Arial"/>
              <a:buChar char="•"/>
            </a:pPr>
            <a:r>
              <a:rPr lang="en-GB" dirty="0">
                <a:solidFill>
                  <a:srgbClr val="242424"/>
                </a:solidFill>
              </a:rPr>
              <a:t>Director Lethality &amp; Protection,</a:t>
            </a:r>
            <a:endParaRPr lang="en-GB" dirty="0"/>
          </a:p>
          <a:p>
            <a:pPr marL="171450" indent="-171450">
              <a:buFont typeface="Arial"/>
              <a:buChar char="•"/>
            </a:pPr>
            <a:r>
              <a:rPr lang="en-GB" dirty="0">
                <a:solidFill>
                  <a:srgbClr val="242424"/>
                </a:solidFill>
              </a:rPr>
              <a:t>Director Sense, Decide &amp; Communications</a:t>
            </a:r>
            <a:endParaRPr lang="en-GB" dirty="0"/>
          </a:p>
          <a:p>
            <a:pPr marL="171450" indent="-171450">
              <a:buFont typeface="Arial"/>
              <a:buChar char="•"/>
            </a:pPr>
            <a:r>
              <a:rPr lang="en-GB" dirty="0">
                <a:solidFill>
                  <a:srgbClr val="242424"/>
                </a:solidFill>
              </a:rPr>
              <a:t>Director Logistic services and Commodities. </a:t>
            </a:r>
            <a:endParaRPr lang="en-GB" dirty="0"/>
          </a:p>
          <a:p>
            <a:r>
              <a:rPr lang="en-GB" dirty="0">
                <a:solidFill>
                  <a:srgbClr val="242424"/>
                </a:solidFill>
              </a:rPr>
              <a:t> </a:t>
            </a:r>
            <a:endParaRPr lang="en-GB" dirty="0"/>
          </a:p>
          <a:p>
            <a:r>
              <a:rPr lang="en-GB" dirty="0">
                <a:solidFill>
                  <a:srgbClr val="242424"/>
                </a:solidFill>
              </a:rPr>
              <a:t>There is a requirement within the </a:t>
            </a:r>
            <a:r>
              <a:rPr lang="en-GB" dirty="0" err="1">
                <a:solidFill>
                  <a:srgbClr val="242424"/>
                </a:solidFill>
              </a:rPr>
              <a:t>LoAN</a:t>
            </a:r>
            <a:r>
              <a:rPr lang="en-GB" dirty="0">
                <a:solidFill>
                  <a:srgbClr val="242424"/>
                </a:solidFill>
              </a:rPr>
              <a:t> to cascade down the “Air” Requirements to their Delivery areas Chief Engineers.</a:t>
            </a:r>
            <a:endParaRPr lang="en-GB" dirty="0"/>
          </a:p>
          <a:p>
            <a:endParaRPr lang="en-GB" dirty="0">
              <a:ea typeface="Calibri" panose="020F0502020204030204"/>
              <a:cs typeface="Calibri" panose="020F0502020204030204"/>
            </a:endParaRPr>
          </a:p>
        </p:txBody>
      </p:sp>
      <p:sp>
        <p:nvSpPr>
          <p:cNvPr id="4" name="Header Placeholder 3">
            <a:extLst>
              <a:ext uri="{FF2B5EF4-FFF2-40B4-BE49-F238E27FC236}">
                <a16:creationId xmlns:a16="http://schemas.microsoft.com/office/drawing/2014/main" id="{03872550-C4A8-B0AE-D999-0EC11B4EE27A}"/>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86698428-4B3F-4968-5552-597332493DD1}"/>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3B51A43B-3767-EF1E-BA2A-A75DC7C3DC79}"/>
              </a:ext>
            </a:extLst>
          </p:cNvPr>
          <p:cNvSpPr>
            <a:spLocks noGrp="1"/>
          </p:cNvSpPr>
          <p:nvPr>
            <p:ph type="sldNum" sz="quarter" idx="5"/>
          </p:nvPr>
        </p:nvSpPr>
        <p:spPr/>
        <p:txBody>
          <a:bodyPr/>
          <a:lstStyle/>
          <a:p>
            <a:fld id="{728BA003-731D-4947-BC36-753182F65EC2}" type="slidenum">
              <a:rPr lang="en-GB" smtClean="0"/>
              <a:t>27</a:t>
            </a:fld>
            <a:endParaRPr lang="en-GB"/>
          </a:p>
        </p:txBody>
      </p:sp>
    </p:spTree>
    <p:extLst>
      <p:ext uri="{BB962C8B-B14F-4D97-AF65-F5344CB8AC3E}">
        <p14:creationId xmlns:p14="http://schemas.microsoft.com/office/powerpoint/2010/main" val="1838739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3954D-DCC8-9E5B-7BAD-AE243E45A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27FF98-0B4E-A975-262D-9674666E8B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7AAEB-9C83-F7C9-098C-C29D163657B4}"/>
              </a:ext>
            </a:extLst>
          </p:cNvPr>
          <p:cNvSpPr>
            <a:spLocks noGrp="1"/>
          </p:cNvSpPr>
          <p:nvPr>
            <p:ph type="body" idx="1"/>
          </p:nvPr>
        </p:nvSpPr>
        <p:spPr/>
        <p:txBody>
          <a:bodyPr/>
          <a:lstStyle/>
          <a:p>
            <a:r>
              <a:rPr lang="en-GB" err="1"/>
              <a:t>LoAA</a:t>
            </a:r>
            <a:r>
              <a:rPr lang="en-GB"/>
              <a:t> and </a:t>
            </a:r>
            <a:r>
              <a:rPr lang="en-GB" err="1"/>
              <a:t>LoAN</a:t>
            </a:r>
            <a:r>
              <a:rPr lang="en-GB"/>
              <a:t> holders can issues </a:t>
            </a:r>
            <a:r>
              <a:rPr lang="en-GB" err="1"/>
              <a:t>LoANs</a:t>
            </a:r>
            <a:r>
              <a:rPr lang="en-GB"/>
              <a:t> but </a:t>
            </a:r>
            <a:r>
              <a:rPr lang="en-GB" err="1"/>
              <a:t>LoAN</a:t>
            </a:r>
            <a:r>
              <a:rPr lang="en-GB"/>
              <a:t> holders can not issue </a:t>
            </a:r>
            <a:r>
              <a:rPr lang="en-GB" err="1"/>
              <a:t>LoAAs</a:t>
            </a:r>
            <a:endParaRPr lang="en-GB"/>
          </a:p>
          <a:p>
            <a:endParaRPr lang="en-GB"/>
          </a:p>
          <a:p>
            <a:r>
              <a:rPr lang="en-GB"/>
              <a:t>The purpose of a </a:t>
            </a:r>
            <a:r>
              <a:rPr lang="en-GB" err="1"/>
              <a:t>LoAN</a:t>
            </a:r>
            <a:r>
              <a:rPr lang="en-GB"/>
              <a:t> is to ensure that individuals are formally made aware of their responsibilities for air safety without airworthiness authority.  There is no SQEP criteria identified however individuals will still need to be found to be competent to hold the responsibilities.  </a:t>
            </a:r>
            <a:endParaRPr lang="en-US" err="1"/>
          </a:p>
        </p:txBody>
      </p:sp>
      <p:sp>
        <p:nvSpPr>
          <p:cNvPr id="4" name="Header Placeholder 3">
            <a:extLst>
              <a:ext uri="{FF2B5EF4-FFF2-40B4-BE49-F238E27FC236}">
                <a16:creationId xmlns:a16="http://schemas.microsoft.com/office/drawing/2014/main" id="{C141730F-9B20-6616-D781-308A2750B723}"/>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F0BFAF7-DB83-B7F4-16EC-461F58794967}"/>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53D453E-BDDA-A361-40D7-8A5E510C7BF2}"/>
              </a:ext>
            </a:extLst>
          </p:cNvPr>
          <p:cNvSpPr>
            <a:spLocks noGrp="1"/>
          </p:cNvSpPr>
          <p:nvPr>
            <p:ph type="sldNum" sz="quarter" idx="5"/>
          </p:nvPr>
        </p:nvSpPr>
        <p:spPr/>
        <p:txBody>
          <a:bodyPr/>
          <a:lstStyle/>
          <a:p>
            <a:fld id="{728BA003-731D-4947-BC36-753182F65EC2}" type="slidenum">
              <a:rPr lang="en-GB" smtClean="0"/>
              <a:t>28</a:t>
            </a:fld>
            <a:endParaRPr lang="en-GB"/>
          </a:p>
        </p:txBody>
      </p:sp>
    </p:spTree>
    <p:extLst>
      <p:ext uri="{BB962C8B-B14F-4D97-AF65-F5344CB8AC3E}">
        <p14:creationId xmlns:p14="http://schemas.microsoft.com/office/powerpoint/2010/main" val="1243267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AA26C-FA42-8FF0-73BB-C3964FE20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1C941-F913-7A25-8C0B-46C6BCA274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ED353-87BD-BCC1-520D-D70FC5076F0A}"/>
              </a:ext>
            </a:extLst>
          </p:cNvPr>
          <p:cNvSpPr>
            <a:spLocks noGrp="1"/>
          </p:cNvSpPr>
          <p:nvPr>
            <p:ph type="body" idx="1"/>
          </p:nvPr>
        </p:nvSpPr>
        <p:spPr/>
        <p:txBody>
          <a:bodyPr/>
          <a:lstStyle/>
          <a:p>
            <a:r>
              <a:rPr lang="en-GB" err="1"/>
              <a:t>LoANs</a:t>
            </a:r>
            <a:r>
              <a:rPr lang="en-GB"/>
              <a:t> should be in the form of a letter personal to the individual receiving it and should not be transferable between individuals.</a:t>
            </a:r>
          </a:p>
          <a:p>
            <a:endParaRPr lang="en-GB">
              <a:ea typeface="Calibri"/>
              <a:cs typeface="Calibri"/>
            </a:endParaRPr>
          </a:p>
          <a:p>
            <a:r>
              <a:rPr lang="en-GB">
                <a:ea typeface="Calibri"/>
                <a:cs typeface="Calibri"/>
              </a:rPr>
              <a:t>HEA as was DAT used here providing assurance to the DG Air</a:t>
            </a:r>
          </a:p>
        </p:txBody>
      </p:sp>
      <p:sp>
        <p:nvSpPr>
          <p:cNvPr id="4" name="Header Placeholder 3">
            <a:extLst>
              <a:ext uri="{FF2B5EF4-FFF2-40B4-BE49-F238E27FC236}">
                <a16:creationId xmlns:a16="http://schemas.microsoft.com/office/drawing/2014/main" id="{531DD5DB-317F-2CB8-67B0-E4B2182F07B1}"/>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7C15DDB-00F8-2B98-58BA-AE0AA362C40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6B371434-1ABC-DDDF-40B4-9BD61443945E}"/>
              </a:ext>
            </a:extLst>
          </p:cNvPr>
          <p:cNvSpPr>
            <a:spLocks noGrp="1"/>
          </p:cNvSpPr>
          <p:nvPr>
            <p:ph type="sldNum" sz="quarter" idx="5"/>
          </p:nvPr>
        </p:nvSpPr>
        <p:spPr/>
        <p:txBody>
          <a:bodyPr/>
          <a:lstStyle/>
          <a:p>
            <a:fld id="{728BA003-731D-4947-BC36-753182F65EC2}" type="slidenum">
              <a:rPr lang="en-GB" smtClean="0"/>
              <a:t>29</a:t>
            </a:fld>
            <a:endParaRPr lang="en-GB"/>
          </a:p>
        </p:txBody>
      </p:sp>
    </p:spTree>
    <p:extLst>
      <p:ext uri="{BB962C8B-B14F-4D97-AF65-F5344CB8AC3E}">
        <p14:creationId xmlns:p14="http://schemas.microsoft.com/office/powerpoint/2010/main" val="1280559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8086E-24E6-7A40-91FC-3FF7B0F03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D23AF-420A-5A54-21A5-DBDC82FDE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93F24B-1110-E50B-DA0D-29B8A395AD46}"/>
              </a:ext>
            </a:extLst>
          </p:cNvPr>
          <p:cNvSpPr>
            <a:spLocks noGrp="1"/>
          </p:cNvSpPr>
          <p:nvPr>
            <p:ph type="body" idx="1"/>
          </p:nvPr>
        </p:nvSpPr>
        <p:spPr/>
        <p:txBody>
          <a:bodyPr/>
          <a:lstStyle/>
          <a:p>
            <a:r>
              <a:rPr lang="en-GB" dirty="0">
                <a:ea typeface="Calibri"/>
                <a:cs typeface="Calibri"/>
              </a:rPr>
              <a:t>So you were introduced to this model in the overview were going to look specifically at the TAA element here in the middle</a:t>
            </a:r>
          </a:p>
          <a:p>
            <a:endParaRPr lang="en-GB">
              <a:ea typeface="Calibri"/>
              <a:cs typeface="Calibri"/>
            </a:endParaRPr>
          </a:p>
          <a:p>
            <a:r>
              <a:rPr lang="en-GB" dirty="0">
                <a:ea typeface="Calibri"/>
                <a:cs typeface="Calibri"/>
              </a:rPr>
              <a:t>Click</a:t>
            </a:r>
          </a:p>
        </p:txBody>
      </p:sp>
      <p:sp>
        <p:nvSpPr>
          <p:cNvPr id="4" name="Header Placeholder 3">
            <a:extLst>
              <a:ext uri="{FF2B5EF4-FFF2-40B4-BE49-F238E27FC236}">
                <a16:creationId xmlns:a16="http://schemas.microsoft.com/office/drawing/2014/main" id="{D51E8238-F3A0-44E5-463F-62B3BBA0EEC6}"/>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ED5A57D-43BC-6C1D-38F1-F79787AAD62C}"/>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BE57D0F8-C7C0-DD75-FFF9-93BC626725BD}"/>
              </a:ext>
            </a:extLst>
          </p:cNvPr>
          <p:cNvSpPr>
            <a:spLocks noGrp="1"/>
          </p:cNvSpPr>
          <p:nvPr>
            <p:ph type="sldNum" sz="quarter" idx="5"/>
          </p:nvPr>
        </p:nvSpPr>
        <p:spPr/>
        <p:txBody>
          <a:bodyPr/>
          <a:lstStyle/>
          <a:p>
            <a:fld id="{728BA003-731D-4947-BC36-753182F65EC2}" type="slidenum">
              <a:rPr lang="en-GB" smtClean="0"/>
              <a:t>3</a:t>
            </a:fld>
            <a:endParaRPr lang="en-GB"/>
          </a:p>
        </p:txBody>
      </p:sp>
    </p:spTree>
    <p:extLst>
      <p:ext uri="{BB962C8B-B14F-4D97-AF65-F5344CB8AC3E}">
        <p14:creationId xmlns:p14="http://schemas.microsoft.com/office/powerpoint/2010/main" val="3054617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AE47-2E70-7B27-1BE8-6F04CC2735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5E749-D8DF-1B6E-1EB0-78D88B1F95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175A6-CA08-F28C-C70A-6675A6BF2921}"/>
              </a:ext>
            </a:extLst>
          </p:cNvPr>
          <p:cNvSpPr>
            <a:spLocks noGrp="1"/>
          </p:cNvSpPr>
          <p:nvPr>
            <p:ph type="body" idx="1"/>
          </p:nvPr>
        </p:nvSpPr>
        <p:spPr/>
        <p:txBody>
          <a:bodyPr/>
          <a:lstStyle/>
          <a:p>
            <a:r>
              <a:rPr lang="en-GB"/>
              <a:t>The AET identifies enabling process that include competence as identified here</a:t>
            </a:r>
          </a:p>
        </p:txBody>
      </p:sp>
      <p:sp>
        <p:nvSpPr>
          <p:cNvPr id="4" name="Header Placeholder 3">
            <a:extLst>
              <a:ext uri="{FF2B5EF4-FFF2-40B4-BE49-F238E27FC236}">
                <a16:creationId xmlns:a16="http://schemas.microsoft.com/office/drawing/2014/main" id="{2195D44C-7CD3-1390-5583-2756238D3B4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DBC56962-1D96-8A99-C155-E2E51417741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59FD2F4A-E60F-C802-5FCB-8EFCEE76EB07}"/>
              </a:ext>
            </a:extLst>
          </p:cNvPr>
          <p:cNvSpPr>
            <a:spLocks noGrp="1"/>
          </p:cNvSpPr>
          <p:nvPr>
            <p:ph type="sldNum" sz="quarter" idx="5"/>
          </p:nvPr>
        </p:nvSpPr>
        <p:spPr/>
        <p:txBody>
          <a:bodyPr/>
          <a:lstStyle/>
          <a:p>
            <a:fld id="{728BA003-731D-4947-BC36-753182F65EC2}" type="slidenum">
              <a:rPr lang="en-GB" smtClean="0"/>
              <a:t>30</a:t>
            </a:fld>
            <a:endParaRPr lang="en-GB"/>
          </a:p>
        </p:txBody>
      </p:sp>
    </p:spTree>
    <p:extLst>
      <p:ext uri="{BB962C8B-B14F-4D97-AF65-F5344CB8AC3E}">
        <p14:creationId xmlns:p14="http://schemas.microsoft.com/office/powerpoint/2010/main" val="2485921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8F89D-52A4-A4A9-D00D-AACC02C2EC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EB53D-8F9C-1D43-4512-D3BD6D391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3E5C35-0C30-A335-94BA-DCE431C76DD9}"/>
              </a:ext>
            </a:extLst>
          </p:cNvPr>
          <p:cNvSpPr>
            <a:spLocks noGrp="1"/>
          </p:cNvSpPr>
          <p:nvPr>
            <p:ph type="body" idx="1"/>
          </p:nvPr>
        </p:nvSpPr>
        <p:spPr/>
        <p:txBody>
          <a:bodyPr/>
          <a:lstStyle/>
          <a:p>
            <a:r>
              <a:rPr lang="en-GB"/>
              <a:t>The authority to approve changes to the ADS granted to individuals through the issue of </a:t>
            </a:r>
            <a:r>
              <a:rPr lang="en-GB" err="1"/>
              <a:t>LoAA</a:t>
            </a:r>
            <a:r>
              <a:rPr lang="en-GB"/>
              <a:t> should be delegated to the TAA.  As highlighted previously there is to be an unbroken chain of delegation from CEO to the TAA through the directors provided through formal letters and be of unambiguous scope and consistency with other delegations to prevent gaps or duplications</a:t>
            </a:r>
          </a:p>
        </p:txBody>
      </p:sp>
      <p:sp>
        <p:nvSpPr>
          <p:cNvPr id="4" name="Header Placeholder 3">
            <a:extLst>
              <a:ext uri="{FF2B5EF4-FFF2-40B4-BE49-F238E27FC236}">
                <a16:creationId xmlns:a16="http://schemas.microsoft.com/office/drawing/2014/main" id="{9D39F5B8-4856-C074-54D7-7BC6B88CB9F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E0FF98C9-7CDE-6913-270A-4E3367D9C08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2AC36F9E-A37F-B4B8-5C1C-6C0A8D0E2F3F}"/>
              </a:ext>
            </a:extLst>
          </p:cNvPr>
          <p:cNvSpPr>
            <a:spLocks noGrp="1"/>
          </p:cNvSpPr>
          <p:nvPr>
            <p:ph type="sldNum" sz="quarter" idx="5"/>
          </p:nvPr>
        </p:nvSpPr>
        <p:spPr/>
        <p:txBody>
          <a:bodyPr/>
          <a:lstStyle/>
          <a:p>
            <a:fld id="{728BA003-731D-4947-BC36-753182F65EC2}" type="slidenum">
              <a:rPr lang="en-GB" smtClean="0"/>
              <a:t>31</a:t>
            </a:fld>
            <a:endParaRPr lang="en-GB"/>
          </a:p>
        </p:txBody>
      </p:sp>
    </p:spTree>
    <p:extLst>
      <p:ext uri="{BB962C8B-B14F-4D97-AF65-F5344CB8AC3E}">
        <p14:creationId xmlns:p14="http://schemas.microsoft.com/office/powerpoint/2010/main" val="415573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1CB10-E93A-32C5-5B0D-162B7BA1A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C717E-529A-7EF6-0A78-6A42C76E4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DD79-C3B8-9602-421E-8964D145350F}"/>
              </a:ext>
            </a:extLst>
          </p:cNvPr>
          <p:cNvSpPr>
            <a:spLocks noGrp="1"/>
          </p:cNvSpPr>
          <p:nvPr>
            <p:ph type="body" idx="1"/>
          </p:nvPr>
        </p:nvSpPr>
        <p:spPr/>
        <p:txBody>
          <a:bodyPr/>
          <a:lstStyle/>
          <a:p>
            <a:r>
              <a:rPr lang="en-GB"/>
              <a:t>DGAPI 03 is provided to manage the competence assessment and delegation / notification of responsibilities.  It provide a coherent approach based on good practices across all air environment delivery teams.</a:t>
            </a:r>
          </a:p>
          <a:p>
            <a:endParaRPr lang="en-GB"/>
          </a:p>
          <a:p>
            <a:r>
              <a:rPr lang="en-GB"/>
              <a:t>The AET Process 2 also provides a table of delegated airworthiness tasks.</a:t>
            </a:r>
          </a:p>
        </p:txBody>
      </p:sp>
      <p:sp>
        <p:nvSpPr>
          <p:cNvPr id="4" name="Header Placeholder 3">
            <a:extLst>
              <a:ext uri="{FF2B5EF4-FFF2-40B4-BE49-F238E27FC236}">
                <a16:creationId xmlns:a16="http://schemas.microsoft.com/office/drawing/2014/main" id="{C366015A-4451-D434-2163-FAA79B6DFCE1}"/>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50A52814-CD89-2902-13C9-D81B2CE5FE79}"/>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66067A6E-AA40-C31F-C692-6967D0C7CE97}"/>
              </a:ext>
            </a:extLst>
          </p:cNvPr>
          <p:cNvSpPr>
            <a:spLocks noGrp="1"/>
          </p:cNvSpPr>
          <p:nvPr>
            <p:ph type="sldNum" sz="quarter" idx="5"/>
          </p:nvPr>
        </p:nvSpPr>
        <p:spPr/>
        <p:txBody>
          <a:bodyPr/>
          <a:lstStyle/>
          <a:p>
            <a:fld id="{728BA003-731D-4947-BC36-753182F65EC2}" type="slidenum">
              <a:rPr lang="en-GB" smtClean="0"/>
              <a:t>32</a:t>
            </a:fld>
            <a:endParaRPr lang="en-GB"/>
          </a:p>
        </p:txBody>
      </p:sp>
    </p:spTree>
    <p:extLst>
      <p:ext uri="{BB962C8B-B14F-4D97-AF65-F5344CB8AC3E}">
        <p14:creationId xmlns:p14="http://schemas.microsoft.com/office/powerpoint/2010/main" val="1548762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24AC7-6434-37AA-F727-6CAC9DAF5B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02FF2-1EE8-D894-7C6A-20C9191D73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6D5B6-5B6A-CAF3-DFC6-19A143B8A9EE}"/>
              </a:ext>
            </a:extLst>
          </p:cNvPr>
          <p:cNvSpPr>
            <a:spLocks noGrp="1"/>
          </p:cNvSpPr>
          <p:nvPr>
            <p:ph type="body" idx="1"/>
          </p:nvPr>
        </p:nvSpPr>
        <p:spPr/>
        <p:txBody>
          <a:bodyPr/>
          <a:lstStyle/>
          <a:p>
            <a:r>
              <a:rPr lang="en-GB"/>
              <a:t>So RA1015 – Type Airworthiness Roles and Responsibilities identifies the need for the TAA to ensure that signed formal agreements are in place with all organisations supporting the Taw activity.  </a:t>
            </a:r>
          </a:p>
          <a:p>
            <a:endParaRPr lang="en-GB"/>
          </a:p>
          <a:p>
            <a:r>
              <a:rPr lang="en-GB"/>
              <a:t>Where an MAA Approved CDO is involved then the TAA needs to ensure that the CDO has arrangements in place with its sub contractors to support Taw activities.</a:t>
            </a:r>
            <a:endParaRPr lang="en-GB">
              <a:ea typeface="Calibri"/>
              <a:cs typeface="Calibri"/>
            </a:endParaRPr>
          </a:p>
        </p:txBody>
      </p:sp>
      <p:sp>
        <p:nvSpPr>
          <p:cNvPr id="4" name="Header Placeholder 3">
            <a:extLst>
              <a:ext uri="{FF2B5EF4-FFF2-40B4-BE49-F238E27FC236}">
                <a16:creationId xmlns:a16="http://schemas.microsoft.com/office/drawing/2014/main" id="{4C87EB77-229B-A1EE-0982-6049444665C8}"/>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2315D23B-6FEE-364A-6CCD-A749BC1B288A}"/>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4E17C2F-6AFA-1E93-8100-E684D4076B3E}"/>
              </a:ext>
            </a:extLst>
          </p:cNvPr>
          <p:cNvSpPr>
            <a:spLocks noGrp="1"/>
          </p:cNvSpPr>
          <p:nvPr>
            <p:ph type="sldNum" sz="quarter" idx="5"/>
          </p:nvPr>
        </p:nvSpPr>
        <p:spPr/>
        <p:txBody>
          <a:bodyPr/>
          <a:lstStyle/>
          <a:p>
            <a:fld id="{728BA003-731D-4947-BC36-753182F65EC2}" type="slidenum">
              <a:rPr lang="en-GB" smtClean="0"/>
              <a:t>33</a:t>
            </a:fld>
            <a:endParaRPr lang="en-GB"/>
          </a:p>
        </p:txBody>
      </p:sp>
    </p:spTree>
    <p:extLst>
      <p:ext uri="{BB962C8B-B14F-4D97-AF65-F5344CB8AC3E}">
        <p14:creationId xmlns:p14="http://schemas.microsoft.com/office/powerpoint/2010/main" val="560477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832B0-436E-730E-A132-30FB8FFDBD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9DB692-1149-E140-879A-C6FCB2DABA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9CDCD-1971-7CE6-C142-35D81C490C8A}"/>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DB57A809-B822-ACC1-3E0F-FF18A76BDE10}"/>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E5FD0CA2-93EB-71ED-E613-A2AD77D5AE51}"/>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BA66994C-A6B1-D820-7F63-F6F217F40BDB}"/>
              </a:ext>
            </a:extLst>
          </p:cNvPr>
          <p:cNvSpPr>
            <a:spLocks noGrp="1"/>
          </p:cNvSpPr>
          <p:nvPr>
            <p:ph type="sldNum" sz="quarter" idx="5"/>
          </p:nvPr>
        </p:nvSpPr>
        <p:spPr/>
        <p:txBody>
          <a:bodyPr/>
          <a:lstStyle/>
          <a:p>
            <a:fld id="{728BA003-731D-4947-BC36-753182F65EC2}" type="slidenum">
              <a:rPr lang="en-GB" smtClean="0"/>
              <a:t>34</a:t>
            </a:fld>
            <a:endParaRPr lang="en-GB"/>
          </a:p>
        </p:txBody>
      </p:sp>
    </p:spTree>
    <p:extLst>
      <p:ext uri="{BB962C8B-B14F-4D97-AF65-F5344CB8AC3E}">
        <p14:creationId xmlns:p14="http://schemas.microsoft.com/office/powerpoint/2010/main" val="3688950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97966-9CDE-D884-64E4-B7EBABD0B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A4214E-B1C5-ABC5-288B-08BA0CE31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6882A-17D6-0429-9A37-695DB6BF6134}"/>
              </a:ext>
            </a:extLst>
          </p:cNvPr>
          <p:cNvSpPr>
            <a:spLocks noGrp="1"/>
          </p:cNvSpPr>
          <p:nvPr>
            <p:ph type="body" idx="1"/>
          </p:nvPr>
        </p:nvSpPr>
        <p:spPr/>
        <p:txBody>
          <a:bodyPr/>
          <a:lstStyle/>
          <a:p>
            <a:r>
              <a:rPr lang="en-GB" dirty="0"/>
              <a:t>For the procurement of Air Systems, Airborne Equipment, Air Launched Weapons, Aircrew Equipment Assemblies and Survival Equipment the contracting organisation shall only contract with a Competent Design Organisation with such organisations ideally being approved under the Design Approved Organisation Scheme.  </a:t>
            </a:r>
          </a:p>
          <a:p>
            <a:endParaRPr lang="en-GB"/>
          </a:p>
          <a:p>
            <a:r>
              <a:rPr lang="en-GB" dirty="0"/>
              <a:t>DOs could be responsible for pieces of equipment, assemblies and even an overall air system. A CDO is going to be responsible for air systems in the main or complex assemblies where a number of OEM or DOs could be involved who individually do not own overall responsibility for the overall assembly or system of systems etc</a:t>
            </a:r>
          </a:p>
        </p:txBody>
      </p:sp>
      <p:sp>
        <p:nvSpPr>
          <p:cNvPr id="4" name="Header Placeholder 3">
            <a:extLst>
              <a:ext uri="{FF2B5EF4-FFF2-40B4-BE49-F238E27FC236}">
                <a16:creationId xmlns:a16="http://schemas.microsoft.com/office/drawing/2014/main" id="{8F75B969-5587-2723-E992-F53A9344408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DA4A636B-E0F4-F65D-AC6D-B3797D0ADE0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3C8A930-9EF9-BBA7-252C-5EF60E8E00E0}"/>
              </a:ext>
            </a:extLst>
          </p:cNvPr>
          <p:cNvSpPr>
            <a:spLocks noGrp="1"/>
          </p:cNvSpPr>
          <p:nvPr>
            <p:ph type="sldNum" sz="quarter" idx="5"/>
          </p:nvPr>
        </p:nvSpPr>
        <p:spPr/>
        <p:txBody>
          <a:bodyPr/>
          <a:lstStyle/>
          <a:p>
            <a:fld id="{728BA003-731D-4947-BC36-753182F65EC2}" type="slidenum">
              <a:rPr lang="en-GB" smtClean="0"/>
              <a:t>35</a:t>
            </a:fld>
            <a:endParaRPr lang="en-GB"/>
          </a:p>
        </p:txBody>
      </p:sp>
    </p:spTree>
    <p:extLst>
      <p:ext uri="{BB962C8B-B14F-4D97-AF65-F5344CB8AC3E}">
        <p14:creationId xmlns:p14="http://schemas.microsoft.com/office/powerpoint/2010/main" val="176578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48A00-0666-9559-EEA3-35A0033EA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7B366-1A25-2457-3BD9-09A610DC2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DD2CA1-DD80-D623-47CD-211E22EEC16A}"/>
              </a:ext>
            </a:extLst>
          </p:cNvPr>
          <p:cNvSpPr>
            <a:spLocks noGrp="1"/>
          </p:cNvSpPr>
          <p:nvPr>
            <p:ph type="body" idx="1"/>
          </p:nvPr>
        </p:nvSpPr>
        <p:spPr/>
        <p:txBody>
          <a:bodyPr/>
          <a:lstStyle/>
          <a:p>
            <a:r>
              <a:rPr lang="en-GB"/>
              <a:t>DO or CDO responsibilities include</a:t>
            </a:r>
          </a:p>
        </p:txBody>
      </p:sp>
      <p:sp>
        <p:nvSpPr>
          <p:cNvPr id="4" name="Header Placeholder 3">
            <a:extLst>
              <a:ext uri="{FF2B5EF4-FFF2-40B4-BE49-F238E27FC236}">
                <a16:creationId xmlns:a16="http://schemas.microsoft.com/office/drawing/2014/main" id="{87B26131-5968-5F7E-724C-24BFDDF913B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87923002-E935-BEF5-56B3-72E424893139}"/>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66157E30-792C-7F86-8BAD-11CEE16D8BE7}"/>
              </a:ext>
            </a:extLst>
          </p:cNvPr>
          <p:cNvSpPr>
            <a:spLocks noGrp="1"/>
          </p:cNvSpPr>
          <p:nvPr>
            <p:ph type="sldNum" sz="quarter" idx="5"/>
          </p:nvPr>
        </p:nvSpPr>
        <p:spPr/>
        <p:txBody>
          <a:bodyPr/>
          <a:lstStyle/>
          <a:p>
            <a:fld id="{728BA003-731D-4947-BC36-753182F65EC2}" type="slidenum">
              <a:rPr lang="en-GB" smtClean="0"/>
              <a:t>36</a:t>
            </a:fld>
            <a:endParaRPr lang="en-GB"/>
          </a:p>
        </p:txBody>
      </p:sp>
    </p:spTree>
    <p:extLst>
      <p:ext uri="{BB962C8B-B14F-4D97-AF65-F5344CB8AC3E}">
        <p14:creationId xmlns:p14="http://schemas.microsoft.com/office/powerpoint/2010/main" val="3593709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9F1E5-04B2-0BFC-DDA8-A4320D8FE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6416F-5E6D-0C6D-ECE7-3A4E139E4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B72044-987D-87D2-FCD9-AD63655F4C7B}"/>
              </a:ext>
            </a:extLst>
          </p:cNvPr>
          <p:cNvSpPr>
            <a:spLocks noGrp="1"/>
          </p:cNvSpPr>
          <p:nvPr>
            <p:ph type="body" idx="1"/>
          </p:nvPr>
        </p:nvSpPr>
        <p:spPr/>
        <p:txBody>
          <a:bodyPr/>
          <a:lstStyle/>
          <a:p>
            <a:r>
              <a:rPr lang="en-GB"/>
              <a:t>Contractor run maintenance organisations are employed to undertake maintenance tasks for a defined scope of work.  Activities are required to be undertaken in compliance with MRP Part 145 and as such maintenance organisations require MAA Approval.  The approvals are managed through a class and rating system with class including the Air system, Engine and Components, and ratings looking at aircraft weight, </a:t>
            </a:r>
            <a:r>
              <a:rPr lang="en-GB" err="1"/>
              <a:t>helecotpers</a:t>
            </a:r>
            <a:r>
              <a:rPr lang="en-GB"/>
              <a:t>, RPAS, types of engine, and sub assemblies of an air platform like air conditioning, doors, electrical power etc.</a:t>
            </a:r>
          </a:p>
        </p:txBody>
      </p:sp>
      <p:sp>
        <p:nvSpPr>
          <p:cNvPr id="4" name="Header Placeholder 3">
            <a:extLst>
              <a:ext uri="{FF2B5EF4-FFF2-40B4-BE49-F238E27FC236}">
                <a16:creationId xmlns:a16="http://schemas.microsoft.com/office/drawing/2014/main" id="{B7615AF1-2CE9-EEA9-CF9B-A6EB2AD087F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8ED7563-6AB6-673B-5FA8-5937843EE539}"/>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E127A5D5-73BF-00DF-1D26-FE36D51CF27B}"/>
              </a:ext>
            </a:extLst>
          </p:cNvPr>
          <p:cNvSpPr>
            <a:spLocks noGrp="1"/>
          </p:cNvSpPr>
          <p:nvPr>
            <p:ph type="sldNum" sz="quarter" idx="5"/>
          </p:nvPr>
        </p:nvSpPr>
        <p:spPr/>
        <p:txBody>
          <a:bodyPr/>
          <a:lstStyle/>
          <a:p>
            <a:fld id="{728BA003-731D-4947-BC36-753182F65EC2}" type="slidenum">
              <a:rPr lang="en-GB" smtClean="0"/>
              <a:t>37</a:t>
            </a:fld>
            <a:endParaRPr lang="en-GB"/>
          </a:p>
        </p:txBody>
      </p:sp>
    </p:spTree>
    <p:extLst>
      <p:ext uri="{BB962C8B-B14F-4D97-AF65-F5344CB8AC3E}">
        <p14:creationId xmlns:p14="http://schemas.microsoft.com/office/powerpoint/2010/main" val="925810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505A6-36AC-D01B-4ED3-A93F905F0F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9C825E-5451-CFE6-F713-145598858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29281-DB96-AC39-6708-F0736751D61A}"/>
              </a:ext>
            </a:extLst>
          </p:cNvPr>
          <p:cNvSpPr>
            <a:spLocks noGrp="1"/>
          </p:cNvSpPr>
          <p:nvPr>
            <p:ph type="body" idx="1"/>
          </p:nvPr>
        </p:nvSpPr>
        <p:spPr/>
        <p:txBody>
          <a:bodyPr/>
          <a:lstStyle/>
          <a:p>
            <a:r>
              <a:rPr lang="en-GB"/>
              <a:t>The MAA does not currently require approval of PO’s however does consider it essential that there is an engineering process linking design and production activities together. </a:t>
            </a:r>
          </a:p>
          <a:p>
            <a:endParaRPr lang="en-GB"/>
          </a:p>
          <a:p>
            <a:r>
              <a:rPr lang="en-GB"/>
              <a:t>The TAA or Commodities TCE will ensure that POs hold a Part 21 </a:t>
            </a:r>
            <a:r>
              <a:rPr lang="en-GB" err="1"/>
              <a:t>SubPart</a:t>
            </a:r>
            <a:r>
              <a:rPr lang="en-GB"/>
              <a:t> G Approval that is accepted by the MAA or have a nationally accredited QMS within an appropriate scope for production.</a:t>
            </a:r>
          </a:p>
          <a:p>
            <a:endParaRPr lang="en-GB"/>
          </a:p>
          <a:p>
            <a:r>
              <a:rPr lang="en-GB"/>
              <a:t>A Part 21 SP G Approval would be accepted from EASA, FAA or CAA in the main.  If not then you would be looking for AS/EN 9100 Certification and comply with Allied Quality Assurance Publications 2310</a:t>
            </a:r>
          </a:p>
        </p:txBody>
      </p:sp>
      <p:sp>
        <p:nvSpPr>
          <p:cNvPr id="4" name="Header Placeholder 3">
            <a:extLst>
              <a:ext uri="{FF2B5EF4-FFF2-40B4-BE49-F238E27FC236}">
                <a16:creationId xmlns:a16="http://schemas.microsoft.com/office/drawing/2014/main" id="{D8D6E2B7-BC90-9C64-F1EC-72AFA206DB1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EB1CA512-376E-9C73-0B50-B0CAFE6CDA4E}"/>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2B26FC09-4627-26C7-002C-72F08B0697C1}"/>
              </a:ext>
            </a:extLst>
          </p:cNvPr>
          <p:cNvSpPr>
            <a:spLocks noGrp="1"/>
          </p:cNvSpPr>
          <p:nvPr>
            <p:ph type="sldNum" sz="quarter" idx="5"/>
          </p:nvPr>
        </p:nvSpPr>
        <p:spPr/>
        <p:txBody>
          <a:bodyPr/>
          <a:lstStyle/>
          <a:p>
            <a:fld id="{728BA003-731D-4947-BC36-753182F65EC2}" type="slidenum">
              <a:rPr lang="en-GB" smtClean="0"/>
              <a:t>38</a:t>
            </a:fld>
            <a:endParaRPr lang="en-GB"/>
          </a:p>
        </p:txBody>
      </p:sp>
    </p:spTree>
    <p:extLst>
      <p:ext uri="{BB962C8B-B14F-4D97-AF65-F5344CB8AC3E}">
        <p14:creationId xmlns:p14="http://schemas.microsoft.com/office/powerpoint/2010/main" val="951159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ADDA8-258D-4BEF-5B16-70D6DDA12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F9C894-59BF-9E9D-19FF-3B2E691986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81009A-2CEE-BC4B-18A3-0F64436BDC32}"/>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09ECC16D-ADBF-A36D-73B6-9A10C25BC44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0372A07A-E80D-A39A-42C4-69807936710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347E9087-CEA6-6F95-F807-5A65B208B1AF}"/>
              </a:ext>
            </a:extLst>
          </p:cNvPr>
          <p:cNvSpPr>
            <a:spLocks noGrp="1"/>
          </p:cNvSpPr>
          <p:nvPr>
            <p:ph type="sldNum" sz="quarter" idx="5"/>
          </p:nvPr>
        </p:nvSpPr>
        <p:spPr/>
        <p:txBody>
          <a:bodyPr/>
          <a:lstStyle/>
          <a:p>
            <a:fld id="{728BA003-731D-4947-BC36-753182F65EC2}" type="slidenum">
              <a:rPr lang="en-GB" smtClean="0"/>
              <a:t>39</a:t>
            </a:fld>
            <a:endParaRPr lang="en-GB"/>
          </a:p>
        </p:txBody>
      </p:sp>
    </p:spTree>
    <p:extLst>
      <p:ext uri="{BB962C8B-B14F-4D97-AF65-F5344CB8AC3E}">
        <p14:creationId xmlns:p14="http://schemas.microsoft.com/office/powerpoint/2010/main" val="386708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6F4AB-E0C9-7191-5EE4-83CA5D7CD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33074-E18A-076C-00D1-4B9427024A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E3EE76-6B87-FFB5-F240-9293F9D8B11B}"/>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23EE21DA-11DE-9595-3C57-4B2C330FEFEC}"/>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BB839EF0-918D-5DE5-91B8-5E4CE1F0BD8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869DF1D2-E643-4327-E9E9-5A86F6951E32}"/>
              </a:ext>
            </a:extLst>
          </p:cNvPr>
          <p:cNvSpPr>
            <a:spLocks noGrp="1"/>
          </p:cNvSpPr>
          <p:nvPr>
            <p:ph type="sldNum" sz="quarter" idx="5"/>
          </p:nvPr>
        </p:nvSpPr>
        <p:spPr/>
        <p:txBody>
          <a:bodyPr/>
          <a:lstStyle/>
          <a:p>
            <a:fld id="{728BA003-731D-4947-BC36-753182F65EC2}" type="slidenum">
              <a:rPr lang="en-GB" smtClean="0"/>
              <a:t>4</a:t>
            </a:fld>
            <a:endParaRPr lang="en-GB"/>
          </a:p>
        </p:txBody>
      </p:sp>
    </p:spTree>
    <p:extLst>
      <p:ext uri="{BB962C8B-B14F-4D97-AF65-F5344CB8AC3E}">
        <p14:creationId xmlns:p14="http://schemas.microsoft.com/office/powerpoint/2010/main" val="36826011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49B0B-2B9C-9385-96D3-F209C942A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FFE17-16B7-1D0D-FFA4-0F29E0BBCE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16FE1A-3458-FFBB-9E5E-0ADC53EBBA6A}"/>
              </a:ext>
            </a:extLst>
          </p:cNvPr>
          <p:cNvSpPr>
            <a:spLocks noGrp="1"/>
          </p:cNvSpPr>
          <p:nvPr>
            <p:ph type="body" idx="1"/>
          </p:nvPr>
        </p:nvSpPr>
        <p:spPr/>
        <p:txBody>
          <a:bodyPr/>
          <a:lstStyle/>
          <a:p>
            <a:r>
              <a:rPr lang="en-GB"/>
              <a:t>HC identified as a recommendation the need for 3 duty holders in each domain broadly identified as Top Level , Aircraft Operating Authority (AOA) level and unit level and as identified in the overview presentation provided earlier.</a:t>
            </a:r>
          </a:p>
          <a:p>
            <a:endParaRPr lang="en-GB">
              <a:ea typeface="Calibri"/>
              <a:cs typeface="Calibri"/>
            </a:endParaRPr>
          </a:p>
          <a:p>
            <a:r>
              <a:rPr lang="en-GB">
                <a:solidFill>
                  <a:srgbClr val="424242"/>
                </a:solidFill>
              </a:rPr>
              <a:t>The ADH chain consists of three key roles:</a:t>
            </a:r>
            <a:endParaRPr lang="en-GB">
              <a:solidFill>
                <a:srgbClr val="444444"/>
              </a:solidFill>
            </a:endParaRPr>
          </a:p>
          <a:p>
            <a:pPr marL="171450" indent="-171450">
              <a:buFont typeface="Arial,Sans-Serif"/>
              <a:buChar char="•"/>
            </a:pPr>
            <a:r>
              <a:rPr lang="en-GB" b="1">
                <a:solidFill>
                  <a:srgbClr val="424242"/>
                </a:solidFill>
              </a:rPr>
              <a:t>Senior Duty Holder (SDH)</a:t>
            </a:r>
            <a:endParaRPr lang="en-GB">
              <a:solidFill>
                <a:srgbClr val="444444"/>
              </a:solidFill>
            </a:endParaRPr>
          </a:p>
          <a:p>
            <a:pPr marL="628650" lvl="1" indent="-171450">
              <a:buFont typeface="Arial,Sans-Serif"/>
              <a:buChar char="•"/>
            </a:pPr>
            <a:r>
              <a:rPr lang="en-GB">
                <a:solidFill>
                  <a:srgbClr val="424242"/>
                </a:solidFill>
              </a:rPr>
              <a:t>Typically a senior commander (e.g., 2-star level).</a:t>
            </a:r>
            <a:endParaRPr lang="en-GB">
              <a:solidFill>
                <a:srgbClr val="444444"/>
              </a:solidFill>
            </a:endParaRPr>
          </a:p>
          <a:p>
            <a:pPr marL="628650" lvl="1" indent="-171450">
              <a:buFont typeface="Arial,Sans-Serif"/>
              <a:buChar char="•"/>
            </a:pPr>
            <a:r>
              <a:rPr lang="en-GB">
                <a:solidFill>
                  <a:srgbClr val="424242"/>
                </a:solidFill>
              </a:rPr>
              <a:t>Holds ultimate accountability for air safety within their command.</a:t>
            </a:r>
            <a:endParaRPr lang="en-GB">
              <a:solidFill>
                <a:srgbClr val="444444"/>
              </a:solidFill>
            </a:endParaRPr>
          </a:p>
          <a:p>
            <a:pPr marL="628650" lvl="1" indent="-171450">
              <a:buFont typeface="Arial,Sans-Serif"/>
              <a:buChar char="•"/>
            </a:pPr>
            <a:r>
              <a:rPr lang="en-GB">
                <a:solidFill>
                  <a:srgbClr val="424242"/>
                </a:solidFill>
              </a:rPr>
              <a:t>Responsible for ensuring that Risk to Life (RtL) is </a:t>
            </a:r>
            <a:r>
              <a:rPr lang="en-GB" b="1">
                <a:solidFill>
                  <a:srgbClr val="424242"/>
                </a:solidFill>
              </a:rPr>
              <a:t>As Low As Reasonably Practicable (ALARP)</a:t>
            </a:r>
            <a:r>
              <a:rPr lang="en-GB">
                <a:solidFill>
                  <a:srgbClr val="424242"/>
                </a:solidFill>
              </a:rPr>
              <a:t> and </a:t>
            </a:r>
            <a:r>
              <a:rPr lang="en-GB" b="1">
                <a:solidFill>
                  <a:srgbClr val="424242"/>
                </a:solidFill>
              </a:rPr>
              <a:t>Tolerable</a:t>
            </a:r>
            <a:r>
              <a:rPr lang="en-GB">
                <a:solidFill>
                  <a:srgbClr val="424242"/>
                </a:solidFill>
              </a:rPr>
              <a:t> across all aviation activities in their Area of Responsibility (AoR).</a:t>
            </a:r>
            <a:endParaRPr lang="en-GB">
              <a:solidFill>
                <a:srgbClr val="444444"/>
              </a:solidFill>
            </a:endParaRPr>
          </a:p>
          <a:p>
            <a:pPr marL="171450" indent="-171450">
              <a:buFont typeface="Arial,Sans-Serif"/>
              <a:buChar char="•"/>
            </a:pPr>
            <a:r>
              <a:rPr lang="en-GB" b="1">
                <a:solidFill>
                  <a:srgbClr val="424242"/>
                </a:solidFill>
              </a:rPr>
              <a:t>Operating Duty Holder (ODH)</a:t>
            </a:r>
            <a:endParaRPr lang="en-GB">
              <a:solidFill>
                <a:srgbClr val="444444"/>
              </a:solidFill>
            </a:endParaRPr>
          </a:p>
          <a:p>
            <a:pPr marL="628650" lvl="1" indent="-171450">
              <a:buFont typeface="Arial,Sans-Serif"/>
              <a:buChar char="•"/>
            </a:pPr>
            <a:r>
              <a:rPr lang="en-GB">
                <a:solidFill>
                  <a:srgbClr val="424242"/>
                </a:solidFill>
              </a:rPr>
              <a:t>Usually a 1-star commander or equivalent.</a:t>
            </a:r>
            <a:endParaRPr lang="en-GB">
              <a:solidFill>
                <a:srgbClr val="444444"/>
              </a:solidFill>
            </a:endParaRPr>
          </a:p>
          <a:p>
            <a:pPr marL="628650" lvl="1" indent="-171450">
              <a:buFont typeface="Arial,Sans-Serif"/>
              <a:buChar char="•"/>
            </a:pPr>
            <a:r>
              <a:rPr lang="en-GB">
                <a:solidFill>
                  <a:srgbClr val="424242"/>
                </a:solidFill>
              </a:rPr>
              <a:t>Owns and manages the </a:t>
            </a:r>
            <a:r>
              <a:rPr lang="en-GB" b="1">
                <a:solidFill>
                  <a:srgbClr val="424242"/>
                </a:solidFill>
              </a:rPr>
              <a:t>Air System Safety Case (ASSC)</a:t>
            </a:r>
            <a:r>
              <a:rPr lang="en-GB">
                <a:solidFill>
                  <a:srgbClr val="424242"/>
                </a:solidFill>
              </a:rPr>
              <a:t> for each air system.</a:t>
            </a:r>
            <a:endParaRPr lang="en-GB">
              <a:solidFill>
                <a:srgbClr val="444444"/>
              </a:solidFill>
            </a:endParaRPr>
          </a:p>
          <a:p>
            <a:pPr marL="628650" lvl="1" indent="-171450">
              <a:buFont typeface="Arial,Sans-Serif"/>
              <a:buChar char="•"/>
            </a:pPr>
            <a:r>
              <a:rPr lang="en-GB">
                <a:solidFill>
                  <a:srgbClr val="424242"/>
                </a:solidFill>
              </a:rPr>
              <a:t>Ensures safe operation and maintenance of systems.</a:t>
            </a:r>
            <a:endParaRPr lang="en-GB">
              <a:solidFill>
                <a:srgbClr val="444444"/>
              </a:solidFill>
            </a:endParaRPr>
          </a:p>
          <a:p>
            <a:pPr marL="628650" lvl="1" indent="-171450">
              <a:buFont typeface="Arial,Sans-Serif"/>
              <a:buChar char="•"/>
            </a:pPr>
            <a:r>
              <a:rPr lang="en-GB">
                <a:solidFill>
                  <a:srgbClr val="424242"/>
                </a:solidFill>
              </a:rPr>
              <a:t>Chairs the </a:t>
            </a:r>
            <a:r>
              <a:rPr lang="en-GB" b="1">
                <a:solidFill>
                  <a:srgbClr val="424242"/>
                </a:solidFill>
              </a:rPr>
              <a:t>Air Safety Steering Group (ASSG)</a:t>
            </a:r>
            <a:r>
              <a:rPr lang="en-GB">
                <a:solidFill>
                  <a:srgbClr val="424242"/>
                </a:solidFill>
              </a:rPr>
              <a:t> and </a:t>
            </a:r>
            <a:r>
              <a:rPr lang="en-GB" b="1">
                <a:solidFill>
                  <a:srgbClr val="424242"/>
                </a:solidFill>
              </a:rPr>
              <a:t>Air System Safety Working Group (ASSWG)</a:t>
            </a:r>
            <a:r>
              <a:rPr lang="en-GB">
                <a:solidFill>
                  <a:srgbClr val="424242"/>
                </a:solidFill>
              </a:rPr>
              <a:t>.</a:t>
            </a:r>
            <a:endParaRPr lang="en-GB">
              <a:solidFill>
                <a:srgbClr val="444444"/>
              </a:solidFill>
            </a:endParaRPr>
          </a:p>
          <a:p>
            <a:pPr marL="171450" indent="-171450">
              <a:buFont typeface="Arial,Sans-Serif"/>
              <a:buChar char="•"/>
            </a:pPr>
            <a:r>
              <a:rPr lang="en-GB" b="1">
                <a:solidFill>
                  <a:srgbClr val="424242"/>
                </a:solidFill>
              </a:rPr>
              <a:t>Delivery Duty Holder (DDH)</a:t>
            </a:r>
            <a:endParaRPr lang="en-GB">
              <a:solidFill>
                <a:srgbClr val="444444"/>
              </a:solidFill>
            </a:endParaRPr>
          </a:p>
          <a:p>
            <a:pPr marL="628650" lvl="1" indent="-171450">
              <a:buFont typeface="Arial,Sans-Serif"/>
              <a:buChar char="•"/>
            </a:pPr>
            <a:r>
              <a:rPr lang="en-GB">
                <a:solidFill>
                  <a:srgbClr val="424242"/>
                </a:solidFill>
              </a:rPr>
              <a:t>Often a senior officer or civilian responsible for delivering aviation capability (e.g., equipment, platforms).</a:t>
            </a:r>
            <a:endParaRPr lang="en-GB">
              <a:solidFill>
                <a:srgbClr val="444444"/>
              </a:solidFill>
            </a:endParaRPr>
          </a:p>
          <a:p>
            <a:pPr marL="628650" lvl="1" indent="-171450">
              <a:buFont typeface="Arial,Sans-Serif"/>
              <a:buChar char="•"/>
            </a:pPr>
            <a:r>
              <a:rPr lang="en-GB">
                <a:solidFill>
                  <a:srgbClr val="424242"/>
                </a:solidFill>
              </a:rPr>
              <a:t>Accountable for ensuring that delivered systems are safe to operate and meet airworthiness standards.</a:t>
            </a:r>
            <a:endParaRPr lang="en-GB">
              <a:solidFill>
                <a:srgbClr val="444444"/>
              </a:solidFill>
            </a:endParaRPr>
          </a:p>
          <a:p>
            <a:pPr lvl="1"/>
            <a:r>
              <a:rPr lang="en-GB">
                <a:solidFill>
                  <a:srgbClr val="424242"/>
                </a:solidFill>
              </a:rPr>
              <a:t>These roles are </a:t>
            </a:r>
            <a:r>
              <a:rPr lang="en-GB" b="1">
                <a:solidFill>
                  <a:srgbClr val="424242"/>
                </a:solidFill>
              </a:rPr>
              <a:t>personally accountable</a:t>
            </a:r>
            <a:r>
              <a:rPr lang="en-GB">
                <a:solidFill>
                  <a:srgbClr val="424242"/>
                </a:solidFill>
              </a:rPr>
              <a:t> and must be formally nominated. They are supported by key personnel such as:</a:t>
            </a:r>
            <a:endParaRPr lang="en-GB">
              <a:solidFill>
                <a:srgbClr val="444444"/>
              </a:solidFill>
            </a:endParaRPr>
          </a:p>
          <a:p>
            <a:pPr marL="171450" indent="-171450">
              <a:buFont typeface="Arial,Sans-Serif"/>
              <a:buChar char="•"/>
            </a:pPr>
            <a:r>
              <a:rPr lang="en-GB" b="1">
                <a:solidFill>
                  <a:srgbClr val="424242"/>
                </a:solidFill>
              </a:rPr>
              <a:t>Chief Air Engineer (CAE)</a:t>
            </a:r>
            <a:endParaRPr lang="en-GB">
              <a:solidFill>
                <a:srgbClr val="444444"/>
              </a:solidFill>
            </a:endParaRPr>
          </a:p>
          <a:p>
            <a:pPr marL="171450" indent="-171450">
              <a:buFont typeface="Arial,Sans-Serif"/>
              <a:buChar char="•"/>
            </a:pPr>
            <a:r>
              <a:rPr lang="en-GB" b="1">
                <a:solidFill>
                  <a:srgbClr val="424242"/>
                </a:solidFill>
              </a:rPr>
              <a:t>Military Continuing Airworthiness Manager (Mil CAM)</a:t>
            </a:r>
            <a:endParaRPr lang="en-GB">
              <a:solidFill>
                <a:srgbClr val="444444"/>
              </a:solidFill>
            </a:endParaRPr>
          </a:p>
          <a:p>
            <a:pPr marL="171450" indent="-171450">
              <a:buFont typeface="Arial,Sans-Serif"/>
              <a:buChar char="•"/>
            </a:pPr>
            <a:r>
              <a:rPr lang="en-GB" b="1">
                <a:solidFill>
                  <a:srgbClr val="424242"/>
                </a:solidFill>
              </a:rPr>
              <a:t>Accountable Manager (Maintenance) (AM(M))</a:t>
            </a:r>
            <a:endParaRPr lang="en-GB">
              <a:solidFill>
                <a:srgbClr val="444444"/>
              </a:solidFill>
            </a:endParaRPr>
          </a:p>
          <a:p>
            <a:pPr marL="171450" indent="-171450">
              <a:buFont typeface="Arial,Sans-Serif"/>
              <a:buChar char="•"/>
            </a:pPr>
            <a:r>
              <a:rPr lang="en-GB" b="1">
                <a:solidFill>
                  <a:srgbClr val="424242"/>
                </a:solidFill>
              </a:rPr>
              <a:t>Senior Operator (SO)</a:t>
            </a:r>
            <a:endParaRPr lang="en-GB">
              <a:solidFill>
                <a:srgbClr val="444444"/>
              </a:solidFill>
            </a:endParaRPr>
          </a:p>
          <a:p>
            <a:br>
              <a:rPr lang="en-US">
                <a:solidFill>
                  <a:srgbClr val="444444"/>
                </a:solidFill>
              </a:rPr>
            </a:br>
            <a:r>
              <a:rPr lang="en-US"/>
              <a:t>Governing Principles</a:t>
            </a:r>
            <a:endParaRPr lang="en-US">
              <a:solidFill>
                <a:srgbClr val="444444"/>
              </a:solidFill>
            </a:endParaRPr>
          </a:p>
          <a:p>
            <a:pPr marL="171450" indent="-171450">
              <a:buFont typeface="Arial,Sans-Serif"/>
              <a:buChar char="•"/>
            </a:pPr>
            <a:r>
              <a:rPr lang="en-GB">
                <a:solidFill>
                  <a:srgbClr val="424242"/>
                </a:solidFill>
              </a:rPr>
              <a:t>The ADH chain runs </a:t>
            </a:r>
            <a:r>
              <a:rPr lang="en-GB" b="1">
                <a:solidFill>
                  <a:srgbClr val="424242"/>
                </a:solidFill>
              </a:rPr>
              <a:t>parallel to the command chain</a:t>
            </a:r>
            <a:r>
              <a:rPr lang="en-GB">
                <a:solidFill>
                  <a:srgbClr val="424242"/>
                </a:solidFill>
              </a:rPr>
              <a:t>, not within it. This separation ensures that safety decisions are not compromised by operational pressures.</a:t>
            </a:r>
            <a:endParaRPr lang="en-GB">
              <a:solidFill>
                <a:srgbClr val="444444"/>
              </a:solidFill>
            </a:endParaRPr>
          </a:p>
          <a:p>
            <a:pPr marL="171450" indent="-171450">
              <a:buFont typeface="Arial,Sans-Serif"/>
              <a:buChar char="•"/>
            </a:pPr>
            <a:r>
              <a:rPr lang="en-GB">
                <a:solidFill>
                  <a:srgbClr val="424242"/>
                </a:solidFill>
              </a:rPr>
              <a:t>ADHs are </a:t>
            </a:r>
            <a:r>
              <a:rPr lang="en-GB" b="1">
                <a:solidFill>
                  <a:srgbClr val="424242"/>
                </a:solidFill>
              </a:rPr>
              <a:t>legally accountable</a:t>
            </a:r>
            <a:r>
              <a:rPr lang="en-GB">
                <a:solidFill>
                  <a:srgbClr val="424242"/>
                </a:solidFill>
              </a:rPr>
              <a:t> under UK law, including the </a:t>
            </a:r>
            <a:r>
              <a:rPr lang="en-GB" b="1">
                <a:solidFill>
                  <a:srgbClr val="424242"/>
                </a:solidFill>
              </a:rPr>
              <a:t>Health and Safety at Work Act (1974)</a:t>
            </a:r>
            <a:r>
              <a:rPr lang="en-GB">
                <a:solidFill>
                  <a:srgbClr val="424242"/>
                </a:solidFill>
              </a:rPr>
              <a:t>.</a:t>
            </a:r>
            <a:endParaRPr lang="en-GB">
              <a:solidFill>
                <a:srgbClr val="444444"/>
              </a:solidFill>
            </a:endParaRPr>
          </a:p>
          <a:p>
            <a:pPr marL="171450" indent="-171450">
              <a:buFont typeface="Arial,Sans-Serif"/>
              <a:buChar char="•"/>
            </a:pPr>
            <a:r>
              <a:rPr lang="en-GB">
                <a:solidFill>
                  <a:srgbClr val="424242"/>
                </a:solidFill>
              </a:rPr>
              <a:t>ADHs must </a:t>
            </a:r>
            <a:r>
              <a:rPr lang="en-GB" b="1">
                <a:solidFill>
                  <a:srgbClr val="424242"/>
                </a:solidFill>
              </a:rPr>
              <a:t>cease operations</a:t>
            </a:r>
            <a:r>
              <a:rPr lang="en-GB">
                <a:solidFill>
                  <a:srgbClr val="424242"/>
                </a:solidFill>
              </a:rPr>
              <a:t> if risks are not demonstrably ALARP and Tolerable.</a:t>
            </a:r>
            <a:endParaRPr lang="en-GB">
              <a:solidFill>
                <a:srgbClr val="444444"/>
              </a:solidFill>
            </a:endParaRPr>
          </a:p>
          <a:p>
            <a:pPr marL="171450" indent="-171450">
              <a:buFont typeface="Arial,Sans-Serif"/>
              <a:buChar char="•"/>
            </a:pPr>
            <a:r>
              <a:rPr lang="en-GB">
                <a:solidFill>
                  <a:srgbClr val="424242"/>
                </a:solidFill>
              </a:rPr>
              <a:t>They are answerable to the </a:t>
            </a:r>
            <a:r>
              <a:rPr lang="en-GB" b="1">
                <a:solidFill>
                  <a:srgbClr val="424242"/>
                </a:solidFill>
              </a:rPr>
              <a:t>Secretary of State for Defence</a:t>
            </a:r>
            <a:r>
              <a:rPr lang="en-GB">
                <a:solidFill>
                  <a:srgbClr val="424242"/>
                </a:solidFill>
              </a:rPr>
              <a:t>, via their superior Duty Holder chain.</a:t>
            </a:r>
            <a:r>
              <a:rPr lang="en-GB">
                <a:solidFill>
                  <a:srgbClr val="616161"/>
                </a:solidFill>
              </a:rPr>
              <a:t>gov+1</a:t>
            </a:r>
            <a:endParaRPr lang="en-GB">
              <a:solidFill>
                <a:srgbClr val="444444"/>
              </a:solidFill>
            </a:endParaRPr>
          </a:p>
          <a:p>
            <a:endParaRPr lang="en-US">
              <a:ea typeface="Calibri"/>
              <a:cs typeface="Calibri"/>
            </a:endParaRPr>
          </a:p>
          <a:p>
            <a:endParaRPr lang="en-GB">
              <a:solidFill>
                <a:srgbClr val="000000"/>
              </a:solidFill>
              <a:ea typeface="Calibri"/>
              <a:cs typeface="Calibri"/>
            </a:endParaRPr>
          </a:p>
        </p:txBody>
      </p:sp>
      <p:sp>
        <p:nvSpPr>
          <p:cNvPr id="4" name="Header Placeholder 3">
            <a:extLst>
              <a:ext uri="{FF2B5EF4-FFF2-40B4-BE49-F238E27FC236}">
                <a16:creationId xmlns:a16="http://schemas.microsoft.com/office/drawing/2014/main" id="{00BD8B1A-E70A-30EC-5D96-214B01A489A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2AECC1BA-A1C0-BA1E-8248-5DBFC7E9F554}"/>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163B9545-3D2F-22DB-1D0D-47331C7D11D1}"/>
              </a:ext>
            </a:extLst>
          </p:cNvPr>
          <p:cNvSpPr>
            <a:spLocks noGrp="1"/>
          </p:cNvSpPr>
          <p:nvPr>
            <p:ph type="sldNum" sz="quarter" idx="5"/>
          </p:nvPr>
        </p:nvSpPr>
        <p:spPr/>
        <p:txBody>
          <a:bodyPr/>
          <a:lstStyle/>
          <a:p>
            <a:fld id="{728BA003-731D-4947-BC36-753182F65EC2}" type="slidenum">
              <a:rPr lang="en-GB" smtClean="0"/>
              <a:t>40</a:t>
            </a:fld>
            <a:endParaRPr lang="en-GB"/>
          </a:p>
        </p:txBody>
      </p:sp>
    </p:spTree>
    <p:extLst>
      <p:ext uri="{BB962C8B-B14F-4D97-AF65-F5344CB8AC3E}">
        <p14:creationId xmlns:p14="http://schemas.microsoft.com/office/powerpoint/2010/main" val="4147786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DE98-2AFC-CD32-6B53-3CA2A759D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147FC-E123-3FB2-9F03-615FA849DE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CC7156-F953-854E-C09C-243706122CFF}"/>
              </a:ext>
            </a:extLst>
          </p:cNvPr>
          <p:cNvSpPr>
            <a:spLocks noGrp="1"/>
          </p:cNvSpPr>
          <p:nvPr>
            <p:ph type="body" idx="1"/>
          </p:nvPr>
        </p:nvSpPr>
        <p:spPr/>
        <p:txBody>
          <a:bodyPr/>
          <a:lstStyle/>
          <a:p>
            <a:r>
              <a:rPr lang="en-US">
                <a:ea typeface="Calibri"/>
                <a:cs typeface="Calibri"/>
              </a:rPr>
              <a:t>3 LEVELS OF DUTY HOLDER </a:t>
            </a:r>
          </a:p>
          <a:p>
            <a:endParaRPr lang="en-US">
              <a:ea typeface="Calibri"/>
              <a:cs typeface="Calibri"/>
            </a:endParaRPr>
          </a:p>
          <a:p>
            <a:r>
              <a:rPr lang="en-US">
                <a:ea typeface="Calibri"/>
                <a:cs typeface="Calibri"/>
              </a:rPr>
              <a:t>SENIOR WHO ARE CHIEFS OF STAFF (CAS, CGS, CNS)</a:t>
            </a:r>
          </a:p>
          <a:p>
            <a:endParaRPr lang="en-US">
              <a:ea typeface="Calibri"/>
              <a:cs typeface="Calibri"/>
            </a:endParaRPr>
          </a:p>
          <a:p>
            <a:r>
              <a:rPr lang="en-US">
                <a:ea typeface="Calibri"/>
                <a:cs typeface="Calibri"/>
              </a:rPr>
              <a:t>OPERATING DHs WHO ARE AOCs 1 GP and 22 GP, CDR JHC, DFORCE GEN or AM(MF)</a:t>
            </a:r>
          </a:p>
          <a:p>
            <a:endParaRPr lang="en-US">
              <a:ea typeface="Calibri"/>
              <a:cs typeface="Calibri"/>
            </a:endParaRPr>
          </a:p>
          <a:p>
            <a:r>
              <a:rPr lang="en-US">
                <a:ea typeface="Calibri"/>
                <a:cs typeface="Calibri"/>
              </a:rPr>
              <a:t>DELIVERY DH – STATION or UNIT COMMANDERS</a:t>
            </a:r>
          </a:p>
          <a:p>
            <a:endParaRPr lang="en-GB"/>
          </a:p>
        </p:txBody>
      </p:sp>
      <p:sp>
        <p:nvSpPr>
          <p:cNvPr id="4" name="Header Placeholder 3">
            <a:extLst>
              <a:ext uri="{FF2B5EF4-FFF2-40B4-BE49-F238E27FC236}">
                <a16:creationId xmlns:a16="http://schemas.microsoft.com/office/drawing/2014/main" id="{CFA573CF-3179-3D41-90D7-8A1C983260C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E3F8554F-4CAF-52D9-3BAB-33096CB9BA30}"/>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D07D004-6EC8-2908-355C-35DC1FB021DB}"/>
              </a:ext>
            </a:extLst>
          </p:cNvPr>
          <p:cNvSpPr>
            <a:spLocks noGrp="1"/>
          </p:cNvSpPr>
          <p:nvPr>
            <p:ph type="sldNum" sz="quarter" idx="5"/>
          </p:nvPr>
        </p:nvSpPr>
        <p:spPr/>
        <p:txBody>
          <a:bodyPr/>
          <a:lstStyle/>
          <a:p>
            <a:fld id="{728BA003-731D-4947-BC36-753182F65EC2}" type="slidenum">
              <a:rPr lang="en-GB" smtClean="0"/>
              <a:t>41</a:t>
            </a:fld>
            <a:endParaRPr lang="en-GB"/>
          </a:p>
        </p:txBody>
      </p:sp>
    </p:spTree>
    <p:extLst>
      <p:ext uri="{BB962C8B-B14F-4D97-AF65-F5344CB8AC3E}">
        <p14:creationId xmlns:p14="http://schemas.microsoft.com/office/powerpoint/2010/main" val="3115579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7D478-5320-42BC-2E45-6AD3BF870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8C11DC-E9E8-425E-A56C-390C7B86F6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39DC0-211B-F93E-28B1-A017006C50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SO HOW DOES THE INTERFACE WORK</a:t>
            </a:r>
          </a:p>
          <a:p>
            <a:endParaRPr lang="en-GB"/>
          </a:p>
        </p:txBody>
      </p:sp>
      <p:sp>
        <p:nvSpPr>
          <p:cNvPr id="4" name="Header Placeholder 3">
            <a:extLst>
              <a:ext uri="{FF2B5EF4-FFF2-40B4-BE49-F238E27FC236}">
                <a16:creationId xmlns:a16="http://schemas.microsoft.com/office/drawing/2014/main" id="{7FF75C6C-D2DD-F299-62FC-905E2560175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8C35CFE-2A4B-1BEB-8FC8-C9C117D15DC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15617314-7F81-BF82-62DB-A024B59288EF}"/>
              </a:ext>
            </a:extLst>
          </p:cNvPr>
          <p:cNvSpPr>
            <a:spLocks noGrp="1"/>
          </p:cNvSpPr>
          <p:nvPr>
            <p:ph type="sldNum" sz="quarter" idx="5"/>
          </p:nvPr>
        </p:nvSpPr>
        <p:spPr/>
        <p:txBody>
          <a:bodyPr/>
          <a:lstStyle/>
          <a:p>
            <a:fld id="{728BA003-731D-4947-BC36-753182F65EC2}" type="slidenum">
              <a:rPr lang="en-GB" smtClean="0"/>
              <a:t>42</a:t>
            </a:fld>
            <a:endParaRPr lang="en-GB"/>
          </a:p>
        </p:txBody>
      </p:sp>
    </p:spTree>
    <p:extLst>
      <p:ext uri="{BB962C8B-B14F-4D97-AF65-F5344CB8AC3E}">
        <p14:creationId xmlns:p14="http://schemas.microsoft.com/office/powerpoint/2010/main" val="213500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EEE1C-A250-9FC9-0EE8-9DE73C221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C5D423-3585-231A-169A-E730DEFA0E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78CE04-72B6-48E3-4B63-EC4E45BC3580}"/>
              </a:ext>
            </a:extLst>
          </p:cNvPr>
          <p:cNvSpPr>
            <a:spLocks noGrp="1"/>
          </p:cNvSpPr>
          <p:nvPr>
            <p:ph type="body" idx="1"/>
          </p:nvPr>
        </p:nvSpPr>
        <p:spPr/>
        <p:txBody>
          <a:bodyPr/>
          <a:lstStyle/>
          <a:p>
            <a:r>
              <a:rPr lang="en-US">
                <a:ea typeface="Calibri"/>
                <a:cs typeface="Calibri"/>
              </a:rPr>
              <a:t>SO WE HAVE OUR DUTY HOLDER CHAIN WITH RA 1022 STATING THAT EACH ADH SHALL BE SUPPORTED BY A SQEP CROWN SERVANT SENIOR OPERATOR</a:t>
            </a:r>
          </a:p>
          <a:p>
            <a:endParaRPr lang="en-US">
              <a:ea typeface="Calibri"/>
              <a:cs typeface="Calibri"/>
            </a:endParaRPr>
          </a:p>
          <a:p>
            <a:r>
              <a:rPr lang="en-US">
                <a:ea typeface="Calibri"/>
                <a:cs typeface="Calibri"/>
              </a:rPr>
              <a:t>The SO will be issued with an Letter of Authority (</a:t>
            </a:r>
            <a:r>
              <a:rPr lang="en-US" err="1">
                <a:ea typeface="Calibri"/>
                <a:cs typeface="Calibri"/>
              </a:rPr>
              <a:t>LoA</a:t>
            </a:r>
            <a:r>
              <a:rPr lang="en-US">
                <a:ea typeface="Calibri"/>
                <a:cs typeface="Calibri"/>
              </a:rPr>
              <a:t>) detailing their responsibilities with the SO there to provide the SDH with advice on the operating Risk To Life and Air Safety Assurance.  </a:t>
            </a:r>
          </a:p>
          <a:p>
            <a:endParaRPr lang="en-US">
              <a:ea typeface="Calibri"/>
              <a:cs typeface="Calibri"/>
            </a:endParaRPr>
          </a:p>
          <a:p>
            <a:r>
              <a:rPr lang="en-US">
                <a:ea typeface="Calibri"/>
                <a:cs typeface="Calibri"/>
              </a:rPr>
              <a:t>Each ODH should select a suitably experience Aircraft as SO to provide them with specialist independent operator support in delivering air safety responsibilities</a:t>
            </a:r>
          </a:p>
          <a:p>
            <a:endParaRPr lang="en-US">
              <a:ea typeface="Calibri"/>
              <a:cs typeface="Calibri"/>
            </a:endParaRPr>
          </a:p>
          <a:p>
            <a:r>
              <a:rPr lang="en-US">
                <a:ea typeface="Calibri"/>
                <a:cs typeface="Calibri"/>
              </a:rPr>
              <a:t>Each DDH will appoint a SQEP SO to provide them with independent specialist operator support in delivering Air Safety Responsibilities.</a:t>
            </a:r>
          </a:p>
          <a:p>
            <a:endParaRPr lang="en-US">
              <a:ea typeface="Calibri"/>
              <a:cs typeface="Calibri"/>
            </a:endParaRPr>
          </a:p>
          <a:p>
            <a:r>
              <a:rPr lang="en-US">
                <a:ea typeface="Calibri"/>
                <a:cs typeface="Calibri"/>
              </a:rPr>
              <a:t>ADDITIONALLY RA 1023 STATES THAT THE ADH SHALL BE SUPORTED BY A SQEP CROWN SERVANT CHIEF ENGINEER aka the TAA</a:t>
            </a:r>
          </a:p>
          <a:p>
            <a:endParaRPr lang="en-US">
              <a:ea typeface="Calibri"/>
              <a:cs typeface="Calibri"/>
            </a:endParaRPr>
          </a:p>
          <a:p>
            <a:r>
              <a:rPr lang="en-US"/>
              <a:t>The CE will need to provide assurance that the Air Systems, Airborne Equipment, Airfield Support Equipment, Aircrew Equipment Assemblies and Survival Equipment across the appropriate Service are being maintained in accordance with (</a:t>
            </a:r>
            <a:r>
              <a:rPr lang="en-US" err="1"/>
              <a:t>iaw</a:t>
            </a:r>
            <a:r>
              <a:rPr lang="en-US"/>
              <a:t>) extant Regulations, procedures, orders, the Air System Document Set (ADS), Approved Data and higher level instructions</a:t>
            </a:r>
            <a:endParaRPr lang="en-US">
              <a:ea typeface="Calibri"/>
              <a:cs typeface="Calibri"/>
            </a:endParaRPr>
          </a:p>
          <a:p>
            <a:endParaRPr lang="en-US">
              <a:ea typeface="Calibri"/>
              <a:cs typeface="Calibri"/>
            </a:endParaRPr>
          </a:p>
          <a:p>
            <a:r>
              <a:rPr lang="en-US"/>
              <a:t>DH CAEs should provide their DH with the Technical advice on </a:t>
            </a:r>
            <a:r>
              <a:rPr lang="en-US" err="1"/>
              <a:t>RtL</a:t>
            </a:r>
            <a:r>
              <a:rPr lang="en-US"/>
              <a:t> and advice on technical issues associated with the Acquisition of new Air Systems or air capabilities. </a:t>
            </a:r>
            <a:endParaRPr lang="en-US">
              <a:ea typeface="Calibri"/>
              <a:cs typeface="Calibri"/>
            </a:endParaRPr>
          </a:p>
          <a:p>
            <a:endParaRPr lang="en-GB">
              <a:ea typeface="Calibri" panose="020F0502020204030204"/>
              <a:cs typeface="Calibri" panose="020F0502020204030204"/>
            </a:endParaRPr>
          </a:p>
        </p:txBody>
      </p:sp>
      <p:sp>
        <p:nvSpPr>
          <p:cNvPr id="4" name="Header Placeholder 3">
            <a:extLst>
              <a:ext uri="{FF2B5EF4-FFF2-40B4-BE49-F238E27FC236}">
                <a16:creationId xmlns:a16="http://schemas.microsoft.com/office/drawing/2014/main" id="{AA37E934-EFB6-B85C-90C4-72CDD0365DB5}"/>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58D44F7-7D38-0D50-1AF7-F0A42524E3A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48DF8436-7B5E-115B-A399-CF102C1800D6}"/>
              </a:ext>
            </a:extLst>
          </p:cNvPr>
          <p:cNvSpPr>
            <a:spLocks noGrp="1"/>
          </p:cNvSpPr>
          <p:nvPr>
            <p:ph type="sldNum" sz="quarter" idx="5"/>
          </p:nvPr>
        </p:nvSpPr>
        <p:spPr/>
        <p:txBody>
          <a:bodyPr/>
          <a:lstStyle/>
          <a:p>
            <a:fld id="{728BA003-731D-4947-BC36-753182F65EC2}" type="slidenum">
              <a:rPr lang="en-GB" smtClean="0"/>
              <a:t>43</a:t>
            </a:fld>
            <a:endParaRPr lang="en-GB"/>
          </a:p>
        </p:txBody>
      </p:sp>
    </p:spTree>
    <p:extLst>
      <p:ext uri="{BB962C8B-B14F-4D97-AF65-F5344CB8AC3E}">
        <p14:creationId xmlns:p14="http://schemas.microsoft.com/office/powerpoint/2010/main" val="3837888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475E5-FFEF-EA6F-B3A5-D050D3CAF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B658E-71FE-8F23-BC2D-395F768B97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66B3E8-D0FD-DF3B-7961-7402660EF7A2}"/>
              </a:ext>
            </a:extLst>
          </p:cNvPr>
          <p:cNvSpPr>
            <a:spLocks noGrp="1"/>
          </p:cNvSpPr>
          <p:nvPr>
            <p:ph type="body" idx="1"/>
          </p:nvPr>
        </p:nvSpPr>
        <p:spPr/>
        <p:txBody>
          <a:bodyPr/>
          <a:lstStyle/>
          <a:p>
            <a:r>
              <a:rPr lang="en-GB"/>
              <a:t>Many organizations within and external to Defence Aviation (DA) and the Defence Air Environment (DAE) deliver and supply aviation-related services and / or resource to Aviation Duty Holders (ADH) and / or Accountable Managers (Military Flying) (AM(MF)) in order that ADHs / AM(MF)s can deliver operating output. Such ADH Facing Organizations and AM(MF)-Facing Organizations (AA-Facing Organizations) are responsible for delivering safe aviation services and actively supporting ADHs and / or AM(MF)s in their delivery of safe aviation and the management of Air Safety. </a:t>
            </a:r>
            <a:endParaRPr lang="en-US"/>
          </a:p>
          <a:p>
            <a:endParaRPr lang="en-GB"/>
          </a:p>
          <a:p>
            <a:r>
              <a:rPr lang="en-GB"/>
              <a:t>Therefore, appropriate Assurance is required such that ADHs / AM(MF)s have a complete understanding of the Risks that such organizations may bring to their operation</a:t>
            </a:r>
            <a:endParaRPr lang="en-US">
              <a:ea typeface="Calibri"/>
              <a:cs typeface="Calibri"/>
            </a:endParaRPr>
          </a:p>
        </p:txBody>
      </p:sp>
      <p:sp>
        <p:nvSpPr>
          <p:cNvPr id="4" name="Header Placeholder 3">
            <a:extLst>
              <a:ext uri="{FF2B5EF4-FFF2-40B4-BE49-F238E27FC236}">
                <a16:creationId xmlns:a16="http://schemas.microsoft.com/office/drawing/2014/main" id="{49AFABA5-6C7C-731B-FD41-84B778A898D1}"/>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A5044579-EC0C-7115-6A62-0E2834353F1D}"/>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C60AD62-550B-FAE1-9DB8-05B0956AAFD8}"/>
              </a:ext>
            </a:extLst>
          </p:cNvPr>
          <p:cNvSpPr>
            <a:spLocks noGrp="1"/>
          </p:cNvSpPr>
          <p:nvPr>
            <p:ph type="sldNum" sz="quarter" idx="5"/>
          </p:nvPr>
        </p:nvSpPr>
        <p:spPr/>
        <p:txBody>
          <a:bodyPr/>
          <a:lstStyle/>
          <a:p>
            <a:fld id="{728BA003-731D-4947-BC36-753182F65EC2}" type="slidenum">
              <a:rPr lang="en-GB" smtClean="0"/>
              <a:t>44</a:t>
            </a:fld>
            <a:endParaRPr lang="en-GB"/>
          </a:p>
        </p:txBody>
      </p:sp>
    </p:spTree>
    <p:extLst>
      <p:ext uri="{BB962C8B-B14F-4D97-AF65-F5344CB8AC3E}">
        <p14:creationId xmlns:p14="http://schemas.microsoft.com/office/powerpoint/2010/main" val="9213870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49C7C-4128-E69A-FD26-6B2B1596B9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14AF22-EAA2-2A30-0CC0-4B8EB0E47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CB29EA-29ED-AA5D-A9F1-10B14FC8E2A7}"/>
              </a:ext>
            </a:extLst>
          </p:cNvPr>
          <p:cNvSpPr>
            <a:spLocks noGrp="1"/>
          </p:cNvSpPr>
          <p:nvPr>
            <p:ph type="body" idx="1"/>
          </p:nvPr>
        </p:nvSpPr>
        <p:spPr/>
        <p:txBody>
          <a:bodyPr/>
          <a:lstStyle/>
          <a:p>
            <a:r>
              <a:rPr lang="en-GB">
                <a:ea typeface="Calibri"/>
                <a:cs typeface="Calibri"/>
              </a:rPr>
              <a:t>So this is what the dh chain need to manage and ensure</a:t>
            </a:r>
            <a:endParaRPr lang="en-GB"/>
          </a:p>
        </p:txBody>
      </p:sp>
      <p:sp>
        <p:nvSpPr>
          <p:cNvPr id="4" name="Header Placeholder 3">
            <a:extLst>
              <a:ext uri="{FF2B5EF4-FFF2-40B4-BE49-F238E27FC236}">
                <a16:creationId xmlns:a16="http://schemas.microsoft.com/office/drawing/2014/main" id="{07531EF0-7225-EC88-2C87-5D4B26FBD8A1}"/>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94088670-F043-4864-A288-69AF39A6E8CF}"/>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0C8F738-6A0E-6B74-7BB3-A479C1E7BAE2}"/>
              </a:ext>
            </a:extLst>
          </p:cNvPr>
          <p:cNvSpPr>
            <a:spLocks noGrp="1"/>
          </p:cNvSpPr>
          <p:nvPr>
            <p:ph type="sldNum" sz="quarter" idx="5"/>
          </p:nvPr>
        </p:nvSpPr>
        <p:spPr/>
        <p:txBody>
          <a:bodyPr/>
          <a:lstStyle/>
          <a:p>
            <a:fld id="{728BA003-731D-4947-BC36-753182F65EC2}" type="slidenum">
              <a:rPr lang="en-GB" smtClean="0"/>
              <a:t>45</a:t>
            </a:fld>
            <a:endParaRPr lang="en-GB"/>
          </a:p>
        </p:txBody>
      </p:sp>
    </p:spTree>
    <p:extLst>
      <p:ext uri="{BB962C8B-B14F-4D97-AF65-F5344CB8AC3E}">
        <p14:creationId xmlns:p14="http://schemas.microsoft.com/office/powerpoint/2010/main" val="19461954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38F62-8FEF-10F0-D70F-77246E21D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4A408-5A54-07CA-FBC1-BAECCB02FC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25D2A2-AD44-4D30-9357-AF0F178B0FCF}"/>
              </a:ext>
            </a:extLst>
          </p:cNvPr>
          <p:cNvSpPr>
            <a:spLocks noGrp="1"/>
          </p:cNvSpPr>
          <p:nvPr>
            <p:ph type="body" idx="1"/>
          </p:nvPr>
        </p:nvSpPr>
        <p:spPr/>
        <p:txBody>
          <a:bodyPr/>
          <a:lstStyle/>
          <a:p>
            <a:r>
              <a:rPr lang="en-GB">
                <a:ea typeface="Calibri"/>
                <a:cs typeface="Calibri"/>
              </a:rPr>
              <a:t>On the </a:t>
            </a:r>
            <a:r>
              <a:rPr lang="en-GB" err="1">
                <a:ea typeface="Calibri"/>
                <a:cs typeface="Calibri"/>
              </a:rPr>
              <a:t>taa</a:t>
            </a:r>
            <a:r>
              <a:rPr lang="en-GB">
                <a:ea typeface="Calibri"/>
                <a:cs typeface="Calibri"/>
              </a:rPr>
              <a:t> side</a:t>
            </a:r>
            <a:endParaRPr lang="en-GB"/>
          </a:p>
        </p:txBody>
      </p:sp>
      <p:sp>
        <p:nvSpPr>
          <p:cNvPr id="4" name="Header Placeholder 3">
            <a:extLst>
              <a:ext uri="{FF2B5EF4-FFF2-40B4-BE49-F238E27FC236}">
                <a16:creationId xmlns:a16="http://schemas.microsoft.com/office/drawing/2014/main" id="{06C30941-93B0-D919-65C3-605CEB0992AD}"/>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EF3DDE50-0544-F21B-3054-DF93B5F0F84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61AAE7B0-ACB3-925C-ECD2-881254757BCE}"/>
              </a:ext>
            </a:extLst>
          </p:cNvPr>
          <p:cNvSpPr>
            <a:spLocks noGrp="1"/>
          </p:cNvSpPr>
          <p:nvPr>
            <p:ph type="sldNum" sz="quarter" idx="5"/>
          </p:nvPr>
        </p:nvSpPr>
        <p:spPr/>
        <p:txBody>
          <a:bodyPr/>
          <a:lstStyle/>
          <a:p>
            <a:fld id="{728BA003-731D-4947-BC36-753182F65EC2}" type="slidenum">
              <a:rPr lang="en-GB" smtClean="0"/>
              <a:t>46</a:t>
            </a:fld>
            <a:endParaRPr lang="en-GB"/>
          </a:p>
        </p:txBody>
      </p:sp>
    </p:spTree>
    <p:extLst>
      <p:ext uri="{BB962C8B-B14F-4D97-AF65-F5344CB8AC3E}">
        <p14:creationId xmlns:p14="http://schemas.microsoft.com/office/powerpoint/2010/main" val="42008874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F7955-D3BC-19F7-3D49-D12017737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AA671-C3D4-7001-2990-C0461947D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DE589D-65D2-84BE-9351-76F646DBBEC6}"/>
              </a:ext>
            </a:extLst>
          </p:cNvPr>
          <p:cNvSpPr>
            <a:spLocks noGrp="1"/>
          </p:cNvSpPr>
          <p:nvPr>
            <p:ph type="body" idx="1"/>
          </p:nvPr>
        </p:nvSpPr>
        <p:spPr/>
        <p:txBody>
          <a:bodyPr/>
          <a:lstStyle/>
          <a:p>
            <a:r>
              <a:rPr lang="en-US">
                <a:ea typeface="Calibri"/>
                <a:cs typeface="Calibri"/>
              </a:rPr>
              <a:t>To note that instructions issued by the TAA to the duty holder do not need to be actioned / heeded.  This makes the TAA advisors in reality as the </a:t>
            </a:r>
            <a:r>
              <a:rPr lang="en-US" err="1">
                <a:ea typeface="Calibri"/>
                <a:cs typeface="Calibri"/>
              </a:rPr>
              <a:t>the</a:t>
            </a:r>
            <a:r>
              <a:rPr lang="en-US">
                <a:ea typeface="Calibri"/>
                <a:cs typeface="Calibri"/>
              </a:rPr>
              <a:t> DH ultimately hold the risk, not the TAA.</a:t>
            </a:r>
          </a:p>
          <a:p>
            <a:endParaRPr lang="en-US">
              <a:ea typeface="Calibri"/>
              <a:cs typeface="Calibri"/>
            </a:endParaRPr>
          </a:p>
          <a:p>
            <a:r>
              <a:rPr lang="en-US">
                <a:ea typeface="Calibri"/>
                <a:cs typeface="Calibri"/>
              </a:rPr>
              <a:t>The RAs provide support statement all around the DH having the final say with the TAA role stated as actively supporting the DH</a:t>
            </a:r>
          </a:p>
          <a:p>
            <a:endParaRPr lang="en-US">
              <a:ea typeface="Calibri"/>
              <a:cs typeface="Calibri"/>
            </a:endParaRPr>
          </a:p>
          <a:p>
            <a:r>
              <a:rPr lang="en-US">
                <a:ea typeface="Calibri"/>
                <a:cs typeface="Calibri"/>
              </a:rPr>
              <a:t>The role of the TAA is therefore to basically understand issues and then inform the FH for further discussions to be made.</a:t>
            </a:r>
          </a:p>
          <a:p>
            <a:endParaRPr lang="en-GB"/>
          </a:p>
        </p:txBody>
      </p:sp>
      <p:sp>
        <p:nvSpPr>
          <p:cNvPr id="4" name="Header Placeholder 3">
            <a:extLst>
              <a:ext uri="{FF2B5EF4-FFF2-40B4-BE49-F238E27FC236}">
                <a16:creationId xmlns:a16="http://schemas.microsoft.com/office/drawing/2014/main" id="{6616F479-2AA2-0590-1597-69AD5B180FCC}"/>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028277EA-8C73-60D4-8B71-05991C7FE66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3612EDE7-7043-9443-6FAC-EADAB3E41D84}"/>
              </a:ext>
            </a:extLst>
          </p:cNvPr>
          <p:cNvSpPr>
            <a:spLocks noGrp="1"/>
          </p:cNvSpPr>
          <p:nvPr>
            <p:ph type="sldNum" sz="quarter" idx="5"/>
          </p:nvPr>
        </p:nvSpPr>
        <p:spPr/>
        <p:txBody>
          <a:bodyPr/>
          <a:lstStyle/>
          <a:p>
            <a:fld id="{728BA003-731D-4947-BC36-753182F65EC2}" type="slidenum">
              <a:rPr lang="en-GB" smtClean="0"/>
              <a:t>47</a:t>
            </a:fld>
            <a:endParaRPr lang="en-GB"/>
          </a:p>
        </p:txBody>
      </p:sp>
    </p:spTree>
    <p:extLst>
      <p:ext uri="{BB962C8B-B14F-4D97-AF65-F5344CB8AC3E}">
        <p14:creationId xmlns:p14="http://schemas.microsoft.com/office/powerpoint/2010/main" val="27685985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22708-5D50-0976-83C3-040175D0E8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0F031-2F14-9031-2991-747107901F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25846-9161-566C-C779-7A9F1BA182CC}"/>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F74CF146-FC14-5E9C-5911-ABCD03D04CC1}"/>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66FD9862-2BA8-45AB-E14B-0FC909FF43C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57E87D3-6C1A-7B44-72B1-F35B86CB3236}"/>
              </a:ext>
            </a:extLst>
          </p:cNvPr>
          <p:cNvSpPr>
            <a:spLocks noGrp="1"/>
          </p:cNvSpPr>
          <p:nvPr>
            <p:ph type="sldNum" sz="quarter" idx="5"/>
          </p:nvPr>
        </p:nvSpPr>
        <p:spPr/>
        <p:txBody>
          <a:bodyPr/>
          <a:lstStyle/>
          <a:p>
            <a:fld id="{728BA003-731D-4947-BC36-753182F65EC2}" type="slidenum">
              <a:rPr lang="en-GB" smtClean="0"/>
              <a:t>48</a:t>
            </a:fld>
            <a:endParaRPr lang="en-GB"/>
          </a:p>
        </p:txBody>
      </p:sp>
    </p:spTree>
    <p:extLst>
      <p:ext uri="{BB962C8B-B14F-4D97-AF65-F5344CB8AC3E}">
        <p14:creationId xmlns:p14="http://schemas.microsoft.com/office/powerpoint/2010/main" val="248209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600EF-2645-5BF7-7AB7-1EA1560EC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22EAE-7925-C75C-C4D4-A5CFEEFAD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538088-1335-E98C-B3AB-9184B37E52A6}"/>
              </a:ext>
            </a:extLst>
          </p:cNvPr>
          <p:cNvSpPr>
            <a:spLocks noGrp="1"/>
          </p:cNvSpPr>
          <p:nvPr>
            <p:ph type="body" idx="1"/>
          </p:nvPr>
        </p:nvSpPr>
        <p:spPr/>
        <p:txBody>
          <a:bodyPr/>
          <a:lstStyle/>
          <a:p>
            <a:r>
              <a:rPr lang="en-GB" dirty="0">
                <a:ea typeface="Calibri"/>
                <a:cs typeface="Calibri"/>
              </a:rPr>
              <a:t>So here are the things that pertain to the TAA as defined in RA1003 and RA1015</a:t>
            </a:r>
          </a:p>
          <a:p>
            <a:endParaRPr lang="en-GB">
              <a:ea typeface="Calibri"/>
              <a:cs typeface="Calibri"/>
            </a:endParaRPr>
          </a:p>
          <a:p>
            <a:r>
              <a:rPr lang="en-GB" dirty="0">
                <a:ea typeface="Calibri"/>
                <a:cs typeface="Calibri"/>
              </a:rPr>
              <a:t>So anyone know what the RA1003 is focussed on?   - Delegation of Airworthiness Authority and the Notification of Air Safety Responsibility</a:t>
            </a:r>
          </a:p>
          <a:p>
            <a:endParaRPr lang="en-GB">
              <a:ea typeface="Calibri"/>
              <a:cs typeface="Calibri"/>
            </a:endParaRPr>
          </a:p>
          <a:p>
            <a:r>
              <a:rPr lang="en-GB" dirty="0">
                <a:ea typeface="Calibri"/>
                <a:cs typeface="Calibri"/>
              </a:rPr>
              <a:t>Does anyone know where the responsibility for Air Safety and Airworthiness of an Air System resides overall?  Who owns that responsibility?  - </a:t>
            </a:r>
          </a:p>
          <a:p>
            <a:endParaRPr lang="en-GB">
              <a:ea typeface="Calibri"/>
              <a:cs typeface="Calibri"/>
            </a:endParaRPr>
          </a:p>
          <a:p>
            <a:r>
              <a:rPr lang="en-GB" b="1" dirty="0">
                <a:ea typeface="Calibri"/>
                <a:cs typeface="Calibri"/>
              </a:rPr>
              <a:t>CLICK!!!</a:t>
            </a:r>
          </a:p>
          <a:p>
            <a:endParaRPr lang="en-GB">
              <a:ea typeface="Calibri"/>
              <a:cs typeface="Calibri"/>
            </a:endParaRPr>
          </a:p>
          <a:p>
            <a:r>
              <a:rPr lang="en-GB" dirty="0">
                <a:ea typeface="Calibri"/>
                <a:cs typeface="Calibri"/>
              </a:rPr>
              <a:t>The Secretary of Defence….does anyone know who that currently is? </a:t>
            </a:r>
            <a:r>
              <a:rPr lang="en-GB" b="1" dirty="0">
                <a:ea typeface="Calibri"/>
                <a:cs typeface="Calibri"/>
              </a:rPr>
              <a:t>John Healey</a:t>
            </a:r>
          </a:p>
          <a:p>
            <a:endParaRPr lang="en-GB">
              <a:ea typeface="Calibri"/>
              <a:cs typeface="Calibri"/>
            </a:endParaRPr>
          </a:p>
          <a:p>
            <a:r>
              <a:rPr lang="en-GB" b="1" dirty="0">
                <a:ea typeface="Calibri"/>
                <a:cs typeface="Calibri"/>
              </a:rPr>
              <a:t>CLICK!!</a:t>
            </a:r>
          </a:p>
          <a:p>
            <a:endParaRPr lang="en-GB">
              <a:ea typeface="Calibri"/>
              <a:cs typeface="Calibri"/>
            </a:endParaRPr>
          </a:p>
          <a:p>
            <a:r>
              <a:rPr lang="en-GB" dirty="0">
                <a:ea typeface="Calibri"/>
                <a:cs typeface="Calibri"/>
              </a:rPr>
              <a:t>Here is is…..So John is overall responsible but he then delegates this authority to down through this chain to the Chief Executive Officer which then crosses over into DE&amp;S for onward delegation management activities which eventually arrives at the appointment of people into the roles of a Type Airworthiness Authority for each Air platform currently in service with the MOD.  </a:t>
            </a:r>
          </a:p>
          <a:p>
            <a:endParaRPr lang="en-GB">
              <a:ea typeface="Calibri"/>
              <a:cs typeface="Calibri"/>
            </a:endParaRPr>
          </a:p>
          <a:p>
            <a:r>
              <a:rPr lang="en-GB" dirty="0">
                <a:ea typeface="Calibri"/>
                <a:cs typeface="Calibri"/>
              </a:rPr>
              <a:t>More on this delegation chain later on</a:t>
            </a:r>
          </a:p>
          <a:p>
            <a:endParaRPr lang="en-GB">
              <a:ea typeface="Calibri"/>
              <a:cs typeface="Calibri"/>
            </a:endParaRPr>
          </a:p>
          <a:p>
            <a:r>
              <a:rPr lang="en-GB" dirty="0">
                <a:ea typeface="Calibri"/>
                <a:cs typeface="Calibri"/>
              </a:rPr>
              <a:t>So what about RA1015?  Anyone know what this covers?   </a:t>
            </a:r>
            <a:r>
              <a:rPr lang="en-GB" b="1" dirty="0">
                <a:ea typeface="Calibri"/>
                <a:cs typeface="Calibri"/>
              </a:rPr>
              <a:t>Type Airworthiness Management – Roles and Responsibilities.</a:t>
            </a:r>
          </a:p>
          <a:p>
            <a:endParaRPr lang="en-GB">
              <a:ea typeface="Calibri"/>
              <a:cs typeface="Calibri"/>
            </a:endParaRPr>
          </a:p>
          <a:p>
            <a:r>
              <a:rPr lang="en-GB" dirty="0">
                <a:ea typeface="Calibri"/>
                <a:cs typeface="Calibri"/>
              </a:rPr>
              <a:t>It effectively sets out the roles and responsibilities for personnel appointed to Principal Type Airworthiness Positions – the Management Positions</a:t>
            </a:r>
          </a:p>
          <a:p>
            <a:endParaRPr lang="en-GB">
              <a:ea typeface="Calibri"/>
              <a:cs typeface="Calibri"/>
            </a:endParaRPr>
          </a:p>
          <a:p>
            <a:r>
              <a:rPr lang="en-GB" dirty="0">
                <a:ea typeface="Calibri"/>
                <a:cs typeface="Calibri"/>
              </a:rPr>
              <a:t>So the person needs to first and formally be a Senior Project engineer nominated as the TAA for a particular aircraft type or perhaps a group of air system types.</a:t>
            </a:r>
          </a:p>
          <a:p>
            <a:endParaRPr lang="en-GB">
              <a:ea typeface="Calibri"/>
              <a:cs typeface="Calibri"/>
            </a:endParaRPr>
          </a:p>
          <a:p>
            <a:r>
              <a:rPr lang="en-GB" dirty="0">
                <a:ea typeface="Calibri"/>
                <a:cs typeface="Calibri"/>
              </a:rPr>
              <a:t>So to be nominated what does that person need to have achieved?</a:t>
            </a:r>
          </a:p>
          <a:p>
            <a:endParaRPr lang="en-GB">
              <a:ea typeface="Calibri"/>
              <a:cs typeface="Calibri"/>
            </a:endParaRPr>
          </a:p>
          <a:p>
            <a:r>
              <a:rPr lang="en-GB" dirty="0">
                <a:ea typeface="Calibri"/>
                <a:cs typeface="Calibri"/>
              </a:rPr>
              <a:t>Anybody know without looking at your slides?</a:t>
            </a:r>
          </a:p>
          <a:p>
            <a:endParaRPr lang="en-GB">
              <a:ea typeface="Calibri"/>
              <a:cs typeface="Calibri"/>
            </a:endParaRPr>
          </a:p>
          <a:p>
            <a:r>
              <a:rPr lang="en-GB" dirty="0">
                <a:ea typeface="Calibri"/>
                <a:cs typeface="Calibri"/>
              </a:rPr>
              <a:t>Got an </a:t>
            </a:r>
            <a:r>
              <a:rPr lang="en-GB" dirty="0" err="1">
                <a:ea typeface="Calibri"/>
                <a:cs typeface="Calibri"/>
              </a:rPr>
              <a:t>LoAA</a:t>
            </a:r>
            <a:r>
              <a:rPr lang="en-GB" dirty="0">
                <a:ea typeface="Calibri"/>
                <a:cs typeface="Calibri"/>
              </a:rPr>
              <a:t> from the Director</a:t>
            </a:r>
          </a:p>
          <a:p>
            <a:r>
              <a:rPr lang="en-GB" dirty="0">
                <a:ea typeface="Calibri"/>
                <a:cs typeface="Calibri"/>
              </a:rPr>
              <a:t>Is Chartered</a:t>
            </a:r>
          </a:p>
          <a:p>
            <a:r>
              <a:rPr lang="en-GB" dirty="0">
                <a:ea typeface="Calibri"/>
                <a:cs typeface="Calibri"/>
              </a:rPr>
              <a:t>Be at least an OF5 or equivalent so a Group Captain, or Captain in the RN or a Colonel in the Army</a:t>
            </a:r>
          </a:p>
          <a:p>
            <a:r>
              <a:rPr lang="en-GB" dirty="0">
                <a:ea typeface="Calibri"/>
                <a:cs typeface="Calibri"/>
              </a:rPr>
              <a:t>Be a crown servant</a:t>
            </a:r>
          </a:p>
          <a:p>
            <a:r>
              <a:rPr lang="en-GB" dirty="0">
                <a:ea typeface="Calibri"/>
                <a:cs typeface="Calibri"/>
              </a:rPr>
              <a:t>Have previously held a DT delegated position with airworthiness responsibility</a:t>
            </a:r>
          </a:p>
          <a:p>
            <a:endParaRPr lang="en-GB">
              <a:ea typeface="Calibri"/>
              <a:cs typeface="Calibri"/>
            </a:endParaRPr>
          </a:p>
          <a:p>
            <a:r>
              <a:rPr lang="en-GB" dirty="0">
                <a:ea typeface="Calibri"/>
                <a:cs typeface="Calibri"/>
              </a:rPr>
              <a:t>Do with think there is anything like this in the Civil world?  No there isn’t.  Who manages Type Airworthiness in the Civil World?  The OEMs (yes)</a:t>
            </a:r>
          </a:p>
          <a:p>
            <a:endParaRPr lang="en-GB">
              <a:ea typeface="Calibri"/>
              <a:cs typeface="Calibri"/>
            </a:endParaRPr>
          </a:p>
          <a:p>
            <a:r>
              <a:rPr lang="en-GB" dirty="0">
                <a:ea typeface="Calibri"/>
                <a:cs typeface="Calibri"/>
              </a:rPr>
              <a:t>So lets dig into what the TAA role looks like….</a:t>
            </a:r>
          </a:p>
          <a:p>
            <a:endParaRPr lang="en-GB"/>
          </a:p>
        </p:txBody>
      </p:sp>
      <p:sp>
        <p:nvSpPr>
          <p:cNvPr id="4" name="Header Placeholder 3">
            <a:extLst>
              <a:ext uri="{FF2B5EF4-FFF2-40B4-BE49-F238E27FC236}">
                <a16:creationId xmlns:a16="http://schemas.microsoft.com/office/drawing/2014/main" id="{3F8AC0FD-7AA4-8BA2-E808-F89F02C3044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6ADEB6A-C002-F6A7-D2B2-81468B0FC351}"/>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1964759-A4CE-B7B2-F04E-757CBFC4F554}"/>
              </a:ext>
            </a:extLst>
          </p:cNvPr>
          <p:cNvSpPr>
            <a:spLocks noGrp="1"/>
          </p:cNvSpPr>
          <p:nvPr>
            <p:ph type="sldNum" sz="quarter" idx="5"/>
          </p:nvPr>
        </p:nvSpPr>
        <p:spPr/>
        <p:txBody>
          <a:bodyPr/>
          <a:lstStyle/>
          <a:p>
            <a:fld id="{728BA003-731D-4947-BC36-753182F65EC2}" type="slidenum">
              <a:rPr lang="en-GB" smtClean="0"/>
              <a:t>5</a:t>
            </a:fld>
            <a:endParaRPr lang="en-GB"/>
          </a:p>
        </p:txBody>
      </p:sp>
    </p:spTree>
    <p:extLst>
      <p:ext uri="{BB962C8B-B14F-4D97-AF65-F5344CB8AC3E}">
        <p14:creationId xmlns:p14="http://schemas.microsoft.com/office/powerpoint/2010/main" val="1124946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E9DE9-6188-6604-16FB-1B417945B4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0B05C-54CD-26DF-6B3D-DFC52EEBE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46F99-514F-3BE1-7B2B-98F02437EC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SO HERE IS THE TAA IN THEIR OFFICE – LETS LOOK AT WHAT THEY HAVE TO MANAGE AND WORK</a:t>
            </a:r>
          </a:p>
          <a:p>
            <a:endParaRPr lang="en-GB"/>
          </a:p>
        </p:txBody>
      </p:sp>
      <p:sp>
        <p:nvSpPr>
          <p:cNvPr id="4" name="Header Placeholder 3">
            <a:extLst>
              <a:ext uri="{FF2B5EF4-FFF2-40B4-BE49-F238E27FC236}">
                <a16:creationId xmlns:a16="http://schemas.microsoft.com/office/drawing/2014/main" id="{DDB63491-CE02-7DB0-E1BC-E180FFC6B25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8569DB97-5A33-05F6-585B-B440E9E53119}"/>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96801283-1FE9-5527-15BA-7C7063818217}"/>
              </a:ext>
            </a:extLst>
          </p:cNvPr>
          <p:cNvSpPr>
            <a:spLocks noGrp="1"/>
          </p:cNvSpPr>
          <p:nvPr>
            <p:ph type="sldNum" sz="quarter" idx="5"/>
          </p:nvPr>
        </p:nvSpPr>
        <p:spPr/>
        <p:txBody>
          <a:bodyPr/>
          <a:lstStyle/>
          <a:p>
            <a:fld id="{728BA003-731D-4947-BC36-753182F65EC2}" type="slidenum">
              <a:rPr lang="en-GB" smtClean="0"/>
              <a:t>6</a:t>
            </a:fld>
            <a:endParaRPr lang="en-GB"/>
          </a:p>
        </p:txBody>
      </p:sp>
    </p:spTree>
    <p:extLst>
      <p:ext uri="{BB962C8B-B14F-4D97-AF65-F5344CB8AC3E}">
        <p14:creationId xmlns:p14="http://schemas.microsoft.com/office/powerpoint/2010/main" val="2155150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6FDED-9693-4E32-2F56-46D852A992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3B0CC-1A0D-AB16-8449-ADA860E8D2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4D5E8-2D78-659E-0092-E34654B840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ON THEIR SCREEN IS THE RA1015 WHICH AS LOOKED AT A LITTLE ALREADY IS A PRIMARY ARTICLE THAT PROVIDES THE ROLES AND RESPONSIBILITIES FOR TAA'S.  THE TAA IS THE INDIVIDUAL WHO IS APPOINTED AND HELD PERSONALLY ACCOUNTABLE FOR THE AIR SYSTEM.  THROUGH ITS LIFE AND IN DISPOSAL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r>
              <a:rPr lang="en-GB"/>
              <a:t>HOW DOES IT BREAK DOWN?</a:t>
            </a:r>
          </a:p>
        </p:txBody>
      </p:sp>
      <p:sp>
        <p:nvSpPr>
          <p:cNvPr id="4" name="Header Placeholder 3">
            <a:extLst>
              <a:ext uri="{FF2B5EF4-FFF2-40B4-BE49-F238E27FC236}">
                <a16:creationId xmlns:a16="http://schemas.microsoft.com/office/drawing/2014/main" id="{D31C6A16-21CC-DD2A-A8B8-0CEBA9021EB3}"/>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5A3F4FFB-AF7F-F9BB-78C5-B9D665B47F3E}"/>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294DE9C7-0D56-0C35-3BC9-C84B4B1CFBAF}"/>
              </a:ext>
            </a:extLst>
          </p:cNvPr>
          <p:cNvSpPr>
            <a:spLocks noGrp="1"/>
          </p:cNvSpPr>
          <p:nvPr>
            <p:ph type="sldNum" sz="quarter" idx="5"/>
          </p:nvPr>
        </p:nvSpPr>
        <p:spPr/>
        <p:txBody>
          <a:bodyPr/>
          <a:lstStyle/>
          <a:p>
            <a:fld id="{728BA003-731D-4947-BC36-753182F65EC2}" type="slidenum">
              <a:rPr lang="en-GB" smtClean="0"/>
              <a:t>7</a:t>
            </a:fld>
            <a:endParaRPr lang="en-GB"/>
          </a:p>
        </p:txBody>
      </p:sp>
    </p:spTree>
    <p:extLst>
      <p:ext uri="{BB962C8B-B14F-4D97-AF65-F5344CB8AC3E}">
        <p14:creationId xmlns:p14="http://schemas.microsoft.com/office/powerpoint/2010/main" val="1054342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63467-70C4-96A1-1313-2CD849D26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E1C92-3E50-E016-2578-F87C11834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DCCE3-0D71-388E-BCE4-7DA5605FB9CE}"/>
              </a:ext>
            </a:extLst>
          </p:cNvPr>
          <p:cNvSpPr>
            <a:spLocks noGrp="1"/>
          </p:cNvSpPr>
          <p:nvPr>
            <p:ph type="body" idx="1"/>
          </p:nvPr>
        </p:nvSpPr>
        <p:spPr/>
        <p:txBody>
          <a:bodyPr/>
          <a:lstStyle/>
          <a:p>
            <a:r>
              <a:rPr lang="en-GB">
                <a:ea typeface="Calibri"/>
                <a:cs typeface="Calibri"/>
              </a:rPr>
              <a:t>So the TAA needs to develop and maintain through life, a Type Airworthiness Strategy for a given Air System that supports the Air System Safety Case. RA5010 captures the regulation and AMC with AET Process 0 providing a template for its production or capture, so help is at hand.  More on the strategy later.</a:t>
            </a:r>
          </a:p>
          <a:p>
            <a:endParaRPr lang="en-GB">
              <a:ea typeface="Calibri"/>
              <a:cs typeface="Calibri"/>
            </a:endParaRPr>
          </a:p>
          <a:p>
            <a:r>
              <a:rPr lang="en-GB">
                <a:ea typeface="Calibri"/>
                <a:cs typeface="Calibri"/>
              </a:rPr>
              <a:t>Similarly and linked to the Strategy is the need for the TAA to develop and maintain and improve over time a Safety Management System specific for the platform or platforms which complies with the Airworthiness Strategy.</a:t>
            </a:r>
          </a:p>
          <a:p>
            <a:endParaRPr lang="en-GB">
              <a:ea typeface="Calibri"/>
              <a:cs typeface="Calibri"/>
            </a:endParaRPr>
          </a:p>
          <a:p>
            <a:r>
              <a:rPr lang="en-GB">
                <a:ea typeface="Calibri"/>
                <a:cs typeface="Calibri"/>
              </a:rPr>
              <a:t>Finally on this slide is the need for the TAA to </a:t>
            </a:r>
            <a:r>
              <a:rPr lang="en-GB"/>
              <a:t>initiate and maintain an up-to-date Type Airworthiness Safety Assessment (TASA) and ensure the TASA and Project SMS is subject to independent evaluation and audit .</a:t>
            </a:r>
          </a:p>
        </p:txBody>
      </p:sp>
      <p:sp>
        <p:nvSpPr>
          <p:cNvPr id="4" name="Header Placeholder 3">
            <a:extLst>
              <a:ext uri="{FF2B5EF4-FFF2-40B4-BE49-F238E27FC236}">
                <a16:creationId xmlns:a16="http://schemas.microsoft.com/office/drawing/2014/main" id="{AB2620ED-71C8-7655-C7D9-273EB29BCF84}"/>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ECA89580-C34A-9F43-6563-5219F1DD251F}"/>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929004ED-511B-1C5C-AA2D-EB0D96FD2626}"/>
              </a:ext>
            </a:extLst>
          </p:cNvPr>
          <p:cNvSpPr>
            <a:spLocks noGrp="1"/>
          </p:cNvSpPr>
          <p:nvPr>
            <p:ph type="sldNum" sz="quarter" idx="5"/>
          </p:nvPr>
        </p:nvSpPr>
        <p:spPr/>
        <p:txBody>
          <a:bodyPr/>
          <a:lstStyle/>
          <a:p>
            <a:fld id="{728BA003-731D-4947-BC36-753182F65EC2}" type="slidenum">
              <a:rPr lang="en-GB" smtClean="0"/>
              <a:t>8</a:t>
            </a:fld>
            <a:endParaRPr lang="en-GB"/>
          </a:p>
        </p:txBody>
      </p:sp>
    </p:spTree>
    <p:extLst>
      <p:ext uri="{BB962C8B-B14F-4D97-AF65-F5344CB8AC3E}">
        <p14:creationId xmlns:p14="http://schemas.microsoft.com/office/powerpoint/2010/main" val="157694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B0846-E27B-85AD-FBB0-C0CB171A55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3C2556-55E6-9477-EC72-69A98899B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40125-9800-55B7-36B4-7A8697F1CF79}"/>
              </a:ext>
            </a:extLst>
          </p:cNvPr>
          <p:cNvSpPr>
            <a:spLocks noGrp="1"/>
          </p:cNvSpPr>
          <p:nvPr>
            <p:ph type="body" idx="1"/>
          </p:nvPr>
        </p:nvSpPr>
        <p:spPr/>
        <p:txBody>
          <a:bodyPr/>
          <a:lstStyle/>
          <a:p>
            <a:r>
              <a:rPr lang="en-GB">
                <a:ea typeface="Calibri"/>
                <a:cs typeface="Calibri"/>
              </a:rPr>
              <a:t>The TAA needs to have systems in place that monitors and captures in service issues both from the operator and perhaps the DO or CDO and that will work to take appropriate action that may include the need for investigations, analysis, solutions and perhaps the need for design changes to be realised through modification activities where improvements have been shown to be needed.</a:t>
            </a:r>
            <a:endParaRPr lang="en-GB"/>
          </a:p>
        </p:txBody>
      </p:sp>
      <p:sp>
        <p:nvSpPr>
          <p:cNvPr id="4" name="Header Placeholder 3">
            <a:extLst>
              <a:ext uri="{FF2B5EF4-FFF2-40B4-BE49-F238E27FC236}">
                <a16:creationId xmlns:a16="http://schemas.microsoft.com/office/drawing/2014/main" id="{CBF45282-6996-C8C5-D87C-4237D55386B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BA555B4B-FE4B-2160-84EA-8AFE8EE80C14}"/>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1D92060-B47F-193C-C1F6-CBFF96EF639C}"/>
              </a:ext>
            </a:extLst>
          </p:cNvPr>
          <p:cNvSpPr>
            <a:spLocks noGrp="1"/>
          </p:cNvSpPr>
          <p:nvPr>
            <p:ph type="sldNum" sz="quarter" idx="5"/>
          </p:nvPr>
        </p:nvSpPr>
        <p:spPr/>
        <p:txBody>
          <a:bodyPr/>
          <a:lstStyle/>
          <a:p>
            <a:fld id="{728BA003-731D-4947-BC36-753182F65EC2}" type="slidenum">
              <a:rPr lang="en-GB" smtClean="0"/>
              <a:t>9</a:t>
            </a:fld>
            <a:endParaRPr lang="en-GB"/>
          </a:p>
        </p:txBody>
      </p:sp>
    </p:spTree>
    <p:extLst>
      <p:ext uri="{BB962C8B-B14F-4D97-AF65-F5344CB8AC3E}">
        <p14:creationId xmlns:p14="http://schemas.microsoft.com/office/powerpoint/2010/main" val="3121104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Full Colour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4312" y="366487"/>
            <a:ext cx="1736510" cy="693117"/>
          </a:xfrm>
          <a:prstGeom prst="rect">
            <a:avLst/>
          </a:prstGeom>
        </p:spPr>
      </p:pic>
      <p:sp>
        <p:nvSpPr>
          <p:cNvPr id="2" name="Title 1">
            <a:extLst>
              <a:ext uri="{FF2B5EF4-FFF2-40B4-BE49-F238E27FC236}">
                <a16:creationId xmlns:a16="http://schemas.microsoft.com/office/drawing/2014/main" id="{76AE81DB-2249-9295-EC15-265F45385363}"/>
              </a:ext>
            </a:extLst>
          </p:cNvPr>
          <p:cNvSpPr>
            <a:spLocks noGrp="1"/>
          </p:cNvSpPr>
          <p:nvPr>
            <p:ph type="ctrTitle"/>
          </p:nvPr>
        </p:nvSpPr>
        <p:spPr>
          <a:xfrm>
            <a:off x="435765" y="4215313"/>
            <a:ext cx="10470319" cy="879113"/>
          </a:xfrm>
        </p:spPr>
        <p:txBody>
          <a:bodyPr anchor="t"/>
          <a:lstStyle>
            <a:lvl1pPr algn="l">
              <a:defRPr sz="6000"/>
            </a:lvl1pPr>
          </a:lstStyle>
          <a:p>
            <a:r>
              <a:rPr lang="en-US"/>
              <a:t>Click to edit Master title</a:t>
            </a:r>
            <a:endParaRPr lang="en-GB"/>
          </a:p>
        </p:txBody>
      </p:sp>
      <p:sp>
        <p:nvSpPr>
          <p:cNvPr id="3" name="Subtitle 2">
            <a:extLst>
              <a:ext uri="{FF2B5EF4-FFF2-40B4-BE49-F238E27FC236}">
                <a16:creationId xmlns:a16="http://schemas.microsoft.com/office/drawing/2014/main" id="{08D75AA4-8070-F9DC-DD31-8FE2D5A8CBD3}"/>
              </a:ext>
            </a:extLst>
          </p:cNvPr>
          <p:cNvSpPr>
            <a:spLocks noGrp="1"/>
          </p:cNvSpPr>
          <p:nvPr>
            <p:ph type="subTitle" idx="1"/>
          </p:nvPr>
        </p:nvSpPr>
        <p:spPr>
          <a:xfrm>
            <a:off x="435765" y="5110495"/>
            <a:ext cx="9144000" cy="55396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52906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ystem Integration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System Integration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4DAF5BC2-D2B6-0372-A180-23368DD8E5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descr="A white circles on a black background&#10;&#10;Description automatically generated">
            <a:extLst>
              <a:ext uri="{FF2B5EF4-FFF2-40B4-BE49-F238E27FC236}">
                <a16:creationId xmlns:a16="http://schemas.microsoft.com/office/drawing/2014/main" id="{1C492923-73F6-345F-8B59-A7DB5EA5D2BB}"/>
              </a:ext>
            </a:extLst>
          </p:cNvPr>
          <p:cNvPicPr>
            <a:picLocks noChangeAspect="1"/>
          </p:cNvPicPr>
          <p:nvPr userDrawn="1"/>
        </p:nvPicPr>
        <p:blipFill>
          <a:blip r:embed="rId3"/>
          <a:stretch>
            <a:fillRect/>
          </a:stretch>
        </p:blipFill>
        <p:spPr>
          <a:xfrm>
            <a:off x="11320519" y="141618"/>
            <a:ext cx="806115" cy="612000"/>
          </a:xfrm>
          <a:prstGeom prst="rect">
            <a:avLst/>
          </a:prstGeom>
        </p:spPr>
      </p:pic>
    </p:spTree>
    <p:extLst>
      <p:ext uri="{BB962C8B-B14F-4D97-AF65-F5344CB8AC3E}">
        <p14:creationId xmlns:p14="http://schemas.microsoft.com/office/powerpoint/2010/main" val="516300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ystem Integration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System Integration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7988300C-65AE-9305-4D90-52BA8C8EEB0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766911BE-1460-64F6-04B7-51F8F419C120}"/>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A47DBE84-A449-9E59-2AF8-3F7313D271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descr="A white circles on a black background&#10;&#10;Description automatically generated">
            <a:extLst>
              <a:ext uri="{FF2B5EF4-FFF2-40B4-BE49-F238E27FC236}">
                <a16:creationId xmlns:a16="http://schemas.microsoft.com/office/drawing/2014/main" id="{23F3FDB0-61BA-130A-61F8-1DD5FEC0CFA3}"/>
              </a:ext>
            </a:extLst>
          </p:cNvPr>
          <p:cNvPicPr>
            <a:picLocks noChangeAspect="1"/>
          </p:cNvPicPr>
          <p:nvPr userDrawn="1"/>
        </p:nvPicPr>
        <p:blipFill>
          <a:blip r:embed="rId3"/>
          <a:stretch>
            <a:fillRect/>
          </a:stretch>
        </p:blipFill>
        <p:spPr>
          <a:xfrm>
            <a:off x="11320519" y="141618"/>
            <a:ext cx="806115" cy="612000"/>
          </a:xfrm>
          <a:prstGeom prst="rect">
            <a:avLst/>
          </a:prstGeom>
        </p:spPr>
      </p:pic>
    </p:spTree>
    <p:extLst>
      <p:ext uri="{BB962C8B-B14F-4D97-AF65-F5344CB8AC3E}">
        <p14:creationId xmlns:p14="http://schemas.microsoft.com/office/powerpoint/2010/main" val="2686936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ystem Integration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descr="A white circles on a black background&#10;&#10;Description automatically generated">
            <a:extLst>
              <a:ext uri="{FF2B5EF4-FFF2-40B4-BE49-F238E27FC236}">
                <a16:creationId xmlns:a16="http://schemas.microsoft.com/office/drawing/2014/main" id="{EF1C3DE6-305D-EFB3-3EA5-A43A9D5566D9}"/>
              </a:ext>
            </a:extLst>
          </p:cNvPr>
          <p:cNvPicPr>
            <a:picLocks noChangeAspect="1"/>
          </p:cNvPicPr>
          <p:nvPr userDrawn="1"/>
        </p:nvPicPr>
        <p:blipFill>
          <a:blip r:embed="rId3"/>
          <a:stretch>
            <a:fillRect/>
          </a:stretch>
        </p:blipFill>
        <p:spPr>
          <a:xfrm>
            <a:off x="5408725" y="6194632"/>
            <a:ext cx="806115" cy="612000"/>
          </a:xfrm>
          <a:prstGeom prst="rect">
            <a:avLst/>
          </a:prstGeom>
        </p:spPr>
      </p:pic>
    </p:spTree>
    <p:extLst>
      <p:ext uri="{BB962C8B-B14F-4D97-AF65-F5344CB8AC3E}">
        <p14:creationId xmlns:p14="http://schemas.microsoft.com/office/powerpoint/2010/main" val="1519961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re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Core Delivery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E626AD4A-213C-6574-810F-F981C419D7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A1F9A4F8-2CB0-2B0B-5837-10DC1A3B0430}"/>
              </a:ext>
            </a:extLst>
          </p:cNvPr>
          <p:cNvPicPr>
            <a:picLocks noChangeAspect="1"/>
          </p:cNvPicPr>
          <p:nvPr userDrawn="1"/>
        </p:nvPicPr>
        <p:blipFill rotWithShape="1">
          <a:blip r:embed="rId3"/>
          <a:srcRect t="18290" b="21253"/>
          <a:stretch/>
        </p:blipFill>
        <p:spPr>
          <a:xfrm>
            <a:off x="10903969" y="199818"/>
            <a:ext cx="1174291" cy="538652"/>
          </a:xfrm>
          <a:prstGeom prst="rect">
            <a:avLst/>
          </a:prstGeom>
        </p:spPr>
      </p:pic>
    </p:spTree>
    <p:extLst>
      <p:ext uri="{BB962C8B-B14F-4D97-AF65-F5344CB8AC3E}">
        <p14:creationId xmlns:p14="http://schemas.microsoft.com/office/powerpoint/2010/main" val="466652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re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Core Delivery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133F35FC-AF1F-68EF-2A9C-30752FBDF36F}"/>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67EF4EC7-8600-7FD5-5C6B-197994DA20C4}"/>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583BD6E5-CA36-2D01-8920-2F66E1C708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284E5157-4791-015A-D3FC-5A8F59168EA1}"/>
              </a:ext>
            </a:extLst>
          </p:cNvPr>
          <p:cNvPicPr>
            <a:picLocks noChangeAspect="1"/>
          </p:cNvPicPr>
          <p:nvPr userDrawn="1"/>
        </p:nvPicPr>
        <p:blipFill rotWithShape="1">
          <a:blip r:embed="rId3"/>
          <a:srcRect t="18290" b="21253"/>
          <a:stretch/>
        </p:blipFill>
        <p:spPr>
          <a:xfrm>
            <a:off x="10903969" y="199818"/>
            <a:ext cx="1174291" cy="538652"/>
          </a:xfrm>
          <a:prstGeom prst="rect">
            <a:avLst/>
          </a:prstGeom>
        </p:spPr>
      </p:pic>
    </p:spTree>
    <p:extLst>
      <p:ext uri="{BB962C8B-B14F-4D97-AF65-F5344CB8AC3E}">
        <p14:creationId xmlns:p14="http://schemas.microsoft.com/office/powerpoint/2010/main" val="2179127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re Delivery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9F6FD77C-D3A6-3A4F-A407-BFFFEA6E8FF7}"/>
              </a:ext>
            </a:extLst>
          </p:cNvPr>
          <p:cNvPicPr>
            <a:picLocks noChangeAspect="1"/>
          </p:cNvPicPr>
          <p:nvPr userDrawn="1"/>
        </p:nvPicPr>
        <p:blipFill rotWithShape="1">
          <a:blip r:embed="rId3"/>
          <a:srcRect t="18290" b="21253"/>
          <a:stretch/>
        </p:blipFill>
        <p:spPr>
          <a:xfrm>
            <a:off x="5055785" y="6238386"/>
            <a:ext cx="1174291" cy="538652"/>
          </a:xfrm>
          <a:prstGeom prst="rect">
            <a:avLst/>
          </a:prstGeom>
        </p:spPr>
      </p:pic>
    </p:spTree>
    <p:extLst>
      <p:ext uri="{BB962C8B-B14F-4D97-AF65-F5344CB8AC3E}">
        <p14:creationId xmlns:p14="http://schemas.microsoft.com/office/powerpoint/2010/main" val="2984418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rporate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Corporate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74585601-048D-98D6-0871-9F54D9B1F6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descr="A black triangle with black text&#10;&#10;Description automatically generated">
            <a:extLst>
              <a:ext uri="{FF2B5EF4-FFF2-40B4-BE49-F238E27FC236}">
                <a16:creationId xmlns:a16="http://schemas.microsoft.com/office/drawing/2014/main" id="{B9170C74-1018-2DEA-5AB9-CC8F0F4ADA70}"/>
              </a:ext>
            </a:extLst>
          </p:cNvPr>
          <p:cNvPicPr>
            <a:picLocks noChangeAspect="1"/>
          </p:cNvPicPr>
          <p:nvPr userDrawn="1"/>
        </p:nvPicPr>
        <p:blipFill>
          <a:blip r:embed="rId3"/>
          <a:stretch>
            <a:fillRect/>
          </a:stretch>
        </p:blipFill>
        <p:spPr>
          <a:xfrm>
            <a:off x="11297617" y="182363"/>
            <a:ext cx="772217" cy="586267"/>
          </a:xfrm>
          <a:prstGeom prst="rect">
            <a:avLst/>
          </a:prstGeom>
        </p:spPr>
      </p:pic>
    </p:spTree>
    <p:extLst>
      <p:ext uri="{BB962C8B-B14F-4D97-AF65-F5344CB8AC3E}">
        <p14:creationId xmlns:p14="http://schemas.microsoft.com/office/powerpoint/2010/main" val="1248481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rporate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Corporate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46729C43-0DF8-4B86-97E4-6992FAA5E7D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A75F02E0-FFE7-6029-297A-0E17F5258C13}"/>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84E7EDF1-B58F-A912-18B6-EE00357ECE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descr="A black triangle with black text&#10;&#10;Description automatically generated">
            <a:extLst>
              <a:ext uri="{FF2B5EF4-FFF2-40B4-BE49-F238E27FC236}">
                <a16:creationId xmlns:a16="http://schemas.microsoft.com/office/drawing/2014/main" id="{E16B41AC-03F1-EFB4-2C3C-1BB41BDCEB0A}"/>
              </a:ext>
            </a:extLst>
          </p:cNvPr>
          <p:cNvPicPr>
            <a:picLocks noChangeAspect="1"/>
          </p:cNvPicPr>
          <p:nvPr userDrawn="1"/>
        </p:nvPicPr>
        <p:blipFill>
          <a:blip r:embed="rId3"/>
          <a:stretch>
            <a:fillRect/>
          </a:stretch>
        </p:blipFill>
        <p:spPr>
          <a:xfrm>
            <a:off x="11297617" y="182363"/>
            <a:ext cx="772217" cy="586267"/>
          </a:xfrm>
          <a:prstGeom prst="rect">
            <a:avLst/>
          </a:prstGeom>
        </p:spPr>
      </p:pic>
    </p:spTree>
    <p:extLst>
      <p:ext uri="{BB962C8B-B14F-4D97-AF65-F5344CB8AC3E}">
        <p14:creationId xmlns:p14="http://schemas.microsoft.com/office/powerpoint/2010/main" val="2384915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rporate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descr="A black triangle with black text&#10;&#10;Description automatically generated">
            <a:extLst>
              <a:ext uri="{FF2B5EF4-FFF2-40B4-BE49-F238E27FC236}">
                <a16:creationId xmlns:a16="http://schemas.microsoft.com/office/drawing/2014/main" id="{A410009D-E729-D2E4-B26F-8171E72B56D6}"/>
              </a:ext>
            </a:extLst>
          </p:cNvPr>
          <p:cNvPicPr>
            <a:picLocks noChangeAspect="1"/>
          </p:cNvPicPr>
          <p:nvPr userDrawn="1"/>
        </p:nvPicPr>
        <p:blipFill>
          <a:blip r:embed="rId3"/>
          <a:stretch>
            <a:fillRect/>
          </a:stretch>
        </p:blipFill>
        <p:spPr>
          <a:xfrm>
            <a:off x="5445457" y="6214578"/>
            <a:ext cx="772217" cy="586267"/>
          </a:xfrm>
          <a:prstGeom prst="rect">
            <a:avLst/>
          </a:prstGeom>
        </p:spPr>
      </p:pic>
    </p:spTree>
    <p:extLst>
      <p:ext uri="{BB962C8B-B14F-4D97-AF65-F5344CB8AC3E}">
        <p14:creationId xmlns:p14="http://schemas.microsoft.com/office/powerpoint/2010/main" val="1892013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mercial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Commercial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lumMod val="85000"/>
                    <a:lumOff val="15000"/>
                  </a:schemeClr>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74585601-048D-98D6-0871-9F54D9B1F6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BA74BB18-15D8-E8C8-FD58-13FDADFFA882}"/>
              </a:ext>
            </a:extLst>
          </p:cNvPr>
          <p:cNvPicPr>
            <a:picLocks noChangeAspect="1"/>
          </p:cNvPicPr>
          <p:nvPr userDrawn="1"/>
        </p:nvPicPr>
        <p:blipFill>
          <a:blip r:embed="rId3"/>
          <a:stretch>
            <a:fillRect/>
          </a:stretch>
        </p:blipFill>
        <p:spPr>
          <a:xfrm>
            <a:off x="11531990" y="278137"/>
            <a:ext cx="468000" cy="468000"/>
          </a:xfrm>
          <a:prstGeom prst="rect">
            <a:avLst/>
          </a:prstGeom>
        </p:spPr>
      </p:pic>
    </p:spTree>
    <p:extLst>
      <p:ext uri="{BB962C8B-B14F-4D97-AF65-F5344CB8AC3E}">
        <p14:creationId xmlns:p14="http://schemas.microsoft.com/office/powerpoint/2010/main" val="346223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Black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4313" y="366487"/>
            <a:ext cx="1736508" cy="693116"/>
          </a:xfrm>
          <a:prstGeom prst="rect">
            <a:avLst/>
          </a:prstGeom>
        </p:spPr>
      </p:pic>
      <p:sp>
        <p:nvSpPr>
          <p:cNvPr id="4" name="Title 1">
            <a:extLst>
              <a:ext uri="{FF2B5EF4-FFF2-40B4-BE49-F238E27FC236}">
                <a16:creationId xmlns:a16="http://schemas.microsoft.com/office/drawing/2014/main" id="{FC078272-1C98-A28E-DDAF-7A4FA9FE1449}"/>
              </a:ext>
            </a:extLst>
          </p:cNvPr>
          <p:cNvSpPr>
            <a:spLocks noGrp="1"/>
          </p:cNvSpPr>
          <p:nvPr>
            <p:ph type="ctrTitle"/>
          </p:nvPr>
        </p:nvSpPr>
        <p:spPr>
          <a:xfrm>
            <a:off x="435765" y="4215313"/>
            <a:ext cx="10470319" cy="879113"/>
          </a:xfrm>
        </p:spPr>
        <p:txBody>
          <a:bodyPr anchor="t"/>
          <a:lstStyle>
            <a:lvl1pPr algn="l">
              <a:defRPr sz="6000"/>
            </a:lvl1pPr>
          </a:lstStyle>
          <a:p>
            <a:r>
              <a:rPr lang="en-US"/>
              <a:t>Click to edit Master title</a:t>
            </a:r>
            <a:endParaRPr lang="en-GB"/>
          </a:p>
        </p:txBody>
      </p:sp>
      <p:sp>
        <p:nvSpPr>
          <p:cNvPr id="5" name="Subtitle 2">
            <a:extLst>
              <a:ext uri="{FF2B5EF4-FFF2-40B4-BE49-F238E27FC236}">
                <a16:creationId xmlns:a16="http://schemas.microsoft.com/office/drawing/2014/main" id="{D365ABA2-8CBF-4E04-ADAF-3094914FE012}"/>
              </a:ext>
            </a:extLst>
          </p:cNvPr>
          <p:cNvSpPr>
            <a:spLocks noGrp="1"/>
          </p:cNvSpPr>
          <p:nvPr>
            <p:ph type="subTitle" idx="1"/>
          </p:nvPr>
        </p:nvSpPr>
        <p:spPr>
          <a:xfrm>
            <a:off x="435765" y="5110495"/>
            <a:ext cx="9144000" cy="55396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805251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mercial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Commercial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lumMod val="85000"/>
                    <a:lumOff val="15000"/>
                  </a:schemeClr>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46729C43-0DF8-4B86-97E4-6992FAA5E7D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A75F02E0-FFE7-6029-297A-0E17F5258C13}"/>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84E7EDF1-B58F-A912-18B6-EE00357ECE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9F6F3F26-F5A6-31F4-E1F6-3C56ED0D8908}"/>
              </a:ext>
            </a:extLst>
          </p:cNvPr>
          <p:cNvPicPr>
            <a:picLocks noChangeAspect="1"/>
          </p:cNvPicPr>
          <p:nvPr userDrawn="1"/>
        </p:nvPicPr>
        <p:blipFill>
          <a:blip r:embed="rId3"/>
          <a:stretch>
            <a:fillRect/>
          </a:stretch>
        </p:blipFill>
        <p:spPr>
          <a:xfrm>
            <a:off x="11531990" y="278137"/>
            <a:ext cx="468000" cy="468000"/>
          </a:xfrm>
          <a:prstGeom prst="rect">
            <a:avLst/>
          </a:prstGeom>
        </p:spPr>
      </p:pic>
    </p:spTree>
    <p:extLst>
      <p:ext uri="{BB962C8B-B14F-4D97-AF65-F5344CB8AC3E}">
        <p14:creationId xmlns:p14="http://schemas.microsoft.com/office/powerpoint/2010/main" val="543885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G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21B29769-8A42-57C3-9C5A-4C20E67CBF1A}"/>
              </a:ext>
            </a:extLst>
          </p:cNvPr>
          <p:cNvPicPr>
            <a:picLocks noChangeAspect="1"/>
          </p:cNvPicPr>
          <p:nvPr userDrawn="1"/>
        </p:nvPicPr>
        <p:blipFill>
          <a:blip r:embed="rId3"/>
          <a:stretch>
            <a:fillRect/>
          </a:stretch>
        </p:blipFill>
        <p:spPr>
          <a:xfrm>
            <a:off x="11561212" y="300631"/>
            <a:ext cx="454370" cy="468000"/>
          </a:xfrm>
          <a:prstGeom prst="rect">
            <a:avLst/>
          </a:prstGeom>
        </p:spPr>
      </p:pic>
    </p:spTree>
    <p:extLst>
      <p:ext uri="{BB962C8B-B14F-4D97-AF65-F5344CB8AC3E}">
        <p14:creationId xmlns:p14="http://schemas.microsoft.com/office/powerpoint/2010/main" val="249473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G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7821A829-5CF7-47B4-4DFE-87A8929BB2E7}"/>
              </a:ext>
            </a:extLst>
          </p:cNvPr>
          <p:cNvPicPr>
            <a:picLocks noChangeAspect="1"/>
          </p:cNvPicPr>
          <p:nvPr userDrawn="1"/>
        </p:nvPicPr>
        <p:blipFill>
          <a:blip r:embed="rId3"/>
          <a:stretch>
            <a:fillRect/>
          </a:stretch>
        </p:blipFill>
        <p:spPr>
          <a:xfrm>
            <a:off x="11561212" y="300631"/>
            <a:ext cx="454370" cy="468000"/>
          </a:xfrm>
          <a:prstGeom prst="rect">
            <a:avLst/>
          </a:prstGeom>
        </p:spPr>
      </p:pic>
    </p:spTree>
    <p:extLst>
      <p:ext uri="{BB962C8B-B14F-4D97-AF65-F5344CB8AC3E}">
        <p14:creationId xmlns:p14="http://schemas.microsoft.com/office/powerpoint/2010/main" val="2365148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G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F4E191AC-33A3-A905-F89A-B3FDB3619CB7}"/>
              </a:ext>
            </a:extLst>
          </p:cNvPr>
          <p:cNvPicPr>
            <a:picLocks noChangeAspect="1"/>
          </p:cNvPicPr>
          <p:nvPr userDrawn="1"/>
        </p:nvPicPr>
        <p:blipFill>
          <a:blip r:embed="rId3"/>
          <a:stretch>
            <a:fillRect/>
          </a:stretch>
        </p:blipFill>
        <p:spPr>
          <a:xfrm>
            <a:off x="5641630" y="6273712"/>
            <a:ext cx="454370" cy="468000"/>
          </a:xfrm>
          <a:prstGeom prst="rect">
            <a:avLst/>
          </a:prstGeom>
        </p:spPr>
      </p:pic>
    </p:spTree>
    <p:extLst>
      <p:ext uri="{BB962C8B-B14F-4D97-AF65-F5344CB8AC3E}">
        <p14:creationId xmlns:p14="http://schemas.microsoft.com/office/powerpoint/2010/main" val="2829948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gineering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CA86165B-18E4-D167-50E7-C829E68163A7}"/>
              </a:ext>
            </a:extLst>
          </p:cNvPr>
          <p:cNvPicPr>
            <a:picLocks noChangeAspect="1"/>
          </p:cNvPicPr>
          <p:nvPr userDrawn="1"/>
        </p:nvPicPr>
        <p:blipFill>
          <a:blip r:embed="rId3"/>
          <a:stretch>
            <a:fillRect/>
          </a:stretch>
        </p:blipFill>
        <p:spPr>
          <a:xfrm>
            <a:off x="11507828" y="254691"/>
            <a:ext cx="468000" cy="468000"/>
          </a:xfrm>
          <a:prstGeom prst="rect">
            <a:avLst/>
          </a:prstGeom>
        </p:spPr>
      </p:pic>
    </p:spTree>
    <p:extLst>
      <p:ext uri="{BB962C8B-B14F-4D97-AF65-F5344CB8AC3E}">
        <p14:creationId xmlns:p14="http://schemas.microsoft.com/office/powerpoint/2010/main" val="4281592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gineering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A6F52201-C5E3-42D9-FFBA-FE6A81D4F177}"/>
              </a:ext>
            </a:extLst>
          </p:cNvPr>
          <p:cNvPicPr>
            <a:picLocks noChangeAspect="1"/>
          </p:cNvPicPr>
          <p:nvPr userDrawn="1"/>
        </p:nvPicPr>
        <p:blipFill>
          <a:blip r:embed="rId3"/>
          <a:stretch>
            <a:fillRect/>
          </a:stretch>
        </p:blipFill>
        <p:spPr>
          <a:xfrm>
            <a:off x="11507828" y="254691"/>
            <a:ext cx="468000" cy="468000"/>
          </a:xfrm>
          <a:prstGeom prst="rect">
            <a:avLst/>
          </a:prstGeom>
        </p:spPr>
      </p:pic>
    </p:spTree>
    <p:extLst>
      <p:ext uri="{BB962C8B-B14F-4D97-AF65-F5344CB8AC3E}">
        <p14:creationId xmlns:p14="http://schemas.microsoft.com/office/powerpoint/2010/main" val="3966154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gineering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CF0436C7-DD93-25E4-2651-F0903288EFA7}"/>
              </a:ext>
            </a:extLst>
          </p:cNvPr>
          <p:cNvPicPr>
            <a:picLocks noChangeAspect="1"/>
          </p:cNvPicPr>
          <p:nvPr userDrawn="1"/>
        </p:nvPicPr>
        <p:blipFill>
          <a:blip r:embed="rId3"/>
          <a:stretch>
            <a:fillRect/>
          </a:stretch>
        </p:blipFill>
        <p:spPr>
          <a:xfrm>
            <a:off x="5587447" y="6273712"/>
            <a:ext cx="468000" cy="468000"/>
          </a:xfrm>
          <a:prstGeom prst="rect">
            <a:avLst/>
          </a:prstGeom>
        </p:spPr>
      </p:pic>
    </p:spTree>
    <p:extLst>
      <p:ext uri="{BB962C8B-B14F-4D97-AF65-F5344CB8AC3E}">
        <p14:creationId xmlns:p14="http://schemas.microsoft.com/office/powerpoint/2010/main" val="1288295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nce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4BB53AF8-F558-9AD6-5D71-8FF730F7B0AA}"/>
              </a:ext>
            </a:extLst>
          </p:cNvPr>
          <p:cNvPicPr>
            <a:picLocks noChangeAspect="1"/>
          </p:cNvPicPr>
          <p:nvPr userDrawn="1"/>
        </p:nvPicPr>
        <p:blipFill>
          <a:blip r:embed="rId3"/>
          <a:stretch>
            <a:fillRect/>
          </a:stretch>
        </p:blipFill>
        <p:spPr>
          <a:xfrm>
            <a:off x="11511582" y="254691"/>
            <a:ext cx="504000" cy="504000"/>
          </a:xfrm>
          <a:prstGeom prst="rect">
            <a:avLst/>
          </a:prstGeom>
        </p:spPr>
      </p:pic>
    </p:spTree>
    <p:extLst>
      <p:ext uri="{BB962C8B-B14F-4D97-AF65-F5344CB8AC3E}">
        <p14:creationId xmlns:p14="http://schemas.microsoft.com/office/powerpoint/2010/main" val="4015474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nce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A34BC3F9-ADBD-92DA-4487-7FFACFBD273A}"/>
              </a:ext>
            </a:extLst>
          </p:cNvPr>
          <p:cNvPicPr>
            <a:picLocks noChangeAspect="1"/>
          </p:cNvPicPr>
          <p:nvPr userDrawn="1"/>
        </p:nvPicPr>
        <p:blipFill>
          <a:blip r:embed="rId3"/>
          <a:stretch>
            <a:fillRect/>
          </a:stretch>
        </p:blipFill>
        <p:spPr>
          <a:xfrm>
            <a:off x="11511582" y="254691"/>
            <a:ext cx="504000" cy="504000"/>
          </a:xfrm>
          <a:prstGeom prst="rect">
            <a:avLst/>
          </a:prstGeom>
        </p:spPr>
      </p:pic>
    </p:spTree>
    <p:extLst>
      <p:ext uri="{BB962C8B-B14F-4D97-AF65-F5344CB8AC3E}">
        <p14:creationId xmlns:p14="http://schemas.microsoft.com/office/powerpoint/2010/main" val="1983305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nance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5B083BE4-3FC6-5F2A-A229-7D276EFC3E89}"/>
              </a:ext>
            </a:extLst>
          </p:cNvPr>
          <p:cNvPicPr>
            <a:picLocks noChangeAspect="1"/>
          </p:cNvPicPr>
          <p:nvPr userDrawn="1"/>
        </p:nvPicPr>
        <p:blipFill>
          <a:blip r:embed="rId3"/>
          <a:stretch>
            <a:fillRect/>
          </a:stretch>
        </p:blipFill>
        <p:spPr>
          <a:xfrm>
            <a:off x="5592000" y="6289731"/>
            <a:ext cx="504000" cy="504000"/>
          </a:xfrm>
          <a:prstGeom prst="rect">
            <a:avLst/>
          </a:prstGeom>
        </p:spPr>
      </p:pic>
    </p:spTree>
    <p:extLst>
      <p:ext uri="{BB962C8B-B14F-4D97-AF65-F5344CB8AC3E}">
        <p14:creationId xmlns:p14="http://schemas.microsoft.com/office/powerpoint/2010/main" val="131625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White logo DES Purple background">
    <p:bg>
      <p:bgPr>
        <a:solidFill>
          <a:srgbClr val="56227D"/>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9238" y="366487"/>
            <a:ext cx="1786658" cy="693116"/>
          </a:xfrm>
          <a:prstGeom prst="rect">
            <a:avLst/>
          </a:prstGeom>
        </p:spPr>
      </p:pic>
      <p:sp>
        <p:nvSpPr>
          <p:cNvPr id="2" name="Title 1">
            <a:extLst>
              <a:ext uri="{FF2B5EF4-FFF2-40B4-BE49-F238E27FC236}">
                <a16:creationId xmlns:a16="http://schemas.microsoft.com/office/drawing/2014/main" id="{76AE81DB-2249-9295-EC15-265F45385363}"/>
              </a:ext>
            </a:extLst>
          </p:cNvPr>
          <p:cNvSpPr>
            <a:spLocks noGrp="1"/>
          </p:cNvSpPr>
          <p:nvPr>
            <p:ph type="ctrTitle"/>
          </p:nvPr>
        </p:nvSpPr>
        <p:spPr>
          <a:xfrm>
            <a:off x="435765" y="4289336"/>
            <a:ext cx="10470319" cy="879113"/>
          </a:xfrm>
        </p:spPr>
        <p:txBody>
          <a:bodyPr anchor="t"/>
          <a:lstStyle>
            <a:lvl1pPr algn="l">
              <a:defRPr sz="6000">
                <a:solidFill>
                  <a:schemeClr val="bg1"/>
                </a:solidFill>
              </a:defRPr>
            </a:lvl1pPr>
          </a:lstStyle>
          <a:p>
            <a:r>
              <a:rPr lang="en-US"/>
              <a:t>Click to edit Master title</a:t>
            </a:r>
            <a:endParaRPr lang="en-GB"/>
          </a:p>
        </p:txBody>
      </p:sp>
      <p:sp>
        <p:nvSpPr>
          <p:cNvPr id="3" name="Subtitle 2">
            <a:extLst>
              <a:ext uri="{FF2B5EF4-FFF2-40B4-BE49-F238E27FC236}">
                <a16:creationId xmlns:a16="http://schemas.microsoft.com/office/drawing/2014/main" id="{08D75AA4-8070-F9DC-DD31-8FE2D5A8CBD3}"/>
              </a:ext>
            </a:extLst>
          </p:cNvPr>
          <p:cNvSpPr>
            <a:spLocks noGrp="1"/>
          </p:cNvSpPr>
          <p:nvPr>
            <p:ph type="subTitle" idx="1"/>
          </p:nvPr>
        </p:nvSpPr>
        <p:spPr>
          <a:xfrm>
            <a:off x="435765" y="5184518"/>
            <a:ext cx="9144000" cy="5539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64869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R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04F18EAD-5ED4-1D97-28DB-71970837F648}"/>
              </a:ext>
            </a:extLst>
          </p:cNvPr>
          <p:cNvPicPr>
            <a:picLocks noChangeAspect="1"/>
          </p:cNvPicPr>
          <p:nvPr userDrawn="1"/>
        </p:nvPicPr>
        <p:blipFill>
          <a:blip r:embed="rId3"/>
          <a:stretch>
            <a:fillRect/>
          </a:stretch>
        </p:blipFill>
        <p:spPr>
          <a:xfrm>
            <a:off x="11475582" y="195270"/>
            <a:ext cx="540000" cy="540000"/>
          </a:xfrm>
          <a:prstGeom prst="rect">
            <a:avLst/>
          </a:prstGeom>
        </p:spPr>
      </p:pic>
    </p:spTree>
    <p:extLst>
      <p:ext uri="{BB962C8B-B14F-4D97-AF65-F5344CB8AC3E}">
        <p14:creationId xmlns:p14="http://schemas.microsoft.com/office/powerpoint/2010/main" val="2028980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R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6614F75C-B29E-60CD-EA6A-D8EA1D28F7E3}"/>
              </a:ext>
            </a:extLst>
          </p:cNvPr>
          <p:cNvPicPr>
            <a:picLocks noChangeAspect="1"/>
          </p:cNvPicPr>
          <p:nvPr userDrawn="1"/>
        </p:nvPicPr>
        <p:blipFill>
          <a:blip r:embed="rId3"/>
          <a:stretch>
            <a:fillRect/>
          </a:stretch>
        </p:blipFill>
        <p:spPr>
          <a:xfrm>
            <a:off x="11475582" y="195270"/>
            <a:ext cx="540000" cy="540000"/>
          </a:xfrm>
          <a:prstGeom prst="rect">
            <a:avLst/>
          </a:prstGeom>
        </p:spPr>
      </p:pic>
    </p:spTree>
    <p:extLst>
      <p:ext uri="{BB962C8B-B14F-4D97-AF65-F5344CB8AC3E}">
        <p14:creationId xmlns:p14="http://schemas.microsoft.com/office/powerpoint/2010/main" val="3465569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R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F078D7CE-258C-D962-7044-2F780E8E647B}"/>
              </a:ext>
            </a:extLst>
          </p:cNvPr>
          <p:cNvPicPr>
            <a:picLocks noChangeAspect="1"/>
          </p:cNvPicPr>
          <p:nvPr userDrawn="1"/>
        </p:nvPicPr>
        <p:blipFill>
          <a:blip r:embed="rId3"/>
          <a:stretch>
            <a:fillRect/>
          </a:stretch>
        </p:blipFill>
        <p:spPr>
          <a:xfrm>
            <a:off x="5556000" y="6237712"/>
            <a:ext cx="540000" cy="540000"/>
          </a:xfrm>
          <a:prstGeom prst="rect">
            <a:avLst/>
          </a:prstGeom>
        </p:spPr>
      </p:pic>
    </p:spTree>
    <p:extLst>
      <p:ext uri="{BB962C8B-B14F-4D97-AF65-F5344CB8AC3E}">
        <p14:creationId xmlns:p14="http://schemas.microsoft.com/office/powerpoint/2010/main" val="931434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gital &amp; Data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EF4C7BDD-78D2-2186-20A8-062D1DE5DD79}"/>
              </a:ext>
            </a:extLst>
          </p:cNvPr>
          <p:cNvPicPr>
            <a:picLocks noChangeAspect="1"/>
          </p:cNvPicPr>
          <p:nvPr userDrawn="1"/>
        </p:nvPicPr>
        <p:blipFill>
          <a:blip r:embed="rId3"/>
          <a:stretch>
            <a:fillRect/>
          </a:stretch>
        </p:blipFill>
        <p:spPr>
          <a:xfrm>
            <a:off x="11475582" y="228406"/>
            <a:ext cx="540000" cy="540000"/>
          </a:xfrm>
          <a:prstGeom prst="rect">
            <a:avLst/>
          </a:prstGeom>
        </p:spPr>
      </p:pic>
    </p:spTree>
    <p:extLst>
      <p:ext uri="{BB962C8B-B14F-4D97-AF65-F5344CB8AC3E}">
        <p14:creationId xmlns:p14="http://schemas.microsoft.com/office/powerpoint/2010/main" val="621554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gital &amp; Data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30D4A123-952D-B6A6-9464-5288CDE14386}"/>
              </a:ext>
            </a:extLst>
          </p:cNvPr>
          <p:cNvPicPr>
            <a:picLocks noChangeAspect="1"/>
          </p:cNvPicPr>
          <p:nvPr userDrawn="1"/>
        </p:nvPicPr>
        <p:blipFill>
          <a:blip r:embed="rId3"/>
          <a:stretch>
            <a:fillRect/>
          </a:stretch>
        </p:blipFill>
        <p:spPr>
          <a:xfrm>
            <a:off x="11475582" y="228406"/>
            <a:ext cx="540000" cy="540000"/>
          </a:xfrm>
          <a:prstGeom prst="rect">
            <a:avLst/>
          </a:prstGeom>
        </p:spPr>
      </p:pic>
    </p:spTree>
    <p:extLst>
      <p:ext uri="{BB962C8B-B14F-4D97-AF65-F5344CB8AC3E}">
        <p14:creationId xmlns:p14="http://schemas.microsoft.com/office/powerpoint/2010/main" val="36576588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gital &amp; Data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55FA374A-E4DA-0AAE-439F-2A93CA8ECB4B}"/>
              </a:ext>
            </a:extLst>
          </p:cNvPr>
          <p:cNvPicPr>
            <a:picLocks noChangeAspect="1"/>
          </p:cNvPicPr>
          <p:nvPr userDrawn="1"/>
        </p:nvPicPr>
        <p:blipFill>
          <a:blip r:embed="rId3"/>
          <a:stretch>
            <a:fillRect/>
          </a:stretch>
        </p:blipFill>
        <p:spPr>
          <a:xfrm>
            <a:off x="5556000" y="6237712"/>
            <a:ext cx="540000" cy="540000"/>
          </a:xfrm>
          <a:prstGeom prst="rect">
            <a:avLst/>
          </a:prstGeom>
        </p:spPr>
      </p:pic>
    </p:spTree>
    <p:extLst>
      <p:ext uri="{BB962C8B-B14F-4D97-AF65-F5344CB8AC3E}">
        <p14:creationId xmlns:p14="http://schemas.microsoft.com/office/powerpoint/2010/main" val="1470363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52C859C3-F080-D358-AE99-5B703A05B1A4}"/>
              </a:ext>
            </a:extLst>
          </p:cNvPr>
          <p:cNvPicPr>
            <a:picLocks noChangeAspect="1"/>
          </p:cNvPicPr>
          <p:nvPr userDrawn="1"/>
        </p:nvPicPr>
        <p:blipFill>
          <a:blip r:embed="rId3"/>
          <a:stretch>
            <a:fillRect/>
          </a:stretch>
        </p:blipFill>
        <p:spPr>
          <a:xfrm>
            <a:off x="11147828" y="84406"/>
            <a:ext cx="828000" cy="828000"/>
          </a:xfrm>
          <a:prstGeom prst="rect">
            <a:avLst/>
          </a:prstGeom>
        </p:spPr>
      </p:pic>
    </p:spTree>
    <p:extLst>
      <p:ext uri="{BB962C8B-B14F-4D97-AF65-F5344CB8AC3E}">
        <p14:creationId xmlns:p14="http://schemas.microsoft.com/office/powerpoint/2010/main" val="3929741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28E3EC5A-E44B-5807-B56B-B17B2B728D86}"/>
              </a:ext>
            </a:extLst>
          </p:cNvPr>
          <p:cNvPicPr>
            <a:picLocks noChangeAspect="1"/>
          </p:cNvPicPr>
          <p:nvPr userDrawn="1"/>
        </p:nvPicPr>
        <p:blipFill>
          <a:blip r:embed="rId3"/>
          <a:stretch>
            <a:fillRect/>
          </a:stretch>
        </p:blipFill>
        <p:spPr>
          <a:xfrm>
            <a:off x="11147828" y="84406"/>
            <a:ext cx="828000" cy="828000"/>
          </a:xfrm>
          <a:prstGeom prst="rect">
            <a:avLst/>
          </a:prstGeom>
        </p:spPr>
      </p:pic>
    </p:spTree>
    <p:extLst>
      <p:ext uri="{BB962C8B-B14F-4D97-AF65-F5344CB8AC3E}">
        <p14:creationId xmlns:p14="http://schemas.microsoft.com/office/powerpoint/2010/main" val="520505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 Deliver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B38F6ACF-F6D1-2FA0-C073-6168DCCB08A2}"/>
              </a:ext>
            </a:extLst>
          </p:cNvPr>
          <p:cNvPicPr>
            <a:picLocks noChangeAspect="1"/>
          </p:cNvPicPr>
          <p:nvPr userDrawn="1"/>
        </p:nvPicPr>
        <p:blipFill rotWithShape="1">
          <a:blip r:embed="rId3"/>
          <a:srcRect t="12188" b="17298"/>
          <a:stretch/>
        </p:blipFill>
        <p:spPr>
          <a:xfrm>
            <a:off x="5268000" y="6194632"/>
            <a:ext cx="828000" cy="583854"/>
          </a:xfrm>
          <a:prstGeom prst="rect">
            <a:avLst/>
          </a:prstGeom>
        </p:spPr>
      </p:pic>
    </p:spTree>
    <p:extLst>
      <p:ext uri="{BB962C8B-B14F-4D97-AF65-F5344CB8AC3E}">
        <p14:creationId xmlns:p14="http://schemas.microsoft.com/office/powerpoint/2010/main" val="2739209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ject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893B7BBA-3B32-23EC-4C5F-B48447BB08B3}"/>
              </a:ext>
            </a:extLst>
          </p:cNvPr>
          <p:cNvPicPr>
            <a:picLocks noChangeAspect="1"/>
          </p:cNvPicPr>
          <p:nvPr userDrawn="1"/>
        </p:nvPicPr>
        <p:blipFill>
          <a:blip r:embed="rId3"/>
          <a:stretch>
            <a:fillRect/>
          </a:stretch>
        </p:blipFill>
        <p:spPr>
          <a:xfrm>
            <a:off x="11430375" y="168686"/>
            <a:ext cx="545453" cy="540000"/>
          </a:xfrm>
          <a:prstGeom prst="rect">
            <a:avLst/>
          </a:prstGeom>
        </p:spPr>
      </p:pic>
    </p:spTree>
    <p:extLst>
      <p:ext uri="{BB962C8B-B14F-4D97-AF65-F5344CB8AC3E}">
        <p14:creationId xmlns:p14="http://schemas.microsoft.com/office/powerpoint/2010/main" val="501127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Tree>
    <p:extLst>
      <p:ext uri="{BB962C8B-B14F-4D97-AF65-F5344CB8AC3E}">
        <p14:creationId xmlns:p14="http://schemas.microsoft.com/office/powerpoint/2010/main" val="32375760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ject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A4830A55-894F-468D-1936-3FABECFA95A0}"/>
              </a:ext>
            </a:extLst>
          </p:cNvPr>
          <p:cNvPicPr>
            <a:picLocks noChangeAspect="1"/>
          </p:cNvPicPr>
          <p:nvPr userDrawn="1"/>
        </p:nvPicPr>
        <p:blipFill>
          <a:blip r:embed="rId3"/>
          <a:stretch>
            <a:fillRect/>
          </a:stretch>
        </p:blipFill>
        <p:spPr>
          <a:xfrm>
            <a:off x="11430375" y="168686"/>
            <a:ext cx="545453" cy="540000"/>
          </a:xfrm>
          <a:prstGeom prst="rect">
            <a:avLst/>
          </a:prstGeom>
        </p:spPr>
      </p:pic>
    </p:spTree>
    <p:extLst>
      <p:ext uri="{BB962C8B-B14F-4D97-AF65-F5344CB8AC3E}">
        <p14:creationId xmlns:p14="http://schemas.microsoft.com/office/powerpoint/2010/main" val="1725140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ject Deliver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D7B1DF73-4489-7C71-A342-E6F68F333468}"/>
              </a:ext>
            </a:extLst>
          </p:cNvPr>
          <p:cNvPicPr>
            <a:picLocks noChangeAspect="1"/>
          </p:cNvPicPr>
          <p:nvPr userDrawn="1"/>
        </p:nvPicPr>
        <p:blipFill>
          <a:blip r:embed="rId3"/>
          <a:stretch>
            <a:fillRect/>
          </a:stretch>
        </p:blipFill>
        <p:spPr>
          <a:xfrm>
            <a:off x="5550547" y="6237712"/>
            <a:ext cx="545453" cy="540000"/>
          </a:xfrm>
          <a:prstGeom prst="rect">
            <a:avLst/>
          </a:prstGeom>
        </p:spPr>
      </p:pic>
    </p:spTree>
    <p:extLst>
      <p:ext uri="{BB962C8B-B14F-4D97-AF65-F5344CB8AC3E}">
        <p14:creationId xmlns:p14="http://schemas.microsoft.com/office/powerpoint/2010/main" val="70848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urit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A3D6DD9A-2733-C8F5-F445-ABE122C65A4D}"/>
              </a:ext>
            </a:extLst>
          </p:cNvPr>
          <p:cNvPicPr>
            <a:picLocks noChangeAspect="1"/>
          </p:cNvPicPr>
          <p:nvPr userDrawn="1"/>
        </p:nvPicPr>
        <p:blipFill>
          <a:blip r:embed="rId3"/>
          <a:stretch>
            <a:fillRect/>
          </a:stretch>
        </p:blipFill>
        <p:spPr>
          <a:xfrm>
            <a:off x="11505738" y="175306"/>
            <a:ext cx="540000" cy="540000"/>
          </a:xfrm>
          <a:prstGeom prst="rect">
            <a:avLst/>
          </a:prstGeom>
        </p:spPr>
      </p:pic>
    </p:spTree>
    <p:extLst>
      <p:ext uri="{BB962C8B-B14F-4D97-AF65-F5344CB8AC3E}">
        <p14:creationId xmlns:p14="http://schemas.microsoft.com/office/powerpoint/2010/main" val="3215131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urit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E0E07E53-8F19-944D-F80B-24CCB9688548}"/>
              </a:ext>
            </a:extLst>
          </p:cNvPr>
          <p:cNvPicPr>
            <a:picLocks noChangeAspect="1"/>
          </p:cNvPicPr>
          <p:nvPr userDrawn="1"/>
        </p:nvPicPr>
        <p:blipFill>
          <a:blip r:embed="rId3"/>
          <a:stretch>
            <a:fillRect/>
          </a:stretch>
        </p:blipFill>
        <p:spPr>
          <a:xfrm>
            <a:off x="11505738" y="175306"/>
            <a:ext cx="540000" cy="540000"/>
          </a:xfrm>
          <a:prstGeom prst="rect">
            <a:avLst/>
          </a:prstGeom>
        </p:spPr>
      </p:pic>
    </p:spTree>
    <p:extLst>
      <p:ext uri="{BB962C8B-B14F-4D97-AF65-F5344CB8AC3E}">
        <p14:creationId xmlns:p14="http://schemas.microsoft.com/office/powerpoint/2010/main" val="1500747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urit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700A01E6-55E1-9BD5-66CE-E78385D2DA17}"/>
              </a:ext>
            </a:extLst>
          </p:cNvPr>
          <p:cNvPicPr>
            <a:picLocks noChangeAspect="1"/>
          </p:cNvPicPr>
          <p:nvPr userDrawn="1"/>
        </p:nvPicPr>
        <p:blipFill>
          <a:blip r:embed="rId3"/>
          <a:stretch>
            <a:fillRect/>
          </a:stretch>
        </p:blipFill>
        <p:spPr>
          <a:xfrm>
            <a:off x="5574109" y="6237712"/>
            <a:ext cx="540000" cy="540000"/>
          </a:xfrm>
          <a:prstGeom prst="rect">
            <a:avLst/>
          </a:prstGeom>
        </p:spPr>
      </p:pic>
    </p:spTree>
    <p:extLst>
      <p:ext uri="{BB962C8B-B14F-4D97-AF65-F5344CB8AC3E}">
        <p14:creationId xmlns:p14="http://schemas.microsoft.com/office/powerpoint/2010/main" val="487703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mercial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438CC13C-BBDC-21BA-508E-E47AEA17D273}"/>
              </a:ext>
            </a:extLst>
          </p:cNvPr>
          <p:cNvPicPr>
            <a:picLocks noChangeAspect="1"/>
          </p:cNvPicPr>
          <p:nvPr userDrawn="1"/>
        </p:nvPicPr>
        <p:blipFill>
          <a:blip r:embed="rId3"/>
          <a:stretch>
            <a:fillRect/>
          </a:stretch>
        </p:blipFill>
        <p:spPr>
          <a:xfrm>
            <a:off x="5628000" y="6273712"/>
            <a:ext cx="468000" cy="468000"/>
          </a:xfrm>
          <a:prstGeom prst="rect">
            <a:avLst/>
          </a:prstGeom>
        </p:spPr>
      </p:pic>
    </p:spTree>
    <p:extLst>
      <p:ext uri="{BB962C8B-B14F-4D97-AF65-F5344CB8AC3E}">
        <p14:creationId xmlns:p14="http://schemas.microsoft.com/office/powerpoint/2010/main" val="1678966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Slide Bullet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0DB1C96-40DF-E654-7268-DE2CCB07D40D}"/>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D80F1D0-0A21-25A2-FD03-421AE427287A}"/>
              </a:ext>
            </a:extLst>
          </p:cNvPr>
          <p:cNvSpPr>
            <a:spLocks noGrp="1"/>
          </p:cNvSpPr>
          <p:nvPr>
            <p:ph type="body" idx="1" hasCustomPrompt="1"/>
          </p:nvPr>
        </p:nvSpPr>
        <p:spPr>
          <a:xfrm>
            <a:off x="839788" y="1681163"/>
            <a:ext cx="5157787" cy="823912"/>
          </a:xfrm>
        </p:spPr>
        <p:txBody>
          <a:bodyPr anchor="b">
            <a:normAutofit/>
          </a:bodyPr>
          <a:lstStyle>
            <a:lvl1pPr marL="0" indent="0">
              <a:buNone/>
              <a:defRPr sz="2000" b="1">
                <a:solidFill>
                  <a:srgbClr val="5622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a:t>
            </a:r>
          </a:p>
        </p:txBody>
      </p:sp>
      <p:sp>
        <p:nvSpPr>
          <p:cNvPr id="4" name="Content Placeholder 3">
            <a:extLst>
              <a:ext uri="{FF2B5EF4-FFF2-40B4-BE49-F238E27FC236}">
                <a16:creationId xmlns:a16="http://schemas.microsoft.com/office/drawing/2014/main" id="{114A0A99-5CBF-19F7-D17E-865A1414259A}"/>
              </a:ext>
            </a:extLst>
          </p:cNvPr>
          <p:cNvSpPr>
            <a:spLocks noGrp="1"/>
          </p:cNvSpPr>
          <p:nvPr>
            <p:ph sz="half" idx="2"/>
          </p:nvPr>
        </p:nvSpPr>
        <p:spPr>
          <a:xfrm>
            <a:off x="839788" y="2505075"/>
            <a:ext cx="5157787" cy="3684588"/>
          </a:xfrm>
        </p:spPr>
        <p:txBody>
          <a:bodyPr/>
          <a:lstStyle>
            <a:lvl1pPr marL="285750" indent="-285750">
              <a:lnSpc>
                <a:spcPct val="100000"/>
              </a:lnSpc>
              <a:buFont typeface="Arial" panose="020B0604020202020204" pitchFamily="34" charset="0"/>
              <a:buChar char="•"/>
              <a:defRPr sz="16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EEB41E-54E2-CBD6-4F28-5272048941A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000" b="1">
                <a:solidFill>
                  <a:srgbClr val="5622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a:t>
            </a:r>
          </a:p>
        </p:txBody>
      </p:sp>
      <p:sp>
        <p:nvSpPr>
          <p:cNvPr id="6" name="Content Placeholder 5">
            <a:extLst>
              <a:ext uri="{FF2B5EF4-FFF2-40B4-BE49-F238E27FC236}">
                <a16:creationId xmlns:a16="http://schemas.microsoft.com/office/drawing/2014/main" id="{E1A5C6A0-033F-E937-2B33-D409A8B86BFA}"/>
              </a:ext>
            </a:extLst>
          </p:cNvPr>
          <p:cNvSpPr>
            <a:spLocks noGrp="1"/>
          </p:cNvSpPr>
          <p:nvPr>
            <p:ph sz="quarter" idx="4"/>
          </p:nvPr>
        </p:nvSpPr>
        <p:spPr>
          <a:xfrm>
            <a:off x="6172200" y="2505075"/>
            <a:ext cx="5183188" cy="3684588"/>
          </a:xfrm>
        </p:spPr>
        <p:txBody>
          <a:bodyPr/>
          <a:lstStyle>
            <a:lvl1pPr>
              <a:lnSpc>
                <a:spcPct val="100000"/>
              </a:lnSpc>
              <a:defRPr sz="16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09C7EE6B-04D6-7075-C8F2-81EC43AF35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7" name="Title 1">
            <a:extLst>
              <a:ext uri="{FF2B5EF4-FFF2-40B4-BE49-F238E27FC236}">
                <a16:creationId xmlns:a16="http://schemas.microsoft.com/office/drawing/2014/main" id="{C5CA5532-7E9D-BBE9-F63E-474160AB6A76}"/>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spTree>
    <p:extLst>
      <p:ext uri="{BB962C8B-B14F-4D97-AF65-F5344CB8AC3E}">
        <p14:creationId xmlns:p14="http://schemas.microsoft.com/office/powerpoint/2010/main" val="3854473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Photo/Info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4A2CE4-A1B4-4881-7C52-B72C9317C2F1}"/>
              </a:ext>
            </a:extLst>
          </p:cNvPr>
          <p:cNvSpPr txBox="1">
            <a:spLocks/>
          </p:cNvSpPr>
          <p:nvPr userDrawn="1"/>
        </p:nvSpPr>
        <p:spPr>
          <a:xfrm>
            <a:off x="270788" y="254691"/>
            <a:ext cx="11705040" cy="48743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a:p>
        </p:txBody>
      </p:sp>
      <p:cxnSp>
        <p:nvCxnSpPr>
          <p:cNvPr id="8" name="Straight Connector 7">
            <a:extLst>
              <a:ext uri="{FF2B5EF4-FFF2-40B4-BE49-F238E27FC236}">
                <a16:creationId xmlns:a16="http://schemas.microsoft.com/office/drawing/2014/main" id="{F50BB9D8-22B7-71A8-E43F-D6A4C4F5484A}"/>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78B4EF3-D70D-D330-32F2-830E9FFEEF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5" name="Title 1">
            <a:extLst>
              <a:ext uri="{FF2B5EF4-FFF2-40B4-BE49-F238E27FC236}">
                <a16:creationId xmlns:a16="http://schemas.microsoft.com/office/drawing/2014/main" id="{20AC6476-1D7D-1C83-5C06-A26822246A67}"/>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spTree>
    <p:extLst>
      <p:ext uri="{BB962C8B-B14F-4D97-AF65-F5344CB8AC3E}">
        <p14:creationId xmlns:p14="http://schemas.microsoft.com/office/powerpoint/2010/main" val="1250921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37EAF-0797-42D8-08BC-82DA10BDA6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Tree>
    <p:extLst>
      <p:ext uri="{BB962C8B-B14F-4D97-AF65-F5344CB8AC3E}">
        <p14:creationId xmlns:p14="http://schemas.microsoft.com/office/powerpoint/2010/main" val="105550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ALMO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9791536"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059676A3-795F-BC41-C0E4-E6A7BA5C3E40}"/>
              </a:ext>
            </a:extLst>
          </p:cNvPr>
          <p:cNvPicPr>
            <a:picLocks noChangeAspect="1"/>
          </p:cNvPicPr>
          <p:nvPr userDrawn="1"/>
        </p:nvPicPr>
        <p:blipFill>
          <a:blip r:embed="rId3"/>
          <a:stretch>
            <a:fillRect/>
          </a:stretch>
        </p:blipFill>
        <p:spPr>
          <a:xfrm>
            <a:off x="10865382" y="279900"/>
            <a:ext cx="1110446" cy="428786"/>
          </a:xfrm>
          <a:prstGeom prst="rect">
            <a:avLst/>
          </a:prstGeom>
        </p:spPr>
      </p:pic>
    </p:spTree>
    <p:extLst>
      <p:ext uri="{BB962C8B-B14F-4D97-AF65-F5344CB8AC3E}">
        <p14:creationId xmlns:p14="http://schemas.microsoft.com/office/powerpoint/2010/main" val="24499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S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Tree>
    <p:extLst>
      <p:ext uri="{BB962C8B-B14F-4D97-AF65-F5344CB8AC3E}">
        <p14:creationId xmlns:p14="http://schemas.microsoft.com/office/powerpoint/2010/main" val="2731579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ALMO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9" y="254691"/>
            <a:ext cx="10027004"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5009E5E0-0D6E-163D-D224-0DFF0C76168C}"/>
              </a:ext>
            </a:extLst>
          </p:cNvPr>
          <p:cNvPicPr>
            <a:picLocks noChangeAspect="1"/>
          </p:cNvPicPr>
          <p:nvPr userDrawn="1"/>
        </p:nvPicPr>
        <p:blipFill>
          <a:blip r:embed="rId3"/>
          <a:stretch>
            <a:fillRect/>
          </a:stretch>
        </p:blipFill>
        <p:spPr>
          <a:xfrm>
            <a:off x="10865382" y="279900"/>
            <a:ext cx="1110446" cy="428786"/>
          </a:xfrm>
          <a:prstGeom prst="rect">
            <a:avLst/>
          </a:prstGeom>
        </p:spPr>
      </p:pic>
    </p:spTree>
    <p:extLst>
      <p:ext uri="{BB962C8B-B14F-4D97-AF65-F5344CB8AC3E}">
        <p14:creationId xmlns:p14="http://schemas.microsoft.com/office/powerpoint/2010/main" val="3003786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ALMO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C166CD37-0137-8CE0-9142-F931732E166C}"/>
              </a:ext>
            </a:extLst>
          </p:cNvPr>
          <p:cNvPicPr>
            <a:picLocks noChangeAspect="1"/>
          </p:cNvPicPr>
          <p:nvPr userDrawn="1"/>
        </p:nvPicPr>
        <p:blipFill>
          <a:blip r:embed="rId3"/>
          <a:stretch>
            <a:fillRect/>
          </a:stretch>
        </p:blipFill>
        <p:spPr>
          <a:xfrm>
            <a:off x="4945001" y="6293319"/>
            <a:ext cx="1110446" cy="428786"/>
          </a:xfrm>
          <a:prstGeom prst="rect">
            <a:avLst/>
          </a:prstGeom>
        </p:spPr>
      </p:pic>
    </p:spTree>
    <p:extLst>
      <p:ext uri="{BB962C8B-B14F-4D97-AF65-F5344CB8AC3E}">
        <p14:creationId xmlns:p14="http://schemas.microsoft.com/office/powerpoint/2010/main" val="4092222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ALMO Large Photo/Info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4A2CE4-A1B4-4881-7C52-B72C9317C2F1}"/>
              </a:ext>
            </a:extLst>
          </p:cNvPr>
          <p:cNvSpPr txBox="1">
            <a:spLocks/>
          </p:cNvSpPr>
          <p:nvPr userDrawn="1"/>
        </p:nvSpPr>
        <p:spPr>
          <a:xfrm>
            <a:off x="270788" y="254691"/>
            <a:ext cx="11705040" cy="48743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a:p>
        </p:txBody>
      </p:sp>
      <p:cxnSp>
        <p:nvCxnSpPr>
          <p:cNvPr id="8" name="Straight Connector 7">
            <a:extLst>
              <a:ext uri="{FF2B5EF4-FFF2-40B4-BE49-F238E27FC236}">
                <a16:creationId xmlns:a16="http://schemas.microsoft.com/office/drawing/2014/main" id="{F50BB9D8-22B7-71A8-E43F-D6A4C4F5484A}"/>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78B4EF3-D70D-D330-32F2-830E9FFEEF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5" name="Title 1">
            <a:extLst>
              <a:ext uri="{FF2B5EF4-FFF2-40B4-BE49-F238E27FC236}">
                <a16:creationId xmlns:a16="http://schemas.microsoft.com/office/drawing/2014/main" id="{20AC6476-1D7D-1C83-5C06-A26822246A67}"/>
              </a:ext>
            </a:extLst>
          </p:cNvPr>
          <p:cNvSpPr>
            <a:spLocks noGrp="1"/>
          </p:cNvSpPr>
          <p:nvPr>
            <p:ph type="title" hasCustomPrompt="1"/>
          </p:nvPr>
        </p:nvSpPr>
        <p:spPr>
          <a:xfrm>
            <a:off x="270788" y="254691"/>
            <a:ext cx="9917119" cy="487431"/>
          </a:xfrm>
        </p:spPr>
        <p:txBody>
          <a:bodyPr/>
          <a:lstStyle>
            <a:lvl1pPr>
              <a:defRPr/>
            </a:lvl1pPr>
          </a:lstStyle>
          <a:p>
            <a:r>
              <a:rPr lang="en-US"/>
              <a:t>Title here</a:t>
            </a:r>
            <a:endParaRPr lang="en-GB"/>
          </a:p>
        </p:txBody>
      </p:sp>
      <p:pic>
        <p:nvPicPr>
          <p:cNvPr id="3" name="Picture 2">
            <a:extLst>
              <a:ext uri="{FF2B5EF4-FFF2-40B4-BE49-F238E27FC236}">
                <a16:creationId xmlns:a16="http://schemas.microsoft.com/office/drawing/2014/main" id="{E59CD682-8D41-5A8F-530F-5D7C5582EC42}"/>
              </a:ext>
            </a:extLst>
          </p:cNvPr>
          <p:cNvPicPr>
            <a:picLocks noChangeAspect="1"/>
          </p:cNvPicPr>
          <p:nvPr userDrawn="1"/>
        </p:nvPicPr>
        <p:blipFill>
          <a:blip r:embed="rId3"/>
          <a:stretch>
            <a:fillRect/>
          </a:stretch>
        </p:blipFill>
        <p:spPr>
          <a:xfrm>
            <a:off x="10865382" y="279900"/>
            <a:ext cx="1110446" cy="428786"/>
          </a:xfrm>
          <a:prstGeom prst="rect">
            <a:avLst/>
          </a:prstGeom>
        </p:spPr>
      </p:pic>
    </p:spTree>
    <p:extLst>
      <p:ext uri="{BB962C8B-B14F-4D97-AF65-F5344CB8AC3E}">
        <p14:creationId xmlns:p14="http://schemas.microsoft.com/office/powerpoint/2010/main" val="3931667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SALMO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37EAF-0797-42D8-08BC-82DA10BDA6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3" name="Picture 2">
            <a:extLst>
              <a:ext uri="{FF2B5EF4-FFF2-40B4-BE49-F238E27FC236}">
                <a16:creationId xmlns:a16="http://schemas.microsoft.com/office/drawing/2014/main" id="{F1083E36-B899-3BA9-8E56-CF5355874BA6}"/>
              </a:ext>
            </a:extLst>
          </p:cNvPr>
          <p:cNvPicPr>
            <a:picLocks noChangeAspect="1"/>
          </p:cNvPicPr>
          <p:nvPr userDrawn="1"/>
        </p:nvPicPr>
        <p:blipFill>
          <a:blip r:embed="rId3"/>
          <a:stretch>
            <a:fillRect/>
          </a:stretch>
        </p:blipFill>
        <p:spPr>
          <a:xfrm>
            <a:off x="236216" y="6294333"/>
            <a:ext cx="1115665" cy="426757"/>
          </a:xfrm>
          <a:prstGeom prst="rect">
            <a:avLst/>
          </a:prstGeom>
        </p:spPr>
      </p:pic>
    </p:spTree>
    <p:extLst>
      <p:ext uri="{BB962C8B-B14F-4D97-AF65-F5344CB8AC3E}">
        <p14:creationId xmlns:p14="http://schemas.microsoft.com/office/powerpoint/2010/main" val="903460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S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spTree>
    <p:extLst>
      <p:ext uri="{BB962C8B-B14F-4D97-AF65-F5344CB8AC3E}">
        <p14:creationId xmlns:p14="http://schemas.microsoft.com/office/powerpoint/2010/main" val="520141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atewa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Gateway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Body text Font Arial size 18pts.</a:t>
            </a:r>
          </a:p>
        </p:txBody>
      </p:sp>
      <p:pic>
        <p:nvPicPr>
          <p:cNvPr id="4" name="Picture 3">
            <a:extLst>
              <a:ext uri="{FF2B5EF4-FFF2-40B4-BE49-F238E27FC236}">
                <a16:creationId xmlns:a16="http://schemas.microsoft.com/office/drawing/2014/main" id="{226F5C7C-F935-94CB-448F-79B5E62DC2A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E12C9307-D9E4-FD18-661B-9DEAB84E16DF}"/>
              </a:ext>
            </a:extLst>
          </p:cNvPr>
          <p:cNvPicPr>
            <a:picLocks noChangeAspect="1"/>
          </p:cNvPicPr>
          <p:nvPr userDrawn="1"/>
        </p:nvPicPr>
        <p:blipFill>
          <a:blip r:embed="rId3"/>
          <a:stretch>
            <a:fillRect/>
          </a:stretch>
        </p:blipFill>
        <p:spPr>
          <a:xfrm>
            <a:off x="11360549" y="237655"/>
            <a:ext cx="686910" cy="521502"/>
          </a:xfrm>
          <a:prstGeom prst="rect">
            <a:avLst/>
          </a:prstGeom>
        </p:spPr>
      </p:pic>
    </p:spTree>
    <p:extLst>
      <p:ext uri="{BB962C8B-B14F-4D97-AF65-F5344CB8AC3E}">
        <p14:creationId xmlns:p14="http://schemas.microsoft.com/office/powerpoint/2010/main" val="220036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atewa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Gateway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0DF105A7-ABA4-1752-254F-46E3C014C0D8}"/>
              </a:ext>
            </a:extLst>
          </p:cNvPr>
          <p:cNvSpPr>
            <a:spLocks noGrp="1"/>
          </p:cNvSpPr>
          <p:nvPr>
            <p:ph sz="half" idx="1" hasCustomPrompt="1"/>
          </p:nvPr>
        </p:nvSpPr>
        <p:spPr>
          <a:xfrm>
            <a:off x="310542" y="1843294"/>
            <a:ext cx="5400000"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2764BE8E-79E6-C373-642F-A13843EB2449}"/>
              </a:ext>
            </a:extLst>
          </p:cNvPr>
          <p:cNvSpPr>
            <a:spLocks noGrp="1"/>
          </p:cNvSpPr>
          <p:nvPr>
            <p:ph sz="half" idx="13" hasCustomPrompt="1"/>
          </p:nvPr>
        </p:nvSpPr>
        <p:spPr>
          <a:xfrm>
            <a:off x="6575828" y="1843294"/>
            <a:ext cx="5400000"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74D18A2B-5ECC-19CE-6B62-3A649ED886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8FCBEB88-12A0-491F-C8C2-296280BE7A3D}"/>
              </a:ext>
            </a:extLst>
          </p:cNvPr>
          <p:cNvPicPr>
            <a:picLocks noChangeAspect="1"/>
          </p:cNvPicPr>
          <p:nvPr userDrawn="1"/>
        </p:nvPicPr>
        <p:blipFill>
          <a:blip r:embed="rId3"/>
          <a:stretch>
            <a:fillRect/>
          </a:stretch>
        </p:blipFill>
        <p:spPr>
          <a:xfrm>
            <a:off x="11360549" y="237655"/>
            <a:ext cx="686910" cy="521502"/>
          </a:xfrm>
          <a:prstGeom prst="rect">
            <a:avLst/>
          </a:prstGeom>
        </p:spPr>
      </p:pic>
    </p:spTree>
    <p:extLst>
      <p:ext uri="{BB962C8B-B14F-4D97-AF65-F5344CB8AC3E}">
        <p14:creationId xmlns:p14="http://schemas.microsoft.com/office/powerpoint/2010/main" val="3021152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ateway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935ED83F-06FA-6E02-1B86-F835B779CED8}"/>
              </a:ext>
            </a:extLst>
          </p:cNvPr>
          <p:cNvPicPr>
            <a:picLocks noChangeAspect="1"/>
          </p:cNvPicPr>
          <p:nvPr userDrawn="1"/>
        </p:nvPicPr>
        <p:blipFill>
          <a:blip r:embed="rId3"/>
          <a:stretch>
            <a:fillRect/>
          </a:stretch>
        </p:blipFill>
        <p:spPr>
          <a:xfrm>
            <a:off x="5444779" y="6246961"/>
            <a:ext cx="686910" cy="521502"/>
          </a:xfrm>
          <a:prstGeom prst="rect">
            <a:avLst/>
          </a:prstGeom>
        </p:spPr>
      </p:pic>
    </p:spTree>
    <p:extLst>
      <p:ext uri="{BB962C8B-B14F-4D97-AF65-F5344CB8AC3E}">
        <p14:creationId xmlns:p14="http://schemas.microsoft.com/office/powerpoint/2010/main" val="5623094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4C88C4-4676-12A6-60F0-D8C86175AA9B}"/>
              </a:ext>
            </a:extLst>
          </p:cNvPr>
          <p:cNvSpPr>
            <a:spLocks noGrp="1"/>
          </p:cNvSpPr>
          <p:nvPr>
            <p:ph type="title"/>
          </p:nvPr>
        </p:nvSpPr>
        <p:spPr>
          <a:xfrm>
            <a:off x="270788" y="365125"/>
            <a:ext cx="11705040" cy="600293"/>
          </a:xfrm>
          <a:prstGeom prst="rect">
            <a:avLst/>
          </a:prstGeom>
        </p:spPr>
        <p:txBody>
          <a:bodyPr vert="horz" lIns="91440" tIns="45720" rIns="91440" bIns="4572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9B9B79-E629-3CD5-B23A-E46D2A355AAD}"/>
              </a:ext>
            </a:extLst>
          </p:cNvPr>
          <p:cNvSpPr>
            <a:spLocks noGrp="1"/>
          </p:cNvSpPr>
          <p:nvPr>
            <p:ph type="body" idx="1"/>
          </p:nvPr>
        </p:nvSpPr>
        <p:spPr>
          <a:xfrm>
            <a:off x="270788" y="1257747"/>
            <a:ext cx="11705040" cy="18565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0741091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2" r:id="rId4"/>
    <p:sldLayoutId id="2147483666" r:id="rId5"/>
    <p:sldLayoutId id="2147483673" r:id="rId6"/>
    <p:sldLayoutId id="2147483662" r:id="rId7"/>
    <p:sldLayoutId id="2147483667" r:id="rId8"/>
    <p:sldLayoutId id="2147483674" r:id="rId9"/>
    <p:sldLayoutId id="2147483663" r:id="rId10"/>
    <p:sldLayoutId id="2147483668" r:id="rId11"/>
    <p:sldLayoutId id="2147483675" r:id="rId12"/>
    <p:sldLayoutId id="2147483664" r:id="rId13"/>
    <p:sldLayoutId id="2147483669" r:id="rId14"/>
    <p:sldLayoutId id="2147483676" r:id="rId15"/>
    <p:sldLayoutId id="2147483665" r:id="rId16"/>
    <p:sldLayoutId id="2147483670" r:id="rId17"/>
    <p:sldLayoutId id="2147483677" r:id="rId18"/>
    <p:sldLayoutId id="2147483671" r:id="rId19"/>
    <p:sldLayoutId id="2147483672"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678" r:id="rId45"/>
    <p:sldLayoutId id="2147483653" r:id="rId46"/>
    <p:sldLayoutId id="2147483654" r:id="rId47"/>
    <p:sldLayoutId id="2147483655" r:id="rId48"/>
    <p:sldLayoutId id="2147483703" r:id="rId49"/>
    <p:sldLayoutId id="2147483704" r:id="rId50"/>
    <p:sldLayoutId id="2147483705" r:id="rId51"/>
    <p:sldLayoutId id="2147483706" r:id="rId52"/>
    <p:sldLayoutId id="2147483707" r:id="rId53"/>
  </p:sldLayoutIdLst>
  <p:txStyles>
    <p:titleStyle>
      <a:lvl1pPr algn="l" defTabSz="914400" rtl="0" eaLnBrk="1" latinLnBrk="0" hangingPunct="1">
        <a:lnSpc>
          <a:spcPct val="90000"/>
        </a:lnSpc>
        <a:spcBef>
          <a:spcPct val="0"/>
        </a:spcBef>
        <a:buNone/>
        <a:defRPr sz="32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6.png"/><Relationship Id="rId7" Type="http://schemas.openxmlformats.org/officeDocument/2006/relationships/customXml" Target="../ink/ink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customXml" Target="../ink/ink1.xml"/><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microsoft.com/office/2018/10/relationships/comments" Target="../comments/modernComment_11C_5E3ADB2.xm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18/10/relationships/comments" Target="../comments/modernComment_120_146C0B48.xml"/><Relationship Id="rId7"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sv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16_D30AD5A5.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3_56353A82.xml"/><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Boeing Chinook - RAF Museum">
            <a:extLst>
              <a:ext uri="{FF2B5EF4-FFF2-40B4-BE49-F238E27FC236}">
                <a16:creationId xmlns:a16="http://schemas.microsoft.com/office/drawing/2014/main" id="{670AA35F-825D-4A2C-0C24-3FB7D9F17D1E}"/>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A588A55-869F-E60C-A354-05F96E09136B}"/>
              </a:ext>
            </a:extLst>
          </p:cNvPr>
          <p:cNvSpPr>
            <a:spLocks noGrp="1"/>
          </p:cNvSpPr>
          <p:nvPr>
            <p:ph type="ctrTitle"/>
          </p:nvPr>
        </p:nvSpPr>
        <p:spPr>
          <a:xfrm>
            <a:off x="435765" y="3645969"/>
            <a:ext cx="10470319" cy="879113"/>
          </a:xfrm>
        </p:spPr>
        <p:txBody>
          <a:bodyPr>
            <a:normAutofit fontScale="90000"/>
          </a:bodyPr>
          <a:lstStyle/>
          <a:p>
            <a:r>
              <a:rPr lang="en-GB"/>
              <a:t>Type Airworthiness Authority</a:t>
            </a:r>
          </a:p>
        </p:txBody>
      </p:sp>
      <p:sp>
        <p:nvSpPr>
          <p:cNvPr id="3" name="Subtitle 2">
            <a:extLst>
              <a:ext uri="{FF2B5EF4-FFF2-40B4-BE49-F238E27FC236}">
                <a16:creationId xmlns:a16="http://schemas.microsoft.com/office/drawing/2014/main" id="{D2639F7F-CEB8-3B4D-7746-A7551999FEEC}"/>
              </a:ext>
            </a:extLst>
          </p:cNvPr>
          <p:cNvSpPr>
            <a:spLocks noGrp="1"/>
          </p:cNvSpPr>
          <p:nvPr>
            <p:ph type="subTitle" idx="1"/>
          </p:nvPr>
        </p:nvSpPr>
        <p:spPr/>
        <p:txBody>
          <a:bodyPr/>
          <a:lstStyle/>
          <a:p>
            <a:r>
              <a:rPr lang="en-GB"/>
              <a:t>Type Airworthiness Desk Officers’ Foundation Course</a:t>
            </a:r>
          </a:p>
        </p:txBody>
      </p:sp>
    </p:spTree>
    <p:extLst>
      <p:ext uri="{BB962C8B-B14F-4D97-AF65-F5344CB8AC3E}">
        <p14:creationId xmlns:p14="http://schemas.microsoft.com/office/powerpoint/2010/main" val="601437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8D6C1-1758-DB79-0675-964F9724A6A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852B513-9BC6-9E9C-BAF8-B9167538CF76}"/>
              </a:ext>
            </a:extLst>
          </p:cNvPr>
          <p:cNvPicPr>
            <a:picLocks noChangeAspect="1"/>
          </p:cNvPicPr>
          <p:nvPr/>
        </p:nvPicPr>
        <p:blipFill>
          <a:blip r:embed="rId3"/>
          <a:srcRect l="68249" t="30508" r="23124" b="58310"/>
          <a:stretch/>
        </p:blipFill>
        <p:spPr>
          <a:xfrm>
            <a:off x="3700815" y="1681162"/>
            <a:ext cx="4790370" cy="3495675"/>
          </a:xfrm>
          <a:prstGeom prst="rect">
            <a:avLst/>
          </a:prstGeom>
        </p:spPr>
      </p:pic>
      <p:pic>
        <p:nvPicPr>
          <p:cNvPr id="6" name="Picture 5">
            <a:extLst>
              <a:ext uri="{FF2B5EF4-FFF2-40B4-BE49-F238E27FC236}">
                <a16:creationId xmlns:a16="http://schemas.microsoft.com/office/drawing/2014/main" id="{B7435E5D-D03C-D67C-3663-50986A1B1310}"/>
              </a:ext>
            </a:extLst>
          </p:cNvPr>
          <p:cNvPicPr>
            <a:picLocks noChangeAspect="1"/>
          </p:cNvPicPr>
          <p:nvPr/>
        </p:nvPicPr>
        <p:blipFill>
          <a:blip r:embed="rId4"/>
          <a:stretch>
            <a:fillRect/>
          </a:stretch>
        </p:blipFill>
        <p:spPr>
          <a:xfrm>
            <a:off x="3495675" y="1666783"/>
            <a:ext cx="6145698" cy="4331634"/>
          </a:xfrm>
          <a:prstGeom prst="rect">
            <a:avLst/>
          </a:prstGeom>
        </p:spPr>
      </p:pic>
      <p:sp>
        <p:nvSpPr>
          <p:cNvPr id="7" name="Star: 7 Points 6">
            <a:extLst>
              <a:ext uri="{FF2B5EF4-FFF2-40B4-BE49-F238E27FC236}">
                <a16:creationId xmlns:a16="http://schemas.microsoft.com/office/drawing/2014/main" id="{FB718E3C-C02A-2F64-640C-C66ED917EC04}"/>
              </a:ext>
            </a:extLst>
          </p:cNvPr>
          <p:cNvSpPr/>
          <p:nvPr/>
        </p:nvSpPr>
        <p:spPr>
          <a:xfrm>
            <a:off x="1533721" y="1081086"/>
            <a:ext cx="3349595" cy="2911259"/>
          </a:xfrm>
          <a:prstGeom prst="star7">
            <a:avLst/>
          </a:prstGeom>
          <a:gradFill flip="none" rotWithShape="1">
            <a:gsLst>
              <a:gs pos="82000">
                <a:srgbClr val="FFC000"/>
              </a:gs>
              <a:gs pos="22000">
                <a:srgbClr val="FF0000"/>
              </a:gs>
              <a:gs pos="65000">
                <a:srgbClr val="FFC000"/>
              </a:gs>
              <a:gs pos="100000">
                <a:srgbClr val="EC1F27">
                  <a:tint val="23500"/>
                  <a:satMod val="160000"/>
                </a:srgb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t>Ensure technical data capture and analysis validates design assumptions</a:t>
            </a:r>
          </a:p>
        </p:txBody>
      </p:sp>
    </p:spTree>
    <p:extLst>
      <p:ext uri="{BB962C8B-B14F-4D97-AF65-F5344CB8AC3E}">
        <p14:creationId xmlns:p14="http://schemas.microsoft.com/office/powerpoint/2010/main" val="1422030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93D70-D900-2290-A995-D496FEA61E3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154B0A6-065C-4099-2C47-99F3883C4D66}"/>
              </a:ext>
            </a:extLst>
          </p:cNvPr>
          <p:cNvPicPr>
            <a:picLocks noChangeAspect="1"/>
          </p:cNvPicPr>
          <p:nvPr/>
        </p:nvPicPr>
        <p:blipFill>
          <a:blip r:embed="rId3"/>
          <a:srcRect l="41701" t="24305" r="44165" b="56250"/>
          <a:stretch/>
        </p:blipFill>
        <p:spPr>
          <a:xfrm>
            <a:off x="3762374" y="1633904"/>
            <a:ext cx="4667251" cy="3590191"/>
          </a:xfrm>
          <a:prstGeom prst="rect">
            <a:avLst/>
          </a:prstGeom>
        </p:spPr>
      </p:pic>
      <p:pic>
        <p:nvPicPr>
          <p:cNvPr id="6" name="Picture 5">
            <a:extLst>
              <a:ext uri="{FF2B5EF4-FFF2-40B4-BE49-F238E27FC236}">
                <a16:creationId xmlns:a16="http://schemas.microsoft.com/office/drawing/2014/main" id="{380D077C-62CE-78FE-25F1-50686ED9848D}"/>
              </a:ext>
            </a:extLst>
          </p:cNvPr>
          <p:cNvPicPr>
            <a:picLocks noChangeAspect="1"/>
          </p:cNvPicPr>
          <p:nvPr/>
        </p:nvPicPr>
        <p:blipFill>
          <a:blip r:embed="rId4"/>
          <a:stretch>
            <a:fillRect/>
          </a:stretch>
        </p:blipFill>
        <p:spPr>
          <a:xfrm>
            <a:off x="2856600" y="1614941"/>
            <a:ext cx="5590313" cy="4328021"/>
          </a:xfrm>
          <a:prstGeom prst="rect">
            <a:avLst/>
          </a:prstGeom>
        </p:spPr>
      </p:pic>
      <p:sp>
        <p:nvSpPr>
          <p:cNvPr id="7" name="Star: 7 Points 6">
            <a:extLst>
              <a:ext uri="{FF2B5EF4-FFF2-40B4-BE49-F238E27FC236}">
                <a16:creationId xmlns:a16="http://schemas.microsoft.com/office/drawing/2014/main" id="{D3E918EF-EBDA-55FF-B438-981E0F8C7B2F}"/>
              </a:ext>
            </a:extLst>
          </p:cNvPr>
          <p:cNvSpPr/>
          <p:nvPr/>
        </p:nvSpPr>
        <p:spPr>
          <a:xfrm>
            <a:off x="7581737" y="908050"/>
            <a:ext cx="2995489" cy="2922619"/>
          </a:xfrm>
          <a:prstGeom prst="star7">
            <a:avLst/>
          </a:prstGeom>
          <a:gradFill flip="none" rotWithShape="1">
            <a:gsLst>
              <a:gs pos="82000">
                <a:srgbClr val="FFC000"/>
              </a:gs>
              <a:gs pos="22000">
                <a:srgbClr val="FF0000"/>
              </a:gs>
              <a:gs pos="65000">
                <a:srgbClr val="FFC000"/>
              </a:gs>
              <a:gs pos="100000">
                <a:srgbClr val="EC1F27">
                  <a:tint val="23500"/>
                  <a:satMod val="160000"/>
                </a:srgb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The TAA approves the ISTA, ensuring the completeness and accuracy of the Approved Data</a:t>
            </a:r>
          </a:p>
        </p:txBody>
      </p:sp>
    </p:spTree>
    <p:extLst>
      <p:ext uri="{BB962C8B-B14F-4D97-AF65-F5344CB8AC3E}">
        <p14:creationId xmlns:p14="http://schemas.microsoft.com/office/powerpoint/2010/main" val="4028165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5E0AE-FC88-6F35-BA9D-3AC59414104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12FA639-CE2D-A407-E9D7-0C5CE26BD33F}"/>
              </a:ext>
            </a:extLst>
          </p:cNvPr>
          <p:cNvPicPr>
            <a:picLocks noChangeAspect="1"/>
          </p:cNvPicPr>
          <p:nvPr/>
        </p:nvPicPr>
        <p:blipFill>
          <a:blip r:embed="rId3"/>
          <a:srcRect l="57931" t="31667" r="32362" b="50000"/>
          <a:stretch/>
        </p:blipFill>
        <p:spPr>
          <a:xfrm>
            <a:off x="4310062" y="1543050"/>
            <a:ext cx="3571875" cy="3771900"/>
          </a:xfrm>
          <a:prstGeom prst="rect">
            <a:avLst/>
          </a:prstGeom>
        </p:spPr>
      </p:pic>
      <p:pic>
        <p:nvPicPr>
          <p:cNvPr id="6" name="Picture 5">
            <a:extLst>
              <a:ext uri="{FF2B5EF4-FFF2-40B4-BE49-F238E27FC236}">
                <a16:creationId xmlns:a16="http://schemas.microsoft.com/office/drawing/2014/main" id="{52A29339-D2DC-54CF-13E7-CA6D481C04EB}"/>
              </a:ext>
            </a:extLst>
          </p:cNvPr>
          <p:cNvPicPr>
            <a:picLocks noChangeAspect="1"/>
          </p:cNvPicPr>
          <p:nvPr/>
        </p:nvPicPr>
        <p:blipFill>
          <a:blip r:embed="rId4"/>
          <a:stretch>
            <a:fillRect/>
          </a:stretch>
        </p:blipFill>
        <p:spPr>
          <a:xfrm>
            <a:off x="2771685" y="910445"/>
            <a:ext cx="5110252" cy="5339032"/>
          </a:xfrm>
          <a:prstGeom prst="rect">
            <a:avLst/>
          </a:prstGeom>
        </p:spPr>
      </p:pic>
      <p:sp>
        <p:nvSpPr>
          <p:cNvPr id="7" name="Star: 7 Points 6">
            <a:extLst>
              <a:ext uri="{FF2B5EF4-FFF2-40B4-BE49-F238E27FC236}">
                <a16:creationId xmlns:a16="http://schemas.microsoft.com/office/drawing/2014/main" id="{15AED7FF-B357-00E2-233A-2F049C02744B}"/>
              </a:ext>
            </a:extLst>
          </p:cNvPr>
          <p:cNvSpPr/>
          <p:nvPr/>
        </p:nvSpPr>
        <p:spPr>
          <a:xfrm>
            <a:off x="7368278" y="2707298"/>
            <a:ext cx="3591267" cy="3281760"/>
          </a:xfrm>
          <a:prstGeom prst="star7">
            <a:avLst/>
          </a:prstGeom>
          <a:gradFill flip="none" rotWithShape="1">
            <a:gsLst>
              <a:gs pos="82000">
                <a:srgbClr val="FFC000"/>
              </a:gs>
              <a:gs pos="22000">
                <a:srgbClr val="FF0000"/>
              </a:gs>
              <a:gs pos="65000">
                <a:srgbClr val="FFC000"/>
              </a:gs>
              <a:gs pos="100000">
                <a:srgbClr val="EC1F27">
                  <a:tint val="23500"/>
                  <a:satMod val="160000"/>
                </a:srgb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t>Establish and maintain a direct contractual relationship with the Air System DO or Co-ordinating DO (CDO) throughout the life of the Air System type.</a:t>
            </a:r>
          </a:p>
        </p:txBody>
      </p:sp>
      <p:sp>
        <p:nvSpPr>
          <p:cNvPr id="3" name="Thought Bubble: Cloud 2">
            <a:extLst>
              <a:ext uri="{FF2B5EF4-FFF2-40B4-BE49-F238E27FC236}">
                <a16:creationId xmlns:a16="http://schemas.microsoft.com/office/drawing/2014/main" id="{824FA643-070C-F7F1-822B-791FB3D133A0}"/>
              </a:ext>
            </a:extLst>
          </p:cNvPr>
          <p:cNvSpPr/>
          <p:nvPr/>
        </p:nvSpPr>
        <p:spPr>
          <a:xfrm>
            <a:off x="7107956" y="1108050"/>
            <a:ext cx="2441060" cy="861016"/>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aseline="0">
                <a:solidFill>
                  <a:srgbClr val="FFFFFF"/>
                </a:solidFill>
                <a:latin typeface="Arial"/>
              </a:rPr>
              <a:t>AET Process 03</a:t>
            </a:r>
            <a:endParaRPr lang="en-GB"/>
          </a:p>
        </p:txBody>
      </p:sp>
    </p:spTree>
    <p:extLst>
      <p:ext uri="{BB962C8B-B14F-4D97-AF65-F5344CB8AC3E}">
        <p14:creationId xmlns:p14="http://schemas.microsoft.com/office/powerpoint/2010/main" val="24394292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39975-CC9A-431D-E4BC-24B4ACF7A4A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8DABF7B-7583-3EF0-91BE-E71B230680B4}"/>
              </a:ext>
            </a:extLst>
          </p:cNvPr>
          <p:cNvPicPr>
            <a:picLocks noChangeAspect="1"/>
          </p:cNvPicPr>
          <p:nvPr/>
        </p:nvPicPr>
        <p:blipFill>
          <a:blip r:embed="rId3"/>
          <a:srcRect l="83402" t="15000" b="63750"/>
          <a:stretch/>
        </p:blipFill>
        <p:spPr>
          <a:xfrm>
            <a:off x="3019784" y="1721599"/>
            <a:ext cx="6450334" cy="4665665"/>
          </a:xfrm>
          <a:prstGeom prst="rect">
            <a:avLst/>
          </a:prstGeom>
        </p:spPr>
      </p:pic>
      <p:pic>
        <p:nvPicPr>
          <p:cNvPr id="6" name="Picture 5">
            <a:extLst>
              <a:ext uri="{FF2B5EF4-FFF2-40B4-BE49-F238E27FC236}">
                <a16:creationId xmlns:a16="http://schemas.microsoft.com/office/drawing/2014/main" id="{CCE1F8DA-3B54-9F08-7EE3-92AC4E70E147}"/>
              </a:ext>
            </a:extLst>
          </p:cNvPr>
          <p:cNvPicPr>
            <a:picLocks noChangeAspect="1"/>
          </p:cNvPicPr>
          <p:nvPr/>
        </p:nvPicPr>
        <p:blipFill>
          <a:blip r:embed="rId4"/>
          <a:srcRect l="7186" t="-12"/>
          <a:stretch/>
        </p:blipFill>
        <p:spPr>
          <a:xfrm>
            <a:off x="3768659" y="2441050"/>
            <a:ext cx="1915718" cy="2361167"/>
          </a:xfrm>
          <a:prstGeom prst="rect">
            <a:avLst/>
          </a:prstGeom>
        </p:spPr>
      </p:pic>
      <p:sp>
        <p:nvSpPr>
          <p:cNvPr id="7" name="Star: 7 Points 6">
            <a:extLst>
              <a:ext uri="{FF2B5EF4-FFF2-40B4-BE49-F238E27FC236}">
                <a16:creationId xmlns:a16="http://schemas.microsoft.com/office/drawing/2014/main" id="{27DE960F-69C7-6A70-4536-5607DA2438B8}"/>
              </a:ext>
            </a:extLst>
          </p:cNvPr>
          <p:cNvSpPr/>
          <p:nvPr/>
        </p:nvSpPr>
        <p:spPr>
          <a:xfrm>
            <a:off x="36842" y="1029779"/>
            <a:ext cx="3922382" cy="3332671"/>
          </a:xfrm>
          <a:prstGeom prst="star7">
            <a:avLst/>
          </a:prstGeom>
          <a:gradFill flip="none" rotWithShape="1">
            <a:gsLst>
              <a:gs pos="82000">
                <a:srgbClr val="FFC000"/>
              </a:gs>
              <a:gs pos="22000">
                <a:srgbClr val="FF0000"/>
              </a:gs>
              <a:gs pos="65000">
                <a:srgbClr val="FFC000"/>
              </a:gs>
              <a:gs pos="100000">
                <a:srgbClr val="EC1F27">
                  <a:tint val="23500"/>
                  <a:satMod val="160000"/>
                </a:srgb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Delegate </a:t>
            </a:r>
            <a:r>
              <a:rPr lang="en-GB" err="1"/>
              <a:t>LoAAs</a:t>
            </a:r>
            <a:r>
              <a:rPr lang="en-GB"/>
              <a:t> to subordinate staff.</a:t>
            </a:r>
          </a:p>
        </p:txBody>
      </p:sp>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B3FFA6CE-0388-225E-3FF9-8CC2AF46FC4A}"/>
                  </a:ext>
                </a:extLst>
              </p14:cNvPr>
              <p14:cNvContentPartPr/>
              <p14:nvPr/>
            </p14:nvContentPartPr>
            <p14:xfrm>
              <a:off x="3758447" y="4786059"/>
              <a:ext cx="1537200" cy="142200"/>
            </p14:xfrm>
          </p:contentPart>
        </mc:Choice>
        <mc:Fallback xmlns="">
          <p:pic>
            <p:nvPicPr>
              <p:cNvPr id="8" name="Ink 7">
                <a:extLst>
                  <a:ext uri="{FF2B5EF4-FFF2-40B4-BE49-F238E27FC236}">
                    <a16:creationId xmlns:a16="http://schemas.microsoft.com/office/drawing/2014/main" id="{B3FFA6CE-0388-225E-3FF9-8CC2AF46FC4A}"/>
                  </a:ext>
                </a:extLst>
              </p:cNvPr>
              <p:cNvPicPr/>
              <p:nvPr/>
            </p:nvPicPr>
            <p:blipFill>
              <a:blip r:embed="rId6"/>
              <a:stretch>
                <a:fillRect/>
              </a:stretch>
            </p:blipFill>
            <p:spPr>
              <a:xfrm>
                <a:off x="3695447" y="4723059"/>
                <a:ext cx="166284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4F33D324-36A3-CA47-3D59-CB18BFDEB989}"/>
                  </a:ext>
                </a:extLst>
              </p14:cNvPr>
              <p14:cNvContentPartPr/>
              <p14:nvPr/>
            </p14:nvContentPartPr>
            <p14:xfrm>
              <a:off x="5447927" y="4558179"/>
              <a:ext cx="161280" cy="207360"/>
            </p14:xfrm>
          </p:contentPart>
        </mc:Choice>
        <mc:Fallback xmlns="">
          <p:pic>
            <p:nvPicPr>
              <p:cNvPr id="9" name="Ink 8">
                <a:extLst>
                  <a:ext uri="{FF2B5EF4-FFF2-40B4-BE49-F238E27FC236}">
                    <a16:creationId xmlns:a16="http://schemas.microsoft.com/office/drawing/2014/main" id="{4F33D324-36A3-CA47-3D59-CB18BFDEB989}"/>
                  </a:ext>
                </a:extLst>
              </p:cNvPr>
              <p:cNvPicPr/>
              <p:nvPr/>
            </p:nvPicPr>
            <p:blipFill>
              <a:blip r:embed="rId8"/>
              <a:stretch>
                <a:fillRect/>
              </a:stretch>
            </p:blipFill>
            <p:spPr>
              <a:xfrm>
                <a:off x="5385067" y="4495179"/>
                <a:ext cx="286640" cy="333000"/>
              </a:xfrm>
              <a:prstGeom prst="rect">
                <a:avLst/>
              </a:prstGeom>
            </p:spPr>
          </p:pic>
        </mc:Fallback>
      </mc:AlternateContent>
      <p:pic>
        <p:nvPicPr>
          <p:cNvPr id="2" name="Picture 1">
            <a:extLst>
              <a:ext uri="{FF2B5EF4-FFF2-40B4-BE49-F238E27FC236}">
                <a16:creationId xmlns:a16="http://schemas.microsoft.com/office/drawing/2014/main" id="{DEDBC09A-C7B3-E587-9AE9-5EAC8E12FCB2}"/>
              </a:ext>
            </a:extLst>
          </p:cNvPr>
          <p:cNvPicPr>
            <a:picLocks noChangeAspect="1"/>
          </p:cNvPicPr>
          <p:nvPr/>
        </p:nvPicPr>
        <p:blipFill>
          <a:blip r:embed="rId9"/>
          <a:stretch>
            <a:fillRect/>
          </a:stretch>
        </p:blipFill>
        <p:spPr>
          <a:xfrm>
            <a:off x="6566338" y="1866900"/>
            <a:ext cx="1911350" cy="406400"/>
          </a:xfrm>
          <a:prstGeom prst="rect">
            <a:avLst/>
          </a:prstGeom>
        </p:spPr>
      </p:pic>
      <p:pic>
        <p:nvPicPr>
          <p:cNvPr id="3" name="Picture 2">
            <a:extLst>
              <a:ext uri="{FF2B5EF4-FFF2-40B4-BE49-F238E27FC236}">
                <a16:creationId xmlns:a16="http://schemas.microsoft.com/office/drawing/2014/main" id="{756D7AC1-E1D9-9744-93BE-1F613D7D65CC}"/>
              </a:ext>
            </a:extLst>
          </p:cNvPr>
          <p:cNvPicPr>
            <a:picLocks noChangeAspect="1"/>
          </p:cNvPicPr>
          <p:nvPr/>
        </p:nvPicPr>
        <p:blipFill>
          <a:blip r:embed="rId10"/>
          <a:stretch>
            <a:fillRect/>
          </a:stretch>
        </p:blipFill>
        <p:spPr>
          <a:xfrm rot="-840000">
            <a:off x="7130123" y="2138310"/>
            <a:ext cx="1717527" cy="2349500"/>
          </a:xfrm>
          <a:prstGeom prst="rect">
            <a:avLst/>
          </a:prstGeom>
        </p:spPr>
      </p:pic>
      <p:pic>
        <p:nvPicPr>
          <p:cNvPr id="4" name="Picture 3">
            <a:extLst>
              <a:ext uri="{FF2B5EF4-FFF2-40B4-BE49-F238E27FC236}">
                <a16:creationId xmlns:a16="http://schemas.microsoft.com/office/drawing/2014/main" id="{26A0CABE-C578-18AC-77CF-53314CDB52FD}"/>
              </a:ext>
            </a:extLst>
          </p:cNvPr>
          <p:cNvPicPr>
            <a:picLocks noChangeAspect="1"/>
          </p:cNvPicPr>
          <p:nvPr/>
        </p:nvPicPr>
        <p:blipFill>
          <a:blip r:embed="rId11"/>
          <a:stretch>
            <a:fillRect/>
          </a:stretch>
        </p:blipFill>
        <p:spPr>
          <a:xfrm>
            <a:off x="8253686" y="1727638"/>
            <a:ext cx="342900" cy="457200"/>
          </a:xfrm>
          <a:prstGeom prst="rect">
            <a:avLst/>
          </a:prstGeom>
        </p:spPr>
      </p:pic>
    </p:spTree>
    <p:extLst>
      <p:ext uri="{BB962C8B-B14F-4D97-AF65-F5344CB8AC3E}">
        <p14:creationId xmlns:p14="http://schemas.microsoft.com/office/powerpoint/2010/main" val="3701833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D9262-0923-4471-61D3-20137DB705E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CE2338-B3EE-5DCC-CABE-A6B90CCCC05B}"/>
              </a:ext>
            </a:extLst>
          </p:cNvPr>
          <p:cNvPicPr>
            <a:picLocks noChangeAspect="1"/>
          </p:cNvPicPr>
          <p:nvPr/>
        </p:nvPicPr>
        <p:blipFill>
          <a:blip r:embed="rId3"/>
          <a:srcRect l="83558" t="40556" b="45556"/>
          <a:stretch/>
        </p:blipFill>
        <p:spPr>
          <a:xfrm>
            <a:off x="2357417" y="1663303"/>
            <a:ext cx="7477165" cy="3531393"/>
          </a:xfrm>
          <a:prstGeom prst="rect">
            <a:avLst/>
          </a:prstGeom>
        </p:spPr>
      </p:pic>
      <p:pic>
        <p:nvPicPr>
          <p:cNvPr id="6" name="Picture 5">
            <a:extLst>
              <a:ext uri="{FF2B5EF4-FFF2-40B4-BE49-F238E27FC236}">
                <a16:creationId xmlns:a16="http://schemas.microsoft.com/office/drawing/2014/main" id="{7E784BA9-D60C-6612-57E3-BCAC240001E0}"/>
              </a:ext>
            </a:extLst>
          </p:cNvPr>
          <p:cNvPicPr>
            <a:picLocks noChangeAspect="1"/>
          </p:cNvPicPr>
          <p:nvPr/>
        </p:nvPicPr>
        <p:blipFill>
          <a:blip r:embed="rId4"/>
          <a:stretch>
            <a:fillRect/>
          </a:stretch>
        </p:blipFill>
        <p:spPr>
          <a:xfrm rot="228011">
            <a:off x="6360847" y="2203109"/>
            <a:ext cx="2418372" cy="2914650"/>
          </a:xfrm>
          <a:prstGeom prst="rect">
            <a:avLst/>
          </a:prstGeom>
        </p:spPr>
      </p:pic>
      <p:sp>
        <p:nvSpPr>
          <p:cNvPr id="7" name="Star: 7 Points 6">
            <a:extLst>
              <a:ext uri="{FF2B5EF4-FFF2-40B4-BE49-F238E27FC236}">
                <a16:creationId xmlns:a16="http://schemas.microsoft.com/office/drawing/2014/main" id="{2480AABB-F252-1E53-D4A5-6F4F4C5224B5}"/>
              </a:ext>
            </a:extLst>
          </p:cNvPr>
          <p:cNvSpPr/>
          <p:nvPr/>
        </p:nvSpPr>
        <p:spPr>
          <a:xfrm>
            <a:off x="7905245" y="3499648"/>
            <a:ext cx="3861578" cy="3094006"/>
          </a:xfrm>
          <a:prstGeom prst="star7">
            <a:avLst/>
          </a:prstGeom>
          <a:gradFill flip="none" rotWithShape="1">
            <a:gsLst>
              <a:gs pos="82000">
                <a:srgbClr val="FFC000"/>
              </a:gs>
              <a:gs pos="22000">
                <a:srgbClr val="FF0000"/>
              </a:gs>
              <a:gs pos="65000">
                <a:srgbClr val="FFC000"/>
              </a:gs>
              <a:gs pos="100000">
                <a:srgbClr val="EC1F27">
                  <a:tint val="23500"/>
                  <a:satMod val="160000"/>
                </a:srgb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t>Approve each change to the Air System Type Design; except where privilege to approve minor changes has been conferred upon the DO</a:t>
            </a:r>
          </a:p>
        </p:txBody>
      </p:sp>
      <p:sp>
        <p:nvSpPr>
          <p:cNvPr id="8" name="Flowchart: Internal Storage 7">
            <a:extLst>
              <a:ext uri="{FF2B5EF4-FFF2-40B4-BE49-F238E27FC236}">
                <a16:creationId xmlns:a16="http://schemas.microsoft.com/office/drawing/2014/main" id="{6C4FD084-B408-1056-7337-046D773E548B}"/>
              </a:ext>
            </a:extLst>
          </p:cNvPr>
          <p:cNvSpPr/>
          <p:nvPr/>
        </p:nvSpPr>
        <p:spPr>
          <a:xfrm rot="20874709">
            <a:off x="2863314" y="2270751"/>
            <a:ext cx="3234704" cy="1723696"/>
          </a:xfrm>
          <a:prstGeom prst="flowChartInternalStorag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Nova" panose="020B0504020202020204" pitchFamily="34" charset="0"/>
                <a:cs typeface="Dreaming Outloud Script Pro" panose="020F0502020204030204" pitchFamily="66" charset="0"/>
              </a:rPr>
              <a:t>Remember to conduct assurance of the DT and Commodity DT and any other support teams and organisations</a:t>
            </a:r>
          </a:p>
        </p:txBody>
      </p:sp>
    </p:spTree>
    <p:extLst>
      <p:ext uri="{BB962C8B-B14F-4D97-AF65-F5344CB8AC3E}">
        <p14:creationId xmlns:p14="http://schemas.microsoft.com/office/powerpoint/2010/main" val="2939057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AC658-90CE-4BCF-9349-7B0495CB331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1B63168B-831C-3655-4861-350CF09E1ACB}"/>
              </a:ext>
            </a:extLst>
          </p:cNvPr>
          <p:cNvGrpSpPr/>
          <p:nvPr/>
        </p:nvGrpSpPr>
        <p:grpSpPr>
          <a:xfrm>
            <a:off x="2091655" y="1014984"/>
            <a:ext cx="6942617" cy="5385816"/>
            <a:chOff x="1853911" y="0"/>
            <a:chExt cx="8481175" cy="6858000"/>
          </a:xfrm>
        </p:grpSpPr>
        <p:pic>
          <p:nvPicPr>
            <p:cNvPr id="5" name="Picture 4">
              <a:extLst>
                <a:ext uri="{FF2B5EF4-FFF2-40B4-BE49-F238E27FC236}">
                  <a16:creationId xmlns:a16="http://schemas.microsoft.com/office/drawing/2014/main" id="{A521F383-BF74-6581-C7C8-1E6D8D3ECB48}"/>
                </a:ext>
              </a:extLst>
            </p:cNvPr>
            <p:cNvPicPr>
              <a:picLocks noChangeAspect="1"/>
            </p:cNvPicPr>
            <p:nvPr/>
          </p:nvPicPr>
          <p:blipFill>
            <a:blip r:embed="rId3"/>
            <a:srcRect l="89770" t="23055" r="816" b="60972"/>
            <a:stretch/>
          </p:blipFill>
          <p:spPr>
            <a:xfrm>
              <a:off x="3090862" y="3539"/>
              <a:ext cx="7224713" cy="6854461"/>
            </a:xfrm>
            <a:prstGeom prst="rect">
              <a:avLst/>
            </a:prstGeom>
          </p:spPr>
        </p:pic>
        <p:pic>
          <p:nvPicPr>
            <p:cNvPr id="6" name="Picture 5">
              <a:extLst>
                <a:ext uri="{FF2B5EF4-FFF2-40B4-BE49-F238E27FC236}">
                  <a16:creationId xmlns:a16="http://schemas.microsoft.com/office/drawing/2014/main" id="{C3471DB3-30AA-A638-BE1C-1A9600A7A464}"/>
                </a:ext>
              </a:extLst>
            </p:cNvPr>
            <p:cNvPicPr>
              <a:picLocks noChangeAspect="1"/>
            </p:cNvPicPr>
            <p:nvPr/>
          </p:nvPicPr>
          <p:blipFill>
            <a:blip r:embed="rId4"/>
            <a:stretch>
              <a:fillRect/>
            </a:stretch>
          </p:blipFill>
          <p:spPr>
            <a:xfrm>
              <a:off x="3090862" y="0"/>
              <a:ext cx="7244224" cy="6854460"/>
            </a:xfrm>
            <a:prstGeom prst="rect">
              <a:avLst/>
            </a:prstGeom>
          </p:spPr>
        </p:pic>
        <p:sp>
          <p:nvSpPr>
            <p:cNvPr id="7" name="Star: 7 Points 6">
              <a:extLst>
                <a:ext uri="{FF2B5EF4-FFF2-40B4-BE49-F238E27FC236}">
                  <a16:creationId xmlns:a16="http://schemas.microsoft.com/office/drawing/2014/main" id="{0B198E94-F508-834D-441C-190404982A00}"/>
                </a:ext>
              </a:extLst>
            </p:cNvPr>
            <p:cNvSpPr/>
            <p:nvPr/>
          </p:nvSpPr>
          <p:spPr>
            <a:xfrm>
              <a:off x="1853911" y="3456735"/>
              <a:ext cx="3144935" cy="3021228"/>
            </a:xfrm>
            <a:prstGeom prst="star7">
              <a:avLst/>
            </a:prstGeom>
            <a:gradFill flip="none" rotWithShape="1">
              <a:gsLst>
                <a:gs pos="82000">
                  <a:srgbClr val="FFC000"/>
                </a:gs>
                <a:gs pos="22000">
                  <a:srgbClr val="FF0000"/>
                </a:gs>
                <a:gs pos="65000">
                  <a:srgbClr val="FFC000"/>
                </a:gs>
                <a:gs pos="100000">
                  <a:srgbClr val="EC1F27">
                    <a:tint val="23500"/>
                    <a:satMod val="160000"/>
                  </a:srgb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Undertake Mil CAMO tasks sub-contracted to them</a:t>
              </a:r>
            </a:p>
          </p:txBody>
        </p:sp>
      </p:grpSp>
    </p:spTree>
    <p:extLst>
      <p:ext uri="{BB962C8B-B14F-4D97-AF65-F5344CB8AC3E}">
        <p14:creationId xmlns:p14="http://schemas.microsoft.com/office/powerpoint/2010/main" val="880109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90366-04BA-4D79-7C18-0D2AD101026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5C3383D-3C9E-1764-683A-E9F72134F2AF}"/>
              </a:ext>
            </a:extLst>
          </p:cNvPr>
          <p:cNvPicPr>
            <a:picLocks noChangeAspect="1"/>
          </p:cNvPicPr>
          <p:nvPr/>
        </p:nvPicPr>
        <p:blipFill>
          <a:blip r:embed="rId3"/>
          <a:stretch>
            <a:fillRect/>
          </a:stretch>
        </p:blipFill>
        <p:spPr>
          <a:xfrm>
            <a:off x="0" y="0"/>
            <a:ext cx="12265668" cy="6858000"/>
          </a:xfrm>
          <a:prstGeom prst="rect">
            <a:avLst/>
          </a:prstGeom>
        </p:spPr>
      </p:pic>
    </p:spTree>
    <p:extLst>
      <p:ext uri="{BB962C8B-B14F-4D97-AF65-F5344CB8AC3E}">
        <p14:creationId xmlns:p14="http://schemas.microsoft.com/office/powerpoint/2010/main" val="4082488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32DDA-8DCF-F063-2D67-8003D01B2D4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D96F9C2-E6FF-97C3-5333-4448AA11EC03}"/>
              </a:ext>
            </a:extLst>
          </p:cNvPr>
          <p:cNvPicPr>
            <a:picLocks noChangeAspect="1"/>
          </p:cNvPicPr>
          <p:nvPr/>
        </p:nvPicPr>
        <p:blipFill>
          <a:blip r:embed="rId3"/>
          <a:stretch>
            <a:fillRect/>
          </a:stretch>
        </p:blipFill>
        <p:spPr>
          <a:xfrm>
            <a:off x="0" y="0"/>
            <a:ext cx="12192000" cy="6850317"/>
          </a:xfrm>
          <a:prstGeom prst="rect">
            <a:avLst/>
          </a:prstGeom>
        </p:spPr>
      </p:pic>
    </p:spTree>
    <p:extLst>
      <p:ext uri="{BB962C8B-B14F-4D97-AF65-F5344CB8AC3E}">
        <p14:creationId xmlns:p14="http://schemas.microsoft.com/office/powerpoint/2010/main" val="745270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B9CCB-2B08-F820-E615-434C0AD3D49B}"/>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436EBC18-1385-3124-08C5-B52D3739D50E}"/>
              </a:ext>
            </a:extLst>
          </p:cNvPr>
          <p:cNvGrpSpPr/>
          <p:nvPr/>
        </p:nvGrpSpPr>
        <p:grpSpPr>
          <a:xfrm>
            <a:off x="-12451" y="1152144"/>
            <a:ext cx="9366763" cy="5708810"/>
            <a:chOff x="-12451" y="-2954"/>
            <a:chExt cx="10194675" cy="6863908"/>
          </a:xfrm>
        </p:grpSpPr>
        <p:pic>
          <p:nvPicPr>
            <p:cNvPr id="5" name="Picture 4">
              <a:extLst>
                <a:ext uri="{FF2B5EF4-FFF2-40B4-BE49-F238E27FC236}">
                  <a16:creationId xmlns:a16="http://schemas.microsoft.com/office/drawing/2014/main" id="{3F9BAA0F-D4D0-D06A-3E19-130AAC38E559}"/>
                </a:ext>
              </a:extLst>
            </p:cNvPr>
            <p:cNvPicPr>
              <a:picLocks noChangeAspect="1"/>
            </p:cNvPicPr>
            <p:nvPr/>
          </p:nvPicPr>
          <p:blipFill>
            <a:blip r:embed="rId3"/>
            <a:srcRect l="30674" t="26806" r="59308" b="57639"/>
            <a:stretch/>
          </p:blipFill>
          <p:spPr>
            <a:xfrm>
              <a:off x="2143125" y="-2954"/>
              <a:ext cx="7905750" cy="6863908"/>
            </a:xfrm>
            <a:prstGeom prst="rect">
              <a:avLst/>
            </a:prstGeom>
          </p:spPr>
        </p:pic>
        <p:pic>
          <p:nvPicPr>
            <p:cNvPr id="6" name="Picture 5">
              <a:extLst>
                <a:ext uri="{FF2B5EF4-FFF2-40B4-BE49-F238E27FC236}">
                  <a16:creationId xmlns:a16="http://schemas.microsoft.com/office/drawing/2014/main" id="{FC165D2F-6355-5683-EEB2-94D10210C96B}"/>
                </a:ext>
              </a:extLst>
            </p:cNvPr>
            <p:cNvPicPr>
              <a:picLocks noChangeAspect="1"/>
            </p:cNvPicPr>
            <p:nvPr/>
          </p:nvPicPr>
          <p:blipFill>
            <a:blip r:embed="rId4"/>
            <a:srcRect b="2258"/>
            <a:stretch/>
          </p:blipFill>
          <p:spPr>
            <a:xfrm>
              <a:off x="1910119" y="8031"/>
              <a:ext cx="8272105" cy="6758516"/>
            </a:xfrm>
            <a:prstGeom prst="rect">
              <a:avLst/>
            </a:prstGeom>
          </p:spPr>
        </p:pic>
        <p:sp>
          <p:nvSpPr>
            <p:cNvPr id="7" name="Star: 7 Points 6">
              <a:extLst>
                <a:ext uri="{FF2B5EF4-FFF2-40B4-BE49-F238E27FC236}">
                  <a16:creationId xmlns:a16="http://schemas.microsoft.com/office/drawing/2014/main" id="{14D4F60C-4C56-253C-E63F-7A9C9D277D8E}"/>
                </a:ext>
              </a:extLst>
            </p:cNvPr>
            <p:cNvSpPr/>
            <p:nvPr/>
          </p:nvSpPr>
          <p:spPr>
            <a:xfrm>
              <a:off x="-12451" y="8030"/>
              <a:ext cx="3842938" cy="4242761"/>
            </a:xfrm>
            <a:prstGeom prst="star7">
              <a:avLst/>
            </a:prstGeom>
            <a:gradFill flip="none" rotWithShape="1">
              <a:gsLst>
                <a:gs pos="82000">
                  <a:srgbClr val="FFC000"/>
                </a:gs>
                <a:gs pos="22000">
                  <a:srgbClr val="FF0000"/>
                </a:gs>
                <a:gs pos="65000">
                  <a:srgbClr val="FFC000"/>
                </a:gs>
                <a:gs pos="100000">
                  <a:srgbClr val="EC1F27">
                    <a:tint val="23500"/>
                    <a:satMod val="160000"/>
                  </a:srgb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GB" sz="1600"/>
              </a:br>
              <a:r>
                <a:rPr lang="en-GB" sz="1600"/>
                <a:t>Ensure that the Air System Type Design meets all applicable Certification Airworthiness Regulatory requirements through life</a:t>
              </a:r>
            </a:p>
          </p:txBody>
        </p:sp>
      </p:grpSp>
      <p:pic>
        <p:nvPicPr>
          <p:cNvPr id="4" name="Picture 3" descr="A red object with white text&#10;&#10;AI-generated content may be incorrect.">
            <a:extLst>
              <a:ext uri="{FF2B5EF4-FFF2-40B4-BE49-F238E27FC236}">
                <a16:creationId xmlns:a16="http://schemas.microsoft.com/office/drawing/2014/main" id="{DD02D824-D4A9-9E7E-9BD7-3B98CED311ED}"/>
              </a:ext>
            </a:extLst>
          </p:cNvPr>
          <p:cNvPicPr>
            <a:picLocks noChangeAspect="1"/>
          </p:cNvPicPr>
          <p:nvPr/>
        </p:nvPicPr>
        <p:blipFill>
          <a:blip r:embed="rId5"/>
          <a:stretch>
            <a:fillRect/>
          </a:stretch>
        </p:blipFill>
        <p:spPr>
          <a:xfrm>
            <a:off x="5293204" y="3453261"/>
            <a:ext cx="239743" cy="1353270"/>
          </a:xfrm>
          <a:prstGeom prst="rect">
            <a:avLst/>
          </a:prstGeom>
        </p:spPr>
      </p:pic>
      <p:pic>
        <p:nvPicPr>
          <p:cNvPr id="9" name="Picture 8">
            <a:extLst>
              <a:ext uri="{FF2B5EF4-FFF2-40B4-BE49-F238E27FC236}">
                <a16:creationId xmlns:a16="http://schemas.microsoft.com/office/drawing/2014/main" id="{D5E46EC3-E24A-01C8-38FD-BB4FB620665C}"/>
              </a:ext>
            </a:extLst>
          </p:cNvPr>
          <p:cNvPicPr>
            <a:picLocks noChangeAspect="1"/>
          </p:cNvPicPr>
          <p:nvPr/>
        </p:nvPicPr>
        <p:blipFill>
          <a:blip r:embed="rId6"/>
          <a:stretch>
            <a:fillRect/>
          </a:stretch>
        </p:blipFill>
        <p:spPr>
          <a:xfrm>
            <a:off x="5168480" y="3186920"/>
            <a:ext cx="126162" cy="1601999"/>
          </a:xfrm>
          <a:prstGeom prst="rect">
            <a:avLst/>
          </a:prstGeom>
        </p:spPr>
      </p:pic>
      <p:sp>
        <p:nvSpPr>
          <p:cNvPr id="2" name="TextBox 1">
            <a:extLst>
              <a:ext uri="{FF2B5EF4-FFF2-40B4-BE49-F238E27FC236}">
                <a16:creationId xmlns:a16="http://schemas.microsoft.com/office/drawing/2014/main" id="{0BD99533-5ED4-749D-4DEB-77F7DD1DAC39}"/>
              </a:ext>
            </a:extLst>
          </p:cNvPr>
          <p:cNvSpPr txBox="1"/>
          <p:nvPr/>
        </p:nvSpPr>
        <p:spPr>
          <a:xfrm rot="16200000">
            <a:off x="3880315" y="3640773"/>
            <a:ext cx="28308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Arial"/>
              </a:rPr>
              <a:t>Certification Standards</a:t>
            </a:r>
            <a:endParaRPr lang="en-US" b="1">
              <a:cs typeface="Arial"/>
            </a:endParaRPr>
          </a:p>
        </p:txBody>
      </p:sp>
    </p:spTree>
    <p:extLst>
      <p:ext uri="{BB962C8B-B14F-4D97-AF65-F5344CB8AC3E}">
        <p14:creationId xmlns:p14="http://schemas.microsoft.com/office/powerpoint/2010/main" val="4065559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0EE64-3EFC-08E6-0B04-6605FF516C9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70FD1FC-7484-8EE3-F387-B2BE98CF4CAA}"/>
              </a:ext>
            </a:extLst>
          </p:cNvPr>
          <p:cNvPicPr>
            <a:picLocks noChangeAspect="1"/>
          </p:cNvPicPr>
          <p:nvPr/>
        </p:nvPicPr>
        <p:blipFill>
          <a:blip r:embed="rId3"/>
          <a:stretch>
            <a:fillRect/>
          </a:stretch>
        </p:blipFill>
        <p:spPr>
          <a:xfrm>
            <a:off x="1" y="0"/>
            <a:ext cx="12192000" cy="6858000"/>
          </a:xfrm>
          <a:prstGeom prst="rect">
            <a:avLst/>
          </a:prstGeom>
        </p:spPr>
      </p:pic>
      <p:pic>
        <p:nvPicPr>
          <p:cNvPr id="6" name="Picture 5">
            <a:extLst>
              <a:ext uri="{FF2B5EF4-FFF2-40B4-BE49-F238E27FC236}">
                <a16:creationId xmlns:a16="http://schemas.microsoft.com/office/drawing/2014/main" id="{1466BBD5-6765-9FA9-8A5F-2593C5BD07E6}"/>
              </a:ext>
            </a:extLst>
          </p:cNvPr>
          <p:cNvPicPr>
            <a:picLocks noChangeAspect="1"/>
          </p:cNvPicPr>
          <p:nvPr/>
        </p:nvPicPr>
        <p:blipFill>
          <a:blip r:embed="rId4"/>
          <a:stretch>
            <a:fillRect/>
          </a:stretch>
        </p:blipFill>
        <p:spPr>
          <a:xfrm>
            <a:off x="0" y="0"/>
            <a:ext cx="12186929" cy="6858000"/>
          </a:xfrm>
          <a:prstGeom prst="rect">
            <a:avLst/>
          </a:prstGeom>
        </p:spPr>
      </p:pic>
      <p:pic>
        <p:nvPicPr>
          <p:cNvPr id="13" name="Content Placeholder 12">
            <a:extLst>
              <a:ext uri="{FF2B5EF4-FFF2-40B4-BE49-F238E27FC236}">
                <a16:creationId xmlns:a16="http://schemas.microsoft.com/office/drawing/2014/main" id="{96AEFB45-3936-B1A4-9EB4-87EBEB09625E}"/>
              </a:ext>
            </a:extLst>
          </p:cNvPr>
          <p:cNvPicPr>
            <a:picLocks noGrp="1" noChangeAspect="1"/>
          </p:cNvPicPr>
          <p:nvPr>
            <p:ph sz="half" idx="1"/>
          </p:nvPr>
        </p:nvPicPr>
        <p:blipFill>
          <a:blip r:embed="rId5"/>
          <a:stretch>
            <a:fillRect/>
          </a:stretch>
        </p:blipFill>
        <p:spPr>
          <a:xfrm>
            <a:off x="1565362" y="1128754"/>
            <a:ext cx="295815" cy="863361"/>
          </a:xfrm>
          <a:prstGeom prst="rect">
            <a:avLst/>
          </a:prstGeom>
        </p:spPr>
      </p:pic>
    </p:spTree>
    <p:extLst>
      <p:ext uri="{BB962C8B-B14F-4D97-AF65-F5344CB8AC3E}">
        <p14:creationId xmlns:p14="http://schemas.microsoft.com/office/powerpoint/2010/main" val="23048194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A2C7-E382-D3FD-AF59-E767A0342FD5}"/>
              </a:ext>
            </a:extLst>
          </p:cNvPr>
          <p:cNvSpPr>
            <a:spLocks noGrp="1"/>
          </p:cNvSpPr>
          <p:nvPr>
            <p:ph type="title"/>
          </p:nvPr>
        </p:nvSpPr>
        <p:spPr/>
        <p:txBody>
          <a:bodyPr>
            <a:normAutofit fontScale="90000"/>
          </a:bodyPr>
          <a:lstStyle/>
          <a:p>
            <a:r>
              <a:rPr lang="en-GB"/>
              <a:t>Type Airworthiness Authority </a:t>
            </a:r>
          </a:p>
        </p:txBody>
      </p:sp>
      <p:sp>
        <p:nvSpPr>
          <p:cNvPr id="5" name="TextBox 6">
            <a:extLst>
              <a:ext uri="{FF2B5EF4-FFF2-40B4-BE49-F238E27FC236}">
                <a16:creationId xmlns:a16="http://schemas.microsoft.com/office/drawing/2014/main" id="{397B5EB3-4C55-44F0-AA19-771573D953E0}"/>
              </a:ext>
            </a:extLst>
          </p:cNvPr>
          <p:cNvSpPr txBox="1"/>
          <p:nvPr/>
        </p:nvSpPr>
        <p:spPr>
          <a:xfrm>
            <a:off x="270788" y="1258114"/>
            <a:ext cx="1572768" cy="4524315"/>
          </a:xfrm>
          <a:prstGeom prst="rect">
            <a:avLst/>
          </a:prstGeom>
          <a:solidFill>
            <a:srgbClr val="4E0C82"/>
          </a:solidFill>
          <a:ln>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solidFill>
                  <a:schemeClr val="bg1"/>
                </a:solidFill>
              </a:rPr>
              <a:t>Learning </a:t>
            </a:r>
          </a:p>
          <a:p>
            <a:r>
              <a:rPr lang="en-GB" b="1">
                <a:solidFill>
                  <a:schemeClr val="bg1"/>
                </a:solidFill>
              </a:rPr>
              <a:t>Objective</a:t>
            </a: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p:txBody>
      </p:sp>
      <p:sp>
        <p:nvSpPr>
          <p:cNvPr id="7" name="TextBox 6">
            <a:extLst>
              <a:ext uri="{FF2B5EF4-FFF2-40B4-BE49-F238E27FC236}">
                <a16:creationId xmlns:a16="http://schemas.microsoft.com/office/drawing/2014/main" id="{C629A198-AAB7-B27E-997F-6D7331CE460E}"/>
              </a:ext>
            </a:extLst>
          </p:cNvPr>
          <p:cNvSpPr txBox="1"/>
          <p:nvPr/>
        </p:nvSpPr>
        <p:spPr>
          <a:xfrm>
            <a:off x="1962428" y="1258114"/>
            <a:ext cx="7991856" cy="4524315"/>
          </a:xfrm>
          <a:prstGeom prst="rect">
            <a:avLst/>
          </a:prstGeom>
          <a:noFill/>
        </p:spPr>
        <p:txBody>
          <a:bodyPr wrap="square" rtlCol="0">
            <a:spAutoFit/>
          </a:bodyPr>
          <a:lstStyle/>
          <a:p>
            <a:r>
              <a:rPr lang="en-GB"/>
              <a:t>To provide an understanding of:</a:t>
            </a:r>
          </a:p>
          <a:p>
            <a:endParaRPr lang="en-GB"/>
          </a:p>
          <a:p>
            <a:pPr marL="342900" indent="-342900">
              <a:buAutoNum type="arabicPeriod"/>
            </a:pPr>
            <a:r>
              <a:rPr lang="en-GB"/>
              <a:t>The Role and Responsibilities of the TAA</a:t>
            </a:r>
            <a:br>
              <a:rPr lang="en-GB"/>
            </a:br>
            <a:endParaRPr lang="en-GB"/>
          </a:p>
          <a:p>
            <a:pPr marL="342900" indent="-342900">
              <a:buAutoNum type="arabicPeriod"/>
            </a:pPr>
            <a:r>
              <a:rPr lang="en-GB"/>
              <a:t>The purpose of Letter of Airworthiness Authority (LOAA)</a:t>
            </a:r>
            <a:br>
              <a:rPr lang="en-GB"/>
            </a:br>
            <a:endParaRPr lang="en-GB"/>
          </a:p>
          <a:p>
            <a:pPr marL="342900" indent="-342900">
              <a:buAutoNum type="arabicPeriod"/>
            </a:pPr>
            <a:r>
              <a:rPr lang="en-GB"/>
              <a:t>The purpose of the Letter of Airworthiness Notification (LOAN)</a:t>
            </a:r>
            <a:br>
              <a:rPr lang="en-GB"/>
            </a:br>
            <a:endParaRPr lang="en-GB"/>
          </a:p>
          <a:p>
            <a:pPr marL="342900" indent="-342900">
              <a:buAutoNum type="arabicPeriod"/>
            </a:pPr>
            <a:r>
              <a:rPr lang="en-GB"/>
              <a:t>The purpose of the Letter of Endorsement (LOE)</a:t>
            </a:r>
            <a:br>
              <a:rPr lang="en-GB"/>
            </a:br>
            <a:endParaRPr lang="en-GB"/>
          </a:p>
          <a:p>
            <a:pPr marL="342900" indent="-342900">
              <a:buAutoNum type="arabicPeriod"/>
            </a:pPr>
            <a:r>
              <a:rPr lang="en-GB"/>
              <a:t>The relationship between the TAA and the Aviation Duty Holder and their CAM </a:t>
            </a:r>
            <a:br>
              <a:rPr lang="en-GB"/>
            </a:br>
            <a:endParaRPr lang="en-GB"/>
          </a:p>
          <a:p>
            <a:pPr marL="342900" indent="-342900">
              <a:buAutoNum type="arabicPeriod"/>
            </a:pPr>
            <a:r>
              <a:rPr lang="en-GB"/>
              <a:t>The role of the TAA in the Air Safety </a:t>
            </a:r>
            <a:r>
              <a:rPr lang="en-GB" err="1"/>
              <a:t>RtL</a:t>
            </a:r>
            <a:r>
              <a:rPr lang="en-GB"/>
              <a:t> Process</a:t>
            </a:r>
            <a:br>
              <a:rPr lang="en-GB"/>
            </a:br>
            <a:endParaRPr lang="en-GB"/>
          </a:p>
          <a:p>
            <a:pPr marL="342900" indent="-342900">
              <a:buAutoNum type="arabicPeriod"/>
            </a:pPr>
            <a:r>
              <a:rPr lang="en-GB"/>
              <a:t>The relationship between the TAA and the non-platform PTs</a:t>
            </a:r>
          </a:p>
        </p:txBody>
      </p:sp>
    </p:spTree>
    <p:extLst>
      <p:ext uri="{BB962C8B-B14F-4D97-AF65-F5344CB8AC3E}">
        <p14:creationId xmlns:p14="http://schemas.microsoft.com/office/powerpoint/2010/main" val="137529526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00D76-9C1B-DF9B-A9BF-D2C9206DFEC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494B45E-8A32-B7DF-9BAA-A45420BF2906}"/>
              </a:ext>
            </a:extLst>
          </p:cNvPr>
          <p:cNvPicPr>
            <a:picLocks noChangeAspect="1"/>
          </p:cNvPicPr>
          <p:nvPr/>
        </p:nvPicPr>
        <p:blipFill>
          <a:blip r:embed="rId3"/>
          <a:stretch>
            <a:fillRect/>
          </a:stretch>
        </p:blipFill>
        <p:spPr>
          <a:xfrm>
            <a:off x="-1" y="-1"/>
            <a:ext cx="12207241" cy="6858001"/>
          </a:xfrm>
          <a:prstGeom prst="rect">
            <a:avLst/>
          </a:prstGeom>
        </p:spPr>
      </p:pic>
    </p:spTree>
    <p:extLst>
      <p:ext uri="{BB962C8B-B14F-4D97-AF65-F5344CB8AC3E}">
        <p14:creationId xmlns:p14="http://schemas.microsoft.com/office/powerpoint/2010/main" val="2148214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3AB4F-056B-C57A-B64B-3AB5F3AB301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36FEAAA-081B-50EC-E3AA-5B87DD4E43B6}"/>
              </a:ext>
            </a:extLst>
          </p:cNvPr>
          <p:cNvPicPr>
            <a:picLocks noChangeAspect="1"/>
          </p:cNvPicPr>
          <p:nvPr/>
        </p:nvPicPr>
        <p:blipFill>
          <a:blip r:embed="rId3"/>
          <a:srcRect l="33376" t="74371" r="35329"/>
          <a:stretch/>
        </p:blipFill>
        <p:spPr>
          <a:xfrm>
            <a:off x="2819" y="0"/>
            <a:ext cx="12189181" cy="6858000"/>
          </a:xfrm>
          <a:prstGeom prst="rect">
            <a:avLst/>
          </a:prstGeom>
        </p:spPr>
      </p:pic>
      <p:pic>
        <p:nvPicPr>
          <p:cNvPr id="8" name="Picture 7">
            <a:extLst>
              <a:ext uri="{FF2B5EF4-FFF2-40B4-BE49-F238E27FC236}">
                <a16:creationId xmlns:a16="http://schemas.microsoft.com/office/drawing/2014/main" id="{E94773C3-459B-5FC4-768F-24CC20523845}"/>
              </a:ext>
            </a:extLst>
          </p:cNvPr>
          <p:cNvPicPr>
            <a:picLocks noChangeAspect="1"/>
          </p:cNvPicPr>
          <p:nvPr/>
        </p:nvPicPr>
        <p:blipFill>
          <a:blip r:embed="rId4"/>
          <a:stretch>
            <a:fillRect/>
          </a:stretch>
        </p:blipFill>
        <p:spPr>
          <a:xfrm>
            <a:off x="4541520" y="1216588"/>
            <a:ext cx="3200400" cy="1171012"/>
          </a:xfrm>
          <a:prstGeom prst="rect">
            <a:avLst/>
          </a:prstGeom>
        </p:spPr>
      </p:pic>
      <p:pic>
        <p:nvPicPr>
          <p:cNvPr id="10" name="Picture 9">
            <a:extLst>
              <a:ext uri="{FF2B5EF4-FFF2-40B4-BE49-F238E27FC236}">
                <a16:creationId xmlns:a16="http://schemas.microsoft.com/office/drawing/2014/main" id="{CE3AD928-AC5A-D45C-6F88-F141885873FB}"/>
              </a:ext>
            </a:extLst>
          </p:cNvPr>
          <p:cNvPicPr>
            <a:picLocks noChangeAspect="1"/>
          </p:cNvPicPr>
          <p:nvPr/>
        </p:nvPicPr>
        <p:blipFill>
          <a:blip r:embed="rId5"/>
          <a:stretch>
            <a:fillRect/>
          </a:stretch>
        </p:blipFill>
        <p:spPr>
          <a:xfrm>
            <a:off x="7992344" y="1382664"/>
            <a:ext cx="3555785" cy="1004936"/>
          </a:xfrm>
          <a:prstGeom prst="rect">
            <a:avLst/>
          </a:prstGeom>
        </p:spPr>
      </p:pic>
      <p:pic>
        <p:nvPicPr>
          <p:cNvPr id="11" name="Picture 10">
            <a:extLst>
              <a:ext uri="{FF2B5EF4-FFF2-40B4-BE49-F238E27FC236}">
                <a16:creationId xmlns:a16="http://schemas.microsoft.com/office/drawing/2014/main" id="{BC8489D4-87A7-013B-DF3E-A57A80A8C31C}"/>
              </a:ext>
            </a:extLst>
          </p:cNvPr>
          <p:cNvPicPr>
            <a:picLocks noChangeAspect="1"/>
          </p:cNvPicPr>
          <p:nvPr/>
        </p:nvPicPr>
        <p:blipFill>
          <a:blip r:embed="rId6"/>
          <a:stretch>
            <a:fillRect/>
          </a:stretch>
        </p:blipFill>
        <p:spPr>
          <a:xfrm>
            <a:off x="743666" y="1442831"/>
            <a:ext cx="3530469" cy="940861"/>
          </a:xfrm>
          <a:prstGeom prst="rect">
            <a:avLst/>
          </a:prstGeom>
        </p:spPr>
      </p:pic>
      <p:pic>
        <p:nvPicPr>
          <p:cNvPr id="12" name="Picture 11">
            <a:extLst>
              <a:ext uri="{FF2B5EF4-FFF2-40B4-BE49-F238E27FC236}">
                <a16:creationId xmlns:a16="http://schemas.microsoft.com/office/drawing/2014/main" id="{06A0D576-6289-CF04-DBD7-06338BAB840B}"/>
              </a:ext>
            </a:extLst>
          </p:cNvPr>
          <p:cNvPicPr>
            <a:picLocks noChangeAspect="1"/>
          </p:cNvPicPr>
          <p:nvPr/>
        </p:nvPicPr>
        <p:blipFill>
          <a:blip r:embed="rId7"/>
          <a:stretch>
            <a:fillRect/>
          </a:stretch>
        </p:blipFill>
        <p:spPr>
          <a:xfrm>
            <a:off x="4444803" y="2673754"/>
            <a:ext cx="3388835" cy="940860"/>
          </a:xfrm>
          <a:prstGeom prst="rect">
            <a:avLst/>
          </a:prstGeom>
        </p:spPr>
      </p:pic>
    </p:spTree>
    <p:extLst>
      <p:ext uri="{BB962C8B-B14F-4D97-AF65-F5344CB8AC3E}">
        <p14:creationId xmlns:p14="http://schemas.microsoft.com/office/powerpoint/2010/main" val="82439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256BA-B66E-2206-8675-5780A345082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819FD22-D86B-CA03-C150-753A3C8AC447}"/>
              </a:ext>
            </a:extLst>
          </p:cNvPr>
          <p:cNvGrpSpPr/>
          <p:nvPr/>
        </p:nvGrpSpPr>
        <p:grpSpPr>
          <a:xfrm>
            <a:off x="0" y="814337"/>
            <a:ext cx="12192000" cy="5519787"/>
            <a:chOff x="0" y="814337"/>
            <a:chExt cx="12216764" cy="6312630"/>
          </a:xfrm>
        </p:grpSpPr>
        <p:sp>
          <p:nvSpPr>
            <p:cNvPr id="16" name="Rectangle 15">
              <a:extLst>
                <a:ext uri="{FF2B5EF4-FFF2-40B4-BE49-F238E27FC236}">
                  <a16:creationId xmlns:a16="http://schemas.microsoft.com/office/drawing/2014/main" id="{2FB88FA8-7C0D-3050-AABF-B24EB2A28E33}"/>
                </a:ext>
              </a:extLst>
            </p:cNvPr>
            <p:cNvSpPr/>
            <p:nvPr/>
          </p:nvSpPr>
          <p:spPr>
            <a:xfrm>
              <a:off x="0" y="814337"/>
              <a:ext cx="12216764" cy="6312630"/>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FE19B97-CCDA-CFBF-2BF4-5CF57BCFF31F}"/>
                    </a:ext>
                  </a:extLst>
                </p14:cNvPr>
                <p14:cNvContentPartPr/>
                <p14:nvPr/>
              </p14:nvContentPartPr>
              <p14:xfrm>
                <a:off x="2048328" y="4407336"/>
                <a:ext cx="360" cy="360"/>
              </p14:xfrm>
            </p:contentPart>
          </mc:Choice>
          <mc:Fallback xmlns="">
            <p:pic>
              <p:nvPicPr>
                <p:cNvPr id="6" name="Ink 5">
                  <a:extLst>
                    <a:ext uri="{FF2B5EF4-FFF2-40B4-BE49-F238E27FC236}">
                      <a16:creationId xmlns:a16="http://schemas.microsoft.com/office/drawing/2014/main" id="{8FE19B97-CCDA-CFBF-2BF4-5CF57BCFF31F}"/>
                    </a:ext>
                  </a:extLst>
                </p:cNvPr>
                <p:cNvPicPr/>
                <p:nvPr/>
              </p:nvPicPr>
              <p:blipFill>
                <a:blip r:embed="rId4"/>
                <a:stretch>
                  <a:fillRect/>
                </a:stretch>
              </p:blipFill>
              <p:spPr>
                <a:xfrm>
                  <a:off x="1985328" y="4344336"/>
                  <a:ext cx="126000" cy="126000"/>
                </a:xfrm>
                <a:prstGeom prst="rect">
                  <a:avLst/>
                </a:prstGeom>
              </p:spPr>
            </p:pic>
          </mc:Fallback>
        </mc:AlternateContent>
        <p:pic>
          <p:nvPicPr>
            <p:cNvPr id="7" name="Picture 6">
              <a:extLst>
                <a:ext uri="{FF2B5EF4-FFF2-40B4-BE49-F238E27FC236}">
                  <a16:creationId xmlns:a16="http://schemas.microsoft.com/office/drawing/2014/main" id="{B0EBEEC6-948E-BF87-E0BF-865EDF32772C}"/>
                </a:ext>
              </a:extLst>
            </p:cNvPr>
            <p:cNvPicPr>
              <a:picLocks noChangeAspect="1"/>
            </p:cNvPicPr>
            <p:nvPr/>
          </p:nvPicPr>
          <p:blipFill>
            <a:blip r:embed="rId5"/>
            <a:stretch>
              <a:fillRect/>
            </a:stretch>
          </p:blipFill>
          <p:spPr>
            <a:xfrm>
              <a:off x="473348" y="1141929"/>
              <a:ext cx="3440284" cy="5214422"/>
            </a:xfrm>
            <a:prstGeom prst="rect">
              <a:avLst/>
            </a:prstGeom>
          </p:spPr>
        </p:pic>
        <p:sp>
          <p:nvSpPr>
            <p:cNvPr id="8" name="Rectangle 7">
              <a:extLst>
                <a:ext uri="{FF2B5EF4-FFF2-40B4-BE49-F238E27FC236}">
                  <a16:creationId xmlns:a16="http://schemas.microsoft.com/office/drawing/2014/main" id="{5FD709F3-38B3-DE68-363B-7837C9916F98}"/>
                </a:ext>
              </a:extLst>
            </p:cNvPr>
            <p:cNvSpPr/>
            <p:nvPr/>
          </p:nvSpPr>
          <p:spPr>
            <a:xfrm>
              <a:off x="4059628" y="930803"/>
              <a:ext cx="1518520" cy="1027788"/>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b="1"/>
                <a:t>Regulation 5010(1)</a:t>
              </a:r>
            </a:p>
          </p:txBody>
        </p:sp>
        <p:sp>
          <p:nvSpPr>
            <p:cNvPr id="9" name="TextBox 8">
              <a:extLst>
                <a:ext uri="{FF2B5EF4-FFF2-40B4-BE49-F238E27FC236}">
                  <a16:creationId xmlns:a16="http://schemas.microsoft.com/office/drawing/2014/main" id="{A119253E-9071-BAD6-EEA5-98AD8FAF5598}"/>
                </a:ext>
              </a:extLst>
            </p:cNvPr>
            <p:cNvSpPr txBox="1"/>
            <p:nvPr/>
          </p:nvSpPr>
          <p:spPr>
            <a:xfrm>
              <a:off x="5624176" y="930803"/>
              <a:ext cx="6094476" cy="950359"/>
            </a:xfrm>
            <a:prstGeom prst="rect">
              <a:avLst/>
            </a:prstGeom>
            <a:noFill/>
          </p:spPr>
          <p:txBody>
            <a:bodyPr wrap="square">
              <a:spAutoFit/>
            </a:bodyPr>
            <a:lstStyle/>
            <a:p>
              <a:pPr algn="just"/>
              <a:r>
                <a:rPr lang="en-GB" sz="1600"/>
                <a:t>The </a:t>
              </a:r>
              <a:r>
                <a:rPr lang="en-GB" sz="1600" err="1"/>
                <a:t>TAw</a:t>
              </a:r>
              <a:r>
                <a:rPr lang="en-GB" sz="1600"/>
                <a:t> Authority (TAA) or </a:t>
              </a:r>
              <a:r>
                <a:rPr lang="en-GB" sz="1600" err="1"/>
                <a:t>TAw</a:t>
              </a:r>
              <a:r>
                <a:rPr lang="en-GB" sz="1600"/>
                <a:t> Manager (TAM) </a:t>
              </a:r>
              <a:r>
                <a:rPr lang="en-GB" sz="1600" b="1"/>
                <a:t>shall</a:t>
              </a:r>
              <a:r>
                <a:rPr lang="en-GB" sz="1600"/>
                <a:t> establish and maintain a through life </a:t>
              </a:r>
              <a:r>
                <a:rPr lang="en-GB" sz="1600" err="1"/>
                <a:t>TAw</a:t>
              </a:r>
              <a:r>
                <a:rPr lang="en-GB" sz="1600"/>
                <a:t> Strategy for an Air System that supports the Air System Safety Case (ASSC)</a:t>
              </a:r>
            </a:p>
          </p:txBody>
        </p:sp>
        <p:sp>
          <p:nvSpPr>
            <p:cNvPr id="10" name="TextBox 9">
              <a:extLst>
                <a:ext uri="{FF2B5EF4-FFF2-40B4-BE49-F238E27FC236}">
                  <a16:creationId xmlns:a16="http://schemas.microsoft.com/office/drawing/2014/main" id="{AD577E4A-85E4-4962-E6BD-F839E9979F2A}"/>
                </a:ext>
              </a:extLst>
            </p:cNvPr>
            <p:cNvSpPr txBox="1"/>
            <p:nvPr/>
          </p:nvSpPr>
          <p:spPr>
            <a:xfrm>
              <a:off x="5648940" y="2023056"/>
              <a:ext cx="6567824" cy="5077377"/>
            </a:xfrm>
            <a:prstGeom prst="rect">
              <a:avLst/>
            </a:prstGeom>
            <a:noFill/>
          </p:spPr>
          <p:txBody>
            <a:bodyPr wrap="square" lIns="91440" tIns="45720" rIns="91440" bIns="45720" anchor="t">
              <a:spAutoFit/>
            </a:bodyPr>
            <a:lstStyle/>
            <a:p>
              <a:pPr algn="just">
                <a:spcBef>
                  <a:spcPts val="300"/>
                </a:spcBef>
                <a:spcAft>
                  <a:spcPts val="600"/>
                </a:spcAft>
              </a:pPr>
              <a:r>
                <a:rPr lang="en-GB" sz="1400" b="1" i="0">
                  <a:effectLst/>
                </a:rPr>
                <a:t>Content  Should Include</a:t>
              </a:r>
              <a:r>
                <a:rPr lang="en-GB" sz="1400" b="0" i="0">
                  <a:effectLst/>
                </a:rPr>
                <a:t>:</a:t>
              </a:r>
            </a:p>
            <a:p>
              <a:pPr marL="742950" lvl="1" indent="-285750" algn="just">
                <a:spcBef>
                  <a:spcPts val="300"/>
                </a:spcBef>
                <a:spcAft>
                  <a:spcPts val="300"/>
                </a:spcAft>
                <a:buFont typeface="Arial" panose="020B0604020202020204" pitchFamily="34" charset="0"/>
                <a:buChar char="•"/>
              </a:pPr>
              <a:r>
                <a:rPr lang="en-GB" sz="1400" b="0" i="0">
                  <a:effectLst/>
                </a:rPr>
                <a:t>Context, Scope, roles, intended use</a:t>
              </a:r>
              <a:r>
                <a:rPr lang="en-GB" sz="1400"/>
                <a:t>, ISD and OSD</a:t>
              </a:r>
            </a:p>
            <a:p>
              <a:pPr marL="742950" lvl="1" indent="-285750" algn="just">
                <a:spcBef>
                  <a:spcPts val="300"/>
                </a:spcBef>
                <a:spcAft>
                  <a:spcPts val="300"/>
                </a:spcAft>
                <a:buFont typeface="Arial" panose="020B0604020202020204" pitchFamily="34" charset="0"/>
                <a:buChar char="•"/>
              </a:pPr>
              <a:r>
                <a:rPr lang="en-GB" sz="1400" b="0" i="0">
                  <a:effectLst/>
                </a:rPr>
                <a:t>Delegat</a:t>
              </a:r>
              <a:r>
                <a:rPr lang="en-GB" sz="1400"/>
                <a:t>ion Responsibilities</a:t>
              </a:r>
            </a:p>
            <a:p>
              <a:pPr marL="742950" lvl="1" indent="-285750" algn="just">
                <a:spcBef>
                  <a:spcPts val="300"/>
                </a:spcBef>
                <a:spcAft>
                  <a:spcPts val="300"/>
                </a:spcAft>
                <a:buFont typeface="Arial" panose="020B0604020202020204" pitchFamily="34" charset="0"/>
                <a:buChar char="•"/>
              </a:pPr>
              <a:r>
                <a:rPr lang="en-GB" sz="1400" b="0" i="0">
                  <a:effectLst/>
                </a:rPr>
                <a:t>Approach to establishing  an ASMS  </a:t>
              </a:r>
              <a:r>
                <a:rPr lang="en-GB" sz="1000" b="0" i="1">
                  <a:effectLst/>
                </a:rPr>
                <a:t>[RA1200 &amp; 5011]</a:t>
              </a:r>
            </a:p>
            <a:p>
              <a:pPr marL="742950" lvl="1" indent="-285750" algn="just">
                <a:spcBef>
                  <a:spcPts val="300"/>
                </a:spcBef>
                <a:spcAft>
                  <a:spcPts val="300"/>
                </a:spcAft>
                <a:buFont typeface="Arial" panose="020B0604020202020204" pitchFamily="34" charset="0"/>
                <a:buChar char="•"/>
              </a:pPr>
              <a:r>
                <a:rPr lang="en-GB" sz="1400"/>
                <a:t>Approach to establishing </a:t>
              </a:r>
              <a:r>
                <a:rPr lang="en-GB" sz="1400" b="0" i="0">
                  <a:effectLst/>
                </a:rPr>
                <a:t>TD and In Service Change </a:t>
              </a:r>
              <a:r>
                <a:rPr lang="en-GB" sz="1000" b="0" i="1">
                  <a:effectLst/>
                </a:rPr>
                <a:t>[RA5810, 5820, 5305]</a:t>
              </a:r>
              <a:endParaRPr lang="en-GB" sz="1400" b="0" i="1">
                <a:effectLst/>
              </a:endParaRPr>
            </a:p>
            <a:p>
              <a:pPr marL="742950" lvl="1" indent="-285750" algn="just">
                <a:spcBef>
                  <a:spcPts val="300"/>
                </a:spcBef>
                <a:spcAft>
                  <a:spcPts val="300"/>
                </a:spcAft>
                <a:buFont typeface="Arial" panose="020B0604020202020204" pitchFamily="34" charset="0"/>
                <a:buChar char="•"/>
              </a:pPr>
              <a:r>
                <a:rPr lang="en-GB" sz="1400" b="0" i="0">
                  <a:effectLst/>
                </a:rPr>
                <a:t>Approach to ensuring competent people and organisations </a:t>
              </a:r>
              <a:r>
                <a:rPr lang="en-GB" sz="1000" b="0" i="1">
                  <a:effectLst/>
                </a:rPr>
                <a:t>[RA1002, 1005]</a:t>
              </a:r>
              <a:endParaRPr lang="en-GB" sz="1400" b="0" i="1">
                <a:effectLst/>
              </a:endParaRPr>
            </a:p>
            <a:p>
              <a:pPr marL="742950" lvl="1" indent="-285750" algn="just">
                <a:spcBef>
                  <a:spcPts val="300"/>
                </a:spcBef>
                <a:spcAft>
                  <a:spcPts val="300"/>
                </a:spcAft>
                <a:buFont typeface="Arial" panose="020B0604020202020204" pitchFamily="34" charset="0"/>
                <a:buChar char="•"/>
              </a:pPr>
              <a:r>
                <a:rPr lang="en-GB" sz="1400" b="0" i="0">
                  <a:effectLst/>
                </a:rPr>
                <a:t>Approach to QA, Audits, ITE, configuration management </a:t>
              </a:r>
              <a:r>
                <a:rPr lang="en-GB" sz="1000" b="0" i="1">
                  <a:effectLst/>
                </a:rPr>
                <a:t>[KID]</a:t>
              </a:r>
              <a:endParaRPr lang="en-GB" sz="1400" b="0" i="1">
                <a:effectLst/>
              </a:endParaRPr>
            </a:p>
            <a:p>
              <a:pPr marL="742950" lvl="1" indent="-285750" algn="just">
                <a:spcBef>
                  <a:spcPts val="300"/>
                </a:spcBef>
                <a:spcAft>
                  <a:spcPts val="300"/>
                </a:spcAft>
                <a:buFont typeface="Arial" panose="020B0604020202020204" pitchFamily="34" charset="0"/>
                <a:buChar char="•"/>
              </a:pPr>
              <a:r>
                <a:rPr lang="en-GB" sz="1400" b="0" i="0">
                  <a:effectLst/>
                </a:rPr>
                <a:t>Approach to Integrity, hazard, and fault management </a:t>
              </a:r>
              <a:r>
                <a:rPr lang="en-GB" sz="1000" b="0" i="1">
                  <a:effectLst/>
                </a:rPr>
                <a:t>[RA5726, 5828, 5011]</a:t>
              </a:r>
              <a:endParaRPr lang="en-GB" sz="1400" b="0" i="1">
                <a:effectLst/>
              </a:endParaRPr>
            </a:p>
            <a:p>
              <a:pPr marL="742950" lvl="1" indent="-285750" algn="just">
                <a:spcBef>
                  <a:spcPts val="300"/>
                </a:spcBef>
                <a:spcAft>
                  <a:spcPts val="300"/>
                </a:spcAft>
                <a:buFont typeface="Arial" panose="020B0604020202020204" pitchFamily="34" charset="0"/>
                <a:buChar char="•"/>
              </a:pPr>
              <a:r>
                <a:rPr lang="en-GB" sz="1400" b="0" i="0">
                  <a:effectLst/>
                </a:rPr>
                <a:t>Approach to Integration of </a:t>
              </a:r>
              <a:r>
                <a:rPr lang="en-GB" sz="1400"/>
                <a:t>equipment and systems that are in the TASA managed by the </a:t>
              </a:r>
              <a:r>
                <a:rPr lang="en-GB" sz="1400" err="1"/>
                <a:t>TAw</a:t>
              </a:r>
              <a:r>
                <a:rPr lang="en-GB" sz="1400"/>
                <a:t> organisations </a:t>
              </a:r>
              <a:r>
                <a:rPr lang="en-GB" sz="1000" i="1"/>
                <a:t>[RA5011, 5012, 5013]</a:t>
              </a:r>
              <a:endParaRPr lang="en-GB" sz="1400" i="1"/>
            </a:p>
            <a:p>
              <a:pPr marL="742950" lvl="1" indent="-285750" algn="just">
                <a:spcBef>
                  <a:spcPts val="300"/>
                </a:spcBef>
                <a:spcAft>
                  <a:spcPts val="300"/>
                </a:spcAft>
                <a:buFont typeface="Arial" panose="020B0604020202020204" pitchFamily="34" charset="0"/>
                <a:buChar char="•"/>
              </a:pPr>
              <a:r>
                <a:rPr lang="en-GB" sz="1400"/>
                <a:t>Approach to Configuration Management and ADS Management </a:t>
              </a:r>
              <a:r>
                <a:rPr lang="en-GB" sz="1000" i="1"/>
                <a:t>[5301, 1310, 5815]</a:t>
              </a:r>
              <a:endParaRPr lang="en-GB" sz="1400" i="1"/>
            </a:p>
            <a:p>
              <a:pPr marL="742950" lvl="1" indent="-285750" algn="just">
                <a:spcBef>
                  <a:spcPts val="300"/>
                </a:spcBef>
                <a:spcAft>
                  <a:spcPts val="300"/>
                </a:spcAft>
                <a:buFont typeface="Arial" panose="020B0604020202020204" pitchFamily="34" charset="0"/>
                <a:buChar char="•"/>
              </a:pPr>
              <a:r>
                <a:rPr lang="en-GB" sz="1400" b="0" i="0">
                  <a:effectLst/>
                </a:rPr>
                <a:t>Approac</a:t>
              </a:r>
              <a:r>
                <a:rPr lang="en-GB" sz="1400"/>
                <a:t>h to Airworthiness Information Management and Data Exploitation </a:t>
              </a:r>
              <a:r>
                <a:rPr lang="en-GB" sz="1000" i="1"/>
                <a:t>[RA1223, 1207]</a:t>
              </a:r>
              <a:endParaRPr lang="en-GB" sz="1400" i="1"/>
            </a:p>
            <a:p>
              <a:pPr marL="742950" lvl="1" indent="-285750" algn="just">
                <a:spcBef>
                  <a:spcPts val="300"/>
                </a:spcBef>
                <a:spcAft>
                  <a:spcPts val="300"/>
                </a:spcAft>
                <a:buFont typeface="Arial" panose="020B0604020202020204" pitchFamily="34" charset="0"/>
                <a:buChar char="•"/>
              </a:pPr>
              <a:r>
                <a:rPr lang="en-GB" sz="1400" b="0" i="0">
                  <a:effectLst/>
                </a:rPr>
                <a:t>Approach to Production Acceptance, concessions, wai</a:t>
              </a:r>
              <a:r>
                <a:rPr lang="en-GB" sz="1400"/>
                <a:t>vers </a:t>
              </a:r>
              <a:r>
                <a:rPr lang="en-GB" sz="1000" i="1"/>
                <a:t>[RA5835]</a:t>
              </a:r>
              <a:endParaRPr lang="en-GB" sz="1400" i="1"/>
            </a:p>
            <a:p>
              <a:pPr marL="742950" lvl="1" indent="-285750" algn="just">
                <a:spcBef>
                  <a:spcPts val="300"/>
                </a:spcBef>
                <a:spcAft>
                  <a:spcPts val="300"/>
                </a:spcAft>
                <a:buFont typeface="Arial" panose="020B0604020202020204" pitchFamily="34" charset="0"/>
                <a:buChar char="•"/>
              </a:pPr>
              <a:r>
                <a:rPr lang="en-GB" sz="1400"/>
                <a:t>Approach to Human and Capital Resource planning</a:t>
              </a:r>
              <a:endParaRPr lang="en-GB" sz="1400">
                <a:cs typeface="Arial"/>
              </a:endParaRPr>
            </a:p>
          </p:txBody>
        </p:sp>
        <p:sp>
          <p:nvSpPr>
            <p:cNvPr id="11" name="Rectangle 10">
              <a:extLst>
                <a:ext uri="{FF2B5EF4-FFF2-40B4-BE49-F238E27FC236}">
                  <a16:creationId xmlns:a16="http://schemas.microsoft.com/office/drawing/2014/main" id="{B64381A5-B78C-7797-4D70-3C0DCE6E197D}"/>
                </a:ext>
              </a:extLst>
            </p:cNvPr>
            <p:cNvSpPr/>
            <p:nvPr/>
          </p:nvSpPr>
          <p:spPr>
            <a:xfrm>
              <a:off x="4059628" y="2075054"/>
              <a:ext cx="1518520" cy="4934534"/>
            </a:xfrm>
            <a:prstGeom prst="rect">
              <a:avLst/>
            </a:prstGeom>
            <a:solidFill>
              <a:srgbClr val="CCC0D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GB" b="1">
                  <a:solidFill>
                    <a:schemeClr val="tx1"/>
                  </a:solidFill>
                </a:rPr>
                <a:t>Acceptable Means of Compliance 5010(1)</a:t>
              </a:r>
            </a:p>
            <a:p>
              <a:endParaRPr lang="en-GB" b="1"/>
            </a:p>
            <a:p>
              <a:endParaRPr lang="en-GB" b="1"/>
            </a:p>
            <a:p>
              <a:endParaRPr lang="en-GB" b="1"/>
            </a:p>
            <a:p>
              <a:endParaRPr lang="en-GB" b="1">
                <a:cs typeface="Arial"/>
              </a:endParaRPr>
            </a:p>
            <a:p>
              <a:endParaRPr lang="en-GB" b="1">
                <a:cs typeface="Arial"/>
              </a:endParaRPr>
            </a:p>
            <a:p>
              <a:endParaRPr lang="en-GB" b="1">
                <a:cs typeface="Arial"/>
              </a:endParaRPr>
            </a:p>
            <a:p>
              <a:endParaRPr lang="en-GB" b="1">
                <a:cs typeface="Arial"/>
              </a:endParaRPr>
            </a:p>
            <a:p>
              <a:endParaRPr lang="en-GB" b="1">
                <a:cs typeface="Arial"/>
              </a:endParaRPr>
            </a:p>
            <a:p>
              <a:endParaRPr lang="en-GB" b="1">
                <a:cs typeface="Arial"/>
              </a:endParaRPr>
            </a:p>
            <a:p>
              <a:endParaRPr lang="en-GB" b="1">
                <a:cs typeface="Arial"/>
              </a:endParaRPr>
            </a:p>
            <a:p>
              <a:endParaRPr lang="en-GB" b="1">
                <a:cs typeface="Arial"/>
              </a:endParaRPr>
            </a:p>
            <a:p>
              <a:endParaRPr lang="en-GB" b="1">
                <a:cs typeface="Arial"/>
              </a:endParaRPr>
            </a:p>
            <a:p>
              <a:endParaRPr lang="en-GB" b="1">
                <a:cs typeface="Arial"/>
              </a:endParaRPr>
            </a:p>
          </p:txBody>
        </p:sp>
      </p:grpSp>
      <p:sp>
        <p:nvSpPr>
          <p:cNvPr id="15" name="Title 14">
            <a:extLst>
              <a:ext uri="{FF2B5EF4-FFF2-40B4-BE49-F238E27FC236}">
                <a16:creationId xmlns:a16="http://schemas.microsoft.com/office/drawing/2014/main" id="{42FA6133-BFA3-0D38-02AE-24D822651939}"/>
              </a:ext>
            </a:extLst>
          </p:cNvPr>
          <p:cNvSpPr>
            <a:spLocks noGrp="1"/>
          </p:cNvSpPr>
          <p:nvPr>
            <p:ph type="title"/>
          </p:nvPr>
        </p:nvSpPr>
        <p:spPr/>
        <p:txBody>
          <a:bodyPr>
            <a:normAutofit fontScale="90000"/>
          </a:bodyPr>
          <a:lstStyle/>
          <a:p>
            <a:r>
              <a:rPr lang="en-GB"/>
              <a:t>Airworthiness Strategy</a:t>
            </a:r>
          </a:p>
        </p:txBody>
      </p:sp>
    </p:spTree>
    <p:extLst>
      <p:ext uri="{BB962C8B-B14F-4D97-AF65-F5344CB8AC3E}">
        <p14:creationId xmlns:p14="http://schemas.microsoft.com/office/powerpoint/2010/main" val="1348855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03366-183A-FC0B-1587-5C3D7930C10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17AEC39-9EAE-E9F0-0927-8F302F8F79A7}"/>
              </a:ext>
            </a:extLst>
          </p:cNvPr>
          <p:cNvSpPr/>
          <p:nvPr/>
        </p:nvSpPr>
        <p:spPr>
          <a:xfrm>
            <a:off x="0" y="832104"/>
            <a:ext cx="12192000" cy="5482971"/>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CD445A8-317A-A3A8-44EF-B5AF01598B05}"/>
              </a:ext>
            </a:extLst>
          </p:cNvPr>
          <p:cNvSpPr>
            <a:spLocks noGrp="1"/>
          </p:cNvSpPr>
          <p:nvPr>
            <p:ph type="title"/>
          </p:nvPr>
        </p:nvSpPr>
        <p:spPr/>
        <p:txBody>
          <a:bodyPr>
            <a:normAutofit fontScale="90000"/>
          </a:bodyPr>
          <a:lstStyle/>
          <a:p>
            <a:r>
              <a:rPr lang="en-GB"/>
              <a:t>Remotely Piloted Aircraft Systems</a:t>
            </a:r>
          </a:p>
        </p:txBody>
      </p:sp>
      <p:pic>
        <p:nvPicPr>
          <p:cNvPr id="5" name="Content Placeholder 4">
            <a:extLst>
              <a:ext uri="{FF2B5EF4-FFF2-40B4-BE49-F238E27FC236}">
                <a16:creationId xmlns:a16="http://schemas.microsoft.com/office/drawing/2014/main" id="{BB4D792E-7493-9A5F-7109-7CD4453570F8}"/>
              </a:ext>
            </a:extLst>
          </p:cNvPr>
          <p:cNvPicPr>
            <a:picLocks noGrp="1" noChangeAspect="1"/>
          </p:cNvPicPr>
          <p:nvPr>
            <p:ph sz="half" idx="1"/>
          </p:nvPr>
        </p:nvPicPr>
        <p:blipFill>
          <a:blip r:embed="rId3"/>
          <a:stretch>
            <a:fillRect/>
          </a:stretch>
        </p:blipFill>
        <p:spPr>
          <a:xfrm>
            <a:off x="2720991" y="1843088"/>
            <a:ext cx="6884956" cy="4351337"/>
          </a:xfrm>
          <a:prstGeom prst="rect">
            <a:avLst/>
          </a:prstGeom>
        </p:spPr>
      </p:pic>
    </p:spTree>
    <p:extLst>
      <p:ext uri="{BB962C8B-B14F-4D97-AF65-F5344CB8AC3E}">
        <p14:creationId xmlns:p14="http://schemas.microsoft.com/office/powerpoint/2010/main" val="4028031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444B4-48AF-A1E3-AB5F-798A9DCC769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45A956F-31DC-8ACD-4466-E18C9172DC4E}"/>
              </a:ext>
            </a:extLst>
          </p:cNvPr>
          <p:cNvSpPr/>
          <p:nvPr/>
        </p:nvSpPr>
        <p:spPr>
          <a:xfrm>
            <a:off x="0" y="850392"/>
            <a:ext cx="12192000" cy="5478846"/>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F75E000-F1D4-7A87-AD4F-851549B9A07E}"/>
              </a:ext>
            </a:extLst>
          </p:cNvPr>
          <p:cNvSpPr>
            <a:spLocks noGrp="1"/>
          </p:cNvSpPr>
          <p:nvPr>
            <p:ph type="title"/>
          </p:nvPr>
        </p:nvSpPr>
        <p:spPr/>
        <p:txBody>
          <a:bodyPr>
            <a:normAutofit fontScale="90000"/>
          </a:bodyPr>
          <a:lstStyle/>
          <a:p>
            <a:r>
              <a:rPr lang="en-GB"/>
              <a:t>Delegation of Airworthiness Authority in DE&amp;S</a:t>
            </a:r>
          </a:p>
        </p:txBody>
      </p:sp>
      <p:pic>
        <p:nvPicPr>
          <p:cNvPr id="5" name="Picture 4">
            <a:extLst>
              <a:ext uri="{FF2B5EF4-FFF2-40B4-BE49-F238E27FC236}">
                <a16:creationId xmlns:a16="http://schemas.microsoft.com/office/drawing/2014/main" id="{92AA6FD5-78C2-05C4-A1F2-5E6EF929BC51}"/>
              </a:ext>
            </a:extLst>
          </p:cNvPr>
          <p:cNvPicPr>
            <a:picLocks noChangeAspect="1"/>
          </p:cNvPicPr>
          <p:nvPr/>
        </p:nvPicPr>
        <p:blipFill>
          <a:blip r:embed="rId3"/>
          <a:srcRect r="81942"/>
          <a:stretch/>
        </p:blipFill>
        <p:spPr>
          <a:xfrm>
            <a:off x="9619942" y="1145232"/>
            <a:ext cx="2201672" cy="4915008"/>
          </a:xfrm>
          <a:prstGeom prst="rect">
            <a:avLst/>
          </a:prstGeom>
        </p:spPr>
      </p:pic>
      <p:sp>
        <p:nvSpPr>
          <p:cNvPr id="7" name="TextBox 6">
            <a:extLst>
              <a:ext uri="{FF2B5EF4-FFF2-40B4-BE49-F238E27FC236}">
                <a16:creationId xmlns:a16="http://schemas.microsoft.com/office/drawing/2014/main" id="{5443A1C4-5A65-397E-1285-74C30F6ECEDA}"/>
              </a:ext>
            </a:extLst>
          </p:cNvPr>
          <p:cNvSpPr txBox="1"/>
          <p:nvPr/>
        </p:nvSpPr>
        <p:spPr>
          <a:xfrm>
            <a:off x="1871496" y="1145231"/>
            <a:ext cx="7502652" cy="2031325"/>
          </a:xfrm>
          <a:prstGeom prst="rect">
            <a:avLst/>
          </a:prstGeom>
          <a:noFill/>
        </p:spPr>
        <p:txBody>
          <a:bodyPr wrap="square">
            <a:spAutoFit/>
          </a:bodyPr>
          <a:lstStyle/>
          <a:p>
            <a:pPr algn="just"/>
            <a:r>
              <a:rPr lang="en-GB"/>
              <a:t>Delegation of the Airworthiness Authority to approve changes to the ADS within DE&amp;S </a:t>
            </a:r>
            <a:r>
              <a:rPr lang="en-GB" b="1"/>
              <a:t>shall</a:t>
            </a:r>
            <a:r>
              <a:rPr lang="en-GB"/>
              <a:t> be:</a:t>
            </a:r>
          </a:p>
          <a:p>
            <a:pPr algn="just"/>
            <a:endParaRPr lang="en-GB"/>
          </a:p>
          <a:p>
            <a:pPr lvl="1" algn="just"/>
            <a:r>
              <a:rPr lang="en-GB"/>
              <a:t>By Suitably Qualified and Experienced Person (SQEP) Crown Servants, in nominated posts.</a:t>
            </a:r>
          </a:p>
          <a:p>
            <a:pPr lvl="1" algn="just"/>
            <a:endParaRPr lang="en-GB"/>
          </a:p>
          <a:p>
            <a:pPr lvl="1" algn="just"/>
            <a:r>
              <a:rPr lang="en-GB"/>
              <a:t>Be in the form of a Letter of Airworthiness Authority (</a:t>
            </a:r>
            <a:r>
              <a:rPr lang="en-GB" err="1"/>
              <a:t>LoAA</a:t>
            </a:r>
            <a:r>
              <a:rPr lang="en-GB"/>
              <a:t>).</a:t>
            </a:r>
          </a:p>
        </p:txBody>
      </p:sp>
      <p:sp>
        <p:nvSpPr>
          <p:cNvPr id="8" name="TextBox 7">
            <a:extLst>
              <a:ext uri="{FF2B5EF4-FFF2-40B4-BE49-F238E27FC236}">
                <a16:creationId xmlns:a16="http://schemas.microsoft.com/office/drawing/2014/main" id="{70EB641B-309C-2D00-7DD7-93B1E5E96106}"/>
              </a:ext>
            </a:extLst>
          </p:cNvPr>
          <p:cNvSpPr txBox="1"/>
          <p:nvPr/>
        </p:nvSpPr>
        <p:spPr>
          <a:xfrm>
            <a:off x="440460" y="1145232"/>
            <a:ext cx="1431036" cy="2031325"/>
          </a:xfrm>
          <a:prstGeom prst="rect">
            <a:avLst/>
          </a:prstGeom>
          <a:solidFill>
            <a:srgbClr val="7030A0"/>
          </a:solidFill>
        </p:spPr>
        <p:txBody>
          <a:bodyPr wrap="square" rtlCol="0">
            <a:spAutoFit/>
          </a:bodyPr>
          <a:lstStyle/>
          <a:p>
            <a:r>
              <a:rPr lang="en-GB" b="1">
                <a:solidFill>
                  <a:schemeClr val="bg1"/>
                </a:solidFill>
              </a:rPr>
              <a:t>Regulation 1003(1)</a:t>
            </a:r>
          </a:p>
          <a:p>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p:txBody>
      </p:sp>
    </p:spTree>
    <p:extLst>
      <p:ext uri="{BB962C8B-B14F-4D97-AF65-F5344CB8AC3E}">
        <p14:creationId xmlns:p14="http://schemas.microsoft.com/office/powerpoint/2010/main" val="712969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7E9BF-DCBD-9AD4-CDCC-85BC42BD71C8}"/>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622C2AA4-B606-95D5-5621-DE7DB9858129}"/>
              </a:ext>
            </a:extLst>
          </p:cNvPr>
          <p:cNvSpPr/>
          <p:nvPr/>
        </p:nvSpPr>
        <p:spPr>
          <a:xfrm>
            <a:off x="0" y="832104"/>
            <a:ext cx="12192000" cy="6025896"/>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111FB48-6806-E02F-2D3E-32CE2ADB1DB5}"/>
              </a:ext>
            </a:extLst>
          </p:cNvPr>
          <p:cNvSpPr>
            <a:spLocks noGrp="1"/>
          </p:cNvSpPr>
          <p:nvPr>
            <p:ph type="title"/>
          </p:nvPr>
        </p:nvSpPr>
        <p:spPr/>
        <p:txBody>
          <a:bodyPr>
            <a:normAutofit fontScale="90000"/>
          </a:bodyPr>
          <a:lstStyle/>
          <a:p>
            <a:endParaRPr lang="en-GB"/>
          </a:p>
        </p:txBody>
      </p:sp>
      <p:sp>
        <p:nvSpPr>
          <p:cNvPr id="5" name="TextBox 4">
            <a:extLst>
              <a:ext uri="{FF2B5EF4-FFF2-40B4-BE49-F238E27FC236}">
                <a16:creationId xmlns:a16="http://schemas.microsoft.com/office/drawing/2014/main" id="{A758126B-9175-AA4A-4306-22247C139043}"/>
              </a:ext>
            </a:extLst>
          </p:cNvPr>
          <p:cNvSpPr txBox="1"/>
          <p:nvPr/>
        </p:nvSpPr>
        <p:spPr>
          <a:xfrm>
            <a:off x="4268801" y="899370"/>
            <a:ext cx="3602736" cy="369332"/>
          </a:xfrm>
          <a:prstGeom prst="rect">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a:t>Secretary of State for Defence</a:t>
            </a:r>
          </a:p>
        </p:txBody>
      </p:sp>
      <p:sp>
        <p:nvSpPr>
          <p:cNvPr id="6" name="TextBox 5">
            <a:extLst>
              <a:ext uri="{FF2B5EF4-FFF2-40B4-BE49-F238E27FC236}">
                <a16:creationId xmlns:a16="http://schemas.microsoft.com/office/drawing/2014/main" id="{63E24AE7-7B6F-41D8-A540-E634820D8AA9}"/>
              </a:ext>
            </a:extLst>
          </p:cNvPr>
          <p:cNvSpPr txBox="1"/>
          <p:nvPr/>
        </p:nvSpPr>
        <p:spPr>
          <a:xfrm>
            <a:off x="4268801" y="1755858"/>
            <a:ext cx="3602736" cy="369332"/>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wrap="square" lIns="91440" tIns="45720" rIns="91440" bIns="45720" rtlCol="0" anchor="t">
            <a:spAutoFit/>
          </a:bodyPr>
          <a:lstStyle/>
          <a:p>
            <a:pPr algn="ctr"/>
            <a:r>
              <a:rPr lang="en-GB">
                <a:solidFill>
                  <a:srgbClr val="000000"/>
                </a:solidFill>
              </a:rPr>
              <a:t>MoD Permanent Secretary</a:t>
            </a:r>
            <a:endParaRPr lang="en-GB">
              <a:solidFill>
                <a:srgbClr val="000000"/>
              </a:solidFill>
              <a:cs typeface="Arial"/>
            </a:endParaRPr>
          </a:p>
        </p:txBody>
      </p:sp>
      <p:sp>
        <p:nvSpPr>
          <p:cNvPr id="7" name="TextBox 6">
            <a:extLst>
              <a:ext uri="{FF2B5EF4-FFF2-40B4-BE49-F238E27FC236}">
                <a16:creationId xmlns:a16="http://schemas.microsoft.com/office/drawing/2014/main" id="{67448C2F-064B-9DAD-F957-D426F0D6C71D}"/>
              </a:ext>
            </a:extLst>
          </p:cNvPr>
          <p:cNvSpPr txBox="1"/>
          <p:nvPr/>
        </p:nvSpPr>
        <p:spPr>
          <a:xfrm>
            <a:off x="4268801" y="2725122"/>
            <a:ext cx="3602736" cy="369332"/>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GB"/>
              <a:t>DE&amp;S CEO</a:t>
            </a:r>
          </a:p>
        </p:txBody>
      </p:sp>
      <p:cxnSp>
        <p:nvCxnSpPr>
          <p:cNvPr id="8" name="Straight Arrow Connector 7">
            <a:extLst>
              <a:ext uri="{FF2B5EF4-FFF2-40B4-BE49-F238E27FC236}">
                <a16:creationId xmlns:a16="http://schemas.microsoft.com/office/drawing/2014/main" id="{0E73A3A3-9E9E-367E-9EBD-D3EFE28DF8CA}"/>
              </a:ext>
            </a:extLst>
          </p:cNvPr>
          <p:cNvCxnSpPr>
            <a:stCxn id="5" idx="2"/>
            <a:endCxn id="6" idx="0"/>
          </p:cNvCxnSpPr>
          <p:nvPr/>
        </p:nvCxnSpPr>
        <p:spPr>
          <a:xfrm>
            <a:off x="6070169" y="1268702"/>
            <a:ext cx="0" cy="48715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07143DCF-0A18-3AF0-80F1-819A9AC81E28}"/>
              </a:ext>
            </a:extLst>
          </p:cNvPr>
          <p:cNvCxnSpPr>
            <a:cxnSpLocks/>
            <a:endCxn id="7" idx="0"/>
          </p:cNvCxnSpPr>
          <p:nvPr/>
        </p:nvCxnSpPr>
        <p:spPr>
          <a:xfrm>
            <a:off x="6070169" y="2125190"/>
            <a:ext cx="0" cy="59993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9791692-EDAF-20C1-C424-11E34A947C88}"/>
              </a:ext>
            </a:extLst>
          </p:cNvPr>
          <p:cNvSpPr txBox="1"/>
          <p:nvPr/>
        </p:nvSpPr>
        <p:spPr>
          <a:xfrm>
            <a:off x="4278634" y="3693339"/>
            <a:ext cx="3602736" cy="369332"/>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t">
            <a:spAutoFit/>
          </a:bodyPr>
          <a:lstStyle/>
          <a:p>
            <a:pPr algn="ctr"/>
            <a:r>
              <a:rPr lang="en-GB" dirty="0"/>
              <a:t>Dir ES (Engineering &amp; Safety</a:t>
            </a:r>
          </a:p>
        </p:txBody>
      </p:sp>
      <p:cxnSp>
        <p:nvCxnSpPr>
          <p:cNvPr id="13" name="Connector: Elbow 12">
            <a:extLst>
              <a:ext uri="{FF2B5EF4-FFF2-40B4-BE49-F238E27FC236}">
                <a16:creationId xmlns:a16="http://schemas.microsoft.com/office/drawing/2014/main" id="{C5125807-F513-7B82-4319-32BFD3814353}"/>
              </a:ext>
            </a:extLst>
          </p:cNvPr>
          <p:cNvCxnSpPr>
            <a:stCxn id="7" idx="2"/>
            <a:endCxn id="10" idx="0"/>
          </p:cNvCxnSpPr>
          <p:nvPr/>
        </p:nvCxnSpPr>
        <p:spPr>
          <a:xfrm rot="16200000" flipH="1">
            <a:off x="5775643" y="3388979"/>
            <a:ext cx="598885" cy="9833"/>
          </a:xfrm>
          <a:prstGeom prst="bentConnector3">
            <a:avLst>
              <a:gd name="adj1" fmla="val 50000"/>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FFFA5E96-B252-F1AA-280A-84207212DF40}"/>
              </a:ext>
            </a:extLst>
          </p:cNvPr>
          <p:cNvPicPr>
            <a:picLocks noChangeAspect="1"/>
          </p:cNvPicPr>
          <p:nvPr/>
        </p:nvPicPr>
        <p:blipFill>
          <a:blip r:embed="rId3"/>
          <a:stretch>
            <a:fillRect/>
          </a:stretch>
        </p:blipFill>
        <p:spPr>
          <a:xfrm>
            <a:off x="5911258" y="3195095"/>
            <a:ext cx="337493" cy="369332"/>
          </a:xfrm>
          <a:prstGeom prst="rect">
            <a:avLst/>
          </a:prstGeom>
        </p:spPr>
      </p:pic>
      <p:sp>
        <p:nvSpPr>
          <p:cNvPr id="15" name="TextBox 14">
            <a:extLst>
              <a:ext uri="{FF2B5EF4-FFF2-40B4-BE49-F238E27FC236}">
                <a16:creationId xmlns:a16="http://schemas.microsoft.com/office/drawing/2014/main" id="{B9661054-3291-8808-5A7D-A686B7B4B4FE}"/>
              </a:ext>
            </a:extLst>
          </p:cNvPr>
          <p:cNvSpPr txBox="1"/>
          <p:nvPr/>
        </p:nvSpPr>
        <p:spPr>
          <a:xfrm>
            <a:off x="4268801" y="4596192"/>
            <a:ext cx="3602736" cy="369332"/>
          </a:xfrm>
          <a:prstGeom prst="rect">
            <a:avLst/>
          </a:prstGeom>
          <a:solidFill>
            <a:srgbClr val="7030A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spAutoFit/>
          </a:bodyPr>
          <a:lstStyle/>
          <a:p>
            <a:pPr algn="ctr"/>
            <a:r>
              <a:rPr lang="en-GB">
                <a:solidFill>
                  <a:srgbClr val="FFFFFF"/>
                </a:solidFill>
              </a:rPr>
              <a:t>Directors (FW/RW/RPAS)</a:t>
            </a:r>
            <a:endParaRPr lang="en-GB">
              <a:solidFill>
                <a:srgbClr val="FFFFFF"/>
              </a:solidFill>
              <a:cs typeface="Arial"/>
            </a:endParaRPr>
          </a:p>
        </p:txBody>
      </p:sp>
      <p:cxnSp>
        <p:nvCxnSpPr>
          <p:cNvPr id="16" name="Connector: Elbow 15">
            <a:extLst>
              <a:ext uri="{FF2B5EF4-FFF2-40B4-BE49-F238E27FC236}">
                <a16:creationId xmlns:a16="http://schemas.microsoft.com/office/drawing/2014/main" id="{020EE4B0-689F-5E55-F4F8-5D2B4780226A}"/>
              </a:ext>
            </a:extLst>
          </p:cNvPr>
          <p:cNvCxnSpPr>
            <a:stCxn id="10" idx="2"/>
            <a:endCxn id="15" idx="0"/>
          </p:cNvCxnSpPr>
          <p:nvPr/>
        </p:nvCxnSpPr>
        <p:spPr>
          <a:xfrm rot="5400000">
            <a:off x="5808326" y="4324515"/>
            <a:ext cx="533521" cy="9833"/>
          </a:xfrm>
          <a:prstGeom prst="bentConnector3">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874E9E1F-E5FC-8B8E-7A88-79E907AF9DBD}"/>
              </a:ext>
            </a:extLst>
          </p:cNvPr>
          <p:cNvPicPr>
            <a:picLocks noChangeAspect="1"/>
          </p:cNvPicPr>
          <p:nvPr/>
        </p:nvPicPr>
        <p:blipFill>
          <a:blip r:embed="rId4"/>
          <a:stretch>
            <a:fillRect/>
          </a:stretch>
        </p:blipFill>
        <p:spPr>
          <a:xfrm>
            <a:off x="7656472" y="4262286"/>
            <a:ext cx="408298" cy="438441"/>
          </a:xfrm>
          <a:prstGeom prst="rect">
            <a:avLst/>
          </a:prstGeom>
        </p:spPr>
      </p:pic>
      <p:sp>
        <p:nvSpPr>
          <p:cNvPr id="18" name="TextBox 17">
            <a:extLst>
              <a:ext uri="{FF2B5EF4-FFF2-40B4-BE49-F238E27FC236}">
                <a16:creationId xmlns:a16="http://schemas.microsoft.com/office/drawing/2014/main" id="{3F2AF54E-9FDE-5B8F-E4B1-ECDE1F25FE98}"/>
              </a:ext>
            </a:extLst>
          </p:cNvPr>
          <p:cNvSpPr txBox="1"/>
          <p:nvPr/>
        </p:nvSpPr>
        <p:spPr>
          <a:xfrm>
            <a:off x="282017" y="5793439"/>
            <a:ext cx="3602736" cy="369332"/>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a:t>TAAs</a:t>
            </a:r>
          </a:p>
        </p:txBody>
      </p:sp>
      <p:sp>
        <p:nvSpPr>
          <p:cNvPr id="19" name="TextBox 18">
            <a:extLst>
              <a:ext uri="{FF2B5EF4-FFF2-40B4-BE49-F238E27FC236}">
                <a16:creationId xmlns:a16="http://schemas.microsoft.com/office/drawing/2014/main" id="{6BAF23A6-3FFD-5F6A-811D-983890C64B76}"/>
              </a:ext>
            </a:extLst>
          </p:cNvPr>
          <p:cNvSpPr txBox="1"/>
          <p:nvPr/>
        </p:nvSpPr>
        <p:spPr>
          <a:xfrm>
            <a:off x="4268801" y="5793439"/>
            <a:ext cx="3602736" cy="369332"/>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a:t>TAAs</a:t>
            </a:r>
          </a:p>
        </p:txBody>
      </p:sp>
      <p:sp>
        <p:nvSpPr>
          <p:cNvPr id="20" name="TextBox 19">
            <a:extLst>
              <a:ext uri="{FF2B5EF4-FFF2-40B4-BE49-F238E27FC236}">
                <a16:creationId xmlns:a16="http://schemas.microsoft.com/office/drawing/2014/main" id="{F628D181-0CBC-8E01-77DB-DB76B31ADBF2}"/>
              </a:ext>
            </a:extLst>
          </p:cNvPr>
          <p:cNvSpPr txBox="1"/>
          <p:nvPr/>
        </p:nvSpPr>
        <p:spPr>
          <a:xfrm>
            <a:off x="8255585" y="5793439"/>
            <a:ext cx="3602736" cy="369332"/>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a:t>TAAs</a:t>
            </a:r>
          </a:p>
        </p:txBody>
      </p:sp>
      <p:cxnSp>
        <p:nvCxnSpPr>
          <p:cNvPr id="21" name="Connector: Elbow 20">
            <a:extLst>
              <a:ext uri="{FF2B5EF4-FFF2-40B4-BE49-F238E27FC236}">
                <a16:creationId xmlns:a16="http://schemas.microsoft.com/office/drawing/2014/main" id="{8E5A1729-5228-7730-DF45-B9CEFF511FCF}"/>
              </a:ext>
            </a:extLst>
          </p:cNvPr>
          <p:cNvCxnSpPr>
            <a:stCxn id="15" idx="2"/>
            <a:endCxn id="18" idx="0"/>
          </p:cNvCxnSpPr>
          <p:nvPr/>
        </p:nvCxnSpPr>
        <p:spPr>
          <a:xfrm rot="5400000">
            <a:off x="3662820" y="3386089"/>
            <a:ext cx="827915" cy="3986784"/>
          </a:xfrm>
          <a:prstGeom prst="bentConnector3">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B6B4CCB-067E-D01A-0CE9-0F850748F324}"/>
              </a:ext>
            </a:extLst>
          </p:cNvPr>
          <p:cNvCxnSpPr>
            <a:stCxn id="15" idx="2"/>
            <a:endCxn id="19" idx="0"/>
          </p:cNvCxnSpPr>
          <p:nvPr/>
        </p:nvCxnSpPr>
        <p:spPr>
          <a:xfrm>
            <a:off x="6070169" y="4965524"/>
            <a:ext cx="0" cy="82791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Connector: Elbow 22">
            <a:extLst>
              <a:ext uri="{FF2B5EF4-FFF2-40B4-BE49-F238E27FC236}">
                <a16:creationId xmlns:a16="http://schemas.microsoft.com/office/drawing/2014/main" id="{DC25FA60-E09B-0693-3670-832A9F5C6C80}"/>
              </a:ext>
            </a:extLst>
          </p:cNvPr>
          <p:cNvCxnSpPr>
            <a:stCxn id="15" idx="2"/>
            <a:endCxn id="20" idx="0"/>
          </p:cNvCxnSpPr>
          <p:nvPr/>
        </p:nvCxnSpPr>
        <p:spPr>
          <a:xfrm rot="16200000" flipH="1">
            <a:off x="7649604" y="3386089"/>
            <a:ext cx="827915" cy="3986784"/>
          </a:xfrm>
          <a:prstGeom prst="bentConnector3">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A5E35227-18AE-E859-8220-CF043200DAAB}"/>
              </a:ext>
            </a:extLst>
          </p:cNvPr>
          <p:cNvPicPr>
            <a:picLocks noChangeAspect="1"/>
          </p:cNvPicPr>
          <p:nvPr/>
        </p:nvPicPr>
        <p:blipFill>
          <a:blip r:embed="rId4"/>
          <a:stretch>
            <a:fillRect/>
          </a:stretch>
        </p:blipFill>
        <p:spPr>
          <a:xfrm>
            <a:off x="2942987" y="5507906"/>
            <a:ext cx="408298" cy="438441"/>
          </a:xfrm>
          <a:prstGeom prst="rect">
            <a:avLst/>
          </a:prstGeom>
        </p:spPr>
      </p:pic>
      <p:pic>
        <p:nvPicPr>
          <p:cNvPr id="25" name="Picture 24">
            <a:extLst>
              <a:ext uri="{FF2B5EF4-FFF2-40B4-BE49-F238E27FC236}">
                <a16:creationId xmlns:a16="http://schemas.microsoft.com/office/drawing/2014/main" id="{72624448-84E5-90EA-C94D-CCAD612E2DFD}"/>
              </a:ext>
            </a:extLst>
          </p:cNvPr>
          <p:cNvPicPr>
            <a:picLocks noChangeAspect="1"/>
          </p:cNvPicPr>
          <p:nvPr/>
        </p:nvPicPr>
        <p:blipFill>
          <a:blip r:embed="rId4"/>
          <a:stretch>
            <a:fillRect/>
          </a:stretch>
        </p:blipFill>
        <p:spPr>
          <a:xfrm>
            <a:off x="6841548" y="5517695"/>
            <a:ext cx="408298" cy="438441"/>
          </a:xfrm>
          <a:prstGeom prst="rect">
            <a:avLst/>
          </a:prstGeom>
        </p:spPr>
      </p:pic>
      <p:pic>
        <p:nvPicPr>
          <p:cNvPr id="26" name="Picture 25">
            <a:extLst>
              <a:ext uri="{FF2B5EF4-FFF2-40B4-BE49-F238E27FC236}">
                <a16:creationId xmlns:a16="http://schemas.microsoft.com/office/drawing/2014/main" id="{548B1CE7-DB2B-910B-2071-6E67732FC7D9}"/>
              </a:ext>
            </a:extLst>
          </p:cNvPr>
          <p:cNvPicPr>
            <a:picLocks noChangeAspect="1"/>
          </p:cNvPicPr>
          <p:nvPr/>
        </p:nvPicPr>
        <p:blipFill>
          <a:blip r:embed="rId4"/>
          <a:stretch>
            <a:fillRect/>
          </a:stretch>
        </p:blipFill>
        <p:spPr>
          <a:xfrm>
            <a:off x="10549339" y="5507457"/>
            <a:ext cx="408298" cy="438441"/>
          </a:xfrm>
          <a:prstGeom prst="rect">
            <a:avLst/>
          </a:prstGeom>
        </p:spPr>
      </p:pic>
      <p:pic>
        <p:nvPicPr>
          <p:cNvPr id="27" name="Picture 26">
            <a:extLst>
              <a:ext uri="{FF2B5EF4-FFF2-40B4-BE49-F238E27FC236}">
                <a16:creationId xmlns:a16="http://schemas.microsoft.com/office/drawing/2014/main" id="{F3FE9CB1-E2AB-A161-6DCF-9AD026ED5F88}"/>
              </a:ext>
            </a:extLst>
          </p:cNvPr>
          <p:cNvPicPr>
            <a:picLocks noChangeAspect="1"/>
          </p:cNvPicPr>
          <p:nvPr/>
        </p:nvPicPr>
        <p:blipFill>
          <a:blip r:embed="rId5"/>
          <a:stretch>
            <a:fillRect/>
          </a:stretch>
        </p:blipFill>
        <p:spPr>
          <a:xfrm>
            <a:off x="10651414" y="2158653"/>
            <a:ext cx="1286054" cy="3153215"/>
          </a:xfrm>
          <a:prstGeom prst="rect">
            <a:avLst/>
          </a:prstGeom>
        </p:spPr>
      </p:pic>
      <p:pic>
        <p:nvPicPr>
          <p:cNvPr id="28" name="Picture 27">
            <a:extLst>
              <a:ext uri="{FF2B5EF4-FFF2-40B4-BE49-F238E27FC236}">
                <a16:creationId xmlns:a16="http://schemas.microsoft.com/office/drawing/2014/main" id="{95702863-FF08-E5C6-2BFF-370E3303EBB1}"/>
              </a:ext>
            </a:extLst>
          </p:cNvPr>
          <p:cNvPicPr>
            <a:picLocks noChangeAspect="1"/>
          </p:cNvPicPr>
          <p:nvPr/>
        </p:nvPicPr>
        <p:blipFill>
          <a:blip r:embed="rId3"/>
          <a:stretch>
            <a:fillRect/>
          </a:stretch>
        </p:blipFill>
        <p:spPr>
          <a:xfrm>
            <a:off x="5944374" y="4106238"/>
            <a:ext cx="337493" cy="369332"/>
          </a:xfrm>
          <a:prstGeom prst="rect">
            <a:avLst/>
          </a:prstGeom>
        </p:spPr>
      </p:pic>
      <p:pic>
        <p:nvPicPr>
          <p:cNvPr id="29" name="Picture 28">
            <a:extLst>
              <a:ext uri="{FF2B5EF4-FFF2-40B4-BE49-F238E27FC236}">
                <a16:creationId xmlns:a16="http://schemas.microsoft.com/office/drawing/2014/main" id="{F4FDBDEC-116C-3A0A-12BD-B0E178CDCD3E}"/>
              </a:ext>
            </a:extLst>
          </p:cNvPr>
          <p:cNvPicPr>
            <a:picLocks noChangeAspect="1"/>
          </p:cNvPicPr>
          <p:nvPr/>
        </p:nvPicPr>
        <p:blipFill>
          <a:blip r:embed="rId3"/>
          <a:stretch>
            <a:fillRect/>
          </a:stretch>
        </p:blipFill>
        <p:spPr>
          <a:xfrm>
            <a:off x="8872907" y="5148363"/>
            <a:ext cx="337493" cy="369332"/>
          </a:xfrm>
          <a:prstGeom prst="rect">
            <a:avLst/>
          </a:prstGeom>
        </p:spPr>
      </p:pic>
      <p:pic>
        <p:nvPicPr>
          <p:cNvPr id="30" name="Picture 29">
            <a:extLst>
              <a:ext uri="{FF2B5EF4-FFF2-40B4-BE49-F238E27FC236}">
                <a16:creationId xmlns:a16="http://schemas.microsoft.com/office/drawing/2014/main" id="{FF28CB12-5AE6-8F58-03E3-ADCF9D4EE206}"/>
              </a:ext>
            </a:extLst>
          </p:cNvPr>
          <p:cNvPicPr>
            <a:picLocks noChangeAspect="1"/>
          </p:cNvPicPr>
          <p:nvPr/>
        </p:nvPicPr>
        <p:blipFill>
          <a:blip r:embed="rId3"/>
          <a:stretch>
            <a:fillRect/>
          </a:stretch>
        </p:blipFill>
        <p:spPr>
          <a:xfrm>
            <a:off x="5949619" y="5157347"/>
            <a:ext cx="337493" cy="369332"/>
          </a:xfrm>
          <a:prstGeom prst="rect">
            <a:avLst/>
          </a:prstGeom>
        </p:spPr>
      </p:pic>
      <p:pic>
        <p:nvPicPr>
          <p:cNvPr id="31" name="Picture 30">
            <a:extLst>
              <a:ext uri="{FF2B5EF4-FFF2-40B4-BE49-F238E27FC236}">
                <a16:creationId xmlns:a16="http://schemas.microsoft.com/office/drawing/2014/main" id="{D01ACEFE-FFB2-7C26-6D57-407DBC74A48E}"/>
              </a:ext>
            </a:extLst>
          </p:cNvPr>
          <p:cNvPicPr>
            <a:picLocks noChangeAspect="1"/>
          </p:cNvPicPr>
          <p:nvPr/>
        </p:nvPicPr>
        <p:blipFill>
          <a:blip r:embed="rId3"/>
          <a:stretch>
            <a:fillRect/>
          </a:stretch>
        </p:blipFill>
        <p:spPr>
          <a:xfrm>
            <a:off x="2344440" y="5148363"/>
            <a:ext cx="337493" cy="369332"/>
          </a:xfrm>
          <a:prstGeom prst="rect">
            <a:avLst/>
          </a:prstGeom>
        </p:spPr>
      </p:pic>
      <p:grpSp>
        <p:nvGrpSpPr>
          <p:cNvPr id="32" name="Group 31">
            <a:extLst>
              <a:ext uri="{FF2B5EF4-FFF2-40B4-BE49-F238E27FC236}">
                <a16:creationId xmlns:a16="http://schemas.microsoft.com/office/drawing/2014/main" id="{1C657230-BB5E-6FDE-4EB0-BE160D564B40}"/>
              </a:ext>
            </a:extLst>
          </p:cNvPr>
          <p:cNvGrpSpPr/>
          <p:nvPr/>
        </p:nvGrpSpPr>
        <p:grpSpPr>
          <a:xfrm>
            <a:off x="175135" y="1112956"/>
            <a:ext cx="3735449" cy="649433"/>
            <a:chOff x="175135" y="1112956"/>
            <a:chExt cx="3735449" cy="649433"/>
          </a:xfrm>
        </p:grpSpPr>
        <p:pic>
          <p:nvPicPr>
            <p:cNvPr id="33" name="Picture 32">
              <a:extLst>
                <a:ext uri="{FF2B5EF4-FFF2-40B4-BE49-F238E27FC236}">
                  <a16:creationId xmlns:a16="http://schemas.microsoft.com/office/drawing/2014/main" id="{7E77BC54-7D84-E135-F89B-BF0AE1A2C640}"/>
                </a:ext>
              </a:extLst>
            </p:cNvPr>
            <p:cNvPicPr>
              <a:picLocks noChangeAspect="1"/>
            </p:cNvPicPr>
            <p:nvPr/>
          </p:nvPicPr>
          <p:blipFill>
            <a:blip r:embed="rId3"/>
            <a:stretch>
              <a:fillRect/>
            </a:stretch>
          </p:blipFill>
          <p:spPr>
            <a:xfrm>
              <a:off x="175135" y="1112956"/>
              <a:ext cx="337493" cy="369332"/>
            </a:xfrm>
            <a:prstGeom prst="rect">
              <a:avLst/>
            </a:prstGeom>
          </p:spPr>
        </p:pic>
        <p:sp>
          <p:nvSpPr>
            <p:cNvPr id="34" name="TextBox 33">
              <a:extLst>
                <a:ext uri="{FF2B5EF4-FFF2-40B4-BE49-F238E27FC236}">
                  <a16:creationId xmlns:a16="http://schemas.microsoft.com/office/drawing/2014/main" id="{24C4A7BB-5EB2-6C1A-7173-9AF976FDA987}"/>
                </a:ext>
              </a:extLst>
            </p:cNvPr>
            <p:cNvSpPr txBox="1"/>
            <p:nvPr/>
          </p:nvSpPr>
          <p:spPr>
            <a:xfrm>
              <a:off x="559183" y="1116058"/>
              <a:ext cx="3351401" cy="646331"/>
            </a:xfrm>
            <a:prstGeom prst="rect">
              <a:avLst/>
            </a:prstGeom>
            <a:noFill/>
          </p:spPr>
          <p:txBody>
            <a:bodyPr wrap="square" rtlCol="0">
              <a:spAutoFit/>
            </a:bodyPr>
            <a:lstStyle/>
            <a:p>
              <a:r>
                <a:rPr lang="en-GB"/>
                <a:t>Letter of Airworthiness Authority</a:t>
              </a:r>
            </a:p>
            <a:p>
              <a:endParaRPr lang="en-GB"/>
            </a:p>
          </p:txBody>
        </p:sp>
      </p:grpSp>
      <p:grpSp>
        <p:nvGrpSpPr>
          <p:cNvPr id="36" name="Group 35">
            <a:extLst>
              <a:ext uri="{FF2B5EF4-FFF2-40B4-BE49-F238E27FC236}">
                <a16:creationId xmlns:a16="http://schemas.microsoft.com/office/drawing/2014/main" id="{A994FCE9-F936-E6CE-5ADD-DCDA9AA383F7}"/>
              </a:ext>
            </a:extLst>
          </p:cNvPr>
          <p:cNvGrpSpPr/>
          <p:nvPr/>
        </p:nvGrpSpPr>
        <p:grpSpPr>
          <a:xfrm>
            <a:off x="135877" y="1714492"/>
            <a:ext cx="3774707" cy="556940"/>
            <a:chOff x="135877" y="1577723"/>
            <a:chExt cx="3774707" cy="556940"/>
          </a:xfrm>
        </p:grpSpPr>
        <p:pic>
          <p:nvPicPr>
            <p:cNvPr id="37" name="Picture 36">
              <a:extLst>
                <a:ext uri="{FF2B5EF4-FFF2-40B4-BE49-F238E27FC236}">
                  <a16:creationId xmlns:a16="http://schemas.microsoft.com/office/drawing/2014/main" id="{3CC807D2-1028-9671-B494-A5219407D73C}"/>
                </a:ext>
              </a:extLst>
            </p:cNvPr>
            <p:cNvPicPr>
              <a:picLocks noChangeAspect="1"/>
            </p:cNvPicPr>
            <p:nvPr/>
          </p:nvPicPr>
          <p:blipFill>
            <a:blip r:embed="rId4"/>
            <a:stretch>
              <a:fillRect/>
            </a:stretch>
          </p:blipFill>
          <p:spPr>
            <a:xfrm>
              <a:off x="135877" y="1577723"/>
              <a:ext cx="343941" cy="369333"/>
            </a:xfrm>
            <a:prstGeom prst="rect">
              <a:avLst/>
            </a:prstGeom>
          </p:spPr>
        </p:pic>
        <p:sp>
          <p:nvSpPr>
            <p:cNvPr id="38" name="TextBox 37">
              <a:extLst>
                <a:ext uri="{FF2B5EF4-FFF2-40B4-BE49-F238E27FC236}">
                  <a16:creationId xmlns:a16="http://schemas.microsoft.com/office/drawing/2014/main" id="{1AEAEDE1-10A7-D953-0D47-B0715436EE58}"/>
                </a:ext>
              </a:extLst>
            </p:cNvPr>
            <p:cNvSpPr txBox="1"/>
            <p:nvPr/>
          </p:nvSpPr>
          <p:spPr>
            <a:xfrm>
              <a:off x="559183" y="1765331"/>
              <a:ext cx="3351401" cy="369332"/>
            </a:xfrm>
            <a:prstGeom prst="rect">
              <a:avLst/>
            </a:prstGeom>
            <a:noFill/>
          </p:spPr>
          <p:txBody>
            <a:bodyPr wrap="square" lIns="91440" tIns="45720" rIns="91440" bIns="45720" rtlCol="0" anchor="t">
              <a:spAutoFit/>
            </a:bodyPr>
            <a:lstStyle/>
            <a:p>
              <a:r>
                <a:rPr lang="en-GB"/>
                <a:t>Letter of Endorsement</a:t>
              </a:r>
              <a:endParaRPr lang="en-US"/>
            </a:p>
          </p:txBody>
        </p:sp>
      </p:grpSp>
      <p:pic>
        <p:nvPicPr>
          <p:cNvPr id="3" name="Picture 2">
            <a:extLst>
              <a:ext uri="{FF2B5EF4-FFF2-40B4-BE49-F238E27FC236}">
                <a16:creationId xmlns:a16="http://schemas.microsoft.com/office/drawing/2014/main" id="{64D93F0D-2D76-E4E9-D975-4F43A0BE0088}"/>
              </a:ext>
            </a:extLst>
          </p:cNvPr>
          <p:cNvPicPr>
            <a:picLocks noChangeAspect="1"/>
          </p:cNvPicPr>
          <p:nvPr/>
        </p:nvPicPr>
        <p:blipFill>
          <a:blip r:embed="rId6"/>
          <a:srcRect t="6200"/>
          <a:stretch/>
        </p:blipFill>
        <p:spPr>
          <a:xfrm>
            <a:off x="6665876" y="6215733"/>
            <a:ext cx="2795370" cy="659921"/>
          </a:xfrm>
          <a:prstGeom prst="rect">
            <a:avLst/>
          </a:prstGeom>
        </p:spPr>
      </p:pic>
      <p:cxnSp>
        <p:nvCxnSpPr>
          <p:cNvPr id="41" name="Connector: Elbow 40">
            <a:extLst>
              <a:ext uri="{FF2B5EF4-FFF2-40B4-BE49-F238E27FC236}">
                <a16:creationId xmlns:a16="http://schemas.microsoft.com/office/drawing/2014/main" id="{12E0B100-EC4C-B990-7187-C2811E0C890A}"/>
              </a:ext>
            </a:extLst>
          </p:cNvPr>
          <p:cNvCxnSpPr>
            <a:stCxn id="19" idx="2"/>
            <a:endCxn id="3" idx="1"/>
          </p:cNvCxnSpPr>
          <p:nvPr/>
        </p:nvCxnSpPr>
        <p:spPr>
          <a:xfrm rot="16200000" flipH="1">
            <a:off x="6176561" y="6056378"/>
            <a:ext cx="382923" cy="595707"/>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5201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5"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AF191-040F-E7F6-5E9A-0ACAAF60007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5BE0056F-E301-AD3C-50D1-B03D7B1DF073}"/>
              </a:ext>
            </a:extLst>
          </p:cNvPr>
          <p:cNvSpPr/>
          <p:nvPr/>
        </p:nvSpPr>
        <p:spPr>
          <a:xfrm>
            <a:off x="0" y="841248"/>
            <a:ext cx="12191999" cy="5268680"/>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E5AE6A9-5857-791F-3C05-71E2D0059B80}"/>
              </a:ext>
            </a:extLst>
          </p:cNvPr>
          <p:cNvSpPr>
            <a:spLocks noGrp="1"/>
          </p:cNvSpPr>
          <p:nvPr>
            <p:ph type="title"/>
          </p:nvPr>
        </p:nvSpPr>
        <p:spPr/>
        <p:txBody>
          <a:bodyPr>
            <a:normAutofit fontScale="90000"/>
          </a:bodyPr>
          <a:lstStyle/>
          <a:p>
            <a:r>
              <a:rPr lang="en-GB"/>
              <a:t>Letter of Airworthiness Authority (</a:t>
            </a:r>
            <a:r>
              <a:rPr lang="en-GB" err="1"/>
              <a:t>LoAA</a:t>
            </a:r>
            <a:r>
              <a:rPr lang="en-GB"/>
              <a:t>)</a:t>
            </a:r>
          </a:p>
        </p:txBody>
      </p:sp>
      <p:sp>
        <p:nvSpPr>
          <p:cNvPr id="7" name="Rectangle 6">
            <a:extLst>
              <a:ext uri="{FF2B5EF4-FFF2-40B4-BE49-F238E27FC236}">
                <a16:creationId xmlns:a16="http://schemas.microsoft.com/office/drawing/2014/main" id="{C5AAAFB7-C63A-1614-BEC8-393754A1A53A}"/>
              </a:ext>
            </a:extLst>
          </p:cNvPr>
          <p:cNvSpPr/>
          <p:nvPr/>
        </p:nvSpPr>
        <p:spPr>
          <a:xfrm>
            <a:off x="270787" y="1271494"/>
            <a:ext cx="1265782" cy="4763545"/>
          </a:xfrm>
          <a:prstGeom prst="rect">
            <a:avLst/>
          </a:prstGeom>
          <a:solidFill>
            <a:srgbClr val="C5B6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400" b="1">
                <a:solidFill>
                  <a:schemeClr val="tx1"/>
                </a:solidFill>
              </a:rPr>
              <a:t>Acceptable Means of Compliance 1003(1)</a:t>
            </a: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sp>
        <p:nvSpPr>
          <p:cNvPr id="8" name="TextBox 7">
            <a:extLst>
              <a:ext uri="{FF2B5EF4-FFF2-40B4-BE49-F238E27FC236}">
                <a16:creationId xmlns:a16="http://schemas.microsoft.com/office/drawing/2014/main" id="{7759A959-487F-EE43-34D8-85AFB1915C38}"/>
              </a:ext>
            </a:extLst>
          </p:cNvPr>
          <p:cNvSpPr txBox="1"/>
          <p:nvPr/>
        </p:nvSpPr>
        <p:spPr>
          <a:xfrm>
            <a:off x="1630836" y="1271495"/>
            <a:ext cx="10561163" cy="1908215"/>
          </a:xfrm>
          <a:prstGeom prst="rect">
            <a:avLst/>
          </a:prstGeom>
          <a:noFill/>
        </p:spPr>
        <p:txBody>
          <a:bodyPr wrap="square" lIns="91440" tIns="45720" rIns="91440" bIns="45720" rtlCol="0" anchor="t">
            <a:spAutoFit/>
          </a:bodyPr>
          <a:lstStyle/>
          <a:p>
            <a:pPr algn="just">
              <a:spcBef>
                <a:spcPts val="600"/>
              </a:spcBef>
              <a:spcAft>
                <a:spcPts val="300"/>
              </a:spcAft>
              <a:buNone/>
            </a:pPr>
            <a:r>
              <a:rPr lang="en-US" i="0">
                <a:effectLst/>
              </a:rPr>
              <a:t>The authority to approve changes to the ADS, granted to individuals through the issue of </a:t>
            </a:r>
            <a:r>
              <a:rPr lang="en-US" i="0" err="1">
                <a:effectLst/>
              </a:rPr>
              <a:t>LoAAs</a:t>
            </a:r>
            <a:r>
              <a:rPr lang="en-US" i="0">
                <a:effectLst/>
              </a:rPr>
              <a:t>, should be delegated to Type Airworthiness Authorities (TAAs).</a:t>
            </a:r>
          </a:p>
          <a:p>
            <a:pPr algn="just">
              <a:spcBef>
                <a:spcPts val="600"/>
              </a:spcBef>
              <a:spcAft>
                <a:spcPts val="300"/>
              </a:spcAft>
            </a:pPr>
            <a:r>
              <a:rPr lang="en-US" i="0">
                <a:effectLst/>
              </a:rPr>
              <a:t>A clear, unbroken chain of delegation from CEO to the respective TAA should exist, through </a:t>
            </a:r>
            <a:r>
              <a:rPr lang="en-US"/>
              <a:t>the Directors and</a:t>
            </a:r>
            <a:r>
              <a:rPr lang="en-US" i="0">
                <a:effectLst/>
              </a:rPr>
              <a:t> including intermediate line managers as necessary, with each receiving the appropriate level of delegation.</a:t>
            </a:r>
            <a:endParaRPr lang="en-US" i="0">
              <a:effectLst/>
              <a:cs typeface="Arial"/>
            </a:endParaRPr>
          </a:p>
          <a:p>
            <a:pPr algn="just"/>
            <a:endParaRPr lang="en-GB"/>
          </a:p>
        </p:txBody>
      </p:sp>
      <p:pic>
        <p:nvPicPr>
          <p:cNvPr id="10" name="Picture 9">
            <a:extLst>
              <a:ext uri="{FF2B5EF4-FFF2-40B4-BE49-F238E27FC236}">
                <a16:creationId xmlns:a16="http://schemas.microsoft.com/office/drawing/2014/main" id="{EC2378E7-DDB4-667B-5673-41350CFC7F20}"/>
              </a:ext>
            </a:extLst>
          </p:cNvPr>
          <p:cNvPicPr>
            <a:picLocks noChangeAspect="1"/>
          </p:cNvPicPr>
          <p:nvPr/>
        </p:nvPicPr>
        <p:blipFill>
          <a:blip r:embed="rId3"/>
          <a:srcRect l="1133" t="2454" r="1037"/>
          <a:stretch/>
        </p:blipFill>
        <p:spPr>
          <a:xfrm>
            <a:off x="2941320" y="3179710"/>
            <a:ext cx="6309360" cy="2639068"/>
          </a:xfrm>
          <a:prstGeom prst="rect">
            <a:avLst/>
          </a:prstGeom>
        </p:spPr>
      </p:pic>
      <p:pic>
        <p:nvPicPr>
          <p:cNvPr id="15" name="Picture 14">
            <a:extLst>
              <a:ext uri="{FF2B5EF4-FFF2-40B4-BE49-F238E27FC236}">
                <a16:creationId xmlns:a16="http://schemas.microsoft.com/office/drawing/2014/main" id="{10E6E58C-0F5F-B95E-F28D-27F02DDC057B}"/>
              </a:ext>
            </a:extLst>
          </p:cNvPr>
          <p:cNvPicPr>
            <a:picLocks noChangeAspect="1"/>
          </p:cNvPicPr>
          <p:nvPr/>
        </p:nvPicPr>
        <p:blipFill>
          <a:blip r:embed="rId4"/>
          <a:srcRect l="17902" t="6200"/>
          <a:stretch/>
        </p:blipFill>
        <p:spPr>
          <a:xfrm>
            <a:off x="9897783" y="5362974"/>
            <a:ext cx="2173460" cy="653778"/>
          </a:xfrm>
          <a:prstGeom prst="rect">
            <a:avLst/>
          </a:prstGeom>
        </p:spPr>
      </p:pic>
      <p:sp>
        <p:nvSpPr>
          <p:cNvPr id="3" name="TextBox 2">
            <a:extLst>
              <a:ext uri="{FF2B5EF4-FFF2-40B4-BE49-F238E27FC236}">
                <a16:creationId xmlns:a16="http://schemas.microsoft.com/office/drawing/2014/main" id="{5AA116BF-867A-B104-78F0-50FE17671211}"/>
              </a:ext>
            </a:extLst>
          </p:cNvPr>
          <p:cNvSpPr txBox="1"/>
          <p:nvPr/>
        </p:nvSpPr>
        <p:spPr>
          <a:xfrm>
            <a:off x="8760777" y="3200922"/>
            <a:ext cx="490268"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cs typeface="Arial"/>
              </a:rPr>
              <a:t>Dir ES</a:t>
            </a:r>
            <a:endParaRPr lang="en-US" sz="800" b="1" dirty="0"/>
          </a:p>
        </p:txBody>
      </p:sp>
    </p:spTree>
    <p:extLst>
      <p:ext uri="{BB962C8B-B14F-4D97-AF65-F5344CB8AC3E}">
        <p14:creationId xmlns:p14="http://schemas.microsoft.com/office/powerpoint/2010/main" val="3144044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1911E-8B02-83FD-7880-248534A237DC}"/>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7E988A42-0858-A2CF-4A8F-8D8CABA0A526}"/>
              </a:ext>
            </a:extLst>
          </p:cNvPr>
          <p:cNvSpPr/>
          <p:nvPr/>
        </p:nvSpPr>
        <p:spPr>
          <a:xfrm>
            <a:off x="0" y="841248"/>
            <a:ext cx="12192000" cy="6016752"/>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7E36E95-62FD-C5FB-408E-13011291213F}"/>
              </a:ext>
            </a:extLst>
          </p:cNvPr>
          <p:cNvSpPr>
            <a:spLocks noGrp="1"/>
          </p:cNvSpPr>
          <p:nvPr>
            <p:ph type="title"/>
          </p:nvPr>
        </p:nvSpPr>
        <p:spPr/>
        <p:txBody>
          <a:bodyPr>
            <a:normAutofit fontScale="90000"/>
          </a:bodyPr>
          <a:lstStyle/>
          <a:p>
            <a:r>
              <a:rPr lang="en-GB" err="1"/>
              <a:t>LoANs</a:t>
            </a:r>
            <a:endParaRPr lang="en-GB"/>
          </a:p>
        </p:txBody>
      </p:sp>
      <p:sp>
        <p:nvSpPr>
          <p:cNvPr id="5" name="TextBox 4">
            <a:extLst>
              <a:ext uri="{FF2B5EF4-FFF2-40B4-BE49-F238E27FC236}">
                <a16:creationId xmlns:a16="http://schemas.microsoft.com/office/drawing/2014/main" id="{9BE36BC9-84DE-F1C5-034E-05514C2B8ECD}"/>
              </a:ext>
            </a:extLst>
          </p:cNvPr>
          <p:cNvSpPr txBox="1"/>
          <p:nvPr/>
        </p:nvSpPr>
        <p:spPr>
          <a:xfrm>
            <a:off x="4627850" y="1143001"/>
            <a:ext cx="2977967" cy="646331"/>
          </a:xfrm>
          <a:prstGeom prst="rect">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a:t>Secretary of State for Defence</a:t>
            </a:r>
          </a:p>
        </p:txBody>
      </p:sp>
      <p:sp>
        <p:nvSpPr>
          <p:cNvPr id="6" name="TextBox 5">
            <a:extLst>
              <a:ext uri="{FF2B5EF4-FFF2-40B4-BE49-F238E27FC236}">
                <a16:creationId xmlns:a16="http://schemas.microsoft.com/office/drawing/2014/main" id="{ED019426-0699-6FAC-9AC6-C0B035FBF865}"/>
              </a:ext>
            </a:extLst>
          </p:cNvPr>
          <p:cNvSpPr txBox="1"/>
          <p:nvPr/>
        </p:nvSpPr>
        <p:spPr>
          <a:xfrm>
            <a:off x="4627850" y="1819786"/>
            <a:ext cx="2977967" cy="369332"/>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a:solidFill>
                  <a:srgbClr val="000000"/>
                </a:solidFill>
              </a:rPr>
              <a:t>MoD Permanent Secretary</a:t>
            </a:r>
          </a:p>
        </p:txBody>
      </p:sp>
      <p:sp>
        <p:nvSpPr>
          <p:cNvPr id="7" name="TextBox 6">
            <a:extLst>
              <a:ext uri="{FF2B5EF4-FFF2-40B4-BE49-F238E27FC236}">
                <a16:creationId xmlns:a16="http://schemas.microsoft.com/office/drawing/2014/main" id="{24304AC4-379A-6661-A9BD-86D9C9E1E7A7}"/>
              </a:ext>
            </a:extLst>
          </p:cNvPr>
          <p:cNvSpPr txBox="1"/>
          <p:nvPr/>
        </p:nvSpPr>
        <p:spPr>
          <a:xfrm>
            <a:off x="4627850" y="2585685"/>
            <a:ext cx="2977967" cy="369332"/>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GB"/>
              <a:t>DE&amp;S CEO</a:t>
            </a:r>
          </a:p>
        </p:txBody>
      </p:sp>
      <p:cxnSp>
        <p:nvCxnSpPr>
          <p:cNvPr id="8" name="Straight Arrow Connector 7">
            <a:extLst>
              <a:ext uri="{FF2B5EF4-FFF2-40B4-BE49-F238E27FC236}">
                <a16:creationId xmlns:a16="http://schemas.microsoft.com/office/drawing/2014/main" id="{56178AD6-1B32-F17D-0689-F21DB9C7E788}"/>
              </a:ext>
            </a:extLst>
          </p:cNvPr>
          <p:cNvCxnSpPr>
            <a:stCxn id="5" idx="2"/>
            <a:endCxn id="6" idx="0"/>
          </p:cNvCxnSpPr>
          <p:nvPr/>
        </p:nvCxnSpPr>
        <p:spPr>
          <a:xfrm>
            <a:off x="6116834" y="1789332"/>
            <a:ext cx="0" cy="3045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7284030-7E39-C202-29AF-CB4E578A1EB7}"/>
              </a:ext>
            </a:extLst>
          </p:cNvPr>
          <p:cNvCxnSpPr>
            <a:cxnSpLocks/>
            <a:endCxn id="7" idx="0"/>
          </p:cNvCxnSpPr>
          <p:nvPr/>
        </p:nvCxnSpPr>
        <p:spPr>
          <a:xfrm>
            <a:off x="6116833" y="2111628"/>
            <a:ext cx="1" cy="47405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AA3875A-EFAF-3BF6-D460-8BAB33F7762B}"/>
              </a:ext>
            </a:extLst>
          </p:cNvPr>
          <p:cNvSpPr txBox="1"/>
          <p:nvPr/>
        </p:nvSpPr>
        <p:spPr>
          <a:xfrm>
            <a:off x="4630399" y="3350757"/>
            <a:ext cx="2977967" cy="369332"/>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t">
            <a:spAutoFit/>
          </a:bodyPr>
          <a:lstStyle/>
          <a:p>
            <a:pPr algn="ctr"/>
            <a:r>
              <a:rPr lang="en-GB" dirty="0"/>
              <a:t>Dir ES</a:t>
            </a:r>
          </a:p>
        </p:txBody>
      </p:sp>
      <p:cxnSp>
        <p:nvCxnSpPr>
          <p:cNvPr id="13" name="Connector: Elbow 12">
            <a:extLst>
              <a:ext uri="{FF2B5EF4-FFF2-40B4-BE49-F238E27FC236}">
                <a16:creationId xmlns:a16="http://schemas.microsoft.com/office/drawing/2014/main" id="{42547126-FDB3-4FD1-E9B2-293D71CEC30D}"/>
              </a:ext>
            </a:extLst>
          </p:cNvPr>
          <p:cNvCxnSpPr>
            <a:stCxn id="7" idx="2"/>
            <a:endCxn id="10" idx="0"/>
          </p:cNvCxnSpPr>
          <p:nvPr/>
        </p:nvCxnSpPr>
        <p:spPr>
          <a:xfrm rot="16200000" flipH="1">
            <a:off x="5920238" y="3151612"/>
            <a:ext cx="395740" cy="2549"/>
          </a:xfrm>
          <a:prstGeom prst="bentConnector3">
            <a:avLst>
              <a:gd name="adj1" fmla="val 50000"/>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15416425-9391-5C63-574C-F85C12A89B12}"/>
              </a:ext>
            </a:extLst>
          </p:cNvPr>
          <p:cNvPicPr>
            <a:picLocks noChangeAspect="1"/>
          </p:cNvPicPr>
          <p:nvPr/>
        </p:nvPicPr>
        <p:blipFill>
          <a:blip r:embed="rId3"/>
          <a:stretch>
            <a:fillRect/>
          </a:stretch>
        </p:blipFill>
        <p:spPr>
          <a:xfrm>
            <a:off x="5994276" y="3006923"/>
            <a:ext cx="278967" cy="291841"/>
          </a:xfrm>
          <a:prstGeom prst="rect">
            <a:avLst/>
          </a:prstGeom>
        </p:spPr>
      </p:pic>
      <p:sp>
        <p:nvSpPr>
          <p:cNvPr id="15" name="TextBox 14">
            <a:extLst>
              <a:ext uri="{FF2B5EF4-FFF2-40B4-BE49-F238E27FC236}">
                <a16:creationId xmlns:a16="http://schemas.microsoft.com/office/drawing/2014/main" id="{95AB1786-0C70-0229-C0B8-1A08EBFDF0F2}"/>
              </a:ext>
            </a:extLst>
          </p:cNvPr>
          <p:cNvSpPr txBox="1"/>
          <p:nvPr/>
        </p:nvSpPr>
        <p:spPr>
          <a:xfrm>
            <a:off x="4627850" y="4064181"/>
            <a:ext cx="2977967" cy="369332"/>
          </a:xfrm>
          <a:prstGeom prst="rect">
            <a:avLst/>
          </a:prstGeom>
          <a:solidFill>
            <a:srgbClr val="7030A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spAutoFit/>
          </a:bodyPr>
          <a:lstStyle/>
          <a:p>
            <a:pPr algn="ctr"/>
            <a:r>
              <a:rPr lang="en-GB">
                <a:solidFill>
                  <a:srgbClr val="FFFFFF"/>
                </a:solidFill>
              </a:rPr>
              <a:t>Directors (FW/RW/RPAS</a:t>
            </a:r>
          </a:p>
        </p:txBody>
      </p:sp>
      <p:cxnSp>
        <p:nvCxnSpPr>
          <p:cNvPr id="16" name="Connector: Elbow 15">
            <a:extLst>
              <a:ext uri="{FF2B5EF4-FFF2-40B4-BE49-F238E27FC236}">
                <a16:creationId xmlns:a16="http://schemas.microsoft.com/office/drawing/2014/main" id="{27F20D7B-AECA-7A3C-44DB-8679D2ED5BFC}"/>
              </a:ext>
            </a:extLst>
          </p:cNvPr>
          <p:cNvCxnSpPr>
            <a:stCxn id="10" idx="2"/>
            <a:endCxn id="15" idx="0"/>
          </p:cNvCxnSpPr>
          <p:nvPr/>
        </p:nvCxnSpPr>
        <p:spPr>
          <a:xfrm rot="5400000">
            <a:off x="5946063" y="3890861"/>
            <a:ext cx="344092" cy="2549"/>
          </a:xfrm>
          <a:prstGeom prst="bentConnector3">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640758F2-8E3D-70E9-1E2E-E98E4A234DF0}"/>
              </a:ext>
            </a:extLst>
          </p:cNvPr>
          <p:cNvPicPr>
            <a:picLocks noChangeAspect="1"/>
          </p:cNvPicPr>
          <p:nvPr/>
        </p:nvPicPr>
        <p:blipFill>
          <a:blip r:embed="rId4"/>
          <a:stretch>
            <a:fillRect/>
          </a:stretch>
        </p:blipFill>
        <p:spPr>
          <a:xfrm>
            <a:off x="7446561" y="3830476"/>
            <a:ext cx="337493" cy="346450"/>
          </a:xfrm>
          <a:prstGeom prst="rect">
            <a:avLst/>
          </a:prstGeom>
        </p:spPr>
      </p:pic>
      <p:sp>
        <p:nvSpPr>
          <p:cNvPr id="18" name="TextBox 17">
            <a:extLst>
              <a:ext uri="{FF2B5EF4-FFF2-40B4-BE49-F238E27FC236}">
                <a16:creationId xmlns:a16="http://schemas.microsoft.com/office/drawing/2014/main" id="{8D81A160-2CBD-1681-4F50-FB7037323A21}"/>
              </a:ext>
            </a:extLst>
          </p:cNvPr>
          <p:cNvSpPr txBox="1"/>
          <p:nvPr/>
        </p:nvSpPr>
        <p:spPr>
          <a:xfrm>
            <a:off x="1332434" y="5010229"/>
            <a:ext cx="2977967" cy="369332"/>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a:t>TAAs</a:t>
            </a:r>
          </a:p>
        </p:txBody>
      </p:sp>
      <p:sp>
        <p:nvSpPr>
          <p:cNvPr id="19" name="TextBox 18">
            <a:extLst>
              <a:ext uri="{FF2B5EF4-FFF2-40B4-BE49-F238E27FC236}">
                <a16:creationId xmlns:a16="http://schemas.microsoft.com/office/drawing/2014/main" id="{AD3F451A-1C0E-AB2C-A28B-A8F3AAF9FD83}"/>
              </a:ext>
            </a:extLst>
          </p:cNvPr>
          <p:cNvSpPr txBox="1"/>
          <p:nvPr/>
        </p:nvSpPr>
        <p:spPr>
          <a:xfrm>
            <a:off x="4627850" y="5010229"/>
            <a:ext cx="2977967" cy="369332"/>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a:t>TAAs</a:t>
            </a:r>
          </a:p>
        </p:txBody>
      </p:sp>
      <p:sp>
        <p:nvSpPr>
          <p:cNvPr id="20" name="TextBox 19">
            <a:extLst>
              <a:ext uri="{FF2B5EF4-FFF2-40B4-BE49-F238E27FC236}">
                <a16:creationId xmlns:a16="http://schemas.microsoft.com/office/drawing/2014/main" id="{3A697CD0-F13A-767B-726E-14F1EA66A0F6}"/>
              </a:ext>
            </a:extLst>
          </p:cNvPr>
          <p:cNvSpPr txBox="1"/>
          <p:nvPr/>
        </p:nvSpPr>
        <p:spPr>
          <a:xfrm>
            <a:off x="7923265" y="5010229"/>
            <a:ext cx="2977967" cy="369332"/>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a:t>TAAs</a:t>
            </a:r>
          </a:p>
        </p:txBody>
      </p:sp>
      <p:cxnSp>
        <p:nvCxnSpPr>
          <p:cNvPr id="21" name="Connector: Elbow 20">
            <a:extLst>
              <a:ext uri="{FF2B5EF4-FFF2-40B4-BE49-F238E27FC236}">
                <a16:creationId xmlns:a16="http://schemas.microsoft.com/office/drawing/2014/main" id="{0EE78E20-1AE1-74ED-E887-A94E09320F8B}"/>
              </a:ext>
            </a:extLst>
          </p:cNvPr>
          <p:cNvCxnSpPr>
            <a:stCxn id="15" idx="2"/>
            <a:endCxn id="18" idx="0"/>
          </p:cNvCxnSpPr>
          <p:nvPr/>
        </p:nvCxnSpPr>
        <p:spPr>
          <a:xfrm rot="5400000">
            <a:off x="4180768" y="3074164"/>
            <a:ext cx="576716" cy="3295416"/>
          </a:xfrm>
          <a:prstGeom prst="bentConnector3">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3B2F080-F4B7-663F-856E-6FA98B5E70E1}"/>
              </a:ext>
            </a:extLst>
          </p:cNvPr>
          <p:cNvCxnSpPr>
            <a:stCxn id="15" idx="2"/>
            <a:endCxn id="19" idx="0"/>
          </p:cNvCxnSpPr>
          <p:nvPr/>
        </p:nvCxnSpPr>
        <p:spPr>
          <a:xfrm>
            <a:off x="6116834" y="4433513"/>
            <a:ext cx="0" cy="57671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Connector: Elbow 22">
            <a:extLst>
              <a:ext uri="{FF2B5EF4-FFF2-40B4-BE49-F238E27FC236}">
                <a16:creationId xmlns:a16="http://schemas.microsoft.com/office/drawing/2014/main" id="{C714A610-883B-0BC7-6134-E54EB8BCADEB}"/>
              </a:ext>
            </a:extLst>
          </p:cNvPr>
          <p:cNvCxnSpPr>
            <a:stCxn id="15" idx="2"/>
            <a:endCxn id="20" idx="0"/>
          </p:cNvCxnSpPr>
          <p:nvPr/>
        </p:nvCxnSpPr>
        <p:spPr>
          <a:xfrm rot="16200000" flipH="1">
            <a:off x="7476183" y="3074164"/>
            <a:ext cx="576716" cy="3295415"/>
          </a:xfrm>
          <a:prstGeom prst="bentConnector3">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56FD42AE-5C0D-821D-FE4B-DCC57C7B6A44}"/>
              </a:ext>
            </a:extLst>
          </p:cNvPr>
          <p:cNvPicPr>
            <a:picLocks noChangeAspect="1"/>
          </p:cNvPicPr>
          <p:nvPr/>
        </p:nvPicPr>
        <p:blipFill>
          <a:blip r:embed="rId4"/>
          <a:stretch>
            <a:fillRect/>
          </a:stretch>
        </p:blipFill>
        <p:spPr>
          <a:xfrm>
            <a:off x="3531952" y="4784605"/>
            <a:ext cx="337493" cy="346450"/>
          </a:xfrm>
          <a:prstGeom prst="rect">
            <a:avLst/>
          </a:prstGeom>
          <a:solidFill>
            <a:schemeClr val="accent4">
              <a:lumMod val="60000"/>
              <a:lumOff val="40000"/>
            </a:schemeClr>
          </a:solidFill>
        </p:spPr>
      </p:pic>
      <p:pic>
        <p:nvPicPr>
          <p:cNvPr id="25" name="Picture 24">
            <a:extLst>
              <a:ext uri="{FF2B5EF4-FFF2-40B4-BE49-F238E27FC236}">
                <a16:creationId xmlns:a16="http://schemas.microsoft.com/office/drawing/2014/main" id="{4E582DDB-D4A3-9696-1BD6-AA725647390C}"/>
              </a:ext>
            </a:extLst>
          </p:cNvPr>
          <p:cNvPicPr>
            <a:picLocks noChangeAspect="1"/>
          </p:cNvPicPr>
          <p:nvPr/>
        </p:nvPicPr>
        <p:blipFill>
          <a:blip r:embed="rId4"/>
          <a:stretch>
            <a:fillRect/>
          </a:stretch>
        </p:blipFill>
        <p:spPr>
          <a:xfrm>
            <a:off x="6754444" y="4792340"/>
            <a:ext cx="337493" cy="346450"/>
          </a:xfrm>
          <a:prstGeom prst="rect">
            <a:avLst/>
          </a:prstGeom>
        </p:spPr>
      </p:pic>
      <p:pic>
        <p:nvPicPr>
          <p:cNvPr id="26" name="Picture 25">
            <a:extLst>
              <a:ext uri="{FF2B5EF4-FFF2-40B4-BE49-F238E27FC236}">
                <a16:creationId xmlns:a16="http://schemas.microsoft.com/office/drawing/2014/main" id="{0C92D776-6BFF-4993-8AF0-AEE90124BA94}"/>
              </a:ext>
            </a:extLst>
          </p:cNvPr>
          <p:cNvPicPr>
            <a:picLocks noChangeAspect="1"/>
          </p:cNvPicPr>
          <p:nvPr/>
        </p:nvPicPr>
        <p:blipFill>
          <a:blip r:embed="rId4"/>
          <a:stretch>
            <a:fillRect/>
          </a:stretch>
        </p:blipFill>
        <p:spPr>
          <a:xfrm>
            <a:off x="9819248" y="4784250"/>
            <a:ext cx="337493" cy="346450"/>
          </a:xfrm>
          <a:prstGeom prst="rect">
            <a:avLst/>
          </a:prstGeom>
        </p:spPr>
      </p:pic>
      <p:pic>
        <p:nvPicPr>
          <p:cNvPr id="27" name="Picture 26">
            <a:extLst>
              <a:ext uri="{FF2B5EF4-FFF2-40B4-BE49-F238E27FC236}">
                <a16:creationId xmlns:a16="http://schemas.microsoft.com/office/drawing/2014/main" id="{AC0FD232-4D1F-8BD7-C850-7CDF89C3B0EA}"/>
              </a:ext>
            </a:extLst>
          </p:cNvPr>
          <p:cNvPicPr>
            <a:picLocks noChangeAspect="1"/>
          </p:cNvPicPr>
          <p:nvPr/>
        </p:nvPicPr>
        <p:blipFill>
          <a:blip r:embed="rId5"/>
          <a:stretch>
            <a:fillRect/>
          </a:stretch>
        </p:blipFill>
        <p:spPr>
          <a:xfrm>
            <a:off x="9903621" y="2138070"/>
            <a:ext cx="1063033" cy="2491629"/>
          </a:xfrm>
          <a:prstGeom prst="rect">
            <a:avLst/>
          </a:prstGeom>
        </p:spPr>
      </p:pic>
      <p:pic>
        <p:nvPicPr>
          <p:cNvPr id="28" name="Picture 27">
            <a:extLst>
              <a:ext uri="{FF2B5EF4-FFF2-40B4-BE49-F238E27FC236}">
                <a16:creationId xmlns:a16="http://schemas.microsoft.com/office/drawing/2014/main" id="{9393732F-D701-E505-8D1C-5EB167597E55}"/>
              </a:ext>
            </a:extLst>
          </p:cNvPr>
          <p:cNvPicPr>
            <a:picLocks noChangeAspect="1"/>
          </p:cNvPicPr>
          <p:nvPr/>
        </p:nvPicPr>
        <p:blipFill>
          <a:blip r:embed="rId3"/>
          <a:stretch>
            <a:fillRect/>
          </a:stretch>
        </p:blipFill>
        <p:spPr>
          <a:xfrm>
            <a:off x="6005868" y="3745896"/>
            <a:ext cx="278967" cy="291841"/>
          </a:xfrm>
          <a:prstGeom prst="rect">
            <a:avLst/>
          </a:prstGeom>
        </p:spPr>
      </p:pic>
      <p:pic>
        <p:nvPicPr>
          <p:cNvPr id="29" name="Picture 28">
            <a:extLst>
              <a:ext uri="{FF2B5EF4-FFF2-40B4-BE49-F238E27FC236}">
                <a16:creationId xmlns:a16="http://schemas.microsoft.com/office/drawing/2014/main" id="{6BEDF441-D1C4-38F5-5866-CC7A4F38F00D}"/>
              </a:ext>
            </a:extLst>
          </p:cNvPr>
          <p:cNvPicPr>
            <a:picLocks noChangeAspect="1"/>
          </p:cNvPicPr>
          <p:nvPr/>
        </p:nvPicPr>
        <p:blipFill>
          <a:blip r:embed="rId3"/>
          <a:stretch>
            <a:fillRect/>
          </a:stretch>
        </p:blipFill>
        <p:spPr>
          <a:xfrm>
            <a:off x="8433534" y="4500499"/>
            <a:ext cx="278967" cy="291841"/>
          </a:xfrm>
          <a:prstGeom prst="rect">
            <a:avLst/>
          </a:prstGeom>
        </p:spPr>
      </p:pic>
      <p:pic>
        <p:nvPicPr>
          <p:cNvPr id="30" name="Picture 29">
            <a:extLst>
              <a:ext uri="{FF2B5EF4-FFF2-40B4-BE49-F238E27FC236}">
                <a16:creationId xmlns:a16="http://schemas.microsoft.com/office/drawing/2014/main" id="{D748B516-C04B-A4A1-9699-5270FCACB9CB}"/>
              </a:ext>
            </a:extLst>
          </p:cNvPr>
          <p:cNvPicPr>
            <a:picLocks noChangeAspect="1"/>
          </p:cNvPicPr>
          <p:nvPr/>
        </p:nvPicPr>
        <p:blipFill>
          <a:blip r:embed="rId3"/>
          <a:stretch>
            <a:fillRect/>
          </a:stretch>
        </p:blipFill>
        <p:spPr>
          <a:xfrm>
            <a:off x="6017189" y="4507598"/>
            <a:ext cx="278967" cy="291841"/>
          </a:xfrm>
          <a:prstGeom prst="rect">
            <a:avLst/>
          </a:prstGeom>
        </p:spPr>
      </p:pic>
      <p:pic>
        <p:nvPicPr>
          <p:cNvPr id="31" name="Picture 30">
            <a:extLst>
              <a:ext uri="{FF2B5EF4-FFF2-40B4-BE49-F238E27FC236}">
                <a16:creationId xmlns:a16="http://schemas.microsoft.com/office/drawing/2014/main" id="{C47D47F2-81FF-5F7D-0D2A-D045C2E1DFFA}"/>
              </a:ext>
            </a:extLst>
          </p:cNvPr>
          <p:cNvPicPr>
            <a:picLocks noChangeAspect="1"/>
          </p:cNvPicPr>
          <p:nvPr/>
        </p:nvPicPr>
        <p:blipFill>
          <a:blip r:embed="rId3"/>
          <a:stretch>
            <a:fillRect/>
          </a:stretch>
        </p:blipFill>
        <p:spPr>
          <a:xfrm>
            <a:off x="3037202" y="4500499"/>
            <a:ext cx="278967" cy="291841"/>
          </a:xfrm>
          <a:prstGeom prst="rect">
            <a:avLst/>
          </a:prstGeom>
        </p:spPr>
      </p:pic>
      <p:cxnSp>
        <p:nvCxnSpPr>
          <p:cNvPr id="32" name="Straight Arrow Connector 31">
            <a:extLst>
              <a:ext uri="{FF2B5EF4-FFF2-40B4-BE49-F238E27FC236}">
                <a16:creationId xmlns:a16="http://schemas.microsoft.com/office/drawing/2014/main" id="{10B62F76-5E75-70D9-ED12-7E7CBE42CE7D}"/>
              </a:ext>
            </a:extLst>
          </p:cNvPr>
          <p:cNvCxnSpPr>
            <a:stCxn id="19" idx="2"/>
          </p:cNvCxnSpPr>
          <p:nvPr/>
        </p:nvCxnSpPr>
        <p:spPr>
          <a:xfrm flipH="1">
            <a:off x="6116833" y="5379562"/>
            <a:ext cx="1" cy="274539"/>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FDE4D783-952B-37D1-5894-DD284DEA3998}"/>
              </a:ext>
            </a:extLst>
          </p:cNvPr>
          <p:cNvCxnSpPr/>
          <p:nvPr/>
        </p:nvCxnSpPr>
        <p:spPr>
          <a:xfrm flipH="1" flipV="1">
            <a:off x="3103594" y="3558700"/>
            <a:ext cx="1538634" cy="1437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D89B8053-3379-D3A1-C55B-8A04D0C1D50E}"/>
              </a:ext>
            </a:extLst>
          </p:cNvPr>
          <p:cNvSpPr txBox="1"/>
          <p:nvPr/>
        </p:nvSpPr>
        <p:spPr>
          <a:xfrm>
            <a:off x="1301950" y="3236719"/>
            <a:ext cx="1814032" cy="646331"/>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a:t>Non-Air System DTL</a:t>
            </a:r>
          </a:p>
        </p:txBody>
      </p:sp>
      <p:pic>
        <p:nvPicPr>
          <p:cNvPr id="35" name="Picture 34">
            <a:extLst>
              <a:ext uri="{FF2B5EF4-FFF2-40B4-BE49-F238E27FC236}">
                <a16:creationId xmlns:a16="http://schemas.microsoft.com/office/drawing/2014/main" id="{F47B7641-F19F-CA69-25DF-A4E8DF83C1D2}"/>
              </a:ext>
            </a:extLst>
          </p:cNvPr>
          <p:cNvPicPr>
            <a:picLocks noChangeAspect="1"/>
          </p:cNvPicPr>
          <p:nvPr/>
        </p:nvPicPr>
        <p:blipFill>
          <a:blip r:embed="rId6"/>
          <a:stretch>
            <a:fillRect/>
          </a:stretch>
        </p:blipFill>
        <p:spPr>
          <a:xfrm>
            <a:off x="348328" y="1109268"/>
            <a:ext cx="1960706" cy="594679"/>
          </a:xfrm>
          <a:prstGeom prst="rect">
            <a:avLst/>
          </a:prstGeom>
        </p:spPr>
      </p:pic>
      <p:sp>
        <p:nvSpPr>
          <p:cNvPr id="36" name="Slide Number Placeholder 10">
            <a:extLst>
              <a:ext uri="{FF2B5EF4-FFF2-40B4-BE49-F238E27FC236}">
                <a16:creationId xmlns:a16="http://schemas.microsoft.com/office/drawing/2014/main" id="{E9F18BCF-BEEB-DE01-B14D-813A49D3030B}"/>
              </a:ext>
            </a:extLst>
          </p:cNvPr>
          <p:cNvSpPr txBox="1">
            <a:spLocks/>
          </p:cNvSpPr>
          <p:nvPr/>
        </p:nvSpPr>
        <p:spPr>
          <a:xfrm>
            <a:off x="8195364" y="6050097"/>
            <a:ext cx="2267488" cy="2885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rgbClr val="56227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8C74457F-CAD7-4AA3-B8EA-A3ADCF839B70}" type="slidenum">
              <a:rPr lang="en-GB" sz="1800" smtClean="0"/>
              <a:pPr/>
              <a:t>27</a:t>
            </a:fld>
            <a:endParaRPr lang="en-GB" sz="1800"/>
          </a:p>
        </p:txBody>
      </p:sp>
      <p:pic>
        <p:nvPicPr>
          <p:cNvPr id="37" name="Picture 36">
            <a:extLst>
              <a:ext uri="{FF2B5EF4-FFF2-40B4-BE49-F238E27FC236}">
                <a16:creationId xmlns:a16="http://schemas.microsoft.com/office/drawing/2014/main" id="{BBB031CD-1F53-FA40-8C28-1F137D9A8A20}"/>
              </a:ext>
            </a:extLst>
          </p:cNvPr>
          <p:cNvPicPr>
            <a:picLocks noChangeAspect="1"/>
          </p:cNvPicPr>
          <p:nvPr/>
        </p:nvPicPr>
        <p:blipFill>
          <a:blip r:embed="rId7"/>
          <a:srcRect t="6200"/>
          <a:stretch/>
        </p:blipFill>
        <p:spPr>
          <a:xfrm>
            <a:off x="5777647" y="5686018"/>
            <a:ext cx="2795370" cy="659921"/>
          </a:xfrm>
          <a:prstGeom prst="rect">
            <a:avLst/>
          </a:prstGeom>
        </p:spPr>
      </p:pic>
      <p:pic>
        <p:nvPicPr>
          <p:cNvPr id="38" name="Picture 37">
            <a:extLst>
              <a:ext uri="{FF2B5EF4-FFF2-40B4-BE49-F238E27FC236}">
                <a16:creationId xmlns:a16="http://schemas.microsoft.com/office/drawing/2014/main" id="{A0A0037E-0B04-87F7-E001-106F32E1F22A}"/>
              </a:ext>
            </a:extLst>
          </p:cNvPr>
          <p:cNvPicPr>
            <a:picLocks noChangeAspect="1"/>
          </p:cNvPicPr>
          <p:nvPr/>
        </p:nvPicPr>
        <p:blipFill>
          <a:blip r:embed="rId8"/>
          <a:stretch>
            <a:fillRect/>
          </a:stretch>
        </p:blipFill>
        <p:spPr>
          <a:xfrm>
            <a:off x="3694436" y="3419778"/>
            <a:ext cx="327352" cy="287563"/>
          </a:xfrm>
          <a:prstGeom prst="rect">
            <a:avLst/>
          </a:prstGeom>
        </p:spPr>
      </p:pic>
    </p:spTree>
    <p:extLst>
      <p:ext uri="{BB962C8B-B14F-4D97-AF65-F5344CB8AC3E}">
        <p14:creationId xmlns:p14="http://schemas.microsoft.com/office/powerpoint/2010/main" val="11253259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4A99C-B63D-5655-6542-2365399F706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4C9FD0E-2F2C-17A3-C03D-F0ECE8EFC184}"/>
              </a:ext>
            </a:extLst>
          </p:cNvPr>
          <p:cNvSpPr/>
          <p:nvPr/>
        </p:nvSpPr>
        <p:spPr>
          <a:xfrm>
            <a:off x="0" y="850392"/>
            <a:ext cx="12192000" cy="5046022"/>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CA0B78A-1329-8DEF-5007-E8659A361C5C}"/>
              </a:ext>
            </a:extLst>
          </p:cNvPr>
          <p:cNvSpPr>
            <a:spLocks noGrp="1"/>
          </p:cNvSpPr>
          <p:nvPr>
            <p:ph type="title"/>
          </p:nvPr>
        </p:nvSpPr>
        <p:spPr/>
        <p:txBody>
          <a:bodyPr>
            <a:normAutofit fontScale="90000"/>
          </a:bodyPr>
          <a:lstStyle/>
          <a:p>
            <a:r>
              <a:rPr lang="en-GB"/>
              <a:t>Letter of Air Safety Notification</a:t>
            </a:r>
          </a:p>
        </p:txBody>
      </p:sp>
      <p:sp>
        <p:nvSpPr>
          <p:cNvPr id="5" name="Rectangle 4">
            <a:extLst>
              <a:ext uri="{FF2B5EF4-FFF2-40B4-BE49-F238E27FC236}">
                <a16:creationId xmlns:a16="http://schemas.microsoft.com/office/drawing/2014/main" id="{CA932A48-E26A-D10C-A045-A2E889BCF3B3}"/>
              </a:ext>
            </a:extLst>
          </p:cNvPr>
          <p:cNvSpPr/>
          <p:nvPr/>
        </p:nvSpPr>
        <p:spPr>
          <a:xfrm>
            <a:off x="270787" y="1271495"/>
            <a:ext cx="1265782" cy="1169954"/>
          </a:xfrm>
          <a:prstGeom prst="rect">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400" b="1">
                <a:solidFill>
                  <a:schemeClr val="bg1"/>
                </a:solidFill>
              </a:rPr>
              <a:t>Regulation 1003(2)</a:t>
            </a: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sp>
        <p:nvSpPr>
          <p:cNvPr id="6" name="TextBox 5">
            <a:extLst>
              <a:ext uri="{FF2B5EF4-FFF2-40B4-BE49-F238E27FC236}">
                <a16:creationId xmlns:a16="http://schemas.microsoft.com/office/drawing/2014/main" id="{3A8B8B75-2073-D3E2-C88E-DC880F8D381F}"/>
              </a:ext>
            </a:extLst>
          </p:cNvPr>
          <p:cNvSpPr txBox="1"/>
          <p:nvPr/>
        </p:nvSpPr>
        <p:spPr>
          <a:xfrm>
            <a:off x="1627632" y="1261872"/>
            <a:ext cx="10268712" cy="923330"/>
          </a:xfrm>
          <a:prstGeom prst="rect">
            <a:avLst/>
          </a:prstGeom>
          <a:noFill/>
        </p:spPr>
        <p:txBody>
          <a:bodyPr wrap="square" rtlCol="0">
            <a:spAutoFit/>
          </a:bodyPr>
          <a:lstStyle/>
          <a:p>
            <a:pPr algn="just"/>
            <a:r>
              <a:rPr lang="en-GB"/>
              <a:t>Individuals within DE&amp;S responsible for providing equipment (excluding Air System platforms) and/or service in the Defence Air Environment </a:t>
            </a:r>
            <a:r>
              <a:rPr lang="en-GB" b="1"/>
              <a:t>shall</a:t>
            </a:r>
            <a:r>
              <a:rPr lang="en-GB"/>
              <a:t> receive formal notification of their Air Safety responsibilities, promulgated through a system of formal letters.</a:t>
            </a:r>
          </a:p>
        </p:txBody>
      </p:sp>
      <p:sp>
        <p:nvSpPr>
          <p:cNvPr id="7" name="Rectangle 6">
            <a:extLst>
              <a:ext uri="{FF2B5EF4-FFF2-40B4-BE49-F238E27FC236}">
                <a16:creationId xmlns:a16="http://schemas.microsoft.com/office/drawing/2014/main" id="{AD0E7472-ECD4-4C1E-7413-815C9E876485}"/>
              </a:ext>
            </a:extLst>
          </p:cNvPr>
          <p:cNvSpPr/>
          <p:nvPr/>
        </p:nvSpPr>
        <p:spPr>
          <a:xfrm>
            <a:off x="270787" y="2591280"/>
            <a:ext cx="1265782" cy="1714435"/>
          </a:xfrm>
          <a:prstGeom prst="rect">
            <a:avLst/>
          </a:prstGeom>
          <a:solidFill>
            <a:srgbClr val="C5B6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400" b="1">
                <a:solidFill>
                  <a:schemeClr val="tx1"/>
                </a:solidFill>
              </a:rPr>
              <a:t>Acceptable Means of Compliance 1003(2)</a:t>
            </a: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a:p>
            <a:endParaRPr lang="en-GB" sz="1400" b="1">
              <a:solidFill>
                <a:schemeClr val="tx1"/>
              </a:solidFill>
            </a:endParaRPr>
          </a:p>
        </p:txBody>
      </p:sp>
      <p:sp>
        <p:nvSpPr>
          <p:cNvPr id="8" name="TextBox 7">
            <a:extLst>
              <a:ext uri="{FF2B5EF4-FFF2-40B4-BE49-F238E27FC236}">
                <a16:creationId xmlns:a16="http://schemas.microsoft.com/office/drawing/2014/main" id="{AAF302F5-4996-37D4-403C-AC8A084AD5F6}"/>
              </a:ext>
            </a:extLst>
          </p:cNvPr>
          <p:cNvSpPr txBox="1"/>
          <p:nvPr/>
        </p:nvSpPr>
        <p:spPr>
          <a:xfrm>
            <a:off x="1652501" y="2551390"/>
            <a:ext cx="10268712" cy="1754326"/>
          </a:xfrm>
          <a:prstGeom prst="rect">
            <a:avLst/>
          </a:prstGeom>
          <a:noFill/>
        </p:spPr>
        <p:txBody>
          <a:bodyPr wrap="square" lIns="91440" tIns="45720" rIns="91440" bIns="45720" rtlCol="0" anchor="t">
            <a:spAutoFit/>
          </a:bodyPr>
          <a:lstStyle/>
          <a:p>
            <a:pPr algn="just"/>
            <a:r>
              <a:rPr lang="en-GB"/>
              <a:t>Directors </a:t>
            </a:r>
            <a:r>
              <a:rPr lang="en-GB" b="1"/>
              <a:t>should</a:t>
            </a:r>
            <a:r>
              <a:rPr lang="en-GB"/>
              <a:t> identify those Ship PAs or Commodity CEs within their operating centres who have formal responsibility for the Air Safety of the </a:t>
            </a:r>
            <a:r>
              <a:rPr lang="en-GB" err="1"/>
              <a:t>equipments</a:t>
            </a:r>
            <a:r>
              <a:rPr lang="en-GB"/>
              <a:t> and/or services they provide, but not Airworthiness Authority to approve changes to the ADS; such individuals </a:t>
            </a:r>
            <a:r>
              <a:rPr lang="en-GB" b="1"/>
              <a:t>should</a:t>
            </a:r>
            <a:r>
              <a:rPr lang="en-GB"/>
              <a:t> receive </a:t>
            </a:r>
            <a:r>
              <a:rPr lang="en-GB" err="1"/>
              <a:t>LoANs</a:t>
            </a:r>
            <a:r>
              <a:rPr lang="en-GB"/>
              <a:t>, issued through intermediate line managers if necessary. </a:t>
            </a:r>
          </a:p>
          <a:p>
            <a:pPr algn="just"/>
            <a:endParaRPr lang="en-GB"/>
          </a:p>
          <a:p>
            <a:pPr algn="just"/>
            <a:r>
              <a:rPr lang="en-GB" err="1"/>
              <a:t>LoAA</a:t>
            </a:r>
            <a:r>
              <a:rPr lang="en-GB"/>
              <a:t> and </a:t>
            </a:r>
            <a:r>
              <a:rPr lang="en-GB" err="1"/>
              <a:t>LoAN</a:t>
            </a:r>
            <a:r>
              <a:rPr lang="en-GB"/>
              <a:t> </a:t>
            </a:r>
            <a:r>
              <a:rPr lang="en-GB" b="1"/>
              <a:t>should</a:t>
            </a:r>
            <a:r>
              <a:rPr lang="en-GB"/>
              <a:t> issue </a:t>
            </a:r>
            <a:r>
              <a:rPr lang="en-GB" err="1"/>
              <a:t>LoANs</a:t>
            </a:r>
            <a:r>
              <a:rPr lang="en-GB"/>
              <a:t>, but </a:t>
            </a:r>
            <a:r>
              <a:rPr lang="en-GB" err="1"/>
              <a:t>LoAN</a:t>
            </a:r>
            <a:r>
              <a:rPr lang="en-GB"/>
              <a:t> holders </a:t>
            </a:r>
            <a:r>
              <a:rPr lang="en-GB" b="1"/>
              <a:t>should not </a:t>
            </a:r>
            <a:r>
              <a:rPr lang="en-GB"/>
              <a:t>issue </a:t>
            </a:r>
            <a:r>
              <a:rPr lang="en-GB" err="1"/>
              <a:t>LoAAs</a:t>
            </a:r>
            <a:r>
              <a:rPr lang="en-GB"/>
              <a:t>.</a:t>
            </a:r>
          </a:p>
        </p:txBody>
      </p:sp>
      <p:pic>
        <p:nvPicPr>
          <p:cNvPr id="13" name="Picture 12">
            <a:extLst>
              <a:ext uri="{FF2B5EF4-FFF2-40B4-BE49-F238E27FC236}">
                <a16:creationId xmlns:a16="http://schemas.microsoft.com/office/drawing/2014/main" id="{3F0DBAF7-EB7A-B057-C4DA-B6AE665339BC}"/>
              </a:ext>
            </a:extLst>
          </p:cNvPr>
          <p:cNvPicPr>
            <a:picLocks noChangeAspect="1"/>
          </p:cNvPicPr>
          <p:nvPr/>
        </p:nvPicPr>
        <p:blipFill>
          <a:blip r:embed="rId4"/>
          <a:stretch>
            <a:fillRect/>
          </a:stretch>
        </p:blipFill>
        <p:spPr>
          <a:xfrm>
            <a:off x="10077167" y="5058097"/>
            <a:ext cx="2019582" cy="838317"/>
          </a:xfrm>
          <a:prstGeom prst="rect">
            <a:avLst/>
          </a:prstGeom>
        </p:spPr>
      </p:pic>
    </p:spTree>
    <p:extLst>
      <p:ext uri="{BB962C8B-B14F-4D97-AF65-F5344CB8AC3E}">
        <p14:creationId xmlns:p14="http://schemas.microsoft.com/office/powerpoint/2010/main" val="98807218"/>
      </p:ext>
    </p:extLst>
  </p:cSld>
  <p:clrMapOvr>
    <a:masterClrMapping/>
  </p:clrMapOvr>
  <p:transition spd="slow">
    <p:push dir="u"/>
  </p:transition>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86B81-9E37-4EF0-BD6E-75F25C9DC73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3A7EA52-7DAF-503F-7630-EA674D5D63D6}"/>
              </a:ext>
            </a:extLst>
          </p:cNvPr>
          <p:cNvSpPr/>
          <p:nvPr/>
        </p:nvSpPr>
        <p:spPr>
          <a:xfrm>
            <a:off x="0" y="813816"/>
            <a:ext cx="12192000" cy="6044184"/>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CABC347-E683-B584-2C48-DB3EEF509E1A}"/>
              </a:ext>
            </a:extLst>
          </p:cNvPr>
          <p:cNvSpPr>
            <a:spLocks noGrp="1"/>
          </p:cNvSpPr>
          <p:nvPr>
            <p:ph type="title"/>
          </p:nvPr>
        </p:nvSpPr>
        <p:spPr/>
        <p:txBody>
          <a:bodyPr>
            <a:normAutofit fontScale="90000"/>
          </a:bodyPr>
          <a:lstStyle/>
          <a:p>
            <a:r>
              <a:rPr lang="en-GB" err="1"/>
              <a:t>LoANs</a:t>
            </a:r>
            <a:endParaRPr lang="en-GB"/>
          </a:p>
        </p:txBody>
      </p:sp>
      <p:pic>
        <p:nvPicPr>
          <p:cNvPr id="5" name="Picture 4">
            <a:extLst>
              <a:ext uri="{FF2B5EF4-FFF2-40B4-BE49-F238E27FC236}">
                <a16:creationId xmlns:a16="http://schemas.microsoft.com/office/drawing/2014/main" id="{2A89B685-D0AC-C68A-DDEA-8FE4D8D3EA18}"/>
              </a:ext>
            </a:extLst>
          </p:cNvPr>
          <p:cNvPicPr>
            <a:picLocks noChangeAspect="1"/>
          </p:cNvPicPr>
          <p:nvPr/>
        </p:nvPicPr>
        <p:blipFill>
          <a:blip r:embed="rId4"/>
          <a:stretch>
            <a:fillRect/>
          </a:stretch>
        </p:blipFill>
        <p:spPr>
          <a:xfrm>
            <a:off x="0" y="1050037"/>
            <a:ext cx="12192000" cy="5807963"/>
          </a:xfrm>
          <a:prstGeom prst="rect">
            <a:avLst/>
          </a:prstGeom>
        </p:spPr>
      </p:pic>
      <p:pic>
        <p:nvPicPr>
          <p:cNvPr id="6" name="Picture 5">
            <a:extLst>
              <a:ext uri="{FF2B5EF4-FFF2-40B4-BE49-F238E27FC236}">
                <a16:creationId xmlns:a16="http://schemas.microsoft.com/office/drawing/2014/main" id="{9DF30B81-AC91-C5B9-A6D6-E6C42D9868F8}"/>
              </a:ext>
            </a:extLst>
          </p:cNvPr>
          <p:cNvPicPr>
            <a:picLocks noChangeAspect="1"/>
          </p:cNvPicPr>
          <p:nvPr/>
        </p:nvPicPr>
        <p:blipFill>
          <a:blip r:embed="rId5"/>
          <a:stretch>
            <a:fillRect/>
          </a:stretch>
        </p:blipFill>
        <p:spPr>
          <a:xfrm>
            <a:off x="876299" y="5981545"/>
            <a:ext cx="442975" cy="545559"/>
          </a:xfrm>
          <a:prstGeom prst="rect">
            <a:avLst/>
          </a:prstGeom>
        </p:spPr>
      </p:pic>
      <p:cxnSp>
        <p:nvCxnSpPr>
          <p:cNvPr id="7" name="Connector: Elbow 6">
            <a:extLst>
              <a:ext uri="{FF2B5EF4-FFF2-40B4-BE49-F238E27FC236}">
                <a16:creationId xmlns:a16="http://schemas.microsoft.com/office/drawing/2014/main" id="{E39A66B3-0FE8-8D6F-5128-20B08425AD73}"/>
              </a:ext>
            </a:extLst>
          </p:cNvPr>
          <p:cNvCxnSpPr>
            <a:cxnSpLocks/>
            <a:endCxn id="6" idx="1"/>
          </p:cNvCxnSpPr>
          <p:nvPr/>
        </p:nvCxnSpPr>
        <p:spPr>
          <a:xfrm rot="16200000" flipH="1">
            <a:off x="-391551" y="4986474"/>
            <a:ext cx="1911813" cy="623887"/>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4ECF7C01-228B-DDF8-294A-95DA86284F91}"/>
              </a:ext>
            </a:extLst>
          </p:cNvPr>
          <p:cNvPicPr>
            <a:picLocks noChangeAspect="1"/>
          </p:cNvPicPr>
          <p:nvPr/>
        </p:nvPicPr>
        <p:blipFill>
          <a:blip r:embed="rId6"/>
          <a:stretch>
            <a:fillRect/>
          </a:stretch>
        </p:blipFill>
        <p:spPr>
          <a:xfrm>
            <a:off x="1319275" y="5913162"/>
            <a:ext cx="1747776" cy="603066"/>
          </a:xfrm>
          <a:prstGeom prst="rect">
            <a:avLst/>
          </a:prstGeom>
        </p:spPr>
      </p:pic>
      <p:sp>
        <p:nvSpPr>
          <p:cNvPr id="15" name="Rectangle 14">
            <a:extLst>
              <a:ext uri="{FF2B5EF4-FFF2-40B4-BE49-F238E27FC236}">
                <a16:creationId xmlns:a16="http://schemas.microsoft.com/office/drawing/2014/main" id="{D05049EE-15D7-F85E-73D4-A7D998573591}"/>
              </a:ext>
            </a:extLst>
          </p:cNvPr>
          <p:cNvSpPr/>
          <p:nvPr/>
        </p:nvSpPr>
        <p:spPr>
          <a:xfrm>
            <a:off x="390293" y="1238824"/>
            <a:ext cx="9043855" cy="4658724"/>
          </a:xfrm>
          <a:prstGeom prst="rect">
            <a:avLst/>
          </a:prstGeom>
          <a:solidFill>
            <a:srgbClr val="C9D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7E4DA7A-2F1F-B785-2FDF-AB6875935CFD}"/>
              </a:ext>
            </a:extLst>
          </p:cNvPr>
          <p:cNvSpPr/>
          <p:nvPr/>
        </p:nvSpPr>
        <p:spPr>
          <a:xfrm>
            <a:off x="1335126" y="5513548"/>
            <a:ext cx="6710007" cy="1240442"/>
          </a:xfrm>
          <a:prstGeom prst="rect">
            <a:avLst/>
          </a:prstGeom>
          <a:solidFill>
            <a:srgbClr val="C9D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F3BA780-6562-9A77-119E-4D5291A0F198}"/>
              </a:ext>
            </a:extLst>
          </p:cNvPr>
          <p:cNvSpPr/>
          <p:nvPr/>
        </p:nvSpPr>
        <p:spPr>
          <a:xfrm>
            <a:off x="8541834" y="2129883"/>
            <a:ext cx="892314" cy="2642839"/>
          </a:xfrm>
          <a:prstGeom prst="rect">
            <a:avLst/>
          </a:prstGeom>
          <a:solidFill>
            <a:srgbClr val="C9D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4ADCC758-154D-8D14-6ACD-D7C3D7F16B52}"/>
              </a:ext>
            </a:extLst>
          </p:cNvPr>
          <p:cNvCxnSpPr/>
          <p:nvPr/>
        </p:nvCxnSpPr>
        <p:spPr>
          <a:xfrm>
            <a:off x="8441473" y="3757961"/>
            <a:ext cx="1326995"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4" name="Picture 3">
            <a:extLst>
              <a:ext uri="{FF2B5EF4-FFF2-40B4-BE49-F238E27FC236}">
                <a16:creationId xmlns:a16="http://schemas.microsoft.com/office/drawing/2014/main" id="{09D54921-FBE5-B588-D62F-9951D0C0FC18}"/>
              </a:ext>
            </a:extLst>
          </p:cNvPr>
          <p:cNvPicPr>
            <a:picLocks noChangeAspect="1"/>
          </p:cNvPicPr>
          <p:nvPr/>
        </p:nvPicPr>
        <p:blipFill>
          <a:blip r:embed="rId7"/>
          <a:stretch>
            <a:fillRect/>
          </a:stretch>
        </p:blipFill>
        <p:spPr>
          <a:xfrm>
            <a:off x="1600013" y="1418042"/>
            <a:ext cx="9201150" cy="4838700"/>
          </a:xfrm>
          <a:prstGeom prst="rect">
            <a:avLst/>
          </a:prstGeom>
          <a:ln>
            <a:noFill/>
          </a:ln>
        </p:spPr>
      </p:pic>
      <p:cxnSp>
        <p:nvCxnSpPr>
          <p:cNvPr id="12" name="Straight Arrow Connector 11">
            <a:extLst>
              <a:ext uri="{FF2B5EF4-FFF2-40B4-BE49-F238E27FC236}">
                <a16:creationId xmlns:a16="http://schemas.microsoft.com/office/drawing/2014/main" id="{646EAC0D-B8B7-D690-E8BE-B49B05CCAFFF}"/>
              </a:ext>
            </a:extLst>
          </p:cNvPr>
          <p:cNvCxnSpPr/>
          <p:nvPr/>
        </p:nvCxnSpPr>
        <p:spPr>
          <a:xfrm>
            <a:off x="251011" y="3668805"/>
            <a:ext cx="1972235" cy="8964"/>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B27043A-77E7-A520-6721-4E611DB50620}"/>
              </a:ext>
            </a:extLst>
          </p:cNvPr>
          <p:cNvCxnSpPr>
            <a:cxnSpLocks/>
          </p:cNvCxnSpPr>
          <p:nvPr/>
        </p:nvCxnSpPr>
        <p:spPr>
          <a:xfrm>
            <a:off x="239805" y="3680011"/>
            <a:ext cx="11206" cy="2563904"/>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474C056-DC55-3292-2858-083D7BFF2A0D}"/>
              </a:ext>
            </a:extLst>
          </p:cNvPr>
          <p:cNvSpPr/>
          <p:nvPr/>
        </p:nvSpPr>
        <p:spPr>
          <a:xfrm>
            <a:off x="8265459" y="3612776"/>
            <a:ext cx="1559858" cy="304800"/>
          </a:xfrm>
          <a:prstGeom prst="rect">
            <a:avLst/>
          </a:prstGeom>
          <a:solidFill>
            <a:srgbClr val="C9D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3DC16DFA-04E8-B705-B899-93DE282A805F}"/>
              </a:ext>
            </a:extLst>
          </p:cNvPr>
          <p:cNvCxnSpPr>
            <a:cxnSpLocks/>
          </p:cNvCxnSpPr>
          <p:nvPr/>
        </p:nvCxnSpPr>
        <p:spPr>
          <a:xfrm flipV="1">
            <a:off x="7680511" y="3632944"/>
            <a:ext cx="2353234" cy="13448"/>
          </a:xfrm>
          <a:prstGeom prst="straightConnector1">
            <a:avLst/>
          </a:prstGeom>
          <a:ln w="28575">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2876A481-54FA-35EA-FB1E-D120FEC5BE8D}"/>
              </a:ext>
            </a:extLst>
          </p:cNvPr>
          <p:cNvPicPr>
            <a:picLocks noChangeAspect="1"/>
          </p:cNvPicPr>
          <p:nvPr/>
        </p:nvPicPr>
        <p:blipFill>
          <a:blip r:embed="rId8"/>
          <a:stretch>
            <a:fillRect/>
          </a:stretch>
        </p:blipFill>
        <p:spPr>
          <a:xfrm>
            <a:off x="1334446" y="5927797"/>
            <a:ext cx="1960706" cy="594679"/>
          </a:xfrm>
          <a:prstGeom prst="rect">
            <a:avLst/>
          </a:prstGeom>
        </p:spPr>
      </p:pic>
      <p:pic>
        <p:nvPicPr>
          <p:cNvPr id="9" name="Picture 8">
            <a:extLst>
              <a:ext uri="{FF2B5EF4-FFF2-40B4-BE49-F238E27FC236}">
                <a16:creationId xmlns:a16="http://schemas.microsoft.com/office/drawing/2014/main" id="{D2ADC3AB-E7E9-13C7-7525-94DF345177A1}"/>
              </a:ext>
            </a:extLst>
          </p:cNvPr>
          <p:cNvPicPr>
            <a:picLocks noChangeAspect="1"/>
          </p:cNvPicPr>
          <p:nvPr/>
        </p:nvPicPr>
        <p:blipFill>
          <a:blip r:embed="rId9"/>
          <a:stretch>
            <a:fillRect/>
          </a:stretch>
        </p:blipFill>
        <p:spPr>
          <a:xfrm>
            <a:off x="99271" y="5054379"/>
            <a:ext cx="396029" cy="363918"/>
          </a:xfrm>
          <a:prstGeom prst="rect">
            <a:avLst/>
          </a:prstGeom>
        </p:spPr>
      </p:pic>
      <p:sp>
        <p:nvSpPr>
          <p:cNvPr id="3" name="TextBox 2">
            <a:extLst>
              <a:ext uri="{FF2B5EF4-FFF2-40B4-BE49-F238E27FC236}">
                <a16:creationId xmlns:a16="http://schemas.microsoft.com/office/drawing/2014/main" id="{E1B2555C-7975-6159-400E-22E0684FE7CF}"/>
              </a:ext>
            </a:extLst>
          </p:cNvPr>
          <p:cNvSpPr txBox="1"/>
          <p:nvPr/>
        </p:nvSpPr>
        <p:spPr>
          <a:xfrm>
            <a:off x="9438411" y="4079566"/>
            <a:ext cx="1532823" cy="577081"/>
          </a:xfrm>
          <a:prstGeom prst="rect">
            <a:avLst/>
          </a:prstGeom>
          <a:solidFill>
            <a:srgbClr val="CADCF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dirty="0">
                <a:cs typeface="Arial"/>
              </a:rPr>
              <a:t>Head of Engineering </a:t>
            </a:r>
            <a:r>
              <a:rPr lang="en-US" sz="1050" b="1">
                <a:cs typeface="Arial"/>
              </a:rPr>
              <a:t>Authority Air       (HEA </a:t>
            </a:r>
            <a:r>
              <a:rPr lang="en-US" sz="1050" b="1" dirty="0">
                <a:cs typeface="Arial"/>
              </a:rPr>
              <a:t>Air)</a:t>
            </a:r>
            <a:endParaRPr lang="en-US" sz="1050" b="1" dirty="0"/>
          </a:p>
        </p:txBody>
      </p:sp>
    </p:spTree>
    <p:extLst>
      <p:ext uri="{BB962C8B-B14F-4D97-AF65-F5344CB8AC3E}">
        <p14:creationId xmlns:p14="http://schemas.microsoft.com/office/powerpoint/2010/main" val="34262509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1CA89-85EF-E255-1CF7-E0F52FCEF35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2AF8BFE-4112-2716-40BE-D6982DCA675A}"/>
              </a:ext>
            </a:extLst>
          </p:cNvPr>
          <p:cNvSpPr/>
          <p:nvPr/>
        </p:nvSpPr>
        <p:spPr>
          <a:xfrm>
            <a:off x="0" y="0"/>
            <a:ext cx="12192000" cy="6321287"/>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E7335DE7-6F1A-8F67-7C7F-C133CC88059E}"/>
              </a:ext>
            </a:extLst>
          </p:cNvPr>
          <p:cNvGrpSpPr/>
          <p:nvPr/>
        </p:nvGrpSpPr>
        <p:grpSpPr>
          <a:xfrm>
            <a:off x="1420430" y="-5316"/>
            <a:ext cx="9104695" cy="6244684"/>
            <a:chOff x="1420430" y="-5316"/>
            <a:chExt cx="9104695" cy="6244684"/>
          </a:xfrm>
        </p:grpSpPr>
        <p:grpSp>
          <p:nvGrpSpPr>
            <p:cNvPr id="3" name="Group 2">
              <a:extLst>
                <a:ext uri="{FF2B5EF4-FFF2-40B4-BE49-F238E27FC236}">
                  <a16:creationId xmlns:a16="http://schemas.microsoft.com/office/drawing/2014/main" id="{7A6905D9-A24A-BFC1-C67A-9961F727964F}"/>
                </a:ext>
              </a:extLst>
            </p:cNvPr>
            <p:cNvGrpSpPr/>
            <p:nvPr/>
          </p:nvGrpSpPr>
          <p:grpSpPr>
            <a:xfrm>
              <a:off x="1420430" y="-5316"/>
              <a:ext cx="9104695" cy="6244684"/>
              <a:chOff x="1420430" y="-5316"/>
              <a:chExt cx="9104695" cy="6244684"/>
            </a:xfrm>
          </p:grpSpPr>
          <p:pic>
            <p:nvPicPr>
              <p:cNvPr id="7" name="Picture 6">
                <a:extLst>
                  <a:ext uri="{FF2B5EF4-FFF2-40B4-BE49-F238E27FC236}">
                    <a16:creationId xmlns:a16="http://schemas.microsoft.com/office/drawing/2014/main" id="{BA8005B1-34A7-3D32-4E6A-732235DE7A3F}"/>
                  </a:ext>
                </a:extLst>
              </p:cNvPr>
              <p:cNvPicPr>
                <a:picLocks noChangeAspect="1"/>
              </p:cNvPicPr>
              <p:nvPr/>
            </p:nvPicPr>
            <p:blipFill>
              <a:blip r:embed="rId3"/>
              <a:srcRect l="1729" b="2726"/>
              <a:stretch/>
            </p:blipFill>
            <p:spPr>
              <a:xfrm>
                <a:off x="1420430" y="-5316"/>
                <a:ext cx="9104695" cy="6244684"/>
              </a:xfrm>
              <a:prstGeom prst="rect">
                <a:avLst/>
              </a:prstGeom>
            </p:spPr>
          </p:pic>
          <p:sp>
            <p:nvSpPr>
              <p:cNvPr id="8" name="TextBox 14">
                <a:extLst>
                  <a:ext uri="{FF2B5EF4-FFF2-40B4-BE49-F238E27FC236}">
                    <a16:creationId xmlns:a16="http://schemas.microsoft.com/office/drawing/2014/main" id="{D6435C2C-23B9-786E-A5D5-C69E027734B7}"/>
                  </a:ext>
                </a:extLst>
              </p:cNvPr>
              <p:cNvSpPr txBox="1"/>
              <p:nvPr/>
            </p:nvSpPr>
            <p:spPr>
              <a:xfrm>
                <a:off x="6305110" y="2365747"/>
                <a:ext cx="1302492" cy="461665"/>
              </a:xfrm>
              <a:prstGeom prst="rect">
                <a:avLst/>
              </a:prstGeom>
              <a:solidFill>
                <a:srgbClr val="C9DCF4"/>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b="1">
                    <a:solidFill>
                      <a:srgbClr val="53348B"/>
                    </a:solidFill>
                  </a:rPr>
                  <a:t>Director Engineering </a:t>
                </a:r>
              </a:p>
              <a:p>
                <a:pPr algn="ctr"/>
                <a:r>
                  <a:rPr lang="en-GB" sz="800" b="1">
                    <a:solidFill>
                      <a:srgbClr val="53348B"/>
                    </a:solidFill>
                  </a:rPr>
                  <a:t>and Safety  (RA 1012 Responsibilities</a:t>
                </a:r>
              </a:p>
            </p:txBody>
          </p:sp>
          <p:sp>
            <p:nvSpPr>
              <p:cNvPr id="9" name="Rectangle 8">
                <a:extLst>
                  <a:ext uri="{FF2B5EF4-FFF2-40B4-BE49-F238E27FC236}">
                    <a16:creationId xmlns:a16="http://schemas.microsoft.com/office/drawing/2014/main" id="{7D5DA4ED-5D11-62C1-6277-802ECE8F8D22}"/>
                  </a:ext>
                </a:extLst>
              </p:cNvPr>
              <p:cNvSpPr/>
              <p:nvPr/>
            </p:nvSpPr>
            <p:spPr>
              <a:xfrm>
                <a:off x="4669863" y="2546498"/>
                <a:ext cx="925032" cy="280914"/>
              </a:xfrm>
              <a:prstGeom prst="rect">
                <a:avLst/>
              </a:prstGeom>
              <a:solidFill>
                <a:srgbClr val="5435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0" name="TextBox 16">
                <a:extLst>
                  <a:ext uri="{FF2B5EF4-FFF2-40B4-BE49-F238E27FC236}">
                    <a16:creationId xmlns:a16="http://schemas.microsoft.com/office/drawing/2014/main" id="{D955A053-87B8-38E9-8BEF-2C12F9CF00A9}"/>
                  </a:ext>
                </a:extLst>
              </p:cNvPr>
              <p:cNvSpPr txBox="1"/>
              <p:nvPr/>
            </p:nvSpPr>
            <p:spPr>
              <a:xfrm>
                <a:off x="4625970" y="2419730"/>
                <a:ext cx="101281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b="1">
                    <a:solidFill>
                      <a:srgbClr val="E3DFED"/>
                    </a:solidFill>
                  </a:rPr>
                  <a:t>Dir Fixed Wing</a:t>
                </a:r>
              </a:p>
              <a:p>
                <a:r>
                  <a:rPr lang="en-GB" sz="800" b="1">
                    <a:solidFill>
                      <a:srgbClr val="E3DFED"/>
                    </a:solidFill>
                  </a:rPr>
                  <a:t>Dir Rotary Wing &amp; UAS (RA1013)</a:t>
                </a:r>
              </a:p>
            </p:txBody>
          </p:sp>
          <p:sp>
            <p:nvSpPr>
              <p:cNvPr id="11" name="Rectangle 10">
                <a:extLst>
                  <a:ext uri="{FF2B5EF4-FFF2-40B4-BE49-F238E27FC236}">
                    <a16:creationId xmlns:a16="http://schemas.microsoft.com/office/drawing/2014/main" id="{BD5D2FE4-5C1D-5CD5-32EF-8065DB8B8FB9}"/>
                  </a:ext>
                </a:extLst>
              </p:cNvPr>
              <p:cNvSpPr/>
              <p:nvPr/>
            </p:nvSpPr>
            <p:spPr>
              <a:xfrm>
                <a:off x="6238658" y="3890132"/>
                <a:ext cx="1102433" cy="280914"/>
              </a:xfrm>
              <a:prstGeom prst="rect">
                <a:avLst/>
              </a:prstGeom>
              <a:solidFill>
                <a:srgbClr val="5435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2" name="TextBox 18">
                <a:extLst>
                  <a:ext uri="{FF2B5EF4-FFF2-40B4-BE49-F238E27FC236}">
                    <a16:creationId xmlns:a16="http://schemas.microsoft.com/office/drawing/2014/main" id="{8BF9250E-F7DF-C093-78D9-118FA9BEE82A}"/>
                  </a:ext>
                </a:extLst>
              </p:cNvPr>
              <p:cNvSpPr txBox="1"/>
              <p:nvPr/>
            </p:nvSpPr>
            <p:spPr>
              <a:xfrm>
                <a:off x="6379933" y="3877098"/>
                <a:ext cx="1012817"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b="1" dirty="0">
                    <a:solidFill>
                      <a:srgbClr val="E3DFED"/>
                    </a:solidFill>
                  </a:rPr>
                  <a:t>Head of Eng </a:t>
                </a:r>
                <a:r>
                  <a:rPr lang="en-GB" sz="800" b="1">
                    <a:solidFill>
                      <a:srgbClr val="E3DFED"/>
                    </a:solidFill>
                  </a:rPr>
                  <a:t>Authority (Air)</a:t>
                </a:r>
              </a:p>
            </p:txBody>
          </p:sp>
        </p:grpSp>
        <p:sp>
          <p:nvSpPr>
            <p:cNvPr id="4" name="TextBox 12">
              <a:extLst>
                <a:ext uri="{FF2B5EF4-FFF2-40B4-BE49-F238E27FC236}">
                  <a16:creationId xmlns:a16="http://schemas.microsoft.com/office/drawing/2014/main" id="{D15DEE8E-CB09-B704-78DA-26344F16FDD5}"/>
                </a:ext>
              </a:extLst>
            </p:cNvPr>
            <p:cNvSpPr txBox="1"/>
            <p:nvPr/>
          </p:nvSpPr>
          <p:spPr>
            <a:xfrm>
              <a:off x="5216350" y="3592390"/>
              <a:ext cx="1443758"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b="1">
                  <a:solidFill>
                    <a:srgbClr val="E3DFED"/>
                  </a:solidFill>
                </a:rPr>
                <a:t>(RA1015 Responsibilities)</a:t>
              </a:r>
            </a:p>
          </p:txBody>
        </p:sp>
      </p:grpSp>
    </p:spTree>
    <p:extLst>
      <p:ext uri="{BB962C8B-B14F-4D97-AF65-F5344CB8AC3E}">
        <p14:creationId xmlns:p14="http://schemas.microsoft.com/office/powerpoint/2010/main" val="2765543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D460F-1FC7-6F9E-BCD5-3144AD088D21}"/>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3A64FEEF-3414-A8B4-96F5-1BA25DF47A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03"/>
          <a:stretch/>
        </p:blipFill>
        <p:spPr bwMode="auto">
          <a:xfrm>
            <a:off x="2579376" y="866515"/>
            <a:ext cx="7033247" cy="59914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95A399EF-B738-A286-C1EB-1020434EAF18}"/>
              </a:ext>
            </a:extLst>
          </p:cNvPr>
          <p:cNvCxnSpPr>
            <a:cxnSpLocks/>
          </p:cNvCxnSpPr>
          <p:nvPr/>
        </p:nvCxnSpPr>
        <p:spPr>
          <a:xfrm>
            <a:off x="6032498" y="2559049"/>
            <a:ext cx="2362200" cy="1838960"/>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3CB23A77-C7C4-ADEF-D507-3A411C0A6656}"/>
              </a:ext>
            </a:extLst>
          </p:cNvPr>
          <p:cNvCxnSpPr/>
          <p:nvPr/>
        </p:nvCxnSpPr>
        <p:spPr>
          <a:xfrm>
            <a:off x="7975599" y="2482850"/>
            <a:ext cx="1117600" cy="1940560"/>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0ABC4AF3-963B-85F0-C78E-AF8C09245513}"/>
              </a:ext>
            </a:extLst>
          </p:cNvPr>
          <p:cNvCxnSpPr>
            <a:cxnSpLocks/>
          </p:cNvCxnSpPr>
          <p:nvPr/>
        </p:nvCxnSpPr>
        <p:spPr>
          <a:xfrm>
            <a:off x="7950198" y="4908549"/>
            <a:ext cx="1168400" cy="670560"/>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686D7CA-F4A9-6E33-D44B-DC5F7E25E310}"/>
              </a:ext>
            </a:extLst>
          </p:cNvPr>
          <p:cNvCxnSpPr>
            <a:cxnSpLocks/>
          </p:cNvCxnSpPr>
          <p:nvPr/>
        </p:nvCxnSpPr>
        <p:spPr>
          <a:xfrm>
            <a:off x="5994397" y="4908548"/>
            <a:ext cx="2438400" cy="581660"/>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D7C3B0EC-CBA5-B69D-EFF3-72728BF6C558}"/>
              </a:ext>
            </a:extLst>
          </p:cNvPr>
          <p:cNvPicPr>
            <a:picLocks noChangeAspect="1"/>
          </p:cNvPicPr>
          <p:nvPr/>
        </p:nvPicPr>
        <p:blipFill>
          <a:blip r:embed="rId4"/>
          <a:stretch>
            <a:fillRect/>
          </a:stretch>
        </p:blipFill>
        <p:spPr>
          <a:xfrm>
            <a:off x="5868679" y="2316404"/>
            <a:ext cx="2207238" cy="2927425"/>
          </a:xfrm>
          <a:prstGeom prst="rect">
            <a:avLst/>
          </a:prstGeom>
        </p:spPr>
      </p:pic>
    </p:spTree>
    <p:extLst>
      <p:ext uri="{BB962C8B-B14F-4D97-AF65-F5344CB8AC3E}">
        <p14:creationId xmlns:p14="http://schemas.microsoft.com/office/powerpoint/2010/main" val="173537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8EF02-C95A-A50F-F4C7-23CC19AB9E2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2FECB1D-6A50-3556-DF50-D79DFF5ABAF2}"/>
              </a:ext>
            </a:extLst>
          </p:cNvPr>
          <p:cNvSpPr/>
          <p:nvPr/>
        </p:nvSpPr>
        <p:spPr>
          <a:xfrm>
            <a:off x="0" y="822960"/>
            <a:ext cx="12192000" cy="5538083"/>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4D4F29B-F11C-C23C-583D-52724F6B2B1C}"/>
              </a:ext>
            </a:extLst>
          </p:cNvPr>
          <p:cNvSpPr>
            <a:spLocks noGrp="1"/>
          </p:cNvSpPr>
          <p:nvPr>
            <p:ph type="title"/>
          </p:nvPr>
        </p:nvSpPr>
        <p:spPr/>
        <p:txBody>
          <a:bodyPr>
            <a:normAutofit fontScale="90000"/>
          </a:bodyPr>
          <a:lstStyle/>
          <a:p>
            <a:r>
              <a:rPr lang="en-GB"/>
              <a:t>Delegation of Airworthiness Authority</a:t>
            </a:r>
          </a:p>
        </p:txBody>
      </p:sp>
      <p:pic>
        <p:nvPicPr>
          <p:cNvPr id="5" name="Picture 4">
            <a:extLst>
              <a:ext uri="{FF2B5EF4-FFF2-40B4-BE49-F238E27FC236}">
                <a16:creationId xmlns:a16="http://schemas.microsoft.com/office/drawing/2014/main" id="{DB3AB529-55D8-2ABC-71DE-286A6A699ED7}"/>
              </a:ext>
            </a:extLst>
          </p:cNvPr>
          <p:cNvPicPr>
            <a:picLocks noChangeAspect="1"/>
          </p:cNvPicPr>
          <p:nvPr/>
        </p:nvPicPr>
        <p:blipFill>
          <a:blip r:embed="rId3"/>
          <a:stretch>
            <a:fillRect/>
          </a:stretch>
        </p:blipFill>
        <p:spPr>
          <a:xfrm>
            <a:off x="0" y="822960"/>
            <a:ext cx="9374529" cy="5212080"/>
          </a:xfrm>
          <a:prstGeom prst="rect">
            <a:avLst/>
          </a:prstGeom>
        </p:spPr>
      </p:pic>
    </p:spTree>
    <p:extLst>
      <p:ext uri="{BB962C8B-B14F-4D97-AF65-F5344CB8AC3E}">
        <p14:creationId xmlns:p14="http://schemas.microsoft.com/office/powerpoint/2010/main" val="1076991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9C2AC-53E1-C2BA-2E4F-A077B194BF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809E2F-8331-E153-F3C6-6D7595284A52}"/>
              </a:ext>
            </a:extLst>
          </p:cNvPr>
          <p:cNvSpPr>
            <a:spLocks noGrp="1"/>
          </p:cNvSpPr>
          <p:nvPr>
            <p:ph type="title"/>
          </p:nvPr>
        </p:nvSpPr>
        <p:spPr/>
        <p:txBody>
          <a:bodyPr>
            <a:normAutofit fontScale="90000"/>
          </a:bodyPr>
          <a:lstStyle/>
          <a:p>
            <a:endParaRPr lang="en-GB"/>
          </a:p>
        </p:txBody>
      </p:sp>
      <p:pic>
        <p:nvPicPr>
          <p:cNvPr id="5" name="Picture 4">
            <a:extLst>
              <a:ext uri="{FF2B5EF4-FFF2-40B4-BE49-F238E27FC236}">
                <a16:creationId xmlns:a16="http://schemas.microsoft.com/office/drawing/2014/main" id="{DA51D8C1-3BF5-1429-6A1C-A125A87921CE}"/>
              </a:ext>
            </a:extLst>
          </p:cNvPr>
          <p:cNvPicPr>
            <a:picLocks noChangeAspect="1"/>
          </p:cNvPicPr>
          <p:nvPr/>
        </p:nvPicPr>
        <p:blipFill>
          <a:blip r:embed="rId3"/>
          <a:srcRect l="1623" t="1531" r="1945" b="576"/>
          <a:stretch/>
        </p:blipFill>
        <p:spPr>
          <a:xfrm>
            <a:off x="1115568" y="1207009"/>
            <a:ext cx="3346704" cy="4761130"/>
          </a:xfrm>
          <a:prstGeom prst="rect">
            <a:avLst/>
          </a:prstGeom>
        </p:spPr>
      </p:pic>
      <p:sp>
        <p:nvSpPr>
          <p:cNvPr id="7" name="TextBox 6">
            <a:extLst>
              <a:ext uri="{FF2B5EF4-FFF2-40B4-BE49-F238E27FC236}">
                <a16:creationId xmlns:a16="http://schemas.microsoft.com/office/drawing/2014/main" id="{401559CC-B309-64BD-A0E1-157DD4432ABA}"/>
              </a:ext>
            </a:extLst>
          </p:cNvPr>
          <p:cNvSpPr txBox="1"/>
          <p:nvPr/>
        </p:nvSpPr>
        <p:spPr>
          <a:xfrm>
            <a:off x="5285232" y="2130552"/>
            <a:ext cx="5961888" cy="646331"/>
          </a:xfrm>
          <a:prstGeom prst="rect">
            <a:avLst/>
          </a:prstGeom>
          <a:noFill/>
        </p:spPr>
        <p:txBody>
          <a:bodyPr wrap="square" rtlCol="0">
            <a:spAutoFit/>
          </a:bodyPr>
          <a:lstStyle/>
          <a:p>
            <a:pPr algn="ctr"/>
            <a:r>
              <a:rPr lang="en-GB" b="1"/>
              <a:t>Air Engineer’s Toolkit Process 02 </a:t>
            </a:r>
          </a:p>
          <a:p>
            <a:pPr algn="ctr"/>
            <a:r>
              <a:rPr lang="en-GB" b="1"/>
              <a:t>Airworthiness Task Table</a:t>
            </a:r>
          </a:p>
        </p:txBody>
      </p:sp>
      <p:pic>
        <p:nvPicPr>
          <p:cNvPr id="8" name="Picture 7">
            <a:extLst>
              <a:ext uri="{FF2B5EF4-FFF2-40B4-BE49-F238E27FC236}">
                <a16:creationId xmlns:a16="http://schemas.microsoft.com/office/drawing/2014/main" id="{FC962433-F7DA-92F8-D4B0-A8117D6A3FAA}"/>
              </a:ext>
            </a:extLst>
          </p:cNvPr>
          <p:cNvPicPr>
            <a:picLocks noChangeAspect="1"/>
          </p:cNvPicPr>
          <p:nvPr/>
        </p:nvPicPr>
        <p:blipFill>
          <a:blip r:embed="rId4"/>
          <a:stretch>
            <a:fillRect/>
          </a:stretch>
        </p:blipFill>
        <p:spPr>
          <a:xfrm>
            <a:off x="4872228" y="2813459"/>
            <a:ext cx="6787896" cy="2091287"/>
          </a:xfrm>
          <a:prstGeom prst="rect">
            <a:avLst/>
          </a:prstGeom>
        </p:spPr>
      </p:pic>
    </p:spTree>
    <p:extLst>
      <p:ext uri="{BB962C8B-B14F-4D97-AF65-F5344CB8AC3E}">
        <p14:creationId xmlns:p14="http://schemas.microsoft.com/office/powerpoint/2010/main" val="1479131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F902C-AD7A-5B6F-9344-E3CC2A3735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DFB9E7-4D0C-E9AF-FA5C-4A239E115001}"/>
              </a:ext>
            </a:extLst>
          </p:cNvPr>
          <p:cNvSpPr>
            <a:spLocks noGrp="1"/>
          </p:cNvSpPr>
          <p:nvPr>
            <p:ph type="title"/>
          </p:nvPr>
        </p:nvSpPr>
        <p:spPr/>
        <p:txBody>
          <a:bodyPr>
            <a:normAutofit fontScale="90000"/>
          </a:bodyPr>
          <a:lstStyle/>
          <a:p>
            <a:r>
              <a:rPr lang="en-GB"/>
              <a:t>Interfaces with Non-Platform Teams</a:t>
            </a:r>
          </a:p>
        </p:txBody>
      </p:sp>
      <p:grpSp>
        <p:nvGrpSpPr>
          <p:cNvPr id="22" name="Group 21">
            <a:extLst>
              <a:ext uri="{FF2B5EF4-FFF2-40B4-BE49-F238E27FC236}">
                <a16:creationId xmlns:a16="http://schemas.microsoft.com/office/drawing/2014/main" id="{9DADB931-9965-D6A1-3F5F-7C9794E54E77}"/>
              </a:ext>
            </a:extLst>
          </p:cNvPr>
          <p:cNvGrpSpPr/>
          <p:nvPr/>
        </p:nvGrpSpPr>
        <p:grpSpPr>
          <a:xfrm>
            <a:off x="2203706" y="2757633"/>
            <a:ext cx="8331043" cy="3725463"/>
            <a:chOff x="902606" y="1312881"/>
            <a:chExt cx="10062378" cy="4762635"/>
          </a:xfrm>
        </p:grpSpPr>
        <p:pic>
          <p:nvPicPr>
            <p:cNvPr id="10" name="Graphic 9">
              <a:extLst>
                <a:ext uri="{FF2B5EF4-FFF2-40B4-BE49-F238E27FC236}">
                  <a16:creationId xmlns:a16="http://schemas.microsoft.com/office/drawing/2014/main" id="{2393165E-465B-C314-89C1-2ED671B10C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892531">
              <a:off x="7770412" y="1540335"/>
              <a:ext cx="2829246" cy="1619743"/>
            </a:xfrm>
            <a:prstGeom prst="rect">
              <a:avLst/>
            </a:prstGeom>
          </p:spPr>
        </p:pic>
        <p:pic>
          <p:nvPicPr>
            <p:cNvPr id="11" name="Graphic 10">
              <a:extLst>
                <a:ext uri="{FF2B5EF4-FFF2-40B4-BE49-F238E27FC236}">
                  <a16:creationId xmlns:a16="http://schemas.microsoft.com/office/drawing/2014/main" id="{3366169A-18CB-B2AC-FFAD-21127373A8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00303">
              <a:off x="7515006" y="3966473"/>
              <a:ext cx="2829246" cy="1619743"/>
            </a:xfrm>
            <a:prstGeom prst="rect">
              <a:avLst/>
            </a:prstGeom>
          </p:spPr>
        </p:pic>
        <p:pic>
          <p:nvPicPr>
            <p:cNvPr id="1034" name="Picture 10" descr="Tlm Nexus LTD">
              <a:extLst>
                <a:ext uri="{FF2B5EF4-FFF2-40B4-BE49-F238E27FC236}">
                  <a16:creationId xmlns:a16="http://schemas.microsoft.com/office/drawing/2014/main" id="{38F288B9-0077-414A-8CCE-D98A3F49B5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4680" y="5078349"/>
              <a:ext cx="3157695" cy="9971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045E736-D4B9-2E24-84F6-48B94ED2C932}"/>
                </a:ext>
              </a:extLst>
            </p:cNvPr>
            <p:cNvPicPr>
              <a:picLocks noChangeAspect="1"/>
            </p:cNvPicPr>
            <p:nvPr/>
          </p:nvPicPr>
          <p:blipFill>
            <a:blip r:embed="rId6"/>
            <a:stretch>
              <a:fillRect/>
            </a:stretch>
          </p:blipFill>
          <p:spPr>
            <a:xfrm>
              <a:off x="4636008" y="1312881"/>
              <a:ext cx="1258700" cy="1516579"/>
            </a:xfrm>
            <a:prstGeom prst="rect">
              <a:avLst/>
            </a:prstGeom>
          </p:spPr>
        </p:pic>
        <p:pic>
          <p:nvPicPr>
            <p:cNvPr id="17" name="Picture 16">
              <a:extLst>
                <a:ext uri="{FF2B5EF4-FFF2-40B4-BE49-F238E27FC236}">
                  <a16:creationId xmlns:a16="http://schemas.microsoft.com/office/drawing/2014/main" id="{D513DF8B-4420-EEBF-A3CD-5B0DB5F0F910}"/>
                </a:ext>
              </a:extLst>
            </p:cNvPr>
            <p:cNvPicPr>
              <a:picLocks noChangeAspect="1"/>
            </p:cNvPicPr>
            <p:nvPr/>
          </p:nvPicPr>
          <p:blipFill>
            <a:blip r:embed="rId7"/>
            <a:stretch>
              <a:fillRect/>
            </a:stretch>
          </p:blipFill>
          <p:spPr>
            <a:xfrm rot="20563785">
              <a:off x="902606" y="1573218"/>
              <a:ext cx="1760774" cy="1834139"/>
            </a:xfrm>
            <a:prstGeom prst="rect">
              <a:avLst/>
            </a:prstGeom>
          </p:spPr>
        </p:pic>
        <p:sp>
          <p:nvSpPr>
            <p:cNvPr id="18" name="TextBox 17">
              <a:extLst>
                <a:ext uri="{FF2B5EF4-FFF2-40B4-BE49-F238E27FC236}">
                  <a16:creationId xmlns:a16="http://schemas.microsoft.com/office/drawing/2014/main" id="{E56D467F-BCF7-0D71-AF41-5D09EF1255FE}"/>
                </a:ext>
              </a:extLst>
            </p:cNvPr>
            <p:cNvSpPr txBox="1"/>
            <p:nvPr/>
          </p:nvSpPr>
          <p:spPr>
            <a:xfrm rot="20494316">
              <a:off x="1269891" y="3353302"/>
              <a:ext cx="1899251" cy="590193"/>
            </a:xfrm>
            <a:prstGeom prst="rect">
              <a:avLst/>
            </a:prstGeom>
            <a:noFill/>
          </p:spPr>
          <p:txBody>
            <a:bodyPr wrap="square" rtlCol="0">
              <a:spAutoFit/>
            </a:bodyPr>
            <a:lstStyle/>
            <a:p>
              <a:r>
                <a:rPr lang="en-GB" sz="1200"/>
                <a:t>Defence Aircrew Publications Sqn</a:t>
              </a:r>
            </a:p>
          </p:txBody>
        </p:sp>
        <p:sp>
          <p:nvSpPr>
            <p:cNvPr id="19" name="TextBox 18">
              <a:extLst>
                <a:ext uri="{FF2B5EF4-FFF2-40B4-BE49-F238E27FC236}">
                  <a16:creationId xmlns:a16="http://schemas.microsoft.com/office/drawing/2014/main" id="{7747A9FF-ACB6-5E08-C444-27011D224CEE}"/>
                </a:ext>
              </a:extLst>
            </p:cNvPr>
            <p:cNvSpPr txBox="1"/>
            <p:nvPr/>
          </p:nvSpPr>
          <p:spPr>
            <a:xfrm>
              <a:off x="4377005" y="2829459"/>
              <a:ext cx="1899251" cy="590193"/>
            </a:xfrm>
            <a:prstGeom prst="rect">
              <a:avLst/>
            </a:prstGeom>
            <a:noFill/>
          </p:spPr>
          <p:txBody>
            <a:bodyPr wrap="square" rtlCol="0">
              <a:spAutoFit/>
            </a:bodyPr>
            <a:lstStyle/>
            <a:p>
              <a:pPr algn="ctr"/>
              <a:r>
                <a:rPr lang="en-GB" sz="1200"/>
                <a:t>Trials and Evaluation Units</a:t>
              </a:r>
            </a:p>
          </p:txBody>
        </p:sp>
        <p:sp>
          <p:nvSpPr>
            <p:cNvPr id="20" name="TextBox 19">
              <a:extLst>
                <a:ext uri="{FF2B5EF4-FFF2-40B4-BE49-F238E27FC236}">
                  <a16:creationId xmlns:a16="http://schemas.microsoft.com/office/drawing/2014/main" id="{09988337-5CCA-C22B-5224-219EC1A219D6}"/>
                </a:ext>
              </a:extLst>
            </p:cNvPr>
            <p:cNvSpPr txBox="1"/>
            <p:nvPr/>
          </p:nvSpPr>
          <p:spPr>
            <a:xfrm rot="19753128">
              <a:off x="8343938" y="2739466"/>
              <a:ext cx="2621046" cy="590193"/>
            </a:xfrm>
            <a:prstGeom prst="rect">
              <a:avLst/>
            </a:prstGeom>
            <a:noFill/>
          </p:spPr>
          <p:txBody>
            <a:bodyPr wrap="square" rtlCol="0">
              <a:spAutoFit/>
            </a:bodyPr>
            <a:lstStyle/>
            <a:p>
              <a:pPr algn="ctr"/>
              <a:r>
                <a:rPr lang="en-GB" sz="1200"/>
                <a:t>Air Commodities </a:t>
              </a:r>
              <a:r>
                <a:rPr lang="en-GB" sz="1200" err="1"/>
                <a:t>FSaST</a:t>
              </a:r>
              <a:r>
                <a:rPr lang="en-GB" sz="1200"/>
                <a:t> </a:t>
              </a:r>
              <a:br>
                <a:rPr lang="en-GB" sz="1200"/>
              </a:br>
              <a:r>
                <a:rPr lang="en-GB" sz="1200"/>
                <a:t>Other Air System DTs</a:t>
              </a:r>
            </a:p>
          </p:txBody>
        </p:sp>
        <p:sp>
          <p:nvSpPr>
            <p:cNvPr id="21" name="TextBox 20">
              <a:extLst>
                <a:ext uri="{FF2B5EF4-FFF2-40B4-BE49-F238E27FC236}">
                  <a16:creationId xmlns:a16="http://schemas.microsoft.com/office/drawing/2014/main" id="{81EF9BDF-1267-3A6A-0B47-EF5FDFA2D18B}"/>
                </a:ext>
              </a:extLst>
            </p:cNvPr>
            <p:cNvSpPr txBox="1"/>
            <p:nvPr/>
          </p:nvSpPr>
          <p:spPr>
            <a:xfrm>
              <a:off x="7723461" y="5389816"/>
              <a:ext cx="2621046" cy="354116"/>
            </a:xfrm>
            <a:prstGeom prst="rect">
              <a:avLst/>
            </a:prstGeom>
            <a:noFill/>
          </p:spPr>
          <p:txBody>
            <a:bodyPr wrap="square" rtlCol="0">
              <a:spAutoFit/>
            </a:bodyPr>
            <a:lstStyle/>
            <a:p>
              <a:pPr algn="ctr"/>
              <a:r>
                <a:rPr lang="en-GB" sz="1200"/>
                <a:t>Weapons Operating Centre</a:t>
              </a:r>
            </a:p>
          </p:txBody>
        </p:sp>
      </p:grpSp>
      <p:sp>
        <p:nvSpPr>
          <p:cNvPr id="23" name="Rectangle 22">
            <a:extLst>
              <a:ext uri="{FF2B5EF4-FFF2-40B4-BE49-F238E27FC236}">
                <a16:creationId xmlns:a16="http://schemas.microsoft.com/office/drawing/2014/main" id="{767BBF0C-D5CF-1204-53D1-EF88F1BBA05A}"/>
              </a:ext>
            </a:extLst>
          </p:cNvPr>
          <p:cNvSpPr/>
          <p:nvPr/>
        </p:nvSpPr>
        <p:spPr>
          <a:xfrm>
            <a:off x="270788" y="923544"/>
            <a:ext cx="1752810" cy="1381648"/>
          </a:xfrm>
          <a:prstGeom prst="rect">
            <a:avLst/>
          </a:prstGeom>
          <a:solidFill>
            <a:srgbClr val="C5B6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a:solidFill>
                  <a:schemeClr val="tx1"/>
                </a:solidFill>
              </a:rPr>
              <a:t>Acceptable Means of Compliance 1015(1)</a:t>
            </a:r>
          </a:p>
          <a:p>
            <a:endParaRPr lang="en-GB">
              <a:solidFill>
                <a:schemeClr val="tx1"/>
              </a:solidFill>
            </a:endParaRPr>
          </a:p>
        </p:txBody>
      </p:sp>
      <p:sp>
        <p:nvSpPr>
          <p:cNvPr id="24" name="TextBox 23">
            <a:extLst>
              <a:ext uri="{FF2B5EF4-FFF2-40B4-BE49-F238E27FC236}">
                <a16:creationId xmlns:a16="http://schemas.microsoft.com/office/drawing/2014/main" id="{E611FA9B-0AF2-1DBE-92BF-DD754F74DA12}"/>
              </a:ext>
            </a:extLst>
          </p:cNvPr>
          <p:cNvSpPr txBox="1"/>
          <p:nvPr/>
        </p:nvSpPr>
        <p:spPr>
          <a:xfrm>
            <a:off x="2157984" y="996696"/>
            <a:ext cx="9619488" cy="646331"/>
          </a:xfrm>
          <a:prstGeom prst="rect">
            <a:avLst/>
          </a:prstGeom>
          <a:noFill/>
        </p:spPr>
        <p:txBody>
          <a:bodyPr wrap="square" rtlCol="0">
            <a:spAutoFit/>
          </a:bodyPr>
          <a:lstStyle/>
          <a:p>
            <a:r>
              <a:rPr lang="en-GB"/>
              <a:t>To ensure the sustainment of Type Airworthiness activity, the TAA should ensure that signed formal agreements are in place with all organizations supporting Type Airworthiness activity.</a:t>
            </a:r>
          </a:p>
        </p:txBody>
      </p:sp>
    </p:spTree>
    <p:extLst>
      <p:ext uri="{BB962C8B-B14F-4D97-AF65-F5344CB8AC3E}">
        <p14:creationId xmlns:p14="http://schemas.microsoft.com/office/powerpoint/2010/main" val="290904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CEBCC-F942-05CC-C4DF-E6DC2C6331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E1B151-C9EE-0CC3-27EB-1127001F1634}"/>
              </a:ext>
            </a:extLst>
          </p:cNvPr>
          <p:cNvSpPr>
            <a:spLocks noGrp="1"/>
          </p:cNvSpPr>
          <p:nvPr>
            <p:ph type="title"/>
          </p:nvPr>
        </p:nvSpPr>
        <p:spPr/>
        <p:txBody>
          <a:bodyPr>
            <a:normAutofit fontScale="90000"/>
          </a:bodyPr>
          <a:lstStyle/>
          <a:p>
            <a:endParaRPr lang="en-GB"/>
          </a:p>
        </p:txBody>
      </p:sp>
      <p:sp>
        <p:nvSpPr>
          <p:cNvPr id="3" name="Content Placeholder 2">
            <a:extLst>
              <a:ext uri="{FF2B5EF4-FFF2-40B4-BE49-F238E27FC236}">
                <a16:creationId xmlns:a16="http://schemas.microsoft.com/office/drawing/2014/main" id="{65FCEDB9-6C76-4B8C-795A-B64F1D1177CE}"/>
              </a:ext>
            </a:extLst>
          </p:cNvPr>
          <p:cNvSpPr>
            <a:spLocks noGrp="1"/>
          </p:cNvSpPr>
          <p:nvPr>
            <p:ph sz="half" idx="12"/>
          </p:nvPr>
        </p:nvSpPr>
        <p:spPr/>
        <p:txBody>
          <a:bodyPr/>
          <a:lstStyle/>
          <a:p>
            <a:endParaRPr lang="en-GB"/>
          </a:p>
        </p:txBody>
      </p:sp>
      <p:sp>
        <p:nvSpPr>
          <p:cNvPr id="4" name="Content Placeholder 3">
            <a:extLst>
              <a:ext uri="{FF2B5EF4-FFF2-40B4-BE49-F238E27FC236}">
                <a16:creationId xmlns:a16="http://schemas.microsoft.com/office/drawing/2014/main" id="{326427D9-F317-B699-EABE-CBCA360E920F}"/>
              </a:ext>
            </a:extLst>
          </p:cNvPr>
          <p:cNvSpPr>
            <a:spLocks noGrp="1"/>
          </p:cNvSpPr>
          <p:nvPr>
            <p:ph sz="half" idx="1"/>
          </p:nvPr>
        </p:nvSpPr>
        <p:spPr/>
        <p:txBody>
          <a:bodyPr/>
          <a:lstStyle/>
          <a:p>
            <a:endParaRPr lang="en-GB"/>
          </a:p>
        </p:txBody>
      </p:sp>
      <p:pic>
        <p:nvPicPr>
          <p:cNvPr id="5" name="Picture 4">
            <a:extLst>
              <a:ext uri="{FF2B5EF4-FFF2-40B4-BE49-F238E27FC236}">
                <a16:creationId xmlns:a16="http://schemas.microsoft.com/office/drawing/2014/main" id="{3F171414-E88E-4E0A-25A0-CB187674456B}"/>
              </a:ext>
            </a:extLst>
          </p:cNvPr>
          <p:cNvPicPr>
            <a:picLocks noChangeAspect="1"/>
          </p:cNvPicPr>
          <p:nvPr/>
        </p:nvPicPr>
        <p:blipFill>
          <a:blip r:embed="rId3"/>
          <a:srcRect t="1081"/>
          <a:stretch/>
        </p:blipFill>
        <p:spPr>
          <a:xfrm>
            <a:off x="0" y="0"/>
            <a:ext cx="12192000" cy="6359098"/>
          </a:xfrm>
          <a:prstGeom prst="rect">
            <a:avLst/>
          </a:prstGeom>
        </p:spPr>
      </p:pic>
      <p:sp>
        <p:nvSpPr>
          <p:cNvPr id="8" name="Rectangle 7">
            <a:extLst>
              <a:ext uri="{FF2B5EF4-FFF2-40B4-BE49-F238E27FC236}">
                <a16:creationId xmlns:a16="http://schemas.microsoft.com/office/drawing/2014/main" id="{916689B2-0FA1-A4EF-1BE1-5283BC92E2D3}"/>
              </a:ext>
            </a:extLst>
          </p:cNvPr>
          <p:cNvSpPr/>
          <p:nvPr/>
        </p:nvSpPr>
        <p:spPr>
          <a:xfrm>
            <a:off x="4788913" y="2488620"/>
            <a:ext cx="1008900" cy="309396"/>
          </a:xfrm>
          <a:prstGeom prst="rect">
            <a:avLst/>
          </a:prstGeom>
          <a:solidFill>
            <a:srgbClr val="5635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16">
            <a:extLst>
              <a:ext uri="{FF2B5EF4-FFF2-40B4-BE49-F238E27FC236}">
                <a16:creationId xmlns:a16="http://schemas.microsoft.com/office/drawing/2014/main" id="{C19D496D-1401-A8D1-9B71-6F69A7F39298}"/>
              </a:ext>
            </a:extLst>
          </p:cNvPr>
          <p:cNvSpPr txBox="1"/>
          <p:nvPr/>
        </p:nvSpPr>
        <p:spPr>
          <a:xfrm>
            <a:off x="4792984" y="2419730"/>
            <a:ext cx="101281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b="1">
                <a:solidFill>
                  <a:srgbClr val="E3DFED"/>
                </a:solidFill>
              </a:rPr>
              <a:t>Dir Fixed Wing</a:t>
            </a:r>
          </a:p>
          <a:p>
            <a:r>
              <a:rPr lang="en-GB" sz="800" b="1">
                <a:solidFill>
                  <a:srgbClr val="E3DFED"/>
                </a:solidFill>
              </a:rPr>
              <a:t>Dir Rotary Wing &amp; UAS (RA1013)</a:t>
            </a:r>
          </a:p>
        </p:txBody>
      </p:sp>
      <p:sp>
        <p:nvSpPr>
          <p:cNvPr id="10" name="Rectangle 9">
            <a:extLst>
              <a:ext uri="{FF2B5EF4-FFF2-40B4-BE49-F238E27FC236}">
                <a16:creationId xmlns:a16="http://schemas.microsoft.com/office/drawing/2014/main" id="{85EA43C8-4429-E2CF-A3B2-1CE6BABA626D}"/>
              </a:ext>
            </a:extLst>
          </p:cNvPr>
          <p:cNvSpPr/>
          <p:nvPr/>
        </p:nvSpPr>
        <p:spPr>
          <a:xfrm>
            <a:off x="7045264" y="3533673"/>
            <a:ext cx="761134" cy="6162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050" b="1" dirty="0">
                <a:solidFill>
                  <a:srgbClr val="E3DFED"/>
                </a:solidFill>
              </a:rPr>
              <a:t>HEA</a:t>
            </a:r>
          </a:p>
        </p:txBody>
      </p:sp>
      <p:sp>
        <p:nvSpPr>
          <p:cNvPr id="11" name="Rectangle 10">
            <a:extLst>
              <a:ext uri="{FF2B5EF4-FFF2-40B4-BE49-F238E27FC236}">
                <a16:creationId xmlns:a16="http://schemas.microsoft.com/office/drawing/2014/main" id="{8E567F1B-D71A-98F6-F7D9-650CD340BDDE}"/>
              </a:ext>
            </a:extLst>
          </p:cNvPr>
          <p:cNvSpPr/>
          <p:nvPr/>
        </p:nvSpPr>
        <p:spPr>
          <a:xfrm>
            <a:off x="6537673" y="3941437"/>
            <a:ext cx="1062708" cy="336300"/>
          </a:xfrm>
          <a:prstGeom prst="rect">
            <a:avLst/>
          </a:prstGeom>
          <a:solidFill>
            <a:srgbClr val="5635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EFEDC54-B21C-E9D7-2D08-6FC8B4C8F7DB}"/>
              </a:ext>
            </a:extLst>
          </p:cNvPr>
          <p:cNvSpPr txBox="1"/>
          <p:nvPr/>
        </p:nvSpPr>
        <p:spPr>
          <a:xfrm>
            <a:off x="6691911" y="2321481"/>
            <a:ext cx="1192167" cy="553998"/>
          </a:xfrm>
          <a:prstGeom prst="rect">
            <a:avLst/>
          </a:prstGeom>
          <a:solidFill>
            <a:srgbClr val="C9DCF4"/>
          </a:solidFill>
        </p:spPr>
        <p:txBody>
          <a:bodyPr wrap="square" lIns="91440" tIns="45720" rIns="91440" bIns="45720" rtlCol="0" anchor="t">
            <a:spAutoFit/>
          </a:bodyPr>
          <a:lstStyle/>
          <a:p>
            <a:pPr algn="ctr"/>
            <a:r>
              <a:rPr lang="en-GB" sz="1000" b="1">
                <a:solidFill>
                  <a:srgbClr val="53348B"/>
                </a:solidFill>
              </a:rPr>
              <a:t>Director Engineering </a:t>
            </a:r>
          </a:p>
          <a:p>
            <a:pPr algn="ctr"/>
            <a:r>
              <a:rPr lang="en-GB" sz="1000" b="1">
                <a:solidFill>
                  <a:srgbClr val="53348B"/>
                </a:solidFill>
              </a:rPr>
              <a:t>and Safety </a:t>
            </a:r>
          </a:p>
        </p:txBody>
      </p:sp>
    </p:spTree>
    <p:extLst>
      <p:ext uri="{BB962C8B-B14F-4D97-AF65-F5344CB8AC3E}">
        <p14:creationId xmlns:p14="http://schemas.microsoft.com/office/powerpoint/2010/main" val="2872015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31453-2E18-95AA-3B74-A7027BD9ADC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77236D9-4594-7DD3-1D8D-FA2142666E03}"/>
              </a:ext>
            </a:extLst>
          </p:cNvPr>
          <p:cNvSpPr/>
          <p:nvPr/>
        </p:nvSpPr>
        <p:spPr>
          <a:xfrm>
            <a:off x="0" y="0"/>
            <a:ext cx="12192000" cy="6353092"/>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F0E5C371-40FF-C14F-CB34-317BC2A362E8}"/>
              </a:ext>
            </a:extLst>
          </p:cNvPr>
          <p:cNvPicPr>
            <a:picLocks noChangeAspect="1"/>
          </p:cNvPicPr>
          <p:nvPr/>
        </p:nvPicPr>
        <p:blipFill>
          <a:blip r:embed="rId3"/>
          <a:stretch>
            <a:fillRect/>
          </a:stretch>
        </p:blipFill>
        <p:spPr>
          <a:xfrm>
            <a:off x="675519" y="385338"/>
            <a:ext cx="10047437" cy="5641751"/>
          </a:xfrm>
          <a:prstGeom prst="rect">
            <a:avLst/>
          </a:prstGeom>
        </p:spPr>
      </p:pic>
    </p:spTree>
    <p:extLst>
      <p:ext uri="{BB962C8B-B14F-4D97-AF65-F5344CB8AC3E}">
        <p14:creationId xmlns:p14="http://schemas.microsoft.com/office/powerpoint/2010/main" val="3569992209"/>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B3F7C-003F-C2D8-6FB8-43B793C552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3C09C-2F03-F37B-4571-069624B13865}"/>
              </a:ext>
            </a:extLst>
          </p:cNvPr>
          <p:cNvSpPr>
            <a:spLocks noGrp="1"/>
          </p:cNvSpPr>
          <p:nvPr>
            <p:ph type="title"/>
          </p:nvPr>
        </p:nvSpPr>
        <p:spPr/>
        <p:txBody>
          <a:bodyPr>
            <a:normAutofit fontScale="90000"/>
          </a:bodyPr>
          <a:lstStyle/>
          <a:p>
            <a:r>
              <a:rPr lang="en-GB"/>
              <a:t>DO or CDO Responsibilities</a:t>
            </a:r>
          </a:p>
        </p:txBody>
      </p:sp>
      <p:sp>
        <p:nvSpPr>
          <p:cNvPr id="5" name="TextBox 4">
            <a:extLst>
              <a:ext uri="{FF2B5EF4-FFF2-40B4-BE49-F238E27FC236}">
                <a16:creationId xmlns:a16="http://schemas.microsoft.com/office/drawing/2014/main" id="{AEFF5A10-2B30-398E-F2D4-2AA3655DD7E5}"/>
              </a:ext>
            </a:extLst>
          </p:cNvPr>
          <p:cNvSpPr txBox="1"/>
          <p:nvPr/>
        </p:nvSpPr>
        <p:spPr>
          <a:xfrm rot="187830">
            <a:off x="225645" y="3592542"/>
            <a:ext cx="5699760" cy="584775"/>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defPPr>
              <a:defRPr lang="en-US"/>
            </a:defPPr>
            <a:lvl1pPr>
              <a:defRPr>
                <a:effectLst/>
                <a:latin typeface="Segoe UI" panose="020B0502040204020203" pitchFamily="34" charset="0"/>
              </a:defRPr>
            </a:lvl1pPr>
          </a:lstStyle>
          <a:p>
            <a:r>
              <a:rPr lang="en-GB" sz="1600">
                <a:latin typeface="+mn-lt"/>
              </a:rPr>
              <a:t>c. The preparation and supply of information for the development and upkeep of the ADS</a:t>
            </a:r>
          </a:p>
        </p:txBody>
      </p:sp>
      <p:sp>
        <p:nvSpPr>
          <p:cNvPr id="6" name="Title 1">
            <a:extLst>
              <a:ext uri="{FF2B5EF4-FFF2-40B4-BE49-F238E27FC236}">
                <a16:creationId xmlns:a16="http://schemas.microsoft.com/office/drawing/2014/main" id="{B26A1D87-50F3-3625-2519-BEF609B7FC6C}"/>
              </a:ext>
            </a:extLst>
          </p:cNvPr>
          <p:cNvSpPr txBox="1">
            <a:spLocks/>
          </p:cNvSpPr>
          <p:nvPr/>
        </p:nvSpPr>
        <p:spPr>
          <a:xfrm>
            <a:off x="1717760" y="896134"/>
            <a:ext cx="10258068" cy="3983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chemeClr val="tx1">
                    <a:lumMod val="85000"/>
                    <a:lumOff val="15000"/>
                  </a:schemeClr>
                </a:solidFill>
                <a:latin typeface="+mj-lt"/>
                <a:ea typeface="+mj-ea"/>
                <a:cs typeface="+mj-cs"/>
              </a:defRPr>
            </a:lvl1pPr>
          </a:lstStyle>
          <a:p>
            <a:r>
              <a:rPr lang="en-GB" sz="1800">
                <a:latin typeface="+mn-lt"/>
              </a:rPr>
              <a:t>DOs and CDOs should be approved through DAOS as detailed in RA5850</a:t>
            </a:r>
            <a:r>
              <a:rPr lang="en-GB" sz="1800" i="1">
                <a:latin typeface="+mn-lt"/>
              </a:rPr>
              <a:t> </a:t>
            </a:r>
            <a:r>
              <a:rPr lang="en-GB" sz="1800">
                <a:latin typeface="+mn-lt"/>
              </a:rPr>
              <a:t>by the MAA</a:t>
            </a:r>
          </a:p>
        </p:txBody>
      </p:sp>
      <p:sp>
        <p:nvSpPr>
          <p:cNvPr id="7" name="TextBox 6">
            <a:extLst>
              <a:ext uri="{FF2B5EF4-FFF2-40B4-BE49-F238E27FC236}">
                <a16:creationId xmlns:a16="http://schemas.microsoft.com/office/drawing/2014/main" id="{1856D180-46F2-BFB4-1E6B-FBBDE9416812}"/>
              </a:ext>
            </a:extLst>
          </p:cNvPr>
          <p:cNvSpPr txBox="1"/>
          <p:nvPr/>
        </p:nvSpPr>
        <p:spPr>
          <a:xfrm>
            <a:off x="6611214" y="5907182"/>
            <a:ext cx="4912564" cy="584775"/>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defPPr>
              <a:defRPr lang="en-US"/>
            </a:defPPr>
            <a:lvl1pPr>
              <a:defRPr>
                <a:effectLst/>
                <a:latin typeface="Segoe UI" panose="020B0502040204020203" pitchFamily="34" charset="0"/>
              </a:defRPr>
            </a:lvl1pPr>
          </a:lstStyle>
          <a:p>
            <a:r>
              <a:rPr lang="en-GB" sz="1600">
                <a:latin typeface="+mn-lt"/>
              </a:rPr>
              <a:t>j. Having arrangements in place with its subcontractors to support </a:t>
            </a:r>
            <a:r>
              <a:rPr lang="en-GB" sz="1600" err="1">
                <a:latin typeface="+mn-lt"/>
              </a:rPr>
              <a:t>TAw</a:t>
            </a:r>
            <a:r>
              <a:rPr lang="en-GB" sz="1600">
                <a:latin typeface="+mn-lt"/>
              </a:rPr>
              <a:t> activities</a:t>
            </a:r>
          </a:p>
        </p:txBody>
      </p:sp>
      <p:sp>
        <p:nvSpPr>
          <p:cNvPr id="8" name="TextBox 7">
            <a:extLst>
              <a:ext uri="{FF2B5EF4-FFF2-40B4-BE49-F238E27FC236}">
                <a16:creationId xmlns:a16="http://schemas.microsoft.com/office/drawing/2014/main" id="{38703325-BC1E-A065-4AF0-989FA654B159}"/>
              </a:ext>
            </a:extLst>
          </p:cNvPr>
          <p:cNvSpPr txBox="1"/>
          <p:nvPr/>
        </p:nvSpPr>
        <p:spPr>
          <a:xfrm>
            <a:off x="614174" y="911141"/>
            <a:ext cx="1103586" cy="923330"/>
          </a:xfrm>
          <a:prstGeom prst="rect">
            <a:avLst/>
          </a:prstGeom>
          <a:solidFill>
            <a:srgbClr val="CCC0D9"/>
          </a:solidFill>
          <a:ln>
            <a:solidFill>
              <a:schemeClr val="tx1"/>
            </a:solidFill>
          </a:ln>
        </p:spPr>
        <p:txBody>
          <a:bodyPr wrap="square" rtlCol="0">
            <a:spAutoFit/>
          </a:bodyPr>
          <a:lstStyle/>
          <a:p>
            <a:r>
              <a:rPr lang="en-GB" b="1"/>
              <a:t>RA1014</a:t>
            </a:r>
          </a:p>
          <a:p>
            <a:r>
              <a:rPr lang="en-GB" b="1"/>
              <a:t>AMC</a:t>
            </a:r>
          </a:p>
          <a:p>
            <a:r>
              <a:rPr lang="en-GB" b="1"/>
              <a:t>1014(1)</a:t>
            </a:r>
            <a:endParaRPr lang="en-GB" sz="1100"/>
          </a:p>
        </p:txBody>
      </p:sp>
      <p:sp>
        <p:nvSpPr>
          <p:cNvPr id="9" name="TextBox 8">
            <a:extLst>
              <a:ext uri="{FF2B5EF4-FFF2-40B4-BE49-F238E27FC236}">
                <a16:creationId xmlns:a16="http://schemas.microsoft.com/office/drawing/2014/main" id="{EC59ACA1-7222-6D38-63CF-1FBB84B7DA51}"/>
              </a:ext>
            </a:extLst>
          </p:cNvPr>
          <p:cNvSpPr txBox="1"/>
          <p:nvPr/>
        </p:nvSpPr>
        <p:spPr>
          <a:xfrm rot="350315">
            <a:off x="209876" y="4394881"/>
            <a:ext cx="5699760" cy="830997"/>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defPPr>
              <a:defRPr lang="en-US"/>
            </a:defPPr>
            <a:lvl1pPr>
              <a:defRPr>
                <a:effectLst/>
                <a:latin typeface="Segoe UI" panose="020B0502040204020203" pitchFamily="34" charset="0"/>
              </a:defRPr>
            </a:lvl1pPr>
          </a:lstStyle>
          <a:p>
            <a:r>
              <a:rPr lang="en-GB" sz="1600">
                <a:latin typeface="+mn-lt"/>
              </a:rPr>
              <a:t>d. Reporting to the TAA or Commodity CE any failure, malfunction, defect etc resulted in or may result in an unsafe condition</a:t>
            </a:r>
          </a:p>
        </p:txBody>
      </p:sp>
      <p:sp>
        <p:nvSpPr>
          <p:cNvPr id="10" name="TextBox 9">
            <a:extLst>
              <a:ext uri="{FF2B5EF4-FFF2-40B4-BE49-F238E27FC236}">
                <a16:creationId xmlns:a16="http://schemas.microsoft.com/office/drawing/2014/main" id="{1A249DAC-7F95-F201-7B0A-C7F98C7C0FD2}"/>
              </a:ext>
            </a:extLst>
          </p:cNvPr>
          <p:cNvSpPr txBox="1"/>
          <p:nvPr/>
        </p:nvSpPr>
        <p:spPr>
          <a:xfrm rot="157752">
            <a:off x="257610" y="2833826"/>
            <a:ext cx="5699760" cy="584775"/>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defPPr>
              <a:defRPr lang="en-US"/>
            </a:defPPr>
            <a:lvl1pPr>
              <a:defRPr>
                <a:effectLst/>
                <a:latin typeface="Segoe UI" panose="020B0502040204020203" pitchFamily="34" charset="0"/>
              </a:defRPr>
            </a:lvl1pPr>
          </a:lstStyle>
          <a:p>
            <a:r>
              <a:rPr lang="en-GB" sz="1600">
                <a:latin typeface="+mn-lt"/>
              </a:rPr>
              <a:t>b. The preparation and custody of specifications, drawings and instructions for maintaining the design </a:t>
            </a:r>
          </a:p>
        </p:txBody>
      </p:sp>
      <p:sp>
        <p:nvSpPr>
          <p:cNvPr id="11" name="TextBox 10">
            <a:extLst>
              <a:ext uri="{FF2B5EF4-FFF2-40B4-BE49-F238E27FC236}">
                <a16:creationId xmlns:a16="http://schemas.microsoft.com/office/drawing/2014/main" id="{16C39818-7F88-13AF-83F5-09E42B80CA97}"/>
              </a:ext>
            </a:extLst>
          </p:cNvPr>
          <p:cNvSpPr txBox="1"/>
          <p:nvPr/>
        </p:nvSpPr>
        <p:spPr>
          <a:xfrm>
            <a:off x="198161" y="2060217"/>
            <a:ext cx="5699760" cy="584775"/>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sz="1600">
                <a:effectLst/>
              </a:rPr>
              <a:t>a. Demonstrating </a:t>
            </a:r>
            <a:r>
              <a:rPr lang="en-GB" sz="1600"/>
              <a:t>to the TAA or Commodity CE that the initial design is airworthy</a:t>
            </a:r>
            <a:endParaRPr lang="en-GB" sz="1600">
              <a:effectLst/>
            </a:endParaRPr>
          </a:p>
        </p:txBody>
      </p:sp>
      <p:sp>
        <p:nvSpPr>
          <p:cNvPr id="12" name="TextBox 11">
            <a:extLst>
              <a:ext uri="{FF2B5EF4-FFF2-40B4-BE49-F238E27FC236}">
                <a16:creationId xmlns:a16="http://schemas.microsoft.com/office/drawing/2014/main" id="{F8B808D2-9F0B-6ECF-7665-ED0006E7A99E}"/>
              </a:ext>
            </a:extLst>
          </p:cNvPr>
          <p:cNvSpPr txBox="1"/>
          <p:nvPr/>
        </p:nvSpPr>
        <p:spPr>
          <a:xfrm rot="262474">
            <a:off x="6434689" y="4877285"/>
            <a:ext cx="5691323" cy="830997"/>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defPPr>
              <a:defRPr lang="en-US"/>
            </a:defPPr>
            <a:lvl1pPr>
              <a:defRPr>
                <a:effectLst/>
                <a:latin typeface="Segoe UI" panose="020B0502040204020203" pitchFamily="34" charset="0"/>
              </a:defRPr>
            </a:lvl1pPr>
          </a:lstStyle>
          <a:p>
            <a:r>
              <a:rPr lang="en-GB" sz="1600" err="1">
                <a:latin typeface="+mn-lt"/>
              </a:rPr>
              <a:t>i</a:t>
            </a:r>
            <a:r>
              <a:rPr lang="en-GB" sz="1600">
                <a:latin typeface="+mn-lt"/>
              </a:rPr>
              <a:t>. Providing appropriate sub system and interface data in the form of specification and drawings for those aspects of the system or equipment that are designed by another DO</a:t>
            </a:r>
          </a:p>
        </p:txBody>
      </p:sp>
      <p:sp>
        <p:nvSpPr>
          <p:cNvPr id="13" name="TextBox 12">
            <a:extLst>
              <a:ext uri="{FF2B5EF4-FFF2-40B4-BE49-F238E27FC236}">
                <a16:creationId xmlns:a16="http://schemas.microsoft.com/office/drawing/2014/main" id="{03551406-9582-3166-A10A-B5F30070E95E}"/>
              </a:ext>
            </a:extLst>
          </p:cNvPr>
          <p:cNvSpPr txBox="1"/>
          <p:nvPr/>
        </p:nvSpPr>
        <p:spPr>
          <a:xfrm>
            <a:off x="6411286" y="3568520"/>
            <a:ext cx="5594131" cy="1077218"/>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defPPr>
              <a:defRPr lang="en-US"/>
            </a:defPPr>
            <a:lvl1pPr>
              <a:defRPr>
                <a:effectLst/>
                <a:latin typeface="Segoe UI" panose="020B0502040204020203" pitchFamily="34" charset="0"/>
              </a:defRPr>
            </a:lvl1pPr>
          </a:lstStyle>
          <a:p>
            <a:r>
              <a:rPr lang="en-GB" sz="1600">
                <a:latin typeface="+mn-lt"/>
              </a:rPr>
              <a:t>h. Ensuring that, where the organisation DAOS approval scope does not adequately cover a sub system, the relevant competent subcontracted organisation is consulted in respect of airworthiness</a:t>
            </a:r>
          </a:p>
        </p:txBody>
      </p:sp>
      <p:sp>
        <p:nvSpPr>
          <p:cNvPr id="14" name="TextBox 13">
            <a:extLst>
              <a:ext uri="{FF2B5EF4-FFF2-40B4-BE49-F238E27FC236}">
                <a16:creationId xmlns:a16="http://schemas.microsoft.com/office/drawing/2014/main" id="{9D0D21B2-9714-783C-F84F-6027E13D6B1D}"/>
              </a:ext>
            </a:extLst>
          </p:cNvPr>
          <p:cNvSpPr txBox="1"/>
          <p:nvPr/>
        </p:nvSpPr>
        <p:spPr>
          <a:xfrm rot="221381">
            <a:off x="6123286" y="2768310"/>
            <a:ext cx="5888421" cy="584775"/>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defPPr>
              <a:defRPr lang="en-US"/>
            </a:defPPr>
            <a:lvl1pPr>
              <a:defRPr>
                <a:effectLst/>
                <a:latin typeface="Segoe UI" panose="020B0502040204020203" pitchFamily="34" charset="0"/>
              </a:defRPr>
            </a:lvl1pPr>
          </a:lstStyle>
          <a:p>
            <a:r>
              <a:rPr lang="en-GB" sz="1600">
                <a:latin typeface="+mn-lt"/>
              </a:rPr>
              <a:t>g. Contributing towards the equipment elements of the Air System Safety Case</a:t>
            </a:r>
          </a:p>
        </p:txBody>
      </p:sp>
      <p:sp>
        <p:nvSpPr>
          <p:cNvPr id="15" name="TextBox 14">
            <a:extLst>
              <a:ext uri="{FF2B5EF4-FFF2-40B4-BE49-F238E27FC236}">
                <a16:creationId xmlns:a16="http://schemas.microsoft.com/office/drawing/2014/main" id="{B788F3DD-D498-CB0A-1AA1-0268CCF50961}"/>
              </a:ext>
            </a:extLst>
          </p:cNvPr>
          <p:cNvSpPr txBox="1"/>
          <p:nvPr/>
        </p:nvSpPr>
        <p:spPr>
          <a:xfrm rot="21403460">
            <a:off x="6054134" y="1580898"/>
            <a:ext cx="5888421" cy="830997"/>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defPPr>
              <a:defRPr lang="en-US"/>
            </a:defPPr>
            <a:lvl1pPr>
              <a:defRPr>
                <a:effectLst/>
                <a:latin typeface="Segoe UI" panose="020B0502040204020203" pitchFamily="34" charset="0"/>
              </a:defRPr>
            </a:lvl1pPr>
          </a:lstStyle>
          <a:p>
            <a:r>
              <a:rPr lang="en-GB" sz="1600">
                <a:latin typeface="+mn-lt"/>
              </a:rPr>
              <a:t>f. In agreement with the TAA the scheming, design, development and preparation of Modifications and Repairs to maintain </a:t>
            </a:r>
            <a:r>
              <a:rPr lang="en-GB" sz="1600" err="1">
                <a:latin typeface="+mn-lt"/>
              </a:rPr>
              <a:t>TAw</a:t>
            </a:r>
            <a:r>
              <a:rPr lang="en-GB" sz="1600">
                <a:latin typeface="+mn-lt"/>
              </a:rPr>
              <a:t> [...]</a:t>
            </a:r>
          </a:p>
        </p:txBody>
      </p:sp>
      <p:sp>
        <p:nvSpPr>
          <p:cNvPr id="16" name="TextBox 15">
            <a:extLst>
              <a:ext uri="{FF2B5EF4-FFF2-40B4-BE49-F238E27FC236}">
                <a16:creationId xmlns:a16="http://schemas.microsoft.com/office/drawing/2014/main" id="{E21B5E5A-28B3-9C52-0FD6-A401A659B574}"/>
              </a:ext>
            </a:extLst>
          </p:cNvPr>
          <p:cNvSpPr txBox="1"/>
          <p:nvPr/>
        </p:nvSpPr>
        <p:spPr>
          <a:xfrm>
            <a:off x="257610" y="5621738"/>
            <a:ext cx="5699760" cy="830997"/>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defPPr>
              <a:defRPr lang="en-US"/>
            </a:defPPr>
            <a:lvl1pPr>
              <a:defRPr>
                <a:effectLst/>
                <a:latin typeface="Segoe UI" panose="020B0502040204020203" pitchFamily="34" charset="0"/>
              </a:defRPr>
            </a:lvl1pPr>
          </a:lstStyle>
          <a:p>
            <a:r>
              <a:rPr lang="en-GB" sz="1600">
                <a:latin typeface="+mn-lt"/>
              </a:rPr>
              <a:t>e. Ensuring any notified design related occurrence is investigated with provision of advice to the TAA or Commodity CE</a:t>
            </a:r>
          </a:p>
        </p:txBody>
      </p:sp>
    </p:spTree>
    <p:extLst>
      <p:ext uri="{BB962C8B-B14F-4D97-AF65-F5344CB8AC3E}">
        <p14:creationId xmlns:p14="http://schemas.microsoft.com/office/powerpoint/2010/main" val="3050534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2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grpId="0" nodeType="afterEffect">
                                  <p:stCondLst>
                                    <p:cond delay="2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grpId="0" nodeType="afterEffect">
                                  <p:stCondLst>
                                    <p:cond delay="2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grpId="0" nodeType="afterEffect">
                                  <p:stCondLst>
                                    <p:cond delay="2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2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1200"/>
                            </p:stCondLst>
                            <p:childTnLst>
                              <p:par>
                                <p:cTn id="26" presetID="1" presetClass="entr" presetSubtype="0" fill="hold" grpId="0" nodeType="afterEffect">
                                  <p:stCondLst>
                                    <p:cond delay="2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1400"/>
                            </p:stCondLst>
                            <p:childTnLst>
                              <p:par>
                                <p:cTn id="29" presetID="1" presetClass="entr" presetSubtype="0" fill="hold" grpId="0" nodeType="afterEffect">
                                  <p:stCondLst>
                                    <p:cond delay="2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1600"/>
                            </p:stCondLst>
                            <p:childTnLst>
                              <p:par>
                                <p:cTn id="32" presetID="1" presetClass="entr" presetSubtype="0" fill="hold" grpId="0" nodeType="afterEffect">
                                  <p:stCondLst>
                                    <p:cond delay="20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18730-63F1-1609-6BAA-717A55EB9A7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5352674-360A-4B38-6F90-0DFB3D0243C8}"/>
              </a:ext>
            </a:extLst>
          </p:cNvPr>
          <p:cNvSpPr/>
          <p:nvPr/>
        </p:nvSpPr>
        <p:spPr>
          <a:xfrm>
            <a:off x="0" y="832104"/>
            <a:ext cx="12192000" cy="5497134"/>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6C0B0F-BA2F-404F-071C-FD9033059142}"/>
              </a:ext>
            </a:extLst>
          </p:cNvPr>
          <p:cNvSpPr>
            <a:spLocks noGrp="1"/>
          </p:cNvSpPr>
          <p:nvPr>
            <p:ph type="title"/>
          </p:nvPr>
        </p:nvSpPr>
        <p:spPr/>
        <p:txBody>
          <a:bodyPr>
            <a:normAutofit fontScale="90000"/>
          </a:bodyPr>
          <a:lstStyle/>
          <a:p>
            <a:endParaRPr lang="en-GB"/>
          </a:p>
        </p:txBody>
      </p:sp>
      <p:pic>
        <p:nvPicPr>
          <p:cNvPr id="5" name="Picture 4">
            <a:extLst>
              <a:ext uri="{FF2B5EF4-FFF2-40B4-BE49-F238E27FC236}">
                <a16:creationId xmlns:a16="http://schemas.microsoft.com/office/drawing/2014/main" id="{085F5401-1A3B-49DD-7356-476033FAA0C9}"/>
              </a:ext>
            </a:extLst>
          </p:cNvPr>
          <p:cNvPicPr>
            <a:picLocks noChangeAspect="1"/>
          </p:cNvPicPr>
          <p:nvPr/>
        </p:nvPicPr>
        <p:blipFill>
          <a:blip r:embed="rId3"/>
          <a:stretch>
            <a:fillRect/>
          </a:stretch>
        </p:blipFill>
        <p:spPr>
          <a:xfrm>
            <a:off x="1104203" y="932305"/>
            <a:ext cx="9081605" cy="4991417"/>
          </a:xfrm>
          <a:prstGeom prst="rect">
            <a:avLst/>
          </a:prstGeom>
        </p:spPr>
      </p:pic>
    </p:spTree>
    <p:extLst>
      <p:ext uri="{BB962C8B-B14F-4D97-AF65-F5344CB8AC3E}">
        <p14:creationId xmlns:p14="http://schemas.microsoft.com/office/powerpoint/2010/main" val="2722779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D3AC5-15B1-2E7B-0DDF-98C8A23A3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21BC03-42B2-B116-F147-948CBA1AE303}"/>
              </a:ext>
            </a:extLst>
          </p:cNvPr>
          <p:cNvSpPr>
            <a:spLocks noGrp="1"/>
          </p:cNvSpPr>
          <p:nvPr>
            <p:ph type="title"/>
          </p:nvPr>
        </p:nvSpPr>
        <p:spPr/>
        <p:txBody>
          <a:bodyPr>
            <a:normAutofit fontScale="90000"/>
          </a:bodyPr>
          <a:lstStyle/>
          <a:p>
            <a:r>
              <a:rPr lang="en-GB"/>
              <a:t>Production Organisations</a:t>
            </a:r>
          </a:p>
        </p:txBody>
      </p:sp>
      <p:sp>
        <p:nvSpPr>
          <p:cNvPr id="5" name="TextBox 4">
            <a:extLst>
              <a:ext uri="{FF2B5EF4-FFF2-40B4-BE49-F238E27FC236}">
                <a16:creationId xmlns:a16="http://schemas.microsoft.com/office/drawing/2014/main" id="{7DB51564-1D3E-80BD-1242-ACE4D2AF7E51}"/>
              </a:ext>
            </a:extLst>
          </p:cNvPr>
          <p:cNvSpPr txBox="1"/>
          <p:nvPr/>
        </p:nvSpPr>
        <p:spPr>
          <a:xfrm>
            <a:off x="886968" y="2843784"/>
            <a:ext cx="1380744" cy="2308324"/>
          </a:xfrm>
          <a:prstGeom prst="rect">
            <a:avLst/>
          </a:prstGeom>
          <a:solidFill>
            <a:srgbClr val="7030A0"/>
          </a:solidFill>
        </p:spPr>
        <p:txBody>
          <a:bodyPr wrap="square" rtlCol="0">
            <a:spAutoFit/>
          </a:bodyPr>
          <a:lstStyle/>
          <a:p>
            <a:r>
              <a:rPr lang="en-GB" b="1">
                <a:solidFill>
                  <a:schemeClr val="bg1"/>
                </a:solidFill>
              </a:rPr>
              <a:t>Regulation 5835 (1)</a:t>
            </a: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p:txBody>
      </p:sp>
      <p:sp>
        <p:nvSpPr>
          <p:cNvPr id="6" name="TextBox 5">
            <a:extLst>
              <a:ext uri="{FF2B5EF4-FFF2-40B4-BE49-F238E27FC236}">
                <a16:creationId xmlns:a16="http://schemas.microsoft.com/office/drawing/2014/main" id="{099D285F-A6B3-37DB-314E-D2287124260D}"/>
              </a:ext>
            </a:extLst>
          </p:cNvPr>
          <p:cNvSpPr txBox="1"/>
          <p:nvPr/>
        </p:nvSpPr>
        <p:spPr>
          <a:xfrm>
            <a:off x="2516124" y="2843784"/>
            <a:ext cx="3317748" cy="2308324"/>
          </a:xfrm>
          <a:prstGeom prst="rect">
            <a:avLst/>
          </a:prstGeom>
          <a:noFill/>
        </p:spPr>
        <p:txBody>
          <a:bodyPr wrap="square">
            <a:spAutoFit/>
          </a:bodyPr>
          <a:lstStyle/>
          <a:p>
            <a:pPr algn="just"/>
            <a:r>
              <a:rPr lang="en-GB" sz="1600">
                <a:effectLst/>
              </a:rPr>
              <a:t>The Type Airworthiness Authority (TAA) or Commodity Chief Engineer (CE) shall ensure that ‘prime’ PO hold a Part 21 Subpart G Approval that is accepted by the MAA or have a nationally accredited Quality Management System (QMS) with an appropriate scope for Production.</a:t>
            </a:r>
            <a:endParaRPr lang="en-GB" sz="1600"/>
          </a:p>
        </p:txBody>
      </p:sp>
      <p:sp>
        <p:nvSpPr>
          <p:cNvPr id="7" name="TextBox 6">
            <a:extLst>
              <a:ext uri="{FF2B5EF4-FFF2-40B4-BE49-F238E27FC236}">
                <a16:creationId xmlns:a16="http://schemas.microsoft.com/office/drawing/2014/main" id="{763C2A4E-F0F9-98B0-1D43-4D8F319301D9}"/>
              </a:ext>
            </a:extLst>
          </p:cNvPr>
          <p:cNvSpPr txBox="1"/>
          <p:nvPr/>
        </p:nvSpPr>
        <p:spPr>
          <a:xfrm>
            <a:off x="886968" y="1399032"/>
            <a:ext cx="1380744" cy="646331"/>
          </a:xfrm>
          <a:prstGeom prst="rect">
            <a:avLst/>
          </a:prstGeom>
          <a:noFill/>
        </p:spPr>
        <p:txBody>
          <a:bodyPr wrap="square" rtlCol="0">
            <a:spAutoFit/>
          </a:bodyPr>
          <a:lstStyle/>
          <a:p>
            <a:r>
              <a:rPr lang="en-GB">
                <a:solidFill>
                  <a:srgbClr val="7030A0"/>
                </a:solidFill>
              </a:rPr>
              <a:t>Rationale </a:t>
            </a:r>
          </a:p>
          <a:p>
            <a:r>
              <a:rPr lang="en-GB">
                <a:solidFill>
                  <a:srgbClr val="7030A0"/>
                </a:solidFill>
              </a:rPr>
              <a:t>5835</a:t>
            </a:r>
          </a:p>
        </p:txBody>
      </p:sp>
      <p:pic>
        <p:nvPicPr>
          <p:cNvPr id="9" name="Picture 8" descr="A group of people in orange vests working in a factory&#10;&#10;AI-generated content may be incorrect.">
            <a:extLst>
              <a:ext uri="{FF2B5EF4-FFF2-40B4-BE49-F238E27FC236}">
                <a16:creationId xmlns:a16="http://schemas.microsoft.com/office/drawing/2014/main" id="{07F12415-DA7B-00CF-27AD-60BD9C4715BB}"/>
              </a:ext>
            </a:extLst>
          </p:cNvPr>
          <p:cNvPicPr>
            <a:picLocks noChangeAspect="1"/>
          </p:cNvPicPr>
          <p:nvPr/>
        </p:nvPicPr>
        <p:blipFill>
          <a:blip r:embed="rId3"/>
          <a:stretch>
            <a:fillRect/>
          </a:stretch>
        </p:blipFill>
        <p:spPr>
          <a:xfrm>
            <a:off x="7872984" y="1399032"/>
            <a:ext cx="3906248" cy="3906248"/>
          </a:xfrm>
          <a:prstGeom prst="rect">
            <a:avLst/>
          </a:prstGeom>
        </p:spPr>
      </p:pic>
      <p:sp>
        <p:nvSpPr>
          <p:cNvPr id="11" name="TextBox 10">
            <a:extLst>
              <a:ext uri="{FF2B5EF4-FFF2-40B4-BE49-F238E27FC236}">
                <a16:creationId xmlns:a16="http://schemas.microsoft.com/office/drawing/2014/main" id="{3B98C744-A924-4060-AF47-6B27C63FD783}"/>
              </a:ext>
            </a:extLst>
          </p:cNvPr>
          <p:cNvSpPr txBox="1"/>
          <p:nvPr/>
        </p:nvSpPr>
        <p:spPr>
          <a:xfrm>
            <a:off x="2516124" y="1336560"/>
            <a:ext cx="3317748" cy="923330"/>
          </a:xfrm>
          <a:prstGeom prst="rect">
            <a:avLst/>
          </a:prstGeom>
          <a:noFill/>
        </p:spPr>
        <p:txBody>
          <a:bodyPr wrap="square">
            <a:spAutoFit/>
          </a:bodyPr>
          <a:lstStyle/>
          <a:p>
            <a:r>
              <a:rPr lang="en-GB"/>
              <a:t>… the MAA does not currently require the specific approval of Production Organisations (PO)</a:t>
            </a:r>
          </a:p>
        </p:txBody>
      </p:sp>
    </p:spTree>
    <p:extLst>
      <p:ext uri="{BB962C8B-B14F-4D97-AF65-F5344CB8AC3E}">
        <p14:creationId xmlns:p14="http://schemas.microsoft.com/office/powerpoint/2010/main" val="1103537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7F495-3B0A-5B44-7F53-6A709D2EB42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298449B-141D-AB04-FF76-E1765DF315D3}"/>
              </a:ext>
            </a:extLst>
          </p:cNvPr>
          <p:cNvSpPr/>
          <p:nvPr/>
        </p:nvSpPr>
        <p:spPr>
          <a:xfrm>
            <a:off x="20877" y="0"/>
            <a:ext cx="12125739" cy="6368995"/>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0CA5770-C622-CF46-3B7D-177F5F6F81DB}"/>
              </a:ext>
            </a:extLst>
          </p:cNvPr>
          <p:cNvPicPr>
            <a:picLocks noChangeAspect="1"/>
          </p:cNvPicPr>
          <p:nvPr/>
        </p:nvPicPr>
        <p:blipFill>
          <a:blip r:embed="rId3"/>
          <a:stretch>
            <a:fillRect/>
          </a:stretch>
        </p:blipFill>
        <p:spPr>
          <a:xfrm>
            <a:off x="457757" y="45077"/>
            <a:ext cx="10345089" cy="6185941"/>
          </a:xfrm>
          <a:prstGeom prst="rect">
            <a:avLst/>
          </a:prstGeom>
        </p:spPr>
      </p:pic>
      <p:sp>
        <p:nvSpPr>
          <p:cNvPr id="3" name="Rectangle 2">
            <a:extLst>
              <a:ext uri="{FF2B5EF4-FFF2-40B4-BE49-F238E27FC236}">
                <a16:creationId xmlns:a16="http://schemas.microsoft.com/office/drawing/2014/main" id="{4C4CF224-7D74-CB4F-895D-DABE760D6761}"/>
              </a:ext>
            </a:extLst>
          </p:cNvPr>
          <p:cNvSpPr/>
          <p:nvPr/>
        </p:nvSpPr>
        <p:spPr>
          <a:xfrm>
            <a:off x="4183489" y="2488620"/>
            <a:ext cx="1008900" cy="309396"/>
          </a:xfrm>
          <a:prstGeom prst="rect">
            <a:avLst/>
          </a:prstGeom>
          <a:solidFill>
            <a:srgbClr val="5635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16">
            <a:extLst>
              <a:ext uri="{FF2B5EF4-FFF2-40B4-BE49-F238E27FC236}">
                <a16:creationId xmlns:a16="http://schemas.microsoft.com/office/drawing/2014/main" id="{4BEA9F1A-503C-FAF6-EA41-9D01E201873C}"/>
              </a:ext>
            </a:extLst>
          </p:cNvPr>
          <p:cNvSpPr txBox="1"/>
          <p:nvPr/>
        </p:nvSpPr>
        <p:spPr>
          <a:xfrm>
            <a:off x="4177121" y="2419730"/>
            <a:ext cx="101281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b="1">
                <a:solidFill>
                  <a:srgbClr val="E3DFED"/>
                </a:solidFill>
              </a:rPr>
              <a:t>Dir Fixed Wing</a:t>
            </a:r>
          </a:p>
          <a:p>
            <a:r>
              <a:rPr lang="en-GB" sz="800" b="1">
                <a:solidFill>
                  <a:srgbClr val="E3DFED"/>
                </a:solidFill>
              </a:rPr>
              <a:t>Dir Rotary Wing &amp; UAS (RA1013)</a:t>
            </a:r>
          </a:p>
        </p:txBody>
      </p:sp>
      <p:sp>
        <p:nvSpPr>
          <p:cNvPr id="9" name="Rectangle 8">
            <a:extLst>
              <a:ext uri="{FF2B5EF4-FFF2-40B4-BE49-F238E27FC236}">
                <a16:creationId xmlns:a16="http://schemas.microsoft.com/office/drawing/2014/main" id="{1D7A6D02-7209-0064-D890-54CE4496079D}"/>
              </a:ext>
            </a:extLst>
          </p:cNvPr>
          <p:cNvSpPr/>
          <p:nvPr/>
        </p:nvSpPr>
        <p:spPr>
          <a:xfrm>
            <a:off x="6345894" y="3460605"/>
            <a:ext cx="761134" cy="6162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050" b="1" dirty="0">
                <a:solidFill>
                  <a:srgbClr val="E3DFED"/>
                </a:solidFill>
              </a:rPr>
              <a:t>HEA</a:t>
            </a:r>
          </a:p>
        </p:txBody>
      </p:sp>
      <p:sp>
        <p:nvSpPr>
          <p:cNvPr id="11" name="Rectangle 10">
            <a:extLst>
              <a:ext uri="{FF2B5EF4-FFF2-40B4-BE49-F238E27FC236}">
                <a16:creationId xmlns:a16="http://schemas.microsoft.com/office/drawing/2014/main" id="{7912E73F-D4B1-7A00-9E27-13BB9EE9D80F}"/>
              </a:ext>
            </a:extLst>
          </p:cNvPr>
          <p:cNvSpPr/>
          <p:nvPr/>
        </p:nvSpPr>
        <p:spPr>
          <a:xfrm>
            <a:off x="5796550" y="3868368"/>
            <a:ext cx="958325" cy="336300"/>
          </a:xfrm>
          <a:prstGeom prst="rect">
            <a:avLst/>
          </a:prstGeom>
          <a:solidFill>
            <a:srgbClr val="5635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EB4C25E1-342E-7AEA-5A46-4C228565D863}"/>
              </a:ext>
            </a:extLst>
          </p:cNvPr>
          <p:cNvSpPr txBox="1"/>
          <p:nvPr/>
        </p:nvSpPr>
        <p:spPr>
          <a:xfrm>
            <a:off x="5971665" y="2290166"/>
            <a:ext cx="1046030" cy="553998"/>
          </a:xfrm>
          <a:prstGeom prst="rect">
            <a:avLst/>
          </a:prstGeom>
          <a:solidFill>
            <a:srgbClr val="C9DCF4"/>
          </a:solidFill>
        </p:spPr>
        <p:txBody>
          <a:bodyPr wrap="square" lIns="91440" tIns="45720" rIns="91440" bIns="45720" rtlCol="0" anchor="t">
            <a:spAutoFit/>
          </a:bodyPr>
          <a:lstStyle/>
          <a:p>
            <a:pPr algn="ctr"/>
            <a:r>
              <a:rPr lang="en-GB" sz="1000" b="1">
                <a:solidFill>
                  <a:srgbClr val="53348B"/>
                </a:solidFill>
              </a:rPr>
              <a:t>Director Engineering </a:t>
            </a:r>
          </a:p>
          <a:p>
            <a:pPr algn="ctr"/>
            <a:r>
              <a:rPr lang="en-GB" sz="1000" b="1">
                <a:solidFill>
                  <a:srgbClr val="53348B"/>
                </a:solidFill>
              </a:rPr>
              <a:t>and Safety </a:t>
            </a:r>
          </a:p>
        </p:txBody>
      </p:sp>
    </p:spTree>
    <p:extLst>
      <p:ext uri="{BB962C8B-B14F-4D97-AF65-F5344CB8AC3E}">
        <p14:creationId xmlns:p14="http://schemas.microsoft.com/office/powerpoint/2010/main" val="2562395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5D1D-131B-D73B-B9EC-E16885E13F9A}"/>
            </a:ext>
          </a:extLst>
        </p:cNvPr>
        <p:cNvGrpSpPr/>
        <p:nvPr/>
      </p:nvGrpSpPr>
      <p:grpSpPr>
        <a:xfrm>
          <a:off x="0" y="0"/>
          <a:ext cx="0" cy="0"/>
          <a:chOff x="0" y="0"/>
          <a:chExt cx="0" cy="0"/>
        </a:xfrm>
      </p:grpSpPr>
      <p:sp>
        <p:nvSpPr>
          <p:cNvPr id="5" name="Rectangle 4">
            <a:hlinkClick r:id="" action="ppaction://noaction"/>
            <a:extLst>
              <a:ext uri="{FF2B5EF4-FFF2-40B4-BE49-F238E27FC236}">
                <a16:creationId xmlns:a16="http://schemas.microsoft.com/office/drawing/2014/main" id="{034F63F8-F64A-3A45-B140-C4D811CEBA4B}"/>
              </a:ext>
            </a:extLst>
          </p:cNvPr>
          <p:cNvSpPr/>
          <p:nvPr/>
        </p:nvSpPr>
        <p:spPr>
          <a:xfrm>
            <a:off x="2005469" y="2414116"/>
            <a:ext cx="760570" cy="39873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6" name="Rectangle 5">
            <a:hlinkClick r:id="" action="ppaction://noaction"/>
            <a:extLst>
              <a:ext uri="{FF2B5EF4-FFF2-40B4-BE49-F238E27FC236}">
                <a16:creationId xmlns:a16="http://schemas.microsoft.com/office/drawing/2014/main" id="{50E67DFB-7B91-44D2-7D88-9455ACCD8626}"/>
              </a:ext>
            </a:extLst>
          </p:cNvPr>
          <p:cNvSpPr/>
          <p:nvPr/>
        </p:nvSpPr>
        <p:spPr>
          <a:xfrm>
            <a:off x="2005469" y="4384688"/>
            <a:ext cx="760570" cy="39873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7" name="Rectangle 6">
            <a:hlinkClick r:id="" action="ppaction://noaction"/>
            <a:extLst>
              <a:ext uri="{FF2B5EF4-FFF2-40B4-BE49-F238E27FC236}">
                <a16:creationId xmlns:a16="http://schemas.microsoft.com/office/drawing/2014/main" id="{7830F1CF-5100-BDA2-6963-507B0B5EB967}"/>
              </a:ext>
            </a:extLst>
          </p:cNvPr>
          <p:cNvSpPr/>
          <p:nvPr/>
        </p:nvSpPr>
        <p:spPr>
          <a:xfrm>
            <a:off x="2005469" y="6196684"/>
            <a:ext cx="760570" cy="39873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pic>
        <p:nvPicPr>
          <p:cNvPr id="10" name="Content Placeholder 7">
            <a:extLst>
              <a:ext uri="{FF2B5EF4-FFF2-40B4-BE49-F238E27FC236}">
                <a16:creationId xmlns:a16="http://schemas.microsoft.com/office/drawing/2014/main" id="{129C1817-9492-ECCA-D9DC-F240AF484F3B}"/>
              </a:ext>
            </a:extLst>
          </p:cNvPr>
          <p:cNvPicPr>
            <a:picLocks noGrp="1" noChangeAspect="1"/>
          </p:cNvPicPr>
          <p:nvPr>
            <p:ph sz="half" idx="1"/>
          </p:nvPr>
        </p:nvPicPr>
        <p:blipFill>
          <a:blip r:embed="rId4"/>
          <a:srcRect l="34557" t="28616" r="33780" b="29752"/>
          <a:stretch/>
        </p:blipFill>
        <p:spPr>
          <a:xfrm>
            <a:off x="2973238" y="1136063"/>
            <a:ext cx="6245524" cy="4585874"/>
          </a:xfrm>
          <a:prstGeom prst="rect">
            <a:avLst/>
          </a:prstGeom>
        </p:spPr>
      </p:pic>
      <p:sp>
        <p:nvSpPr>
          <p:cNvPr id="2" name="TextBox 1">
            <a:extLst>
              <a:ext uri="{FF2B5EF4-FFF2-40B4-BE49-F238E27FC236}">
                <a16:creationId xmlns:a16="http://schemas.microsoft.com/office/drawing/2014/main" id="{6E48D6E6-54C5-F1D3-E933-D8AFA6BFE940}"/>
              </a:ext>
            </a:extLst>
          </p:cNvPr>
          <p:cNvSpPr txBox="1"/>
          <p:nvPr/>
        </p:nvSpPr>
        <p:spPr>
          <a:xfrm>
            <a:off x="7161637" y="2258851"/>
            <a:ext cx="1588824" cy="553998"/>
          </a:xfrm>
          <a:prstGeom prst="rect">
            <a:avLst/>
          </a:prstGeom>
          <a:solidFill>
            <a:srgbClr val="C9DCF4"/>
          </a:solidFill>
        </p:spPr>
        <p:txBody>
          <a:bodyPr wrap="square" rtlCol="0">
            <a:spAutoFit/>
          </a:bodyPr>
          <a:lstStyle/>
          <a:p>
            <a:pPr algn="ctr"/>
            <a:r>
              <a:rPr lang="en-GB" sz="1000" b="1">
                <a:solidFill>
                  <a:srgbClr val="53348B"/>
                </a:solidFill>
              </a:rPr>
              <a:t>Director Engineering </a:t>
            </a:r>
          </a:p>
          <a:p>
            <a:pPr algn="ctr"/>
            <a:r>
              <a:rPr lang="en-GB" sz="1000" b="1">
                <a:solidFill>
                  <a:srgbClr val="53348B"/>
                </a:solidFill>
              </a:rPr>
              <a:t>and Safety  (RA 1012 Responsibilities</a:t>
            </a:r>
          </a:p>
        </p:txBody>
      </p:sp>
      <p:sp>
        <p:nvSpPr>
          <p:cNvPr id="4" name="Rectangle 3">
            <a:extLst>
              <a:ext uri="{FF2B5EF4-FFF2-40B4-BE49-F238E27FC236}">
                <a16:creationId xmlns:a16="http://schemas.microsoft.com/office/drawing/2014/main" id="{E4CB6F66-88AE-3AF3-0575-36DEFA943683}"/>
              </a:ext>
            </a:extLst>
          </p:cNvPr>
          <p:cNvSpPr/>
          <p:nvPr/>
        </p:nvSpPr>
        <p:spPr>
          <a:xfrm>
            <a:off x="4137949" y="2329675"/>
            <a:ext cx="1423686" cy="497737"/>
          </a:xfrm>
          <a:prstGeom prst="rect">
            <a:avLst/>
          </a:prstGeom>
          <a:solidFill>
            <a:srgbClr val="5435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30184D3-12EA-1281-91E3-EC77C2CBCB7F}"/>
              </a:ext>
            </a:extLst>
          </p:cNvPr>
          <p:cNvSpPr/>
          <p:nvPr/>
        </p:nvSpPr>
        <p:spPr>
          <a:xfrm>
            <a:off x="4137949" y="2196614"/>
            <a:ext cx="1423686" cy="6162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00" b="1">
                <a:solidFill>
                  <a:srgbClr val="E3DFED"/>
                </a:solidFill>
              </a:rPr>
              <a:t>Dir Fixed Wing</a:t>
            </a:r>
          </a:p>
          <a:p>
            <a:r>
              <a:rPr lang="en-GB" sz="1000" b="1">
                <a:solidFill>
                  <a:srgbClr val="E3DFED"/>
                </a:solidFill>
              </a:rPr>
              <a:t>Dir Rotary Wing &amp; </a:t>
            </a:r>
          </a:p>
          <a:p>
            <a:r>
              <a:rPr lang="en-GB" sz="1000" b="1">
                <a:solidFill>
                  <a:srgbClr val="E3DFED"/>
                </a:solidFill>
              </a:rPr>
              <a:t>UAS (RA1013)</a:t>
            </a:r>
          </a:p>
        </p:txBody>
      </p:sp>
      <p:sp>
        <p:nvSpPr>
          <p:cNvPr id="9" name="Rectangle 8">
            <a:extLst>
              <a:ext uri="{FF2B5EF4-FFF2-40B4-BE49-F238E27FC236}">
                <a16:creationId xmlns:a16="http://schemas.microsoft.com/office/drawing/2014/main" id="{6DE0A71E-1DF0-8D2A-7742-826726720F3F}"/>
              </a:ext>
            </a:extLst>
          </p:cNvPr>
          <p:cNvSpPr/>
          <p:nvPr/>
        </p:nvSpPr>
        <p:spPr>
          <a:xfrm>
            <a:off x="7452360" y="4045152"/>
            <a:ext cx="761134" cy="6162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050" b="1" dirty="0">
                <a:solidFill>
                  <a:srgbClr val="E3DFED"/>
                </a:solidFill>
              </a:rPr>
              <a:t>HEA</a:t>
            </a:r>
          </a:p>
        </p:txBody>
      </p:sp>
      <p:sp>
        <p:nvSpPr>
          <p:cNvPr id="11" name="Rectangle 10">
            <a:extLst>
              <a:ext uri="{FF2B5EF4-FFF2-40B4-BE49-F238E27FC236}">
                <a16:creationId xmlns:a16="http://schemas.microsoft.com/office/drawing/2014/main" id="{DAB3C2EA-9FDB-4802-D1D2-F96F1185E0AE}"/>
              </a:ext>
            </a:extLst>
          </p:cNvPr>
          <p:cNvSpPr/>
          <p:nvPr/>
        </p:nvSpPr>
        <p:spPr>
          <a:xfrm>
            <a:off x="6667650" y="4601409"/>
            <a:ext cx="1588824" cy="276163"/>
          </a:xfrm>
          <a:prstGeom prst="rect">
            <a:avLst/>
          </a:prstGeom>
          <a:solidFill>
            <a:srgbClr val="5635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0287066-2AEB-28D7-5A78-7BF70B6143F2}"/>
              </a:ext>
            </a:extLst>
          </p:cNvPr>
          <p:cNvSpPr/>
          <p:nvPr/>
        </p:nvSpPr>
        <p:spPr>
          <a:xfrm>
            <a:off x="7131386" y="4877572"/>
            <a:ext cx="575110" cy="200025"/>
          </a:xfrm>
          <a:prstGeom prst="rect">
            <a:avLst/>
          </a:prstGeom>
          <a:solidFill>
            <a:srgbClr val="5635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0702629"/>
      </p:ext>
    </p:extLst>
  </p:cSld>
  <p:clrMapOvr>
    <a:masterClrMapping/>
  </p:clrMapOvr>
  <p:transition spd="slow">
    <p:push dir="u"/>
  </p:transition>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FB9E8-8F0C-2CAE-F013-FCD1DA3B276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5DFA61D-4B16-EE6E-950A-9396AFF34299}"/>
              </a:ext>
            </a:extLst>
          </p:cNvPr>
          <p:cNvSpPr/>
          <p:nvPr/>
        </p:nvSpPr>
        <p:spPr>
          <a:xfrm>
            <a:off x="-1" y="842838"/>
            <a:ext cx="12191999" cy="5478449"/>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8016509-F3B3-16D9-CAAC-472F97ED80ED}"/>
              </a:ext>
            </a:extLst>
          </p:cNvPr>
          <p:cNvPicPr>
            <a:picLocks noChangeAspect="1"/>
          </p:cNvPicPr>
          <p:nvPr/>
        </p:nvPicPr>
        <p:blipFill>
          <a:blip r:embed="rId3"/>
          <a:srcRect t="11742"/>
          <a:stretch/>
        </p:blipFill>
        <p:spPr>
          <a:xfrm>
            <a:off x="1" y="1362457"/>
            <a:ext cx="11219290" cy="4903172"/>
          </a:xfrm>
          <a:prstGeom prst="rect">
            <a:avLst/>
          </a:prstGeom>
        </p:spPr>
      </p:pic>
      <p:sp>
        <p:nvSpPr>
          <p:cNvPr id="2" name="Title 1">
            <a:extLst>
              <a:ext uri="{FF2B5EF4-FFF2-40B4-BE49-F238E27FC236}">
                <a16:creationId xmlns:a16="http://schemas.microsoft.com/office/drawing/2014/main" id="{5FA0DF50-9A7B-4293-CE47-105FB55796FF}"/>
              </a:ext>
            </a:extLst>
          </p:cNvPr>
          <p:cNvSpPr>
            <a:spLocks noGrp="1"/>
          </p:cNvSpPr>
          <p:nvPr>
            <p:ph type="title"/>
          </p:nvPr>
        </p:nvSpPr>
        <p:spPr/>
        <p:txBody>
          <a:bodyPr>
            <a:normAutofit fontScale="90000"/>
          </a:bodyPr>
          <a:lstStyle/>
          <a:p>
            <a:r>
              <a:rPr lang="en-GB"/>
              <a:t>Aviation Duty Holders</a:t>
            </a:r>
          </a:p>
        </p:txBody>
      </p:sp>
      <p:pic>
        <p:nvPicPr>
          <p:cNvPr id="3" name="Picture 2" descr="A white and black document with black text&#10;&#10;AI-generated content may be incorrect.">
            <a:extLst>
              <a:ext uri="{FF2B5EF4-FFF2-40B4-BE49-F238E27FC236}">
                <a16:creationId xmlns:a16="http://schemas.microsoft.com/office/drawing/2014/main" id="{12C231A5-20AD-E5CB-DD69-D095A24AF790}"/>
              </a:ext>
            </a:extLst>
          </p:cNvPr>
          <p:cNvPicPr>
            <a:picLocks noChangeAspect="1"/>
          </p:cNvPicPr>
          <p:nvPr/>
        </p:nvPicPr>
        <p:blipFill>
          <a:blip r:embed="rId4"/>
          <a:stretch>
            <a:fillRect/>
          </a:stretch>
        </p:blipFill>
        <p:spPr>
          <a:xfrm>
            <a:off x="1552286" y="1365106"/>
            <a:ext cx="6905337" cy="3019425"/>
          </a:xfrm>
          <a:prstGeom prst="rect">
            <a:avLst/>
          </a:prstGeom>
        </p:spPr>
      </p:pic>
    </p:spTree>
    <p:extLst>
      <p:ext uri="{BB962C8B-B14F-4D97-AF65-F5344CB8AC3E}">
        <p14:creationId xmlns:p14="http://schemas.microsoft.com/office/powerpoint/2010/main" val="2660484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BCCD3-24B7-800B-FA97-96CEFA7061A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A6C661F-65D6-A150-2A7F-6588F0BF3575}"/>
              </a:ext>
            </a:extLst>
          </p:cNvPr>
          <p:cNvSpPr/>
          <p:nvPr/>
        </p:nvSpPr>
        <p:spPr>
          <a:xfrm>
            <a:off x="0" y="832104"/>
            <a:ext cx="12192000" cy="5492496"/>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3B66A7B-A120-B71F-0020-112CA07F55F3}"/>
              </a:ext>
            </a:extLst>
          </p:cNvPr>
          <p:cNvSpPr>
            <a:spLocks noGrp="1"/>
          </p:cNvSpPr>
          <p:nvPr>
            <p:ph type="title"/>
          </p:nvPr>
        </p:nvSpPr>
        <p:spPr/>
        <p:txBody>
          <a:bodyPr>
            <a:normAutofit fontScale="90000"/>
          </a:bodyPr>
          <a:lstStyle/>
          <a:p>
            <a:r>
              <a:rPr lang="en-GB"/>
              <a:t>Aviation Duty Holders</a:t>
            </a:r>
          </a:p>
        </p:txBody>
      </p:sp>
      <p:grpSp>
        <p:nvGrpSpPr>
          <p:cNvPr id="7" name="Group 6">
            <a:extLst>
              <a:ext uri="{FF2B5EF4-FFF2-40B4-BE49-F238E27FC236}">
                <a16:creationId xmlns:a16="http://schemas.microsoft.com/office/drawing/2014/main" id="{946FF492-2B61-A9CD-B97A-8B77DD87AC96}"/>
              </a:ext>
            </a:extLst>
          </p:cNvPr>
          <p:cNvGrpSpPr/>
          <p:nvPr/>
        </p:nvGrpSpPr>
        <p:grpSpPr>
          <a:xfrm>
            <a:off x="971005" y="1444752"/>
            <a:ext cx="10304605" cy="4772803"/>
            <a:chOff x="280176" y="1450694"/>
            <a:chExt cx="10304605" cy="5236310"/>
          </a:xfrm>
        </p:grpSpPr>
        <p:pic>
          <p:nvPicPr>
            <p:cNvPr id="5" name="Picture 4">
              <a:extLst>
                <a:ext uri="{FF2B5EF4-FFF2-40B4-BE49-F238E27FC236}">
                  <a16:creationId xmlns:a16="http://schemas.microsoft.com/office/drawing/2014/main" id="{6C6F3AF1-AE55-9BFF-A26E-216008C47117}"/>
                </a:ext>
              </a:extLst>
            </p:cNvPr>
            <p:cNvPicPr>
              <a:picLocks noChangeAspect="1"/>
            </p:cNvPicPr>
            <p:nvPr/>
          </p:nvPicPr>
          <p:blipFill>
            <a:blip r:embed="rId3"/>
            <a:srcRect t="9290" b="1"/>
            <a:stretch/>
          </p:blipFill>
          <p:spPr>
            <a:xfrm>
              <a:off x="280176" y="1450694"/>
              <a:ext cx="10304605" cy="5236310"/>
            </a:xfrm>
            <a:prstGeom prst="rect">
              <a:avLst/>
            </a:prstGeom>
          </p:spPr>
        </p:pic>
        <p:pic>
          <p:nvPicPr>
            <p:cNvPr id="6" name="Picture 5">
              <a:extLst>
                <a:ext uri="{FF2B5EF4-FFF2-40B4-BE49-F238E27FC236}">
                  <a16:creationId xmlns:a16="http://schemas.microsoft.com/office/drawing/2014/main" id="{5198F9DA-3D79-9F7C-F0DB-32B68B9E2E07}"/>
                </a:ext>
              </a:extLst>
            </p:cNvPr>
            <p:cNvPicPr>
              <a:picLocks noChangeAspect="1"/>
            </p:cNvPicPr>
            <p:nvPr/>
          </p:nvPicPr>
          <p:blipFill>
            <a:blip r:embed="rId4"/>
            <a:stretch>
              <a:fillRect/>
            </a:stretch>
          </p:blipFill>
          <p:spPr>
            <a:xfrm>
              <a:off x="5783111" y="2977050"/>
              <a:ext cx="625777" cy="903900"/>
            </a:xfrm>
            <a:prstGeom prst="rect">
              <a:avLst/>
            </a:prstGeom>
          </p:spPr>
        </p:pic>
      </p:grpSp>
    </p:spTree>
    <p:extLst>
      <p:ext uri="{BB962C8B-B14F-4D97-AF65-F5344CB8AC3E}">
        <p14:creationId xmlns:p14="http://schemas.microsoft.com/office/powerpoint/2010/main" val="3032595019"/>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E2234-3C65-6940-FBB3-57BA0AA1BBD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B5DBA95-09A4-7F8D-08FD-540D36B65258}"/>
              </a:ext>
            </a:extLst>
          </p:cNvPr>
          <p:cNvSpPr txBox="1">
            <a:spLocks noGrp="1"/>
          </p:cNvSpPr>
          <p:nvPr>
            <p:ph sz="half" idx="1"/>
          </p:nvPr>
        </p:nvSpPr>
        <p:spPr>
          <a:xfrm>
            <a:off x="243681" y="1376744"/>
            <a:ext cx="11704638" cy="4351337"/>
          </a:xfrm>
          <a:prstGeom prst="rect">
            <a:avLst/>
          </a:prstGeom>
          <a:solidFill>
            <a:schemeClr val="bg1"/>
          </a:solidFill>
        </p:spPr>
        <p:txBody>
          <a:bodyPr wrap="square" rtlCol="0">
            <a:spAutoFit/>
          </a:bodyPr>
          <a:lstStyle/>
          <a:p>
            <a:pPr algn="ctr"/>
            <a:r>
              <a:rPr lang="en-GB" sz="22200">
                <a:solidFill>
                  <a:srgbClr val="EC1F27"/>
                </a:solidFill>
              </a:rPr>
              <a:t>?</a:t>
            </a:r>
          </a:p>
        </p:txBody>
      </p:sp>
    </p:spTree>
    <p:extLst>
      <p:ext uri="{BB962C8B-B14F-4D97-AF65-F5344CB8AC3E}">
        <p14:creationId xmlns:p14="http://schemas.microsoft.com/office/powerpoint/2010/main" val="1520558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6A58D-60B1-24D3-B05F-BAA24B74D4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549D34-8C62-A70C-EF84-F9A14CAC1FEC}"/>
              </a:ext>
            </a:extLst>
          </p:cNvPr>
          <p:cNvSpPr>
            <a:spLocks noGrp="1"/>
          </p:cNvSpPr>
          <p:nvPr>
            <p:ph type="title"/>
          </p:nvPr>
        </p:nvSpPr>
        <p:spPr>
          <a:xfrm>
            <a:off x="242249" y="299651"/>
            <a:ext cx="11705040" cy="487431"/>
          </a:xfrm>
        </p:spPr>
        <p:txBody>
          <a:bodyPr>
            <a:normAutofit fontScale="90000"/>
          </a:bodyPr>
          <a:lstStyle/>
          <a:p>
            <a:r>
              <a:rPr lang="en-GB"/>
              <a:t>Duty Holder Organisations</a:t>
            </a:r>
          </a:p>
        </p:txBody>
      </p:sp>
      <p:grpSp>
        <p:nvGrpSpPr>
          <p:cNvPr id="7" name="Group 6">
            <a:extLst>
              <a:ext uri="{FF2B5EF4-FFF2-40B4-BE49-F238E27FC236}">
                <a16:creationId xmlns:a16="http://schemas.microsoft.com/office/drawing/2014/main" id="{D4E19FB9-79E6-BE4A-4813-DEC69ED80A75}"/>
              </a:ext>
            </a:extLst>
          </p:cNvPr>
          <p:cNvGrpSpPr/>
          <p:nvPr/>
        </p:nvGrpSpPr>
        <p:grpSpPr>
          <a:xfrm>
            <a:off x="5026360" y="1084608"/>
            <a:ext cx="2139279" cy="4737974"/>
            <a:chOff x="4706699" y="1129426"/>
            <a:chExt cx="2139279" cy="4737974"/>
          </a:xfrm>
        </p:grpSpPr>
        <p:sp>
          <p:nvSpPr>
            <p:cNvPr id="8" name="Rectangle: Rounded Corners 7">
              <a:extLst>
                <a:ext uri="{FF2B5EF4-FFF2-40B4-BE49-F238E27FC236}">
                  <a16:creationId xmlns:a16="http://schemas.microsoft.com/office/drawing/2014/main" id="{DC773BCA-1575-E69D-FED3-C8431EEC73D5}"/>
                </a:ext>
              </a:extLst>
            </p:cNvPr>
            <p:cNvSpPr/>
            <p:nvPr/>
          </p:nvSpPr>
          <p:spPr>
            <a:xfrm>
              <a:off x="4709160" y="1129426"/>
              <a:ext cx="2136818" cy="11199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a:t>Senior Duty Holder</a:t>
              </a:r>
            </a:p>
          </p:txBody>
        </p:sp>
        <p:sp>
          <p:nvSpPr>
            <p:cNvPr id="9" name="Rectangle: Rounded Corners 8">
              <a:extLst>
                <a:ext uri="{FF2B5EF4-FFF2-40B4-BE49-F238E27FC236}">
                  <a16:creationId xmlns:a16="http://schemas.microsoft.com/office/drawing/2014/main" id="{CB6EFA03-D1C6-BB77-5753-2A87200EDF9C}"/>
                </a:ext>
              </a:extLst>
            </p:cNvPr>
            <p:cNvSpPr/>
            <p:nvPr/>
          </p:nvSpPr>
          <p:spPr>
            <a:xfrm>
              <a:off x="4706699" y="3009604"/>
              <a:ext cx="2136818" cy="1119998"/>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a:t>Operating Duty Holder</a:t>
              </a:r>
            </a:p>
          </p:txBody>
        </p:sp>
        <p:sp>
          <p:nvSpPr>
            <p:cNvPr id="10" name="Rectangle: Rounded Corners 9">
              <a:extLst>
                <a:ext uri="{FF2B5EF4-FFF2-40B4-BE49-F238E27FC236}">
                  <a16:creationId xmlns:a16="http://schemas.microsoft.com/office/drawing/2014/main" id="{08726B8F-0F9C-6238-1831-54F8B3785C1B}"/>
                </a:ext>
              </a:extLst>
            </p:cNvPr>
            <p:cNvSpPr/>
            <p:nvPr/>
          </p:nvSpPr>
          <p:spPr>
            <a:xfrm>
              <a:off x="4706699" y="4747402"/>
              <a:ext cx="2136818" cy="1119998"/>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a:t>Delivery Duty Holder</a:t>
              </a:r>
            </a:p>
          </p:txBody>
        </p:sp>
        <p:cxnSp>
          <p:nvCxnSpPr>
            <p:cNvPr id="11" name="Straight Connector 10">
              <a:extLst>
                <a:ext uri="{FF2B5EF4-FFF2-40B4-BE49-F238E27FC236}">
                  <a16:creationId xmlns:a16="http://schemas.microsoft.com/office/drawing/2014/main" id="{438FF4F2-57F2-88B7-22E7-CBFDBE7596D3}"/>
                </a:ext>
              </a:extLst>
            </p:cNvPr>
            <p:cNvCxnSpPr>
              <a:cxnSpLocks/>
              <a:stCxn id="8" idx="2"/>
              <a:endCxn id="9" idx="0"/>
            </p:cNvCxnSpPr>
            <p:nvPr/>
          </p:nvCxnSpPr>
          <p:spPr>
            <a:xfrm flipH="1">
              <a:off x="5775108" y="2249424"/>
              <a:ext cx="2461" cy="76018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DBC6B4A2-258F-FF6D-2F28-17D0FAD06D9D}"/>
                </a:ext>
              </a:extLst>
            </p:cNvPr>
            <p:cNvCxnSpPr>
              <a:stCxn id="9" idx="2"/>
              <a:endCxn id="10" idx="0"/>
            </p:cNvCxnSpPr>
            <p:nvPr/>
          </p:nvCxnSpPr>
          <p:spPr>
            <a:xfrm>
              <a:off x="5775108" y="4129602"/>
              <a:ext cx="0" cy="617800"/>
            </a:xfrm>
            <a:prstGeom prst="line">
              <a:avLst/>
            </a:prstGeom>
          </p:spPr>
          <p:style>
            <a:lnRef idx="2">
              <a:schemeClr val="dk1"/>
            </a:lnRef>
            <a:fillRef idx="0">
              <a:schemeClr val="dk1"/>
            </a:fillRef>
            <a:effectRef idx="1">
              <a:schemeClr val="dk1"/>
            </a:effectRef>
            <a:fontRef idx="minor">
              <a:schemeClr val="tx1"/>
            </a:fontRef>
          </p:style>
        </p:cxnSp>
      </p:grpSp>
      <p:grpSp>
        <p:nvGrpSpPr>
          <p:cNvPr id="13" name="Group 12">
            <a:extLst>
              <a:ext uri="{FF2B5EF4-FFF2-40B4-BE49-F238E27FC236}">
                <a16:creationId xmlns:a16="http://schemas.microsoft.com/office/drawing/2014/main" id="{343116D9-E4C7-C14C-8DCE-ED74BF0D4390}"/>
              </a:ext>
            </a:extLst>
          </p:cNvPr>
          <p:cNvGrpSpPr/>
          <p:nvPr/>
        </p:nvGrpSpPr>
        <p:grpSpPr>
          <a:xfrm>
            <a:off x="2922312" y="1509351"/>
            <a:ext cx="2104048" cy="4556322"/>
            <a:chOff x="2602651" y="1572010"/>
            <a:chExt cx="2104048" cy="4556322"/>
          </a:xfrm>
        </p:grpSpPr>
        <p:sp>
          <p:nvSpPr>
            <p:cNvPr id="14" name="Rectangle: Rounded Corners 13">
              <a:extLst>
                <a:ext uri="{FF2B5EF4-FFF2-40B4-BE49-F238E27FC236}">
                  <a16:creationId xmlns:a16="http://schemas.microsoft.com/office/drawing/2014/main" id="{574FED77-DAB2-F3D2-2016-934DD9756607}"/>
                </a:ext>
              </a:extLst>
            </p:cNvPr>
            <p:cNvSpPr/>
            <p:nvPr/>
          </p:nvSpPr>
          <p:spPr>
            <a:xfrm>
              <a:off x="2602651" y="1572010"/>
              <a:ext cx="1529604" cy="8138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Senior Operator</a:t>
              </a:r>
            </a:p>
          </p:txBody>
        </p:sp>
        <p:sp>
          <p:nvSpPr>
            <p:cNvPr id="15" name="Rectangle: Rounded Corners 14">
              <a:extLst>
                <a:ext uri="{FF2B5EF4-FFF2-40B4-BE49-F238E27FC236}">
                  <a16:creationId xmlns:a16="http://schemas.microsoft.com/office/drawing/2014/main" id="{29F46974-E127-7A26-6DA5-EB3EAC96D1DA}"/>
                </a:ext>
              </a:extLst>
            </p:cNvPr>
            <p:cNvSpPr/>
            <p:nvPr/>
          </p:nvSpPr>
          <p:spPr>
            <a:xfrm>
              <a:off x="2602651" y="3539140"/>
              <a:ext cx="1529604" cy="8138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Senior Operator</a:t>
              </a:r>
            </a:p>
          </p:txBody>
        </p:sp>
        <p:sp>
          <p:nvSpPr>
            <p:cNvPr id="16" name="Rectangle: Rounded Corners 15">
              <a:extLst>
                <a:ext uri="{FF2B5EF4-FFF2-40B4-BE49-F238E27FC236}">
                  <a16:creationId xmlns:a16="http://schemas.microsoft.com/office/drawing/2014/main" id="{C65D57DF-F185-5797-80C8-582CB97142CC}"/>
                </a:ext>
              </a:extLst>
            </p:cNvPr>
            <p:cNvSpPr/>
            <p:nvPr/>
          </p:nvSpPr>
          <p:spPr>
            <a:xfrm>
              <a:off x="2602651" y="5314516"/>
              <a:ext cx="1529604" cy="8138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Senior Operator</a:t>
              </a:r>
            </a:p>
          </p:txBody>
        </p:sp>
        <p:cxnSp>
          <p:nvCxnSpPr>
            <p:cNvPr id="17" name="Straight Connector 16">
              <a:extLst>
                <a:ext uri="{FF2B5EF4-FFF2-40B4-BE49-F238E27FC236}">
                  <a16:creationId xmlns:a16="http://schemas.microsoft.com/office/drawing/2014/main" id="{D4C441B9-9C35-92D8-1AAC-A937D451E77A}"/>
                </a:ext>
              </a:extLst>
            </p:cNvPr>
            <p:cNvCxnSpPr>
              <a:stCxn id="15" idx="3"/>
              <a:endCxn id="9" idx="1"/>
            </p:cNvCxnSpPr>
            <p:nvPr/>
          </p:nvCxnSpPr>
          <p:spPr>
            <a:xfrm flipV="1">
              <a:off x="4132255" y="3587444"/>
              <a:ext cx="574444" cy="358604"/>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9154F483-1C25-B35A-5B52-0B36F6ED8D93}"/>
                </a:ext>
              </a:extLst>
            </p:cNvPr>
            <p:cNvCxnSpPr/>
            <p:nvPr/>
          </p:nvCxnSpPr>
          <p:spPr>
            <a:xfrm flipV="1">
              <a:off x="4132255" y="5449781"/>
              <a:ext cx="574444" cy="27123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5935B44F-7839-ED46-B717-9C0BDC86DB72}"/>
                </a:ext>
              </a:extLst>
            </p:cNvPr>
            <p:cNvCxnSpPr/>
            <p:nvPr/>
          </p:nvCxnSpPr>
          <p:spPr>
            <a:xfrm flipV="1">
              <a:off x="4132255" y="1760615"/>
              <a:ext cx="574444" cy="271230"/>
            </a:xfrm>
            <a:prstGeom prst="line">
              <a:avLst/>
            </a:prstGeom>
          </p:spPr>
          <p:style>
            <a:lnRef idx="2">
              <a:schemeClr val="dk1"/>
            </a:lnRef>
            <a:fillRef idx="0">
              <a:schemeClr val="dk1"/>
            </a:fillRef>
            <a:effectRef idx="1">
              <a:schemeClr val="dk1"/>
            </a:effectRef>
            <a:fontRef idx="minor">
              <a:schemeClr val="tx1"/>
            </a:fontRef>
          </p:style>
        </p:cxnSp>
      </p:grpSp>
      <p:grpSp>
        <p:nvGrpSpPr>
          <p:cNvPr id="20" name="Group 19">
            <a:extLst>
              <a:ext uri="{FF2B5EF4-FFF2-40B4-BE49-F238E27FC236}">
                <a16:creationId xmlns:a16="http://schemas.microsoft.com/office/drawing/2014/main" id="{92692628-8009-A1EA-1202-2505FD688AEE}"/>
              </a:ext>
            </a:extLst>
          </p:cNvPr>
          <p:cNvGrpSpPr/>
          <p:nvPr/>
        </p:nvGrpSpPr>
        <p:grpSpPr>
          <a:xfrm>
            <a:off x="7163178" y="1670067"/>
            <a:ext cx="1955045" cy="4556322"/>
            <a:chOff x="6843517" y="1572010"/>
            <a:chExt cx="1955045" cy="4556322"/>
          </a:xfrm>
        </p:grpSpPr>
        <p:sp>
          <p:nvSpPr>
            <p:cNvPr id="21" name="Rectangle: Rounded Corners 20">
              <a:extLst>
                <a:ext uri="{FF2B5EF4-FFF2-40B4-BE49-F238E27FC236}">
                  <a16:creationId xmlns:a16="http://schemas.microsoft.com/office/drawing/2014/main" id="{C6024C37-B9F7-3A92-420A-268D3186CF6C}"/>
                </a:ext>
              </a:extLst>
            </p:cNvPr>
            <p:cNvSpPr/>
            <p:nvPr/>
          </p:nvSpPr>
          <p:spPr>
            <a:xfrm>
              <a:off x="7268958" y="1572010"/>
              <a:ext cx="1529604" cy="81381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Chief Air Engineer</a:t>
              </a:r>
            </a:p>
          </p:txBody>
        </p:sp>
        <p:sp>
          <p:nvSpPr>
            <p:cNvPr id="22" name="Rectangle: Rounded Corners 21">
              <a:extLst>
                <a:ext uri="{FF2B5EF4-FFF2-40B4-BE49-F238E27FC236}">
                  <a16:creationId xmlns:a16="http://schemas.microsoft.com/office/drawing/2014/main" id="{98FA13FE-B152-5AC7-B0CA-7330DF25BA88}"/>
                </a:ext>
              </a:extLst>
            </p:cNvPr>
            <p:cNvSpPr/>
            <p:nvPr/>
          </p:nvSpPr>
          <p:spPr>
            <a:xfrm>
              <a:off x="7268958" y="3433925"/>
              <a:ext cx="1529604" cy="81381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Chief Air Engineer</a:t>
              </a:r>
            </a:p>
          </p:txBody>
        </p:sp>
        <p:sp>
          <p:nvSpPr>
            <p:cNvPr id="23" name="Rectangle: Rounded Corners 22">
              <a:extLst>
                <a:ext uri="{FF2B5EF4-FFF2-40B4-BE49-F238E27FC236}">
                  <a16:creationId xmlns:a16="http://schemas.microsoft.com/office/drawing/2014/main" id="{32B5B1B7-AB09-943C-F8B4-DDAFCE6F3F0C}"/>
                </a:ext>
              </a:extLst>
            </p:cNvPr>
            <p:cNvSpPr/>
            <p:nvPr/>
          </p:nvSpPr>
          <p:spPr>
            <a:xfrm>
              <a:off x="7268958" y="5314516"/>
              <a:ext cx="1529604" cy="81381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Chief Air Engineer</a:t>
              </a:r>
            </a:p>
          </p:txBody>
        </p:sp>
        <p:cxnSp>
          <p:nvCxnSpPr>
            <p:cNvPr id="24" name="Straight Connector 23">
              <a:extLst>
                <a:ext uri="{FF2B5EF4-FFF2-40B4-BE49-F238E27FC236}">
                  <a16:creationId xmlns:a16="http://schemas.microsoft.com/office/drawing/2014/main" id="{09DFC026-CF6F-71B5-4A70-1B4EF8A3891E}"/>
                </a:ext>
              </a:extLst>
            </p:cNvPr>
            <p:cNvCxnSpPr>
              <a:stCxn id="8" idx="3"/>
              <a:endCxn id="21" idx="1"/>
            </p:cNvCxnSpPr>
            <p:nvPr/>
          </p:nvCxnSpPr>
          <p:spPr>
            <a:xfrm>
              <a:off x="6845978" y="1762022"/>
              <a:ext cx="422980" cy="216896"/>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47025B7D-7570-B296-B759-5B2646DEA8BA}"/>
                </a:ext>
              </a:extLst>
            </p:cNvPr>
            <p:cNvCxnSpPr/>
            <p:nvPr/>
          </p:nvCxnSpPr>
          <p:spPr>
            <a:xfrm>
              <a:off x="6843517" y="3569603"/>
              <a:ext cx="422980" cy="289493"/>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19391DA0-4D4C-6014-43F0-A9ACCDD86423}"/>
                </a:ext>
              </a:extLst>
            </p:cNvPr>
            <p:cNvCxnSpPr/>
            <p:nvPr/>
          </p:nvCxnSpPr>
          <p:spPr>
            <a:xfrm>
              <a:off x="6843517" y="5425775"/>
              <a:ext cx="422980" cy="289493"/>
            </a:xfrm>
            <a:prstGeom prst="line">
              <a:avLst/>
            </a:prstGeom>
          </p:spPr>
          <p:style>
            <a:lnRef idx="2">
              <a:schemeClr val="dk1"/>
            </a:lnRef>
            <a:fillRef idx="0">
              <a:schemeClr val="dk1"/>
            </a:fillRef>
            <a:effectRef idx="1">
              <a:schemeClr val="dk1"/>
            </a:effectRef>
            <a:fontRef idx="minor">
              <a:schemeClr val="tx1"/>
            </a:fontRef>
          </p:style>
        </p:cxnSp>
      </p:grpSp>
      <p:sp>
        <p:nvSpPr>
          <p:cNvPr id="27" name="Rectangle: Rounded Corners 26">
            <a:extLst>
              <a:ext uri="{FF2B5EF4-FFF2-40B4-BE49-F238E27FC236}">
                <a16:creationId xmlns:a16="http://schemas.microsoft.com/office/drawing/2014/main" id="{ACAD19A6-1C85-1C71-5547-4B3A88390616}"/>
              </a:ext>
            </a:extLst>
          </p:cNvPr>
          <p:cNvSpPr/>
          <p:nvPr/>
        </p:nvSpPr>
        <p:spPr>
          <a:xfrm>
            <a:off x="5267325" y="6065673"/>
            <a:ext cx="1657350" cy="6629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200"/>
              <a:t>Continuing Airworthiness Manager</a:t>
            </a:r>
          </a:p>
        </p:txBody>
      </p:sp>
      <p:cxnSp>
        <p:nvCxnSpPr>
          <p:cNvPr id="28" name="Straight Connector 27">
            <a:extLst>
              <a:ext uri="{FF2B5EF4-FFF2-40B4-BE49-F238E27FC236}">
                <a16:creationId xmlns:a16="http://schemas.microsoft.com/office/drawing/2014/main" id="{C7860058-CFF8-4840-C7B4-FF99D2502D50}"/>
              </a:ext>
            </a:extLst>
          </p:cNvPr>
          <p:cNvCxnSpPr>
            <a:stCxn id="10" idx="2"/>
            <a:endCxn id="27" idx="0"/>
          </p:cNvCxnSpPr>
          <p:nvPr/>
        </p:nvCxnSpPr>
        <p:spPr>
          <a:xfrm>
            <a:off x="6094769" y="5822582"/>
            <a:ext cx="1231" cy="243091"/>
          </a:xfrm>
          <a:prstGeom prst="line">
            <a:avLst/>
          </a:prstGeom>
        </p:spPr>
        <p:style>
          <a:lnRef idx="2">
            <a:schemeClr val="dk1"/>
          </a:lnRef>
          <a:fillRef idx="0">
            <a:schemeClr val="dk1"/>
          </a:fillRef>
          <a:effectRef idx="1">
            <a:schemeClr val="dk1"/>
          </a:effectRef>
          <a:fontRef idx="minor">
            <a:schemeClr val="tx1"/>
          </a:fontRef>
        </p:style>
      </p:cxnSp>
      <p:grpSp>
        <p:nvGrpSpPr>
          <p:cNvPr id="34" name="Group 33">
            <a:extLst>
              <a:ext uri="{FF2B5EF4-FFF2-40B4-BE49-F238E27FC236}">
                <a16:creationId xmlns:a16="http://schemas.microsoft.com/office/drawing/2014/main" id="{AA137EAF-2064-0332-DCA7-F21FAE46E261}"/>
              </a:ext>
            </a:extLst>
          </p:cNvPr>
          <p:cNvGrpSpPr/>
          <p:nvPr/>
        </p:nvGrpSpPr>
        <p:grpSpPr>
          <a:xfrm>
            <a:off x="9400031" y="1374101"/>
            <a:ext cx="2445922" cy="2016323"/>
            <a:chOff x="9400031" y="1374101"/>
            <a:chExt cx="2445922" cy="2016323"/>
          </a:xfrm>
        </p:grpSpPr>
        <p:sp>
          <p:nvSpPr>
            <p:cNvPr id="30" name="Rectangle 29">
              <a:extLst>
                <a:ext uri="{FF2B5EF4-FFF2-40B4-BE49-F238E27FC236}">
                  <a16:creationId xmlns:a16="http://schemas.microsoft.com/office/drawing/2014/main" id="{B1D67A15-874F-6B72-54FD-4A875101046A}"/>
                </a:ext>
              </a:extLst>
            </p:cNvPr>
            <p:cNvSpPr/>
            <p:nvPr/>
          </p:nvSpPr>
          <p:spPr>
            <a:xfrm>
              <a:off x="9725437" y="1374101"/>
              <a:ext cx="1019206" cy="1119998"/>
            </a:xfrm>
            <a:prstGeom prst="rect">
              <a:avLst/>
            </a:prstGeom>
            <a:solidFill>
              <a:srgbClr val="C5B6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50" b="1">
                  <a:solidFill>
                    <a:schemeClr val="tx1"/>
                  </a:solidFill>
                </a:rPr>
                <a:t>Acceptable Means of Compliance 1023(1)</a:t>
              </a:r>
            </a:p>
            <a:p>
              <a:endParaRPr lang="en-GB" sz="1050" b="1">
                <a:solidFill>
                  <a:schemeClr val="tx1"/>
                </a:solidFill>
              </a:endParaRPr>
            </a:p>
            <a:p>
              <a:endParaRPr lang="en-GB" sz="1050" b="1">
                <a:solidFill>
                  <a:schemeClr val="tx1"/>
                </a:solidFill>
              </a:endParaRPr>
            </a:p>
          </p:txBody>
        </p:sp>
        <p:sp>
          <p:nvSpPr>
            <p:cNvPr id="31" name="TextBox 30">
              <a:extLst>
                <a:ext uri="{FF2B5EF4-FFF2-40B4-BE49-F238E27FC236}">
                  <a16:creationId xmlns:a16="http://schemas.microsoft.com/office/drawing/2014/main" id="{D1732DA0-5C79-DAB2-F75A-407784F07353}"/>
                </a:ext>
              </a:extLst>
            </p:cNvPr>
            <p:cNvSpPr txBox="1"/>
            <p:nvPr/>
          </p:nvSpPr>
          <p:spPr>
            <a:xfrm>
              <a:off x="9400031" y="2651760"/>
              <a:ext cx="2445922" cy="738664"/>
            </a:xfrm>
            <a:prstGeom prst="rect">
              <a:avLst/>
            </a:prstGeom>
            <a:noFill/>
          </p:spPr>
          <p:txBody>
            <a:bodyPr wrap="square" rtlCol="0">
              <a:spAutoFit/>
            </a:bodyPr>
            <a:lstStyle/>
            <a:p>
              <a:pPr algn="just"/>
              <a:r>
                <a:rPr lang="en-GB" sz="1400">
                  <a:solidFill>
                    <a:srgbClr val="FF0000"/>
                  </a:solidFill>
                </a:rPr>
                <a:t>Provide specialist technical support in delivering their Air Safety responsibilities</a:t>
              </a:r>
            </a:p>
          </p:txBody>
        </p:sp>
      </p:grpSp>
      <p:grpSp>
        <p:nvGrpSpPr>
          <p:cNvPr id="33" name="Group 32">
            <a:extLst>
              <a:ext uri="{FF2B5EF4-FFF2-40B4-BE49-F238E27FC236}">
                <a16:creationId xmlns:a16="http://schemas.microsoft.com/office/drawing/2014/main" id="{166031E0-CB15-6FFA-6DCA-61D3CC2B097D}"/>
              </a:ext>
            </a:extLst>
          </p:cNvPr>
          <p:cNvGrpSpPr/>
          <p:nvPr/>
        </p:nvGrpSpPr>
        <p:grpSpPr>
          <a:xfrm>
            <a:off x="416685" y="1435408"/>
            <a:ext cx="2445922" cy="1948651"/>
            <a:chOff x="416685" y="1435408"/>
            <a:chExt cx="2445922" cy="1948651"/>
          </a:xfrm>
        </p:grpSpPr>
        <p:sp>
          <p:nvSpPr>
            <p:cNvPr id="29" name="Rectangle 28">
              <a:extLst>
                <a:ext uri="{FF2B5EF4-FFF2-40B4-BE49-F238E27FC236}">
                  <a16:creationId xmlns:a16="http://schemas.microsoft.com/office/drawing/2014/main" id="{D4A1E075-DE5C-E8A9-9A95-99AE0CBE4FE2}"/>
                </a:ext>
              </a:extLst>
            </p:cNvPr>
            <p:cNvSpPr/>
            <p:nvPr/>
          </p:nvSpPr>
          <p:spPr>
            <a:xfrm>
              <a:off x="914400" y="1435408"/>
              <a:ext cx="1019206" cy="1119998"/>
            </a:xfrm>
            <a:prstGeom prst="rect">
              <a:avLst/>
            </a:prstGeom>
            <a:solidFill>
              <a:srgbClr val="C5B6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50" b="1">
                  <a:solidFill>
                    <a:schemeClr val="tx1"/>
                  </a:solidFill>
                </a:rPr>
                <a:t>Acceptable Means of Compliance 1022(1)</a:t>
              </a:r>
            </a:p>
            <a:p>
              <a:endParaRPr lang="en-GB" sz="1050" b="1">
                <a:solidFill>
                  <a:schemeClr val="tx1"/>
                </a:solidFill>
              </a:endParaRPr>
            </a:p>
            <a:p>
              <a:endParaRPr lang="en-GB" sz="1050" b="1">
                <a:solidFill>
                  <a:schemeClr val="tx1"/>
                </a:solidFill>
              </a:endParaRPr>
            </a:p>
          </p:txBody>
        </p:sp>
        <p:sp>
          <p:nvSpPr>
            <p:cNvPr id="32" name="TextBox 31">
              <a:extLst>
                <a:ext uri="{FF2B5EF4-FFF2-40B4-BE49-F238E27FC236}">
                  <a16:creationId xmlns:a16="http://schemas.microsoft.com/office/drawing/2014/main" id="{EDA6D0F8-1F50-29A9-0BEB-87CD86344C12}"/>
                </a:ext>
              </a:extLst>
            </p:cNvPr>
            <p:cNvSpPr txBox="1"/>
            <p:nvPr/>
          </p:nvSpPr>
          <p:spPr>
            <a:xfrm>
              <a:off x="416685" y="2645395"/>
              <a:ext cx="2445922" cy="738664"/>
            </a:xfrm>
            <a:prstGeom prst="rect">
              <a:avLst/>
            </a:prstGeom>
            <a:noFill/>
          </p:spPr>
          <p:txBody>
            <a:bodyPr wrap="square" rtlCol="0">
              <a:spAutoFit/>
            </a:bodyPr>
            <a:lstStyle/>
            <a:p>
              <a:pPr algn="just"/>
              <a:r>
                <a:rPr lang="en-GB" sz="1400">
                  <a:solidFill>
                    <a:srgbClr val="003478"/>
                  </a:solidFill>
                </a:rPr>
                <a:t>Provide advice on operating </a:t>
              </a:r>
              <a:r>
                <a:rPr lang="en-GB" sz="1400" err="1">
                  <a:solidFill>
                    <a:srgbClr val="003478"/>
                  </a:solidFill>
                </a:rPr>
                <a:t>RtL</a:t>
              </a:r>
              <a:r>
                <a:rPr lang="en-GB" sz="1400">
                  <a:solidFill>
                    <a:srgbClr val="003478"/>
                  </a:solidFill>
                </a:rPr>
                <a:t> and Air Safety assurance</a:t>
              </a:r>
            </a:p>
          </p:txBody>
        </p:sp>
      </p:grpSp>
    </p:spTree>
    <p:extLst>
      <p:ext uri="{BB962C8B-B14F-4D97-AF65-F5344CB8AC3E}">
        <p14:creationId xmlns:p14="http://schemas.microsoft.com/office/powerpoint/2010/main" val="203722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C8943-B035-CFC3-3273-CE3EBC57743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30B3973-DE3E-B5BA-BA2A-A25ECEF22611}"/>
              </a:ext>
            </a:extLst>
          </p:cNvPr>
          <p:cNvSpPr/>
          <p:nvPr/>
        </p:nvSpPr>
        <p:spPr>
          <a:xfrm>
            <a:off x="0" y="832104"/>
            <a:ext cx="12192000" cy="5513037"/>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9678940-C4B5-E5C0-904F-095DF071FEBA}"/>
              </a:ext>
            </a:extLst>
          </p:cNvPr>
          <p:cNvSpPr>
            <a:spLocks noGrp="1"/>
          </p:cNvSpPr>
          <p:nvPr>
            <p:ph type="title"/>
          </p:nvPr>
        </p:nvSpPr>
        <p:spPr/>
        <p:txBody>
          <a:bodyPr>
            <a:normAutofit fontScale="90000"/>
          </a:bodyPr>
          <a:lstStyle/>
          <a:p>
            <a:r>
              <a:rPr lang="en-GB"/>
              <a:t>Duty Holder Facing Organizations (A-A Facing)</a:t>
            </a:r>
          </a:p>
        </p:txBody>
      </p:sp>
      <p:pic>
        <p:nvPicPr>
          <p:cNvPr id="5" name="Picture 4">
            <a:extLst>
              <a:ext uri="{FF2B5EF4-FFF2-40B4-BE49-F238E27FC236}">
                <a16:creationId xmlns:a16="http://schemas.microsoft.com/office/drawing/2014/main" id="{6D9A118F-C96C-2405-AD05-A8341A79805B}"/>
              </a:ext>
            </a:extLst>
          </p:cNvPr>
          <p:cNvPicPr>
            <a:picLocks noChangeAspect="1"/>
          </p:cNvPicPr>
          <p:nvPr/>
        </p:nvPicPr>
        <p:blipFill>
          <a:blip r:embed="rId3"/>
          <a:srcRect t="10388"/>
          <a:stretch/>
        </p:blipFill>
        <p:spPr>
          <a:xfrm>
            <a:off x="512714" y="1217493"/>
            <a:ext cx="10151261" cy="5127648"/>
          </a:xfrm>
          <a:prstGeom prst="rect">
            <a:avLst/>
          </a:prstGeom>
          <a:solidFill>
            <a:srgbClr val="CBDBF5"/>
          </a:solidFill>
          <a:ln>
            <a:solidFill>
              <a:srgbClr val="CBDBF5"/>
            </a:solidFill>
          </a:ln>
        </p:spPr>
      </p:pic>
    </p:spTree>
    <p:extLst>
      <p:ext uri="{BB962C8B-B14F-4D97-AF65-F5344CB8AC3E}">
        <p14:creationId xmlns:p14="http://schemas.microsoft.com/office/powerpoint/2010/main" val="181337517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4653B-69A8-FE8A-821E-3F05B04066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C758E4-435C-C37B-AC89-D49604CA6517}"/>
              </a:ext>
            </a:extLst>
          </p:cNvPr>
          <p:cNvSpPr>
            <a:spLocks noGrp="1"/>
          </p:cNvSpPr>
          <p:nvPr>
            <p:ph type="title"/>
          </p:nvPr>
        </p:nvSpPr>
        <p:spPr/>
        <p:txBody>
          <a:bodyPr>
            <a:normAutofit fontScale="90000"/>
          </a:bodyPr>
          <a:lstStyle/>
          <a:p>
            <a:endParaRPr lang="en-GB"/>
          </a:p>
        </p:txBody>
      </p:sp>
      <p:pic>
        <p:nvPicPr>
          <p:cNvPr id="7" name="Picture 6">
            <a:extLst>
              <a:ext uri="{FF2B5EF4-FFF2-40B4-BE49-F238E27FC236}">
                <a16:creationId xmlns:a16="http://schemas.microsoft.com/office/drawing/2014/main" id="{CBBC60A8-3FF7-3EB7-4E92-E154A2167E2E}"/>
              </a:ext>
            </a:extLst>
          </p:cNvPr>
          <p:cNvPicPr>
            <a:picLocks noChangeAspect="1"/>
          </p:cNvPicPr>
          <p:nvPr/>
        </p:nvPicPr>
        <p:blipFill>
          <a:blip r:embed="rId3"/>
          <a:stretch>
            <a:fillRect/>
          </a:stretch>
        </p:blipFill>
        <p:spPr>
          <a:xfrm>
            <a:off x="0" y="0"/>
            <a:ext cx="12191999" cy="6388768"/>
          </a:xfrm>
          <a:prstGeom prst="rect">
            <a:avLst/>
          </a:prstGeom>
        </p:spPr>
      </p:pic>
    </p:spTree>
    <p:extLst>
      <p:ext uri="{BB962C8B-B14F-4D97-AF65-F5344CB8AC3E}">
        <p14:creationId xmlns:p14="http://schemas.microsoft.com/office/powerpoint/2010/main" val="597502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5B85C-2E91-12DD-AC03-19D361EBA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B7013-6165-2623-5A72-C9BE6EE429D9}"/>
              </a:ext>
            </a:extLst>
          </p:cNvPr>
          <p:cNvSpPr>
            <a:spLocks noGrp="1"/>
          </p:cNvSpPr>
          <p:nvPr>
            <p:ph type="title"/>
          </p:nvPr>
        </p:nvSpPr>
        <p:spPr/>
        <p:txBody>
          <a:bodyPr>
            <a:normAutofit fontScale="90000"/>
          </a:bodyPr>
          <a:lstStyle/>
          <a:p>
            <a:endParaRPr lang="en-GB"/>
          </a:p>
        </p:txBody>
      </p:sp>
      <p:sp>
        <p:nvSpPr>
          <p:cNvPr id="29" name="Rectangle 28">
            <a:extLst>
              <a:ext uri="{FF2B5EF4-FFF2-40B4-BE49-F238E27FC236}">
                <a16:creationId xmlns:a16="http://schemas.microsoft.com/office/drawing/2014/main" id="{99FB8117-5B4C-FBAF-CE43-7E85DA3F74A6}"/>
              </a:ext>
            </a:extLst>
          </p:cNvPr>
          <p:cNvSpPr/>
          <p:nvPr/>
        </p:nvSpPr>
        <p:spPr>
          <a:xfrm>
            <a:off x="0" y="0"/>
            <a:ext cx="12192000" cy="6021238"/>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4E2FB45D-C304-F44C-D393-44EA8EBAB706}"/>
              </a:ext>
            </a:extLst>
          </p:cNvPr>
          <p:cNvPicPr>
            <a:picLocks noChangeAspect="1"/>
          </p:cNvPicPr>
          <p:nvPr/>
        </p:nvPicPr>
        <p:blipFill>
          <a:blip r:embed="rId3"/>
          <a:srcRect l="73012"/>
          <a:stretch/>
        </p:blipFill>
        <p:spPr>
          <a:xfrm>
            <a:off x="9565081" y="91042"/>
            <a:ext cx="2385822" cy="5319136"/>
          </a:xfrm>
          <a:prstGeom prst="rect">
            <a:avLst/>
          </a:prstGeom>
        </p:spPr>
      </p:pic>
      <p:sp>
        <p:nvSpPr>
          <p:cNvPr id="19" name="TextBox 18">
            <a:extLst>
              <a:ext uri="{FF2B5EF4-FFF2-40B4-BE49-F238E27FC236}">
                <a16:creationId xmlns:a16="http://schemas.microsoft.com/office/drawing/2014/main" id="{52005EAB-33BF-E246-2D6A-37231BAC3440}"/>
              </a:ext>
            </a:extLst>
          </p:cNvPr>
          <p:cNvSpPr txBox="1"/>
          <p:nvPr/>
        </p:nvSpPr>
        <p:spPr>
          <a:xfrm>
            <a:off x="834960" y="91042"/>
            <a:ext cx="1199112" cy="954107"/>
          </a:xfrm>
          <a:prstGeom prst="rect">
            <a:avLst/>
          </a:prstGeom>
          <a:solidFill>
            <a:srgbClr val="C4B7E0"/>
          </a:solidFill>
        </p:spPr>
        <p:txBody>
          <a:bodyPr wrap="square" rtlCol="0">
            <a:spAutoFit/>
          </a:bodyPr>
          <a:lstStyle>
            <a:defPPr>
              <a:defRPr lang="en-US"/>
            </a:defPPr>
            <a:lvl1pPr>
              <a:defRPr sz="1400" b="1">
                <a:solidFill>
                  <a:schemeClr val="bg1"/>
                </a:solidFill>
              </a:defRPr>
            </a:lvl1pPr>
          </a:lstStyle>
          <a:p>
            <a:r>
              <a:rPr lang="en-GB">
                <a:solidFill>
                  <a:schemeClr val="tx1"/>
                </a:solidFill>
              </a:rPr>
              <a:t>Acceptable Means of Compliance 1032 (1)</a:t>
            </a:r>
          </a:p>
        </p:txBody>
      </p:sp>
      <p:sp>
        <p:nvSpPr>
          <p:cNvPr id="20" name="TextBox 19">
            <a:extLst>
              <a:ext uri="{FF2B5EF4-FFF2-40B4-BE49-F238E27FC236}">
                <a16:creationId xmlns:a16="http://schemas.microsoft.com/office/drawing/2014/main" id="{1DBA345D-9201-5421-BF71-D9B4F9774917}"/>
              </a:ext>
            </a:extLst>
          </p:cNvPr>
          <p:cNvSpPr txBox="1"/>
          <p:nvPr/>
        </p:nvSpPr>
        <p:spPr>
          <a:xfrm>
            <a:off x="1080877" y="1093712"/>
            <a:ext cx="1193628" cy="1169551"/>
          </a:xfrm>
          <a:prstGeom prst="rect">
            <a:avLst/>
          </a:prstGeom>
          <a:solidFill>
            <a:srgbClr val="C4B7E0"/>
          </a:solidFill>
        </p:spPr>
        <p:txBody>
          <a:bodyPr wrap="square" rtlCol="0">
            <a:spAutoFit/>
          </a:bodyPr>
          <a:lstStyle>
            <a:defPPr>
              <a:defRPr lang="en-US"/>
            </a:defPPr>
            <a:lvl1pPr>
              <a:defRPr sz="1400" b="1"/>
            </a:lvl1pPr>
          </a:lstStyle>
          <a:p>
            <a:r>
              <a:rPr lang="en-GB">
                <a:solidFill>
                  <a:schemeClr val="tx1"/>
                </a:solidFill>
              </a:rPr>
              <a:t>Acceptable Means of Compliance 1032 (1)</a:t>
            </a:r>
          </a:p>
          <a:p>
            <a:endParaRPr lang="en-GB"/>
          </a:p>
        </p:txBody>
      </p:sp>
      <p:sp>
        <p:nvSpPr>
          <p:cNvPr id="21" name="TextBox 20">
            <a:extLst>
              <a:ext uri="{FF2B5EF4-FFF2-40B4-BE49-F238E27FC236}">
                <a16:creationId xmlns:a16="http://schemas.microsoft.com/office/drawing/2014/main" id="{4237C15E-8B0C-8F79-DEE2-545FBFB6C2AB}"/>
              </a:ext>
            </a:extLst>
          </p:cNvPr>
          <p:cNvSpPr txBox="1"/>
          <p:nvPr/>
        </p:nvSpPr>
        <p:spPr>
          <a:xfrm>
            <a:off x="1901346" y="3579103"/>
            <a:ext cx="1193268" cy="954107"/>
          </a:xfrm>
          <a:prstGeom prst="rect">
            <a:avLst/>
          </a:prstGeom>
          <a:solidFill>
            <a:srgbClr val="C4B7E0"/>
          </a:solidFill>
        </p:spPr>
        <p:txBody>
          <a:bodyPr wrap="square" rtlCol="0">
            <a:spAutoFit/>
          </a:bodyPr>
          <a:lstStyle>
            <a:defPPr>
              <a:defRPr lang="en-US"/>
            </a:defPPr>
            <a:lvl1pPr>
              <a:defRPr sz="1400" b="1"/>
            </a:lvl1pPr>
          </a:lstStyle>
          <a:p>
            <a:r>
              <a:rPr lang="en-GB"/>
              <a:t>Acceptable Means of Compliance 1200(1)</a:t>
            </a:r>
          </a:p>
        </p:txBody>
      </p:sp>
      <p:sp>
        <p:nvSpPr>
          <p:cNvPr id="22" name="TextBox 21">
            <a:extLst>
              <a:ext uri="{FF2B5EF4-FFF2-40B4-BE49-F238E27FC236}">
                <a16:creationId xmlns:a16="http://schemas.microsoft.com/office/drawing/2014/main" id="{A0809703-DE98-107B-3D7B-A64D2B60A53F}"/>
              </a:ext>
            </a:extLst>
          </p:cNvPr>
          <p:cNvSpPr txBox="1"/>
          <p:nvPr/>
        </p:nvSpPr>
        <p:spPr>
          <a:xfrm>
            <a:off x="2274505" y="4630465"/>
            <a:ext cx="1208268" cy="954107"/>
          </a:xfrm>
          <a:prstGeom prst="rect">
            <a:avLst/>
          </a:prstGeom>
          <a:solidFill>
            <a:srgbClr val="C4B7E0"/>
          </a:solidFill>
        </p:spPr>
        <p:txBody>
          <a:bodyPr wrap="square" rtlCol="0">
            <a:spAutoFit/>
          </a:bodyPr>
          <a:lstStyle>
            <a:defPPr>
              <a:defRPr lang="en-US"/>
            </a:defPPr>
            <a:lvl1pPr>
              <a:defRPr sz="1400" b="1"/>
            </a:lvl1pPr>
          </a:lstStyle>
          <a:p>
            <a:r>
              <a:rPr lang="en-GB"/>
              <a:t>Regulation 1051(1)</a:t>
            </a:r>
          </a:p>
          <a:p>
            <a:endParaRPr lang="en-GB"/>
          </a:p>
          <a:p>
            <a:endParaRPr lang="en-GB"/>
          </a:p>
        </p:txBody>
      </p:sp>
      <p:sp>
        <p:nvSpPr>
          <p:cNvPr id="23" name="TextBox 22">
            <a:extLst>
              <a:ext uri="{FF2B5EF4-FFF2-40B4-BE49-F238E27FC236}">
                <a16:creationId xmlns:a16="http://schemas.microsoft.com/office/drawing/2014/main" id="{BB360EC9-3BC1-8D5A-6A17-A9E2BBCCB55B}"/>
              </a:ext>
            </a:extLst>
          </p:cNvPr>
          <p:cNvSpPr txBox="1"/>
          <p:nvPr/>
        </p:nvSpPr>
        <p:spPr>
          <a:xfrm>
            <a:off x="3094614" y="3564850"/>
            <a:ext cx="5110435" cy="954107"/>
          </a:xfrm>
          <a:prstGeom prst="rect">
            <a:avLst/>
          </a:prstGeom>
          <a:noFill/>
        </p:spPr>
        <p:txBody>
          <a:bodyPr wrap="square">
            <a:spAutoFit/>
          </a:bodyPr>
          <a:lstStyle/>
          <a:p>
            <a:pPr algn="just"/>
            <a:r>
              <a:rPr lang="en-GB" sz="1400"/>
              <a:t>The ASMS of ADH-Facing Organizations, AMs and </a:t>
            </a:r>
            <a:r>
              <a:rPr lang="en-GB" sz="1400" err="1"/>
              <a:t>HoEs</a:t>
            </a:r>
            <a:r>
              <a:rPr lang="en-GB" sz="1400"/>
              <a:t> supporting Defence Aviation should enable those organizations to actively support ADH and AM(MF) in their management of Air Safety and respective ASSC(s)</a:t>
            </a:r>
          </a:p>
        </p:txBody>
      </p:sp>
      <p:sp>
        <p:nvSpPr>
          <p:cNvPr id="24" name="TextBox 23">
            <a:extLst>
              <a:ext uri="{FF2B5EF4-FFF2-40B4-BE49-F238E27FC236}">
                <a16:creationId xmlns:a16="http://schemas.microsoft.com/office/drawing/2014/main" id="{1B0CF45E-B53C-0AA4-B3F4-F26C016B02F3}"/>
              </a:ext>
            </a:extLst>
          </p:cNvPr>
          <p:cNvSpPr txBox="1"/>
          <p:nvPr/>
        </p:nvSpPr>
        <p:spPr>
          <a:xfrm>
            <a:off x="3482773" y="4578161"/>
            <a:ext cx="5186635" cy="954107"/>
          </a:xfrm>
          <a:prstGeom prst="rect">
            <a:avLst/>
          </a:prstGeom>
          <a:noFill/>
        </p:spPr>
        <p:txBody>
          <a:bodyPr wrap="square">
            <a:spAutoFit/>
          </a:bodyPr>
          <a:lstStyle/>
          <a:p>
            <a:pPr algn="just"/>
            <a:r>
              <a:rPr lang="en-GB" sz="1400"/>
              <a:t>Personnel appointed to principal </a:t>
            </a:r>
            <a:r>
              <a:rPr lang="en-GB" sz="1400" err="1"/>
              <a:t>TAw</a:t>
            </a:r>
            <a:r>
              <a:rPr lang="en-GB" sz="1400"/>
              <a:t> management positions, in line with their delegation, </a:t>
            </a:r>
            <a:r>
              <a:rPr lang="en-GB" sz="1400" b="1"/>
              <a:t>should</a:t>
            </a:r>
            <a:r>
              <a:rPr lang="en-GB" sz="1400"/>
              <a:t> actively support the ADH / AM(MF), who is responsible for Air Safety within their defined Area of Responsibility (</a:t>
            </a:r>
            <a:r>
              <a:rPr lang="en-GB" sz="1400" err="1"/>
              <a:t>AoR</a:t>
            </a:r>
            <a:r>
              <a:rPr lang="en-GB" sz="1400"/>
              <a:t>), by managing the </a:t>
            </a:r>
            <a:r>
              <a:rPr lang="en-GB" sz="1400" err="1"/>
              <a:t>TAw</a:t>
            </a:r>
            <a:r>
              <a:rPr lang="en-GB" sz="1400"/>
              <a:t> of the Air System</a:t>
            </a:r>
          </a:p>
        </p:txBody>
      </p:sp>
      <p:sp>
        <p:nvSpPr>
          <p:cNvPr id="25" name="TextBox 24">
            <a:extLst>
              <a:ext uri="{FF2B5EF4-FFF2-40B4-BE49-F238E27FC236}">
                <a16:creationId xmlns:a16="http://schemas.microsoft.com/office/drawing/2014/main" id="{F7C32610-671B-364E-645F-91A9700B2C69}"/>
              </a:ext>
            </a:extLst>
          </p:cNvPr>
          <p:cNvSpPr txBox="1"/>
          <p:nvPr/>
        </p:nvSpPr>
        <p:spPr>
          <a:xfrm>
            <a:off x="2097570" y="129259"/>
            <a:ext cx="5938068" cy="738664"/>
          </a:xfrm>
          <a:prstGeom prst="rect">
            <a:avLst/>
          </a:prstGeom>
          <a:noFill/>
        </p:spPr>
        <p:txBody>
          <a:bodyPr wrap="square">
            <a:spAutoFit/>
          </a:bodyPr>
          <a:lstStyle/>
          <a:p>
            <a:pPr algn="just"/>
            <a:r>
              <a:rPr lang="en-GB" sz="1400">
                <a:effectLst/>
                <a:latin typeface="Segoe UI" panose="020B0502040204020203" pitchFamily="34" charset="0"/>
              </a:rPr>
              <a:t>Heads of AA-Facing Organizations (Internal) should, actively support ADHs / AM(MF)s in their delivery of safe aviation and management of Air Safety</a:t>
            </a:r>
            <a:endParaRPr lang="en-GB" sz="1400"/>
          </a:p>
        </p:txBody>
      </p:sp>
      <p:sp>
        <p:nvSpPr>
          <p:cNvPr id="26" name="TextBox 25">
            <a:extLst>
              <a:ext uri="{FF2B5EF4-FFF2-40B4-BE49-F238E27FC236}">
                <a16:creationId xmlns:a16="http://schemas.microsoft.com/office/drawing/2014/main" id="{BAAD2D3B-D3AD-7B44-6973-EE19122F1331}"/>
              </a:ext>
            </a:extLst>
          </p:cNvPr>
          <p:cNvSpPr txBox="1"/>
          <p:nvPr/>
        </p:nvSpPr>
        <p:spPr>
          <a:xfrm>
            <a:off x="2275607" y="1079459"/>
            <a:ext cx="6907946" cy="1169551"/>
          </a:xfrm>
          <a:prstGeom prst="rect">
            <a:avLst/>
          </a:prstGeom>
          <a:noFill/>
        </p:spPr>
        <p:txBody>
          <a:bodyPr wrap="square">
            <a:spAutoFit/>
          </a:bodyPr>
          <a:lstStyle/>
          <a:p>
            <a:pPr algn="just"/>
            <a:r>
              <a:rPr lang="en-GB" sz="1400">
                <a:latin typeface="Segoe UI" panose="020B0502040204020203" pitchFamily="34" charset="0"/>
              </a:rPr>
              <a:t>Ensuring that they identify and formally communicate to relevant ADHs / AM(MF)s any decision, activity or change in the AA-Facing Organization’s operating context that has the potential to introduce new or increased </a:t>
            </a:r>
            <a:r>
              <a:rPr lang="en-GB" sz="1400" err="1">
                <a:latin typeface="Segoe UI" panose="020B0502040204020203" pitchFamily="34" charset="0"/>
              </a:rPr>
              <a:t>RtL</a:t>
            </a:r>
            <a:r>
              <a:rPr lang="en-GB" sz="1400">
                <a:latin typeface="Segoe UI" panose="020B0502040204020203" pitchFamily="34" charset="0"/>
              </a:rPr>
              <a:t> into the ADH’s / AM(MF)’s operations, or which could affect the ADH’s / AM(MF)’s achievement of mitigating the operating </a:t>
            </a:r>
            <a:r>
              <a:rPr lang="en-GB" sz="1400" err="1">
                <a:latin typeface="Segoe UI" panose="020B0502040204020203" pitchFamily="34" charset="0"/>
              </a:rPr>
              <a:t>RtL</a:t>
            </a:r>
            <a:r>
              <a:rPr lang="en-GB" sz="1400">
                <a:latin typeface="Segoe UI" panose="020B0502040204020203" pitchFamily="34" charset="0"/>
              </a:rPr>
              <a:t> to ALARP and Tolerable</a:t>
            </a:r>
          </a:p>
        </p:txBody>
      </p:sp>
      <p:sp>
        <p:nvSpPr>
          <p:cNvPr id="27" name="TextBox 26">
            <a:extLst>
              <a:ext uri="{FF2B5EF4-FFF2-40B4-BE49-F238E27FC236}">
                <a16:creationId xmlns:a16="http://schemas.microsoft.com/office/drawing/2014/main" id="{47C9E2B4-22C2-782F-20B7-5DB5EB43D996}"/>
              </a:ext>
            </a:extLst>
          </p:cNvPr>
          <p:cNvSpPr txBox="1"/>
          <p:nvPr/>
        </p:nvSpPr>
        <p:spPr>
          <a:xfrm>
            <a:off x="2275606" y="2325932"/>
            <a:ext cx="6907947" cy="954107"/>
          </a:xfrm>
          <a:prstGeom prst="rect">
            <a:avLst/>
          </a:prstGeom>
          <a:noFill/>
        </p:spPr>
        <p:txBody>
          <a:bodyPr wrap="square">
            <a:spAutoFit/>
          </a:bodyPr>
          <a:lstStyle/>
          <a:p>
            <a:pPr algn="just"/>
            <a:r>
              <a:rPr lang="en-GB" sz="1400">
                <a:latin typeface="Segoe UI" panose="020B0502040204020203" pitchFamily="34" charset="0"/>
              </a:rPr>
              <a:t>Establishing and maintaining an Air Safety Management System (ASMS)  that: (1) Interfaces appropriately with the ASMS(s) and Air System Safety Case(s) (ASSC) of the ADHs / AM(MF)s being supported and; (2) Provides appropriate Assurance of the aviation-related services and / or resource delivered to supported ADHs / AM(MF)s</a:t>
            </a:r>
          </a:p>
        </p:txBody>
      </p:sp>
      <p:sp>
        <p:nvSpPr>
          <p:cNvPr id="28" name="TextBox 27">
            <a:extLst>
              <a:ext uri="{FF2B5EF4-FFF2-40B4-BE49-F238E27FC236}">
                <a16:creationId xmlns:a16="http://schemas.microsoft.com/office/drawing/2014/main" id="{2D031E11-E773-DB2F-87A6-C02A6D198072}"/>
              </a:ext>
            </a:extLst>
          </p:cNvPr>
          <p:cNvSpPr txBox="1"/>
          <p:nvPr/>
        </p:nvSpPr>
        <p:spPr>
          <a:xfrm>
            <a:off x="1080877" y="2327410"/>
            <a:ext cx="1193628" cy="1169551"/>
          </a:xfrm>
          <a:prstGeom prst="rect">
            <a:avLst/>
          </a:prstGeom>
          <a:solidFill>
            <a:srgbClr val="C4B7E0"/>
          </a:solidFill>
        </p:spPr>
        <p:txBody>
          <a:bodyPr wrap="square" rtlCol="0">
            <a:spAutoFit/>
          </a:bodyPr>
          <a:lstStyle>
            <a:defPPr>
              <a:defRPr lang="en-US"/>
            </a:defPPr>
            <a:lvl1pPr>
              <a:defRPr sz="1400" b="1"/>
            </a:lvl1pPr>
          </a:lstStyle>
          <a:p>
            <a:r>
              <a:rPr lang="en-GB">
                <a:solidFill>
                  <a:schemeClr val="tx1"/>
                </a:solidFill>
              </a:rPr>
              <a:t>Acceptable Means of Compliance 1032 (1)</a:t>
            </a:r>
          </a:p>
          <a:p>
            <a:endParaRPr lang="en-GB"/>
          </a:p>
        </p:txBody>
      </p:sp>
    </p:spTree>
    <p:extLst>
      <p:ext uri="{BB962C8B-B14F-4D97-AF65-F5344CB8AC3E}">
        <p14:creationId xmlns:p14="http://schemas.microsoft.com/office/powerpoint/2010/main" val="231765828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8089A-EF9E-5C59-906A-DDE80FD284B9}"/>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A9867B05-DB95-2E67-CB34-D263298C1AFE}"/>
              </a:ext>
            </a:extLst>
          </p:cNvPr>
          <p:cNvSpPr/>
          <p:nvPr/>
        </p:nvSpPr>
        <p:spPr>
          <a:xfrm>
            <a:off x="0" y="873578"/>
            <a:ext cx="12192000" cy="5984421"/>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3A13A7-E2E9-6813-1512-91705B283198}"/>
              </a:ext>
            </a:extLst>
          </p:cNvPr>
          <p:cNvSpPr>
            <a:spLocks noGrp="1"/>
          </p:cNvSpPr>
          <p:nvPr>
            <p:ph type="title"/>
          </p:nvPr>
        </p:nvSpPr>
        <p:spPr/>
        <p:txBody>
          <a:bodyPr>
            <a:normAutofit fontScale="90000"/>
          </a:bodyPr>
          <a:lstStyle/>
          <a:p>
            <a:r>
              <a:rPr lang="en-GB" sz="3200"/>
              <a:t>The Role of the TAA in the </a:t>
            </a:r>
            <a:r>
              <a:rPr lang="en-GB" sz="3200" err="1"/>
              <a:t>RtL</a:t>
            </a:r>
            <a:r>
              <a:rPr lang="en-GB" sz="3200"/>
              <a:t> Process</a:t>
            </a:r>
            <a:endParaRPr lang="en-GB"/>
          </a:p>
        </p:txBody>
      </p:sp>
      <p:pic>
        <p:nvPicPr>
          <p:cNvPr id="5" name="Picture 4">
            <a:extLst>
              <a:ext uri="{FF2B5EF4-FFF2-40B4-BE49-F238E27FC236}">
                <a16:creationId xmlns:a16="http://schemas.microsoft.com/office/drawing/2014/main" id="{C69B8188-FA2F-B78A-4367-E7FB5A5BE349}"/>
              </a:ext>
            </a:extLst>
          </p:cNvPr>
          <p:cNvPicPr>
            <a:picLocks noChangeAspect="1"/>
          </p:cNvPicPr>
          <p:nvPr/>
        </p:nvPicPr>
        <p:blipFill>
          <a:blip r:embed="rId3"/>
          <a:stretch>
            <a:fillRect/>
          </a:stretch>
        </p:blipFill>
        <p:spPr>
          <a:xfrm>
            <a:off x="0" y="1184541"/>
            <a:ext cx="11582467" cy="3346002"/>
          </a:xfrm>
          <a:prstGeom prst="rect">
            <a:avLst/>
          </a:prstGeom>
        </p:spPr>
      </p:pic>
      <p:grpSp>
        <p:nvGrpSpPr>
          <p:cNvPr id="6" name="Group 5">
            <a:extLst>
              <a:ext uri="{FF2B5EF4-FFF2-40B4-BE49-F238E27FC236}">
                <a16:creationId xmlns:a16="http://schemas.microsoft.com/office/drawing/2014/main" id="{685A60EF-4A98-98B6-FDD7-E5C82CCD7BB3}"/>
              </a:ext>
            </a:extLst>
          </p:cNvPr>
          <p:cNvGrpSpPr/>
          <p:nvPr/>
        </p:nvGrpSpPr>
        <p:grpSpPr>
          <a:xfrm>
            <a:off x="3493367" y="873579"/>
            <a:ext cx="6411029" cy="3967927"/>
            <a:chOff x="3493367" y="873579"/>
            <a:chExt cx="6411029" cy="3967927"/>
          </a:xfrm>
        </p:grpSpPr>
        <p:grpSp>
          <p:nvGrpSpPr>
            <p:cNvPr id="7" name="Group 6">
              <a:extLst>
                <a:ext uri="{FF2B5EF4-FFF2-40B4-BE49-F238E27FC236}">
                  <a16:creationId xmlns:a16="http://schemas.microsoft.com/office/drawing/2014/main" id="{38BA1830-1184-DFA4-F40A-E72D8EB865EE}"/>
                </a:ext>
              </a:extLst>
            </p:cNvPr>
            <p:cNvGrpSpPr/>
            <p:nvPr/>
          </p:nvGrpSpPr>
          <p:grpSpPr>
            <a:xfrm>
              <a:off x="3493367" y="873579"/>
              <a:ext cx="6411029" cy="3967927"/>
              <a:chOff x="6765958" y="317046"/>
              <a:chExt cx="5393029" cy="2628878"/>
            </a:xfrm>
          </p:grpSpPr>
          <p:sp>
            <p:nvSpPr>
              <p:cNvPr id="13" name="Speech Bubble: Oval 12">
                <a:extLst>
                  <a:ext uri="{FF2B5EF4-FFF2-40B4-BE49-F238E27FC236}">
                    <a16:creationId xmlns:a16="http://schemas.microsoft.com/office/drawing/2014/main" id="{616328FB-405E-5C43-3BA3-98FA395B944B}"/>
                  </a:ext>
                </a:extLst>
              </p:cNvPr>
              <p:cNvSpPr/>
              <p:nvPr/>
            </p:nvSpPr>
            <p:spPr>
              <a:xfrm>
                <a:off x="6765958" y="317046"/>
                <a:ext cx="5393029" cy="2628878"/>
              </a:xfrm>
              <a:prstGeom prst="wedgeEllipseCallout">
                <a:avLst>
                  <a:gd name="adj1" fmla="val 58236"/>
                  <a:gd name="adj2" fmla="val 15463"/>
                </a:avLst>
              </a:prstGeom>
              <a:solidFill>
                <a:srgbClr val="EBEBE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GB" sz="1600">
                  <a:solidFill>
                    <a:schemeClr val="tx1"/>
                  </a:solidFill>
                </a:endParaRPr>
              </a:p>
            </p:txBody>
          </p:sp>
          <p:sp>
            <p:nvSpPr>
              <p:cNvPr id="14" name="TextBox 13">
                <a:extLst>
                  <a:ext uri="{FF2B5EF4-FFF2-40B4-BE49-F238E27FC236}">
                    <a16:creationId xmlns:a16="http://schemas.microsoft.com/office/drawing/2014/main" id="{6B9155B0-ED63-5AE8-153F-21E35D121800}"/>
                  </a:ext>
                </a:extLst>
              </p:cNvPr>
              <p:cNvSpPr txBox="1"/>
              <p:nvPr/>
            </p:nvSpPr>
            <p:spPr>
              <a:xfrm>
                <a:off x="8282480" y="845479"/>
                <a:ext cx="3552631" cy="1203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ea typeface="+mn-lt"/>
                    <a:cs typeface="+mn-lt"/>
                  </a:rPr>
                  <a:t>Heads of AA-Facing Organizations (Internal) are not ultimately responsible for ensuring that Air Safety </a:t>
                </a:r>
                <a:r>
                  <a:rPr lang="en-GB" sz="1600" err="1">
                    <a:ea typeface="+mn-lt"/>
                    <a:cs typeface="+mn-lt"/>
                  </a:rPr>
                  <a:t>RtL</a:t>
                </a:r>
                <a:r>
                  <a:rPr lang="en-GB" sz="1600">
                    <a:ea typeface="+mn-lt"/>
                    <a:cs typeface="+mn-lt"/>
                  </a:rPr>
                  <a:t> are ALARP and Tolerable; however, they are individually accountable to the ADH / AM(MF) for the requirements placed upon them as set out in this RA (and any other applicable RAs and / or Regulations). </a:t>
                </a:r>
                <a:endParaRPr lang="en-US" sz="2000"/>
              </a:p>
            </p:txBody>
          </p:sp>
          <p:sp>
            <p:nvSpPr>
              <p:cNvPr id="15" name="Rectangle 14">
                <a:extLst>
                  <a:ext uri="{FF2B5EF4-FFF2-40B4-BE49-F238E27FC236}">
                    <a16:creationId xmlns:a16="http://schemas.microsoft.com/office/drawing/2014/main" id="{4BA7CFB5-CCF1-3179-47D6-57C9748FB60C}"/>
                  </a:ext>
                </a:extLst>
              </p:cNvPr>
              <p:cNvSpPr/>
              <p:nvPr/>
            </p:nvSpPr>
            <p:spPr>
              <a:xfrm>
                <a:off x="7261701" y="915487"/>
                <a:ext cx="1020779" cy="104934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GB">
                    <a:solidFill>
                      <a:srgbClr val="7030A0"/>
                    </a:solidFill>
                  </a:rPr>
                  <a:t>Guidance Material 1032(1)</a:t>
                </a:r>
              </a:p>
            </p:txBody>
          </p:sp>
        </p:grpSp>
        <p:sp>
          <p:nvSpPr>
            <p:cNvPr id="8" name="TextBox 7">
              <a:extLst>
                <a:ext uri="{FF2B5EF4-FFF2-40B4-BE49-F238E27FC236}">
                  <a16:creationId xmlns:a16="http://schemas.microsoft.com/office/drawing/2014/main" id="{A311DDA9-7527-B38B-EDB0-89C5550905F4}"/>
                </a:ext>
              </a:extLst>
            </p:cNvPr>
            <p:cNvSpPr txBox="1"/>
            <p:nvPr/>
          </p:nvSpPr>
          <p:spPr>
            <a:xfrm>
              <a:off x="4724847" y="3547097"/>
              <a:ext cx="3948068" cy="369332"/>
            </a:xfrm>
            <a:prstGeom prst="rect">
              <a:avLst/>
            </a:prstGeom>
            <a:noFill/>
          </p:spPr>
          <p:txBody>
            <a:bodyPr wrap="none" rtlCol="0">
              <a:spAutoFit/>
            </a:bodyPr>
            <a:lstStyle/>
            <a:p>
              <a:r>
                <a:rPr lang="en-GB"/>
                <a:t>Equipment Contribution to Risk to Life</a:t>
              </a:r>
            </a:p>
          </p:txBody>
        </p:sp>
        <p:grpSp>
          <p:nvGrpSpPr>
            <p:cNvPr id="9" name="Group 8">
              <a:extLst>
                <a:ext uri="{FF2B5EF4-FFF2-40B4-BE49-F238E27FC236}">
                  <a16:creationId xmlns:a16="http://schemas.microsoft.com/office/drawing/2014/main" id="{792F9449-61DC-FB4F-96F9-109B8F6D9742}"/>
                </a:ext>
              </a:extLst>
            </p:cNvPr>
            <p:cNvGrpSpPr/>
            <p:nvPr/>
          </p:nvGrpSpPr>
          <p:grpSpPr>
            <a:xfrm>
              <a:off x="6027786" y="3982101"/>
              <a:ext cx="1374042" cy="532101"/>
              <a:chOff x="9811086" y="873578"/>
              <a:chExt cx="1111183" cy="339102"/>
            </a:xfrm>
          </p:grpSpPr>
          <p:sp>
            <p:nvSpPr>
              <p:cNvPr id="10" name="Isosceles Triangle 9">
                <a:extLst>
                  <a:ext uri="{FF2B5EF4-FFF2-40B4-BE49-F238E27FC236}">
                    <a16:creationId xmlns:a16="http://schemas.microsoft.com/office/drawing/2014/main" id="{95DE1758-967D-187B-0755-E5B4719BC90C}"/>
                  </a:ext>
                </a:extLst>
              </p:cNvPr>
              <p:cNvSpPr/>
              <p:nvPr/>
            </p:nvSpPr>
            <p:spPr>
              <a:xfrm rot="16200000">
                <a:off x="10487928" y="778339"/>
                <a:ext cx="317634" cy="551048"/>
              </a:xfrm>
              <a:prstGeom prst="triangle">
                <a:avLst/>
              </a:prstGeom>
              <a:gradFill flip="none" rotWithShape="1">
                <a:gsLst>
                  <a:gs pos="0">
                    <a:srgbClr val="83D0F3"/>
                  </a:gs>
                  <a:gs pos="33000">
                    <a:schemeClr val="accent1">
                      <a:tint val="44500"/>
                      <a:satMod val="160000"/>
                    </a:schemeClr>
                  </a:gs>
                  <a:gs pos="100000">
                    <a:srgbClr val="FF00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7E2DEF12-3036-EBE2-DBA6-57ADAF7CF9BC}"/>
                  </a:ext>
                </a:extLst>
              </p:cNvPr>
              <p:cNvSpPr/>
              <p:nvPr/>
            </p:nvSpPr>
            <p:spPr>
              <a:xfrm rot="5400000" flipH="1">
                <a:off x="9927793" y="778339"/>
                <a:ext cx="317634" cy="551048"/>
              </a:xfrm>
              <a:prstGeom prst="triangle">
                <a:avLst/>
              </a:prstGeom>
              <a:gradFill flip="none" rotWithShape="1">
                <a:gsLst>
                  <a:gs pos="0">
                    <a:srgbClr val="FF0000"/>
                  </a:gs>
                  <a:gs pos="70000">
                    <a:schemeClr val="accent1">
                      <a:tint val="44500"/>
                      <a:satMod val="160000"/>
                    </a:schemeClr>
                  </a:gs>
                  <a:gs pos="100000">
                    <a:srgbClr val="83D0F3"/>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193A6111-3910-8C6F-CA53-35BE44D92862}"/>
                  </a:ext>
                </a:extLst>
              </p:cNvPr>
              <p:cNvSpPr/>
              <p:nvPr/>
            </p:nvSpPr>
            <p:spPr>
              <a:xfrm>
                <a:off x="10212404" y="873578"/>
                <a:ext cx="317634" cy="319175"/>
              </a:xfrm>
              <a:prstGeom prst="ellipse">
                <a:avLst/>
              </a:prstGeom>
              <a:gradFill flip="none" rotWithShape="1">
                <a:gsLst>
                  <a:gs pos="0">
                    <a:srgbClr val="4F0E82"/>
                  </a:gs>
                  <a:gs pos="50000">
                    <a:schemeClr val="accent1">
                      <a:tint val="44500"/>
                      <a:satMod val="160000"/>
                    </a:schemeClr>
                  </a:gs>
                  <a:gs pos="100000">
                    <a:srgbClr val="4D0C8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553864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BC2E3-6A74-8025-A758-B7B1C926AFD5}"/>
            </a:ext>
          </a:extLst>
        </p:cNvPr>
        <p:cNvGrpSpPr/>
        <p:nvPr/>
      </p:nvGrpSpPr>
      <p:grpSpPr>
        <a:xfrm>
          <a:off x="0" y="0"/>
          <a:ext cx="0" cy="0"/>
          <a:chOff x="0" y="0"/>
          <a:chExt cx="0" cy="0"/>
        </a:xfrm>
      </p:grpSpPr>
      <p:pic>
        <p:nvPicPr>
          <p:cNvPr id="4" name="Picture 2" descr="The Boeing Chinook - RAF Museum">
            <a:extLst>
              <a:ext uri="{FF2B5EF4-FFF2-40B4-BE49-F238E27FC236}">
                <a16:creationId xmlns:a16="http://schemas.microsoft.com/office/drawing/2014/main" id="{924E906A-F5BE-D3FD-88DE-FDE57184E7E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37C6044-2050-B02D-34EB-5B2AAF2511B5}"/>
              </a:ext>
            </a:extLst>
          </p:cNvPr>
          <p:cNvSpPr>
            <a:spLocks noGrp="1"/>
          </p:cNvSpPr>
          <p:nvPr>
            <p:ph type="ctrTitle"/>
          </p:nvPr>
        </p:nvSpPr>
        <p:spPr>
          <a:xfrm>
            <a:off x="860841" y="2989444"/>
            <a:ext cx="10470319" cy="879113"/>
          </a:xfrm>
        </p:spPr>
        <p:txBody>
          <a:bodyPr>
            <a:normAutofit fontScale="90000"/>
          </a:bodyPr>
          <a:lstStyle/>
          <a:p>
            <a:pPr algn="ctr"/>
            <a:r>
              <a:rPr lang="en-GB">
                <a:latin typeface="+mn-lt"/>
              </a:rPr>
              <a:t>Any Questions?</a:t>
            </a:r>
          </a:p>
        </p:txBody>
      </p:sp>
    </p:spTree>
    <p:extLst>
      <p:ext uri="{BB962C8B-B14F-4D97-AF65-F5344CB8AC3E}">
        <p14:creationId xmlns:p14="http://schemas.microsoft.com/office/powerpoint/2010/main" val="1853739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AF412-0111-DF92-3641-46642C3C9679}"/>
            </a:ext>
          </a:extLst>
        </p:cNvPr>
        <p:cNvGrpSpPr/>
        <p:nvPr/>
      </p:nvGrpSpPr>
      <p:grpSpPr>
        <a:xfrm>
          <a:off x="0" y="0"/>
          <a:ext cx="0" cy="0"/>
          <a:chOff x="0" y="0"/>
          <a:chExt cx="0" cy="0"/>
        </a:xfrm>
      </p:grpSpPr>
      <p:sp>
        <p:nvSpPr>
          <p:cNvPr id="5" name="TextBox 6">
            <a:extLst>
              <a:ext uri="{FF2B5EF4-FFF2-40B4-BE49-F238E27FC236}">
                <a16:creationId xmlns:a16="http://schemas.microsoft.com/office/drawing/2014/main" id="{8DDA46AF-3223-A4AE-0686-E9705D153A58}"/>
              </a:ext>
            </a:extLst>
          </p:cNvPr>
          <p:cNvSpPr txBox="1"/>
          <p:nvPr/>
        </p:nvSpPr>
        <p:spPr>
          <a:xfrm>
            <a:off x="854348" y="1669594"/>
            <a:ext cx="1572768" cy="3416320"/>
          </a:xfrm>
          <a:prstGeom prst="rect">
            <a:avLst/>
          </a:prstGeom>
          <a:solidFill>
            <a:srgbClr val="C3B8E1"/>
          </a:solidFill>
          <a:ln>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t>Acceptable Means of Compliance 1003(1) 1015(1)</a:t>
            </a:r>
          </a:p>
          <a:p>
            <a:endParaRPr lang="en-GB" b="1"/>
          </a:p>
          <a:p>
            <a:endParaRPr lang="en-GB" b="1"/>
          </a:p>
          <a:p>
            <a:endParaRPr lang="en-GB" b="1"/>
          </a:p>
          <a:p>
            <a:endParaRPr lang="en-GB" b="1"/>
          </a:p>
          <a:p>
            <a:endParaRPr lang="en-GB" b="1"/>
          </a:p>
          <a:p>
            <a:endParaRPr lang="en-GB" b="1"/>
          </a:p>
          <a:p>
            <a:endParaRPr lang="en-GB" b="1"/>
          </a:p>
        </p:txBody>
      </p:sp>
      <p:sp>
        <p:nvSpPr>
          <p:cNvPr id="7" name="TextBox 6">
            <a:extLst>
              <a:ext uri="{FF2B5EF4-FFF2-40B4-BE49-F238E27FC236}">
                <a16:creationId xmlns:a16="http://schemas.microsoft.com/office/drawing/2014/main" id="{1230702A-AFF9-D7E4-A56B-3859B8AB0538}"/>
              </a:ext>
            </a:extLst>
          </p:cNvPr>
          <p:cNvSpPr txBox="1"/>
          <p:nvPr/>
        </p:nvSpPr>
        <p:spPr>
          <a:xfrm>
            <a:off x="5973714" y="1481654"/>
            <a:ext cx="1572768" cy="369332"/>
          </a:xfrm>
          <a:prstGeom prst="rect">
            <a:avLst/>
          </a:prstGeom>
          <a:noFill/>
        </p:spPr>
        <p:txBody>
          <a:bodyPr wrap="square" rtlCol="0">
            <a:spAutoFit/>
          </a:bodyPr>
          <a:lstStyle/>
          <a:p>
            <a:r>
              <a:rPr lang="en-GB"/>
              <a:t>They </a:t>
            </a:r>
            <a:r>
              <a:rPr lang="en-GB" b="1"/>
              <a:t>should:</a:t>
            </a:r>
          </a:p>
        </p:txBody>
      </p:sp>
      <p:sp>
        <p:nvSpPr>
          <p:cNvPr id="8" name="TextBox 7">
            <a:extLst>
              <a:ext uri="{FF2B5EF4-FFF2-40B4-BE49-F238E27FC236}">
                <a16:creationId xmlns:a16="http://schemas.microsoft.com/office/drawing/2014/main" id="{145E963B-44E2-6E00-96A5-8676B69AC3EA}"/>
              </a:ext>
            </a:extLst>
          </p:cNvPr>
          <p:cNvSpPr txBox="1"/>
          <p:nvPr/>
        </p:nvSpPr>
        <p:spPr>
          <a:xfrm>
            <a:off x="2443264" y="2008734"/>
            <a:ext cx="3375002" cy="584775"/>
          </a:xfrm>
          <a:prstGeom prst="rect">
            <a:avLst/>
          </a:prstGeom>
          <a:noFill/>
        </p:spPr>
        <p:txBody>
          <a:bodyPr wrap="square" rtlCol="0">
            <a:spAutoFit/>
          </a:bodyPr>
          <a:lstStyle/>
          <a:p>
            <a:pPr algn="ctr"/>
            <a:r>
              <a:rPr lang="en-GB" sz="1600"/>
              <a:t>Be a senior project engineer who is nominated for each aircraft type</a:t>
            </a:r>
            <a:endParaRPr lang="en-GB" sz="1600" b="1"/>
          </a:p>
        </p:txBody>
      </p:sp>
      <p:sp>
        <p:nvSpPr>
          <p:cNvPr id="9" name="TextBox 8">
            <a:extLst>
              <a:ext uri="{FF2B5EF4-FFF2-40B4-BE49-F238E27FC236}">
                <a16:creationId xmlns:a16="http://schemas.microsoft.com/office/drawing/2014/main" id="{1E488C05-0180-FEB4-0F51-0ED36F0EE227}"/>
              </a:ext>
            </a:extLst>
          </p:cNvPr>
          <p:cNvSpPr txBox="1"/>
          <p:nvPr/>
        </p:nvSpPr>
        <p:spPr>
          <a:xfrm>
            <a:off x="7394560" y="3459664"/>
            <a:ext cx="4234288" cy="584775"/>
          </a:xfrm>
          <a:prstGeom prst="rect">
            <a:avLst/>
          </a:prstGeom>
          <a:noFill/>
        </p:spPr>
        <p:txBody>
          <a:bodyPr wrap="square" rtlCol="0">
            <a:spAutoFit/>
          </a:bodyPr>
          <a:lstStyle/>
          <a:p>
            <a:pPr algn="ctr"/>
            <a:r>
              <a:rPr lang="en-GB" sz="1600"/>
              <a:t>Be </a:t>
            </a:r>
            <a:r>
              <a:rPr lang="en-GB" sz="1600" b="1"/>
              <a:t>should</a:t>
            </a:r>
            <a:r>
              <a:rPr lang="en-GB" sz="1600"/>
              <a:t> be at least OF5 (or equivalent) and can be OF4 for certain (S2) categories of RPAS </a:t>
            </a:r>
            <a:endParaRPr lang="en-GB" sz="1600" b="1"/>
          </a:p>
        </p:txBody>
      </p:sp>
      <p:sp>
        <p:nvSpPr>
          <p:cNvPr id="10" name="TextBox 9">
            <a:extLst>
              <a:ext uri="{FF2B5EF4-FFF2-40B4-BE49-F238E27FC236}">
                <a16:creationId xmlns:a16="http://schemas.microsoft.com/office/drawing/2014/main" id="{EF943D82-E045-D4A9-E1EE-2292B0950FB7}"/>
              </a:ext>
            </a:extLst>
          </p:cNvPr>
          <p:cNvSpPr txBox="1"/>
          <p:nvPr/>
        </p:nvSpPr>
        <p:spPr>
          <a:xfrm>
            <a:off x="2598712" y="2887276"/>
            <a:ext cx="3375002" cy="584775"/>
          </a:xfrm>
          <a:prstGeom prst="rect">
            <a:avLst/>
          </a:prstGeom>
          <a:noFill/>
        </p:spPr>
        <p:txBody>
          <a:bodyPr wrap="square" rtlCol="0">
            <a:spAutoFit/>
          </a:bodyPr>
          <a:lstStyle/>
          <a:p>
            <a:pPr algn="ctr"/>
            <a:r>
              <a:rPr lang="en-GB" sz="1600"/>
              <a:t>Hold a Letter of Airworthiness Authority (</a:t>
            </a:r>
            <a:r>
              <a:rPr lang="en-GB" sz="1600" err="1"/>
              <a:t>LoAA</a:t>
            </a:r>
            <a:r>
              <a:rPr lang="en-GB" sz="1600"/>
              <a:t>)</a:t>
            </a:r>
            <a:endParaRPr lang="en-GB" sz="1600" b="1"/>
          </a:p>
        </p:txBody>
      </p:sp>
      <p:sp>
        <p:nvSpPr>
          <p:cNvPr id="11" name="TextBox 10">
            <a:extLst>
              <a:ext uri="{FF2B5EF4-FFF2-40B4-BE49-F238E27FC236}">
                <a16:creationId xmlns:a16="http://schemas.microsoft.com/office/drawing/2014/main" id="{0FCFD473-69A9-DCD1-958D-602159CD3C82}"/>
              </a:ext>
            </a:extLst>
          </p:cNvPr>
          <p:cNvSpPr txBox="1"/>
          <p:nvPr/>
        </p:nvSpPr>
        <p:spPr>
          <a:xfrm>
            <a:off x="7362894" y="4658555"/>
            <a:ext cx="3375002" cy="584775"/>
          </a:xfrm>
          <a:prstGeom prst="rect">
            <a:avLst/>
          </a:prstGeom>
          <a:noFill/>
        </p:spPr>
        <p:txBody>
          <a:bodyPr wrap="square" rtlCol="0">
            <a:spAutoFit/>
          </a:bodyPr>
          <a:lstStyle/>
          <a:p>
            <a:pPr algn="ctr"/>
            <a:r>
              <a:rPr lang="en-GB" sz="1600"/>
              <a:t>Have previously held DT delegated responsibility </a:t>
            </a:r>
            <a:endParaRPr lang="en-GB" sz="1600" b="1"/>
          </a:p>
        </p:txBody>
      </p:sp>
      <p:sp>
        <p:nvSpPr>
          <p:cNvPr id="12" name="TextBox 11">
            <a:extLst>
              <a:ext uri="{FF2B5EF4-FFF2-40B4-BE49-F238E27FC236}">
                <a16:creationId xmlns:a16="http://schemas.microsoft.com/office/drawing/2014/main" id="{CDD15488-7841-F44D-910E-313D98BDC913}"/>
              </a:ext>
            </a:extLst>
          </p:cNvPr>
          <p:cNvSpPr txBox="1"/>
          <p:nvPr/>
        </p:nvSpPr>
        <p:spPr>
          <a:xfrm>
            <a:off x="2418467" y="3752052"/>
            <a:ext cx="3375002" cy="584775"/>
          </a:xfrm>
          <a:prstGeom prst="rect">
            <a:avLst/>
          </a:prstGeom>
          <a:noFill/>
        </p:spPr>
        <p:txBody>
          <a:bodyPr wrap="square" rtlCol="0">
            <a:spAutoFit/>
          </a:bodyPr>
          <a:lstStyle/>
          <a:p>
            <a:pPr algn="ctr"/>
            <a:r>
              <a:rPr lang="en-GB" sz="1600"/>
              <a:t>Have achieved Chartered Engineer status</a:t>
            </a:r>
            <a:endParaRPr lang="en-GB" sz="1600" b="1"/>
          </a:p>
        </p:txBody>
      </p:sp>
      <p:sp>
        <p:nvSpPr>
          <p:cNvPr id="13" name="TextBox 6">
            <a:extLst>
              <a:ext uri="{FF2B5EF4-FFF2-40B4-BE49-F238E27FC236}">
                <a16:creationId xmlns:a16="http://schemas.microsoft.com/office/drawing/2014/main" id="{E74572D9-C9C8-4E4D-E737-8C1448C06BEE}"/>
              </a:ext>
            </a:extLst>
          </p:cNvPr>
          <p:cNvSpPr txBox="1"/>
          <p:nvPr/>
        </p:nvSpPr>
        <p:spPr>
          <a:xfrm>
            <a:off x="838200" y="5531475"/>
            <a:ext cx="1572768" cy="646331"/>
          </a:xfrm>
          <a:prstGeom prst="rect">
            <a:avLst/>
          </a:prstGeom>
          <a:solidFill>
            <a:srgbClr val="4E0C82"/>
          </a:solidFill>
          <a:ln>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solidFill>
                  <a:schemeClr val="bg1"/>
                </a:solidFill>
              </a:rPr>
              <a:t>Regulation 1015(1)</a:t>
            </a:r>
          </a:p>
        </p:txBody>
      </p:sp>
      <p:sp>
        <p:nvSpPr>
          <p:cNvPr id="14" name="TextBox 13">
            <a:extLst>
              <a:ext uri="{FF2B5EF4-FFF2-40B4-BE49-F238E27FC236}">
                <a16:creationId xmlns:a16="http://schemas.microsoft.com/office/drawing/2014/main" id="{3032B268-759A-46D2-7DC1-966B22D57697}"/>
              </a:ext>
            </a:extLst>
          </p:cNvPr>
          <p:cNvSpPr txBox="1"/>
          <p:nvPr/>
        </p:nvSpPr>
        <p:spPr>
          <a:xfrm>
            <a:off x="2620978" y="5565057"/>
            <a:ext cx="8278239" cy="646331"/>
          </a:xfrm>
          <a:prstGeom prst="rect">
            <a:avLst/>
          </a:prstGeom>
          <a:noFill/>
        </p:spPr>
        <p:txBody>
          <a:bodyPr wrap="square" rtlCol="0">
            <a:spAutoFit/>
          </a:bodyPr>
          <a:lstStyle/>
          <a:p>
            <a:r>
              <a:rPr lang="en-GB"/>
              <a:t>[The TAA] </a:t>
            </a:r>
            <a:r>
              <a:rPr lang="en-GB" b="1"/>
              <a:t>shall </a:t>
            </a:r>
            <a:r>
              <a:rPr lang="en-GB"/>
              <a:t>be responsible for the Type Airworthiness of an air system throughout its life from development of disposal.</a:t>
            </a:r>
            <a:endParaRPr lang="en-GB" b="1"/>
          </a:p>
        </p:txBody>
      </p:sp>
      <p:sp>
        <p:nvSpPr>
          <p:cNvPr id="15" name="Title 1">
            <a:extLst>
              <a:ext uri="{FF2B5EF4-FFF2-40B4-BE49-F238E27FC236}">
                <a16:creationId xmlns:a16="http://schemas.microsoft.com/office/drawing/2014/main" id="{7C88C66B-3009-C36B-AAF4-3DE12887E8F3}"/>
              </a:ext>
            </a:extLst>
          </p:cNvPr>
          <p:cNvSpPr>
            <a:spLocks noGrp="1"/>
          </p:cNvSpPr>
          <p:nvPr>
            <p:ph type="title"/>
          </p:nvPr>
        </p:nvSpPr>
        <p:spPr>
          <a:xfrm>
            <a:off x="270788" y="254691"/>
            <a:ext cx="11705040" cy="487431"/>
          </a:xfrm>
        </p:spPr>
        <p:txBody>
          <a:bodyPr>
            <a:normAutofit fontScale="90000"/>
          </a:bodyPr>
          <a:lstStyle/>
          <a:p>
            <a:r>
              <a:rPr lang="en-GB"/>
              <a:t>Who is the TAA (and what do they do)?</a:t>
            </a:r>
          </a:p>
        </p:txBody>
      </p:sp>
      <p:grpSp>
        <p:nvGrpSpPr>
          <p:cNvPr id="19" name="Group 18">
            <a:extLst>
              <a:ext uri="{FF2B5EF4-FFF2-40B4-BE49-F238E27FC236}">
                <a16:creationId xmlns:a16="http://schemas.microsoft.com/office/drawing/2014/main" id="{68742C05-8F1E-2EE2-1C29-C8B71B34D85A}"/>
              </a:ext>
            </a:extLst>
          </p:cNvPr>
          <p:cNvGrpSpPr/>
          <p:nvPr/>
        </p:nvGrpSpPr>
        <p:grpSpPr>
          <a:xfrm>
            <a:off x="5157345" y="2008734"/>
            <a:ext cx="2583688" cy="3295537"/>
            <a:chOff x="5157345" y="2008734"/>
            <a:chExt cx="2583688" cy="3295537"/>
          </a:xfrm>
        </p:grpSpPr>
        <p:pic>
          <p:nvPicPr>
            <p:cNvPr id="17" name="Graphic 16" descr="Man with solid fill">
              <a:extLst>
                <a:ext uri="{FF2B5EF4-FFF2-40B4-BE49-F238E27FC236}">
                  <a16:creationId xmlns:a16="http://schemas.microsoft.com/office/drawing/2014/main" id="{8C35D5E4-8A2A-90B1-36BA-47526A2392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7345" y="2008734"/>
              <a:ext cx="2583688" cy="3295537"/>
            </a:xfrm>
            <a:prstGeom prst="rect">
              <a:avLst/>
            </a:prstGeom>
          </p:spPr>
        </p:pic>
        <p:sp>
          <p:nvSpPr>
            <p:cNvPr id="18" name="TextBox 17">
              <a:extLst>
                <a:ext uri="{FF2B5EF4-FFF2-40B4-BE49-F238E27FC236}">
                  <a16:creationId xmlns:a16="http://schemas.microsoft.com/office/drawing/2014/main" id="{52562C90-EAAF-1461-B724-A37B457EA5FE}"/>
                </a:ext>
              </a:extLst>
            </p:cNvPr>
            <p:cNvSpPr txBox="1"/>
            <p:nvPr/>
          </p:nvSpPr>
          <p:spPr>
            <a:xfrm>
              <a:off x="6216021" y="3062588"/>
              <a:ext cx="448056" cy="646331"/>
            </a:xfrm>
            <a:prstGeom prst="rect">
              <a:avLst/>
            </a:prstGeom>
            <a:noFill/>
          </p:spPr>
          <p:txBody>
            <a:bodyPr wrap="square" rtlCol="0">
              <a:spAutoFit/>
            </a:bodyPr>
            <a:lstStyle/>
            <a:p>
              <a:r>
                <a:rPr lang="en-GB" sz="3600" b="1">
                  <a:solidFill>
                    <a:schemeClr val="bg1"/>
                  </a:solidFill>
                </a:rPr>
                <a:t>?</a:t>
              </a:r>
            </a:p>
          </p:txBody>
        </p:sp>
      </p:grpSp>
      <p:pic>
        <p:nvPicPr>
          <p:cNvPr id="2" name="Picture 1">
            <a:extLst>
              <a:ext uri="{FF2B5EF4-FFF2-40B4-BE49-F238E27FC236}">
                <a16:creationId xmlns:a16="http://schemas.microsoft.com/office/drawing/2014/main" id="{6E3B3F64-EED1-E823-D418-78B9C5451670}"/>
              </a:ext>
            </a:extLst>
          </p:cNvPr>
          <p:cNvPicPr>
            <a:picLocks noChangeAspect="1"/>
          </p:cNvPicPr>
          <p:nvPr/>
        </p:nvPicPr>
        <p:blipFill>
          <a:blip r:embed="rId6"/>
          <a:stretch>
            <a:fillRect/>
          </a:stretch>
        </p:blipFill>
        <p:spPr>
          <a:xfrm>
            <a:off x="1591815" y="1224528"/>
            <a:ext cx="10336564" cy="4863948"/>
          </a:xfrm>
          <a:prstGeom prst="rect">
            <a:avLst/>
          </a:prstGeom>
        </p:spPr>
      </p:pic>
      <p:pic>
        <p:nvPicPr>
          <p:cNvPr id="4" name="Picture 3">
            <a:extLst>
              <a:ext uri="{FF2B5EF4-FFF2-40B4-BE49-F238E27FC236}">
                <a16:creationId xmlns:a16="http://schemas.microsoft.com/office/drawing/2014/main" id="{F9C0B94A-0D96-124C-67B3-48D0597DF29D}"/>
              </a:ext>
            </a:extLst>
          </p:cNvPr>
          <p:cNvPicPr>
            <a:picLocks noChangeAspect="1"/>
          </p:cNvPicPr>
          <p:nvPr/>
        </p:nvPicPr>
        <p:blipFill>
          <a:blip r:embed="rId7"/>
          <a:stretch>
            <a:fillRect/>
          </a:stretch>
        </p:blipFill>
        <p:spPr>
          <a:xfrm>
            <a:off x="8389951" y="1164284"/>
            <a:ext cx="991984" cy="1208185"/>
          </a:xfrm>
          <a:prstGeom prst="rect">
            <a:avLst/>
          </a:prstGeom>
        </p:spPr>
      </p:pic>
    </p:spTree>
    <p:extLst>
      <p:ext uri="{BB962C8B-B14F-4D97-AF65-F5344CB8AC3E}">
        <p14:creationId xmlns:p14="http://schemas.microsoft.com/office/powerpoint/2010/main" val="1446328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2"/>
                                        </p:tgtEl>
                                      </p:cBhvr>
                                      <p:by x="50000" y="50000"/>
                                    </p:animScale>
                                  </p:childTnLst>
                                </p:cTn>
                              </p:par>
                              <p:par>
                                <p:cTn id="17" presetID="42" presetClass="path" presetSubtype="0" accel="50000" decel="50000" fill="hold" nodeType="withEffect">
                                  <p:stCondLst>
                                    <p:cond delay="0"/>
                                  </p:stCondLst>
                                  <p:childTnLst>
                                    <p:animMotion origin="layout" path="M 0.08802 -1.85185E-6 L 0.29036 -0.21342 " pathEditMode="relative" rAng="0" ptsTypes="AA">
                                      <p:cBhvr>
                                        <p:cTn id="18" dur="2000" fill="hold"/>
                                        <p:tgtEl>
                                          <p:spTgt spid="2"/>
                                        </p:tgtEl>
                                        <p:attrNameLst>
                                          <p:attrName>ppt_x</p:attrName>
                                          <p:attrName>ppt_y</p:attrName>
                                        </p:attrNameLst>
                                      </p:cBhvr>
                                      <p:rCtr x="10117" y="-10671"/>
                                    </p:animMotion>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animBg="1"/>
      <p:bldP spid="14" grpId="0"/>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85B7C-5F8F-9C0D-8517-8EA8F5EBF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28808-B549-23E7-D09B-6D00B959EE9C}"/>
              </a:ext>
            </a:extLst>
          </p:cNvPr>
          <p:cNvSpPr>
            <a:spLocks noGrp="1"/>
          </p:cNvSpPr>
          <p:nvPr>
            <p:ph type="title"/>
          </p:nvPr>
        </p:nvSpPr>
        <p:spPr/>
        <p:txBody>
          <a:bodyPr>
            <a:normAutofit fontScale="90000"/>
          </a:bodyPr>
          <a:lstStyle/>
          <a:p>
            <a:r>
              <a:rPr lang="en-GB"/>
              <a:t>A day at the office!</a:t>
            </a:r>
          </a:p>
        </p:txBody>
      </p:sp>
      <p:grpSp>
        <p:nvGrpSpPr>
          <p:cNvPr id="6" name="Group 5">
            <a:extLst>
              <a:ext uri="{FF2B5EF4-FFF2-40B4-BE49-F238E27FC236}">
                <a16:creationId xmlns:a16="http://schemas.microsoft.com/office/drawing/2014/main" id="{F836B7BF-BA20-CF4B-A0AC-8D6C1254F5DD}"/>
              </a:ext>
            </a:extLst>
          </p:cNvPr>
          <p:cNvGrpSpPr/>
          <p:nvPr/>
        </p:nvGrpSpPr>
        <p:grpSpPr>
          <a:xfrm>
            <a:off x="29766" y="1333500"/>
            <a:ext cx="12265668" cy="6858000"/>
            <a:chOff x="29766" y="1333500"/>
            <a:chExt cx="12265668" cy="6858000"/>
          </a:xfrm>
        </p:grpSpPr>
        <p:pic>
          <p:nvPicPr>
            <p:cNvPr id="5" name="Picture 4">
              <a:extLst>
                <a:ext uri="{FF2B5EF4-FFF2-40B4-BE49-F238E27FC236}">
                  <a16:creationId xmlns:a16="http://schemas.microsoft.com/office/drawing/2014/main" id="{68AB3E92-F933-F323-6EFC-BC97CE025786}"/>
                </a:ext>
              </a:extLst>
            </p:cNvPr>
            <p:cNvPicPr>
              <a:picLocks noChangeAspect="1"/>
            </p:cNvPicPr>
            <p:nvPr/>
          </p:nvPicPr>
          <p:blipFill>
            <a:blip r:embed="rId3"/>
            <a:stretch>
              <a:fillRect/>
            </a:stretch>
          </p:blipFill>
          <p:spPr>
            <a:xfrm>
              <a:off x="29766" y="1333500"/>
              <a:ext cx="12265668" cy="6858000"/>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7D8E617D-5105-C670-FC80-27A78B47E4E3}"/>
                </a:ext>
              </a:extLst>
            </p:cNvPr>
            <p:cNvPicPr>
              <a:picLocks noChangeAspect="1"/>
            </p:cNvPicPr>
            <p:nvPr/>
          </p:nvPicPr>
          <p:blipFill>
            <a:blip r:embed="rId4"/>
            <a:stretch>
              <a:fillRect/>
            </a:stretch>
          </p:blipFill>
          <p:spPr>
            <a:xfrm>
              <a:off x="7255097" y="4415462"/>
              <a:ext cx="1030310" cy="570653"/>
            </a:xfrm>
            <a:prstGeom prst="rect">
              <a:avLst/>
            </a:prstGeom>
          </p:spPr>
        </p:pic>
      </p:grpSp>
    </p:spTree>
    <p:extLst>
      <p:ext uri="{BB962C8B-B14F-4D97-AF65-F5344CB8AC3E}">
        <p14:creationId xmlns:p14="http://schemas.microsoft.com/office/powerpoint/2010/main" val="1465183298"/>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790F4-288D-0867-2B11-BC93C2D5E9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2458EF-1802-B0A8-643F-0A53AE116283}"/>
              </a:ext>
            </a:extLst>
          </p:cNvPr>
          <p:cNvSpPr>
            <a:spLocks noGrp="1"/>
          </p:cNvSpPr>
          <p:nvPr>
            <p:ph type="title"/>
          </p:nvPr>
        </p:nvSpPr>
        <p:spPr/>
        <p:txBody>
          <a:bodyPr>
            <a:normAutofit fontScale="90000"/>
          </a:bodyPr>
          <a:lstStyle/>
          <a:p>
            <a:r>
              <a:rPr lang="en-GB"/>
              <a:t>RA1015 – Type Airworthiness Management</a:t>
            </a:r>
          </a:p>
        </p:txBody>
      </p:sp>
      <p:pic>
        <p:nvPicPr>
          <p:cNvPr id="5" name="Picture 4">
            <a:extLst>
              <a:ext uri="{FF2B5EF4-FFF2-40B4-BE49-F238E27FC236}">
                <a16:creationId xmlns:a16="http://schemas.microsoft.com/office/drawing/2014/main" id="{5C1AD1CC-71F9-81F1-FB3E-67BBE546CB06}"/>
              </a:ext>
            </a:extLst>
          </p:cNvPr>
          <p:cNvPicPr>
            <a:picLocks noChangeAspect="1"/>
          </p:cNvPicPr>
          <p:nvPr/>
        </p:nvPicPr>
        <p:blipFill>
          <a:blip r:embed="rId3"/>
          <a:srcRect l="32951" t="54800" r="54152" b="24933"/>
          <a:stretch/>
        </p:blipFill>
        <p:spPr>
          <a:xfrm>
            <a:off x="2609965" y="858514"/>
            <a:ext cx="6643470" cy="5759987"/>
          </a:xfrm>
          <a:prstGeom prst="rect">
            <a:avLst/>
          </a:prstGeom>
        </p:spPr>
      </p:pic>
      <p:sp>
        <p:nvSpPr>
          <p:cNvPr id="6" name="Slide Number Placeholder 4">
            <a:extLst>
              <a:ext uri="{FF2B5EF4-FFF2-40B4-BE49-F238E27FC236}">
                <a16:creationId xmlns:a16="http://schemas.microsoft.com/office/drawing/2014/main" id="{C2193577-5008-709A-F91D-F47A5D733D89}"/>
              </a:ext>
            </a:extLst>
          </p:cNvPr>
          <p:cNvSpPr txBox="1">
            <a:spLocks/>
          </p:cNvSpPr>
          <p:nvPr/>
        </p:nvSpPr>
        <p:spPr>
          <a:xfrm>
            <a:off x="8610600" y="6356350"/>
            <a:ext cx="2743200" cy="36512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rgbClr val="56227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8C74457F-CAD7-4AA3-B8EA-A3ADCF839B70}" type="slidenum">
              <a:rPr lang="en-GB" smtClean="0"/>
              <a:pPr/>
              <a:t>7</a:t>
            </a:fld>
            <a:endParaRPr lang="en-GB"/>
          </a:p>
        </p:txBody>
      </p:sp>
      <p:pic>
        <p:nvPicPr>
          <p:cNvPr id="7" name="Picture 6">
            <a:extLst>
              <a:ext uri="{FF2B5EF4-FFF2-40B4-BE49-F238E27FC236}">
                <a16:creationId xmlns:a16="http://schemas.microsoft.com/office/drawing/2014/main" id="{81425AF1-F888-AB2C-D2E7-619E76B580CE}"/>
              </a:ext>
            </a:extLst>
          </p:cNvPr>
          <p:cNvPicPr>
            <a:picLocks noChangeAspect="1"/>
          </p:cNvPicPr>
          <p:nvPr/>
        </p:nvPicPr>
        <p:blipFill>
          <a:blip r:embed="rId4"/>
          <a:stretch>
            <a:fillRect/>
          </a:stretch>
        </p:blipFill>
        <p:spPr>
          <a:xfrm>
            <a:off x="3965713" y="2210940"/>
            <a:ext cx="4102694" cy="3036046"/>
          </a:xfrm>
          <a:prstGeom prst="rect">
            <a:avLst/>
          </a:prstGeom>
        </p:spPr>
      </p:pic>
    </p:spTree>
    <p:extLst>
      <p:ext uri="{BB962C8B-B14F-4D97-AF65-F5344CB8AC3E}">
        <p14:creationId xmlns:p14="http://schemas.microsoft.com/office/powerpoint/2010/main" val="170328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E645E-BE9D-48B5-82C7-6772F6D4085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358760D-7CAB-3C73-BAE0-365EF3E5DF50}"/>
              </a:ext>
            </a:extLst>
          </p:cNvPr>
          <p:cNvPicPr>
            <a:picLocks noChangeAspect="1"/>
          </p:cNvPicPr>
          <p:nvPr/>
        </p:nvPicPr>
        <p:blipFill>
          <a:blip r:embed="rId3"/>
          <a:stretch>
            <a:fillRect/>
          </a:stretch>
        </p:blipFill>
        <p:spPr>
          <a:xfrm rot="120000">
            <a:off x="7463227" y="3805463"/>
            <a:ext cx="4314786" cy="2666280"/>
          </a:xfrm>
          <a:prstGeom prst="rect">
            <a:avLst/>
          </a:prstGeom>
        </p:spPr>
      </p:pic>
      <p:sp>
        <p:nvSpPr>
          <p:cNvPr id="6" name="Star: 7 Points 5">
            <a:extLst>
              <a:ext uri="{FF2B5EF4-FFF2-40B4-BE49-F238E27FC236}">
                <a16:creationId xmlns:a16="http://schemas.microsoft.com/office/drawing/2014/main" id="{301946C1-933B-33CF-EAFE-425E4D692A75}"/>
              </a:ext>
            </a:extLst>
          </p:cNvPr>
          <p:cNvSpPr/>
          <p:nvPr/>
        </p:nvSpPr>
        <p:spPr>
          <a:xfrm rot="21363699">
            <a:off x="9317737" y="1727769"/>
            <a:ext cx="2794206" cy="2475903"/>
          </a:xfrm>
          <a:prstGeom prst="star7">
            <a:avLst/>
          </a:prstGeom>
          <a:gradFill flip="none" rotWithShape="1">
            <a:gsLst>
              <a:gs pos="82000">
                <a:srgbClr val="FFC000"/>
              </a:gs>
              <a:gs pos="22000">
                <a:srgbClr val="FF0000"/>
              </a:gs>
              <a:gs pos="65000">
                <a:srgbClr val="FFC000"/>
              </a:gs>
              <a:gs pos="100000">
                <a:srgbClr val="EC1F27">
                  <a:tint val="23500"/>
                  <a:satMod val="160000"/>
                </a:srgb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Be responsible for the safety management of the project</a:t>
            </a:r>
          </a:p>
        </p:txBody>
      </p:sp>
      <p:grpSp>
        <p:nvGrpSpPr>
          <p:cNvPr id="8" name="Group 7">
            <a:extLst>
              <a:ext uri="{FF2B5EF4-FFF2-40B4-BE49-F238E27FC236}">
                <a16:creationId xmlns:a16="http://schemas.microsoft.com/office/drawing/2014/main" id="{B865308F-79D4-7BAC-DAA3-9F575A5939F2}"/>
              </a:ext>
            </a:extLst>
          </p:cNvPr>
          <p:cNvGrpSpPr/>
          <p:nvPr/>
        </p:nvGrpSpPr>
        <p:grpSpPr>
          <a:xfrm rot="1020000">
            <a:off x="400033" y="2468420"/>
            <a:ext cx="3174441" cy="3663488"/>
            <a:chOff x="2492850" y="2039124"/>
            <a:chExt cx="3174441" cy="3663488"/>
          </a:xfrm>
        </p:grpSpPr>
        <p:sp>
          <p:nvSpPr>
            <p:cNvPr id="9" name="Rectangle 8">
              <a:extLst>
                <a:ext uri="{FF2B5EF4-FFF2-40B4-BE49-F238E27FC236}">
                  <a16:creationId xmlns:a16="http://schemas.microsoft.com/office/drawing/2014/main" id="{F10A48FF-DACE-8C2F-F025-A158E1D7CDB8}"/>
                </a:ext>
              </a:extLst>
            </p:cNvPr>
            <p:cNvSpPr/>
            <p:nvPr/>
          </p:nvSpPr>
          <p:spPr>
            <a:xfrm rot="19966457">
              <a:off x="2858975" y="2039124"/>
              <a:ext cx="2743200" cy="36634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p>
              <a:pPr algn="ctr"/>
              <a:endParaRPr lang="en-GB">
                <a:solidFill>
                  <a:schemeClr val="tx1"/>
                </a:solidFill>
              </a:endParaRPr>
            </a:p>
            <a:p>
              <a:pPr algn="ctr"/>
              <a:endParaRPr lang="en-GB">
                <a:solidFill>
                  <a:schemeClr val="tx1"/>
                </a:solidFill>
              </a:endParaRPr>
            </a:p>
            <a:p>
              <a:pPr algn="ctr"/>
              <a:endParaRPr lang="en-GB">
                <a:solidFill>
                  <a:schemeClr val="tx1"/>
                </a:solidFill>
              </a:endParaRPr>
            </a:p>
            <a:p>
              <a:pPr algn="ctr"/>
              <a:endParaRPr lang="en-GB" sz="1400">
                <a:solidFill>
                  <a:schemeClr val="tx1"/>
                </a:solidFill>
              </a:endParaRPr>
            </a:p>
            <a:p>
              <a:pPr algn="ctr"/>
              <a:r>
                <a:rPr lang="en-GB" sz="1400">
                  <a:solidFill>
                    <a:schemeClr val="tx1"/>
                  </a:solidFill>
                </a:rPr>
                <a:t>Wedgetail Delivery Team      Type Airworthiness</a:t>
              </a:r>
              <a:endParaRPr lang="en-GB" sz="1400">
                <a:solidFill>
                  <a:schemeClr val="tx1"/>
                </a:solidFill>
                <a:cs typeface="Arial"/>
              </a:endParaRPr>
            </a:p>
            <a:p>
              <a:pPr algn="ctr"/>
              <a:r>
                <a:rPr lang="en-GB" sz="1400">
                  <a:solidFill>
                    <a:schemeClr val="tx1"/>
                  </a:solidFill>
                </a:rPr>
                <a:t>Strategy</a:t>
              </a:r>
              <a:endParaRPr lang="en-GB" sz="1400"/>
            </a:p>
          </p:txBody>
        </p:sp>
        <p:pic>
          <p:nvPicPr>
            <p:cNvPr id="10" name="Picture 9">
              <a:extLst>
                <a:ext uri="{FF2B5EF4-FFF2-40B4-BE49-F238E27FC236}">
                  <a16:creationId xmlns:a16="http://schemas.microsoft.com/office/drawing/2014/main" id="{D810096B-BFD5-4AEC-6BC1-98028B636774}"/>
                </a:ext>
              </a:extLst>
            </p:cNvPr>
            <p:cNvPicPr>
              <a:picLocks noChangeAspect="1"/>
            </p:cNvPicPr>
            <p:nvPr/>
          </p:nvPicPr>
          <p:blipFill>
            <a:blip r:embed="rId4"/>
            <a:stretch>
              <a:fillRect/>
            </a:stretch>
          </p:blipFill>
          <p:spPr>
            <a:xfrm rot="19928552">
              <a:off x="2492850" y="2578402"/>
              <a:ext cx="1515145" cy="548215"/>
            </a:xfrm>
            <a:prstGeom prst="rect">
              <a:avLst/>
            </a:prstGeom>
          </p:spPr>
        </p:pic>
        <p:pic>
          <p:nvPicPr>
            <p:cNvPr id="11" name="Picture 10">
              <a:extLst>
                <a:ext uri="{FF2B5EF4-FFF2-40B4-BE49-F238E27FC236}">
                  <a16:creationId xmlns:a16="http://schemas.microsoft.com/office/drawing/2014/main" id="{5F824987-3130-0D8B-46C9-4E332B2EA2E2}"/>
                </a:ext>
              </a:extLst>
            </p:cNvPr>
            <p:cNvPicPr>
              <a:picLocks noChangeAspect="1"/>
            </p:cNvPicPr>
            <p:nvPr/>
          </p:nvPicPr>
          <p:blipFill>
            <a:blip r:embed="rId5"/>
            <a:stretch>
              <a:fillRect/>
            </a:stretch>
          </p:blipFill>
          <p:spPr>
            <a:xfrm rot="19916617">
              <a:off x="3881354" y="4022506"/>
              <a:ext cx="1785937" cy="1285119"/>
            </a:xfrm>
            <a:prstGeom prst="rect">
              <a:avLst/>
            </a:prstGeom>
          </p:spPr>
        </p:pic>
      </p:grpSp>
      <p:sp>
        <p:nvSpPr>
          <p:cNvPr id="7" name="Star: 7 Points 6">
            <a:extLst>
              <a:ext uri="{FF2B5EF4-FFF2-40B4-BE49-F238E27FC236}">
                <a16:creationId xmlns:a16="http://schemas.microsoft.com/office/drawing/2014/main" id="{D8C432D8-4367-66EF-34BE-DF7863414D07}"/>
              </a:ext>
            </a:extLst>
          </p:cNvPr>
          <p:cNvSpPr/>
          <p:nvPr/>
        </p:nvSpPr>
        <p:spPr>
          <a:xfrm>
            <a:off x="704001" y="953097"/>
            <a:ext cx="2952356" cy="2475903"/>
          </a:xfrm>
          <a:prstGeom prst="star7">
            <a:avLst/>
          </a:prstGeom>
          <a:gradFill flip="none" rotWithShape="1">
            <a:gsLst>
              <a:gs pos="82000">
                <a:srgbClr val="FFC000"/>
              </a:gs>
              <a:gs pos="22000">
                <a:srgbClr val="FF0000"/>
              </a:gs>
              <a:gs pos="65000">
                <a:srgbClr val="FFC000"/>
              </a:gs>
              <a:gs pos="100000">
                <a:srgbClr val="EC1F27">
                  <a:tint val="23500"/>
                  <a:satMod val="160000"/>
                </a:srgb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t>Produce a Type Airworthiness Strategy</a:t>
            </a:r>
          </a:p>
        </p:txBody>
      </p:sp>
      <p:pic>
        <p:nvPicPr>
          <p:cNvPr id="3" name="Picture 2" descr="A screenshot of a computer&#10;&#10;AI-generated content may be incorrect.">
            <a:extLst>
              <a:ext uri="{FF2B5EF4-FFF2-40B4-BE49-F238E27FC236}">
                <a16:creationId xmlns:a16="http://schemas.microsoft.com/office/drawing/2014/main" id="{976D7E07-589C-B8EC-7BAF-8AFFCF204CD5}"/>
              </a:ext>
            </a:extLst>
          </p:cNvPr>
          <p:cNvPicPr>
            <a:picLocks noChangeAspect="1"/>
          </p:cNvPicPr>
          <p:nvPr/>
        </p:nvPicPr>
        <p:blipFill>
          <a:blip r:embed="rId6"/>
          <a:stretch>
            <a:fillRect/>
          </a:stretch>
        </p:blipFill>
        <p:spPr>
          <a:xfrm>
            <a:off x="3970985" y="1034758"/>
            <a:ext cx="4250028" cy="2384427"/>
          </a:xfrm>
          <a:prstGeom prst="rect">
            <a:avLst/>
          </a:prstGeom>
        </p:spPr>
      </p:pic>
      <p:sp>
        <p:nvSpPr>
          <p:cNvPr id="4" name="Star: 7 Points 3">
            <a:extLst>
              <a:ext uri="{FF2B5EF4-FFF2-40B4-BE49-F238E27FC236}">
                <a16:creationId xmlns:a16="http://schemas.microsoft.com/office/drawing/2014/main" id="{962F46ED-33A0-116A-5006-FD00DA435C30}"/>
              </a:ext>
            </a:extLst>
          </p:cNvPr>
          <p:cNvSpPr/>
          <p:nvPr/>
        </p:nvSpPr>
        <p:spPr>
          <a:xfrm>
            <a:off x="4194219" y="2597238"/>
            <a:ext cx="2251656" cy="1708597"/>
          </a:xfrm>
          <a:prstGeom prst="star7">
            <a:avLst/>
          </a:prstGeom>
          <a:gradFill flip="none" rotWithShape="1">
            <a:gsLst>
              <a:gs pos="82000">
                <a:srgbClr val="FFC000"/>
              </a:gs>
              <a:gs pos="22000">
                <a:srgbClr val="FF0000"/>
              </a:gs>
              <a:gs pos="65000">
                <a:srgbClr val="FFC000"/>
              </a:gs>
              <a:gs pos="100000">
                <a:srgbClr val="EC1F27">
                  <a:tint val="23500"/>
                  <a:satMod val="160000"/>
                </a:srgb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Initiate and maintain the TASA</a:t>
            </a:r>
          </a:p>
        </p:txBody>
      </p:sp>
    </p:spTree>
    <p:extLst>
      <p:ext uri="{BB962C8B-B14F-4D97-AF65-F5344CB8AC3E}">
        <p14:creationId xmlns:p14="http://schemas.microsoft.com/office/powerpoint/2010/main" val="7641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F992B-470D-494A-8D0C-2B495F93FE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C14316-7892-BD81-97FB-720A0F6184D7}"/>
              </a:ext>
            </a:extLst>
          </p:cNvPr>
          <p:cNvSpPr>
            <a:spLocks noGrp="1"/>
          </p:cNvSpPr>
          <p:nvPr>
            <p:ph type="title"/>
          </p:nvPr>
        </p:nvSpPr>
        <p:spPr/>
        <p:txBody>
          <a:bodyPr>
            <a:normAutofit fontScale="90000"/>
          </a:bodyPr>
          <a:lstStyle/>
          <a:p>
            <a:endParaRPr lang="en-GB"/>
          </a:p>
        </p:txBody>
      </p:sp>
      <p:pic>
        <p:nvPicPr>
          <p:cNvPr id="5" name="Picture 4">
            <a:extLst>
              <a:ext uri="{FF2B5EF4-FFF2-40B4-BE49-F238E27FC236}">
                <a16:creationId xmlns:a16="http://schemas.microsoft.com/office/drawing/2014/main" id="{5A99C4AC-EBF6-F58A-CB13-32CBC674A423}"/>
              </a:ext>
            </a:extLst>
          </p:cNvPr>
          <p:cNvPicPr>
            <a:picLocks noChangeAspect="1"/>
          </p:cNvPicPr>
          <p:nvPr/>
        </p:nvPicPr>
        <p:blipFill>
          <a:blip r:embed="rId3"/>
          <a:srcRect l="68362" t="17200" r="22692" b="67600"/>
          <a:stretch/>
        </p:blipFill>
        <p:spPr>
          <a:xfrm>
            <a:off x="4093464" y="1645920"/>
            <a:ext cx="4005072" cy="3804818"/>
          </a:xfrm>
          <a:prstGeom prst="rect">
            <a:avLst/>
          </a:prstGeom>
        </p:spPr>
      </p:pic>
      <p:pic>
        <p:nvPicPr>
          <p:cNvPr id="6" name="Picture 5">
            <a:extLst>
              <a:ext uri="{FF2B5EF4-FFF2-40B4-BE49-F238E27FC236}">
                <a16:creationId xmlns:a16="http://schemas.microsoft.com/office/drawing/2014/main" id="{FB633426-3534-8300-4C8A-D9056ABB12D1}"/>
              </a:ext>
            </a:extLst>
          </p:cNvPr>
          <p:cNvPicPr>
            <a:picLocks noChangeAspect="1"/>
          </p:cNvPicPr>
          <p:nvPr/>
        </p:nvPicPr>
        <p:blipFill>
          <a:blip r:embed="rId4"/>
          <a:stretch>
            <a:fillRect/>
          </a:stretch>
        </p:blipFill>
        <p:spPr>
          <a:xfrm>
            <a:off x="3043919" y="1157090"/>
            <a:ext cx="5284656" cy="4983761"/>
          </a:xfrm>
          <a:prstGeom prst="rect">
            <a:avLst/>
          </a:prstGeom>
        </p:spPr>
      </p:pic>
      <p:sp>
        <p:nvSpPr>
          <p:cNvPr id="7" name="Star: 7 Points 6">
            <a:extLst>
              <a:ext uri="{FF2B5EF4-FFF2-40B4-BE49-F238E27FC236}">
                <a16:creationId xmlns:a16="http://schemas.microsoft.com/office/drawing/2014/main" id="{74D8A0BB-EB17-022F-8494-5C25E2484530}"/>
              </a:ext>
            </a:extLst>
          </p:cNvPr>
          <p:cNvSpPr/>
          <p:nvPr/>
        </p:nvSpPr>
        <p:spPr>
          <a:xfrm>
            <a:off x="7642697" y="1155855"/>
            <a:ext cx="3225526" cy="2749072"/>
          </a:xfrm>
          <a:prstGeom prst="star7">
            <a:avLst>
              <a:gd name="adj" fmla="val 31506"/>
              <a:gd name="hf" fmla="val 102572"/>
              <a:gd name="vf" fmla="val 105210"/>
            </a:avLst>
          </a:prstGeom>
          <a:gradFill flip="none" rotWithShape="1">
            <a:gsLst>
              <a:gs pos="82000">
                <a:srgbClr val="FFC000"/>
              </a:gs>
              <a:gs pos="22000">
                <a:srgbClr val="FF0000"/>
              </a:gs>
              <a:gs pos="65000">
                <a:srgbClr val="FFC000"/>
              </a:gs>
              <a:gs pos="100000">
                <a:srgbClr val="EC1F27">
                  <a:tint val="23500"/>
                  <a:satMod val="160000"/>
                </a:srgb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t>Take appropriate action in response to airworthiness issues</a:t>
            </a:r>
          </a:p>
        </p:txBody>
      </p:sp>
    </p:spTree>
    <p:extLst>
      <p:ext uri="{BB962C8B-B14F-4D97-AF65-F5344CB8AC3E}">
        <p14:creationId xmlns:p14="http://schemas.microsoft.com/office/powerpoint/2010/main" val="26559379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sisl xmlns:xsd="http://www.w3.org/2001/XMLSchema" xmlns:xsi="http://www.w3.org/2001/XMLSchema-instance" xmlns="http://www.boldonjames.com/2008/01/sie/internal/label" sislVersion="0" policy="c21ac82b-aaa7-4c95-988f-cb3a56434204" origin="userSelected"/>
</file>

<file path=customXml/item4.xml><?xml version="1.0" encoding="utf-8"?>
<WrappedLabelHistory xmlns:xsd="http://www.w3.org/2001/XMLSchema" xmlns:xsi="http://www.w3.org/2001/XMLSchema-instance" xmlns="http://www.boldonjames.com/2016/02/Classifier/internal/wrappedLabelHistory">
  <Value>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JjMjFhYzgyYi1hYWE3LTRjOTUtOTg4Zi1jYjNhNTY0MzQyMDQiIG9yaWdpbj0idXNlclNlbGVjdGVkIiAvPjxVc2VyTmFtZT5SLUFDRVxCUk9INDIxNy1SPC9Vc2VyTmFtZT48RGF0ZVRpbWU+MTEvMDYvMjAyNSAwOToyNDowODwvRGF0ZVRpbWU+PExhYmVsU3RyaW5nPlRoaXMgaXRlbSBoYXMgbm8gY2xhc3NpZmljYXRpb248L0xhYmVsU3RyaW5nPjwvaXRlbT48L2xhYmVsSGlzdG9yeT4=</Value>
</WrappedLabelHistory>
</file>

<file path=customXml/item5.xml><?xml version="1.0" encoding="utf-8"?>
<ct:contentTypeSchema xmlns:ct="http://schemas.microsoft.com/office/2006/metadata/contentType" xmlns:ma="http://schemas.microsoft.com/office/2006/metadata/properties/metaAttributes" ct:_="" ma:_="" ma:contentTypeName="Document" ma:contentTypeID="0x0101008E1DCC593FFEEC458A67D1811929B19C" ma:contentTypeVersion="8" ma:contentTypeDescription="Create a new document." ma:contentTypeScope="" ma:versionID="e9992b4338e9414777d8c0936ac14ed5">
  <xsd:schema xmlns:xsd="http://www.w3.org/2001/XMLSchema" xmlns:xs="http://www.w3.org/2001/XMLSchema" xmlns:p="http://schemas.microsoft.com/office/2006/metadata/properties" xmlns:ns2="a0c7739c-1424-463b-b443-572130599851" targetNamespace="http://schemas.microsoft.com/office/2006/metadata/properties" ma:root="true" ma:fieldsID="8eccf77bb594ed35decf7aa96621af3f" ns2:_="">
    <xsd:import namespace="a0c7739c-1424-463b-b443-57213059985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c7739c-1424-463b-b443-5721305998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7AFDEF-50BD-4EE3-B817-2E070B76D0FE}">
  <ds:schemaRefs>
    <ds:schemaRef ds:uri="http://schemas.microsoft.com/sharepoint/v3/contenttype/forms"/>
  </ds:schemaRefs>
</ds:datastoreItem>
</file>

<file path=customXml/itemProps2.xml><?xml version="1.0" encoding="utf-8"?>
<ds:datastoreItem xmlns:ds="http://schemas.openxmlformats.org/officeDocument/2006/customXml" ds:itemID="{FF7FF399-D17B-4002-B34B-6DEB8CDB01C7}">
  <ds:schemaRefs>
    <ds:schemaRef ds:uri="http://purl.org/dc/elements/1.1/"/>
    <ds:schemaRef ds:uri="http://schemas.microsoft.com/office/2006/metadata/properties"/>
    <ds:schemaRef ds:uri="http://schemas.microsoft.com/office/infopath/2007/PartnerControls"/>
    <ds:schemaRef ds:uri="http://purl.org/dc/terms/"/>
    <ds:schemaRef ds:uri="a0c7739c-1424-463b-b443-572130599851"/>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3F25B726-681B-45A0-8163-DD2D658B8080}">
  <ds:schemaRefs>
    <ds:schemaRef ds:uri="http://www.boldonjames.com/2008/01/sie/internal/label"/>
    <ds:schemaRef ds:uri="http://www.w3.org/2001/XMLSchema"/>
  </ds:schemaRefs>
</ds:datastoreItem>
</file>

<file path=customXml/itemProps4.xml><?xml version="1.0" encoding="utf-8"?>
<ds:datastoreItem xmlns:ds="http://schemas.openxmlformats.org/officeDocument/2006/customXml" ds:itemID="{725B06C7-80B7-43DC-8308-B1E383337995}">
  <ds:schemaRefs>
    <ds:schemaRef ds:uri="http://www.boldonjames.com/2016/02/Classifier/internal/wrappedLabelHistory"/>
    <ds:schemaRef ds:uri="http://www.w3.org/2001/XMLSchema"/>
  </ds:schemaRefs>
</ds:datastoreItem>
</file>

<file path=customXml/itemProps5.xml><?xml version="1.0" encoding="utf-8"?>
<ds:datastoreItem xmlns:ds="http://schemas.openxmlformats.org/officeDocument/2006/customXml" ds:itemID="{65B44C61-88CD-4C34-BF05-C66728EFCB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c7739c-1424-463b-b443-5721305998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88fc77e-108d-431d-8e04-fc2b6be69382}" enabled="1" method="Privileged" siteId="{87d70b0f-5efc-4991-a065-e205bc3db308}" removed="0"/>
  <clbl:label id="{a6efeab1-3a3e-4eab-a613-3756d6c820b6}" enabled="1" method="Privileged" siteId="{cb13b692-6801-4b7b-bc4b-db4c833ee369}" removed="0"/>
</clbl:labelList>
</file>

<file path=docProps/app.xml><?xml version="1.0" encoding="utf-8"?>
<Properties xmlns="http://schemas.openxmlformats.org/officeDocument/2006/extended-properties" xmlns:vt="http://schemas.openxmlformats.org/officeDocument/2006/docPropsVTypes">
  <TotalTime>0</TotalTime>
  <Words>5548</Words>
  <Application>Microsoft Office PowerPoint</Application>
  <PresentationFormat>Widescreen</PresentationFormat>
  <Paragraphs>509</Paragraphs>
  <Slides>48</Slides>
  <Notes>48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Type Airworthiness Authority</vt:lpstr>
      <vt:lpstr>Type Airworthiness Authority </vt:lpstr>
      <vt:lpstr>PowerPoint Presentation</vt:lpstr>
      <vt:lpstr>PowerPoint Presentation</vt:lpstr>
      <vt:lpstr>Who is the TAA (and what do they do)?</vt:lpstr>
      <vt:lpstr>A day at the office!</vt:lpstr>
      <vt:lpstr>RA1015 – Type Airworthiness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Airworthiness Strategy</vt:lpstr>
      <vt:lpstr>Remotely Piloted Aircraft Systems</vt:lpstr>
      <vt:lpstr>Delegation of Airworthiness Authority in DE&amp;S</vt:lpstr>
      <vt:lpstr>PowerPoint Presentation</vt:lpstr>
      <vt:lpstr>Letter of Airworthiness Authority (LoAA)</vt:lpstr>
      <vt:lpstr>LoANs</vt:lpstr>
      <vt:lpstr>Letter of Air Safety Notification</vt:lpstr>
      <vt:lpstr>LoANs</vt:lpstr>
      <vt:lpstr>PowerPoint Presentation</vt:lpstr>
      <vt:lpstr>Delegation of Airworthiness Authority</vt:lpstr>
      <vt:lpstr>PowerPoint Presentation</vt:lpstr>
      <vt:lpstr>Interfaces with Non-Platform Teams</vt:lpstr>
      <vt:lpstr>PowerPoint Presentation</vt:lpstr>
      <vt:lpstr>PowerPoint Presentation</vt:lpstr>
      <vt:lpstr>DO or CDO Responsibilities</vt:lpstr>
      <vt:lpstr>PowerPoint Presentation</vt:lpstr>
      <vt:lpstr>Production Organisations</vt:lpstr>
      <vt:lpstr>PowerPoint Presentation</vt:lpstr>
      <vt:lpstr>Aviation Duty Holders</vt:lpstr>
      <vt:lpstr>Aviation Duty Holders</vt:lpstr>
      <vt:lpstr>PowerPoint Presentation</vt:lpstr>
      <vt:lpstr>Duty Holder Organisations</vt:lpstr>
      <vt:lpstr>Duty Holder Facing Organizations (A-A Facing)</vt:lpstr>
      <vt:lpstr>PowerPoint Presentation</vt:lpstr>
      <vt:lpstr>PowerPoint Presentation</vt:lpstr>
      <vt:lpstr>The Role of the TAA in the RtL Process</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Fincham, Mark Mr (DES CEO-CorpComms-Strat Comms 1)</dc:creator>
  <cp:lastModifiedBy>Brohi, Sharjeel Nawaz</cp:lastModifiedBy>
  <cp:revision>214</cp:revision>
  <dcterms:created xsi:type="dcterms:W3CDTF">2024-09-30T12:37:46Z</dcterms:created>
  <dcterms:modified xsi:type="dcterms:W3CDTF">2025-09-15T12:04:43Z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0x0101008E1DCC593FFEEC458A67D1811929B19C</vt:lpwstr>
  </property>
  <property fmtid="{D5CDD505-2E9C-101B-9397-08002B2CF9AE}" pid="3" name="MSIP_Label_d8a60473-494b-4586-a1bb-b0e663054676_Enabled">
    <vt:lpwstr>true</vt:lpwstr>
  </property>
  <property fmtid="{D5CDD505-2E9C-101B-9397-08002B2CF9AE}" pid="4" name="MSIP_Label_d8a60473-494b-4586-a1bb-b0e663054676_SetDate">
    <vt:lpwstr>2024-09-30T12:41:11Z</vt:lpwstr>
  </property>
  <property fmtid="{D5CDD505-2E9C-101B-9397-08002B2CF9AE}" pid="5" name="MSIP_Label_d8a60473-494b-4586-a1bb-b0e663054676_Method">
    <vt:lpwstr>Privileged</vt:lpwstr>
  </property>
  <property fmtid="{D5CDD505-2E9C-101B-9397-08002B2CF9AE}" pid="6" name="MSIP_Label_d8a60473-494b-4586-a1bb-b0e663054676_Name">
    <vt:lpwstr>MOD-1-O-‘UNMARKED’</vt:lpwstr>
  </property>
  <property fmtid="{D5CDD505-2E9C-101B-9397-08002B2CF9AE}" pid="7" name="MSIP_Label_d8a60473-494b-4586-a1bb-b0e663054676_SiteId">
    <vt:lpwstr>be7760ed-5953-484b-ae95-d0a16dfa09e5</vt:lpwstr>
  </property>
  <property fmtid="{D5CDD505-2E9C-101B-9397-08002B2CF9AE}" pid="8" name="MSIP_Label_d8a60473-494b-4586-a1bb-b0e663054676_ActionId">
    <vt:lpwstr>cafbc125-a7f9-45d7-bea3-19bfd97e2411</vt:lpwstr>
  </property>
  <property fmtid="{D5CDD505-2E9C-101B-9397-08002B2CF9AE}" pid="9" name="MSIP_Label_d8a60473-494b-4586-a1bb-b0e663054676_ContentBits">
    <vt:lpwstr>0</vt:lpwstr>
  </property>
  <property fmtid="{D5CDD505-2E9C-101B-9397-08002B2CF9AE}" pid="10" name="MediaServiceImageTags">
    <vt:lpwstr/>
  </property>
  <property fmtid="{D5CDD505-2E9C-101B-9397-08002B2CF9AE}" pid="11" name="_dlc_DocIdItemGuid">
    <vt:lpwstr>ba54725a-30e4-425c-8259-a3f64b012d98</vt:lpwstr>
  </property>
  <property fmtid="{D5CDD505-2E9C-101B-9397-08002B2CF9AE}" pid="12" name="docIndexRef">
    <vt:lpwstr>00521418-0f2b-4303-a7ff-8670271f7866</vt:lpwstr>
  </property>
  <property fmtid="{D5CDD505-2E9C-101B-9397-08002B2CF9AE}" pid="13" name="bjDocumentSecurityLabel">
    <vt:lpwstr>This item has no classification</vt:lpwstr>
  </property>
  <property fmtid="{D5CDD505-2E9C-101B-9397-08002B2CF9AE}" pid="14" name="bjClsUserRVM">
    <vt:lpwstr>[]</vt:lpwstr>
  </property>
  <property fmtid="{D5CDD505-2E9C-101B-9397-08002B2CF9AE}" pid="15" name="bjSaver">
    <vt:lpwstr>JyEdXMnOtDhbIUtghMmY27HJcF+AHmRA</vt:lpwstr>
  </property>
  <property fmtid="{D5CDD505-2E9C-101B-9397-08002B2CF9AE}" pid="16" name="bjLabelHistoryID">
    <vt:lpwstr>{725B06C7-80B7-43DC-8308-B1E383337995}</vt:lpwstr>
  </property>
  <property fmtid="{D5CDD505-2E9C-101B-9397-08002B2CF9AE}" pid="17" name="PrsCurSensLabelID">
    <vt:lpwstr>188fc77e-108d-431d-8e04-fc2b6be69382</vt:lpwstr>
  </property>
  <property fmtid="{D5CDD505-2E9C-101B-9397-08002B2CF9AE}" pid="18" name="DocRiskLevel">
    <vt:lpwstr/>
  </property>
  <property fmtid="{D5CDD505-2E9C-101B-9397-08002B2CF9AE}" pid="19" name="DocRiskLevelWizardText">
    <vt:lpwstr>Public (no marking)</vt:lpwstr>
  </property>
  <property fmtid="{D5CDD505-2E9C-101B-9397-08002B2CF9AE}" pid="20" name="DocRiskLevelWizardMarker">
    <vt:lpwstr/>
  </property>
</Properties>
</file>