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1"/>
  </p:notesMasterIdLst>
  <p:sldIdLst>
    <p:sldId id="256" r:id="rId7"/>
    <p:sldId id="258" r:id="rId8"/>
    <p:sldId id="301"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48EA20-356C-45BE-B995-4BADFD476170}">
          <p14:sldIdLst>
            <p14:sldId id="256"/>
            <p14:sldId id="258"/>
          </p14:sldIdLst>
        </p14:section>
        <p14:section name="Purpose of IM" id="{DD13134C-8E1A-4F64-856E-31B4A4006DC0}">
          <p14:sldIdLst>
            <p14:sldId id="301"/>
            <p14:sldId id="259"/>
            <p14:sldId id="260"/>
            <p14:sldId id="261"/>
            <p14:sldId id="262"/>
            <p14:sldId id="263"/>
          </p14:sldIdLst>
        </p14:section>
        <p14:section name="Understand and Establish ESVRE" id="{45A7A5B6-75C1-4D8D-BCA7-6DDA9EE22570}">
          <p14:sldIdLst>
            <p14:sldId id="264"/>
            <p14:sldId id="265"/>
            <p14:sldId id="266"/>
            <p14:sldId id="267"/>
            <p14:sldId id="268"/>
            <p14:sldId id="269"/>
            <p14:sldId id="270"/>
            <p14:sldId id="271"/>
            <p14:sldId id="272"/>
            <p14:sldId id="273"/>
            <p14:sldId id="274"/>
            <p14:sldId id="275"/>
            <p14:sldId id="276"/>
          </p14:sldIdLst>
        </p14:section>
        <p14:section name="Purpose of AAA" id="{DD6A1F0D-D0D0-4350-AD5B-E0A307ACF7E6}">
          <p14:sldIdLst>
            <p14:sldId id="277"/>
            <p14:sldId id="278"/>
            <p14:sldId id="279"/>
            <p14:sldId id="280"/>
            <p14:sldId id="281"/>
            <p14:sldId id="282"/>
          </p14:sldIdLst>
        </p14:section>
        <p14:section name="Principles of LEP" id="{5FEFCDCF-D929-41B1-AD77-75F416657EA7}">
          <p14:sldIdLst>
            <p14:sldId id="283"/>
            <p14:sldId id="284"/>
            <p14:sldId id="285"/>
            <p14:sldId id="286"/>
            <p14:sldId id="287"/>
            <p14:sldId id="288"/>
            <p14:sldId id="3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01FE18-3C79-893B-64BB-1A1D4E2B5BCE}" name="Stainthorpe, Martin" initials="SM" userId="S::martin.stainthorpe@atkinsrealis.com::b6220e26-60f1-47fb-895a-d9e9ec9aa531" providerId="AD"/>
  <p188:author id="{EC756241-8EC8-E8EE-EF54-AA506325B05B}" name="Brohi, Sharjeel Nawaz" initials="SB" userId="S::SharjeelNawaz.Brohi@atkinsrealis.com::c17f4eba-0ef6-416f-a5bd-a46c434d08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DBF5"/>
    <a:srgbClr val="50738A"/>
    <a:srgbClr val="56227D"/>
    <a:srgbClr val="0AB4C1"/>
    <a:srgbClr val="CF2F44"/>
    <a:srgbClr val="62A830"/>
    <a:srgbClr val="BE5304"/>
    <a:srgbClr val="003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68A5D-A1DA-4FED-8377-30614DA42A9B}" v="432" dt="2025-09-12T16:50:27.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41" autoAdjust="0"/>
  </p:normalViewPr>
  <p:slideViewPr>
    <p:cSldViewPr snapToGrid="0">
      <p:cViewPr varScale="1">
        <p:scale>
          <a:sx n="53" d="100"/>
          <a:sy n="53" d="100"/>
        </p:scale>
        <p:origin x="11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hi, Sharjeel Nawaz" userId="c17f4eba-0ef6-416f-a5bd-a46c434d083b" providerId="ADAL" clId="{255D4642-1FF5-4384-A91B-E97BFB0EC141}"/>
    <pc:docChg chg="modSld">
      <pc:chgData name="Brohi, Sharjeel Nawaz" userId="c17f4eba-0ef6-416f-a5bd-a46c434d083b" providerId="ADAL" clId="{255D4642-1FF5-4384-A91B-E97BFB0EC141}" dt="2025-06-19T13:20:01.143" v="7" actId="2085"/>
      <pc:docMkLst>
        <pc:docMk/>
      </pc:docMkLst>
      <pc:sldChg chg="addSp modSp mod">
        <pc:chgData name="Brohi, Sharjeel Nawaz" userId="c17f4eba-0ef6-416f-a5bd-a46c434d083b" providerId="ADAL" clId="{255D4642-1FF5-4384-A91B-E97BFB0EC141}" dt="2025-06-19T13:20:01.143" v="7" actId="2085"/>
        <pc:sldMkLst>
          <pc:docMk/>
          <pc:sldMk cId="3544894813" sldId="277"/>
        </pc:sldMkLst>
      </pc:sldChg>
      <pc:sldChg chg="modSp mod">
        <pc:chgData name="Brohi, Sharjeel Nawaz" userId="c17f4eba-0ef6-416f-a5bd-a46c434d083b" providerId="ADAL" clId="{255D4642-1FF5-4384-A91B-E97BFB0EC141}" dt="2025-06-19T13:18:13.606" v="3" actId="1076"/>
        <pc:sldMkLst>
          <pc:docMk/>
          <pc:sldMk cId="990798774" sldId="301"/>
        </pc:sldMkLst>
      </pc:sldChg>
    </pc:docChg>
  </pc:docChgLst>
  <pc:docChgLst>
    <pc:chgData name="Stainthorpe, Martin" userId="S::martin.stainthorpe@atkinsrealis.com::b6220e26-60f1-47fb-895a-d9e9ec9aa531" providerId="AD" clId="Web-{487DEFFC-41BB-E5FB-9A01-4892750C48CB}"/>
    <pc:docChg chg="mod modSld">
      <pc:chgData name="Stainthorpe, Martin" userId="S::martin.stainthorpe@atkinsrealis.com::b6220e26-60f1-47fb-895a-d9e9ec9aa531" providerId="AD" clId="Web-{487DEFFC-41BB-E5FB-9A01-4892750C48CB}" dt="2025-06-23T22:03:32.938" v="15"/>
      <pc:docMkLst>
        <pc:docMk/>
      </pc:docMkLst>
      <pc:sldChg chg="addSp modSp">
        <pc:chgData name="Stainthorpe, Martin" userId="S::martin.stainthorpe@atkinsrealis.com::b6220e26-60f1-47fb-895a-d9e9ec9aa531" providerId="AD" clId="Web-{487DEFFC-41BB-E5FB-9A01-4892750C48CB}" dt="2025-06-23T21:45:47.411" v="14" actId="1076"/>
        <pc:sldMkLst>
          <pc:docMk/>
          <pc:sldMk cId="990798774" sldId="301"/>
        </pc:sldMkLst>
      </pc:sldChg>
    </pc:docChg>
  </pc:docChgLst>
  <pc:docChgLst>
    <pc:chgData name="Brohi, Sharjeel Nawaz" userId="c17f4eba-0ef6-416f-a5bd-a46c434d083b" providerId="ADAL" clId="{7ABA746E-AF20-4DFA-A5E2-9B8F3A7B6836}"/>
    <pc:docChg chg="undo custSel addSld delSld modSld sldOrd addSection modSection">
      <pc:chgData name="Brohi, Sharjeel Nawaz" userId="c17f4eba-0ef6-416f-a5bd-a46c434d083b" providerId="ADAL" clId="{7ABA746E-AF20-4DFA-A5E2-9B8F3A7B6836}" dt="2025-06-19T13:15:58.237" v="880" actId="478"/>
      <pc:docMkLst>
        <pc:docMk/>
      </pc:docMkLst>
      <pc:sldChg chg="addSp modSp mod">
        <pc:chgData name="Brohi, Sharjeel Nawaz" userId="c17f4eba-0ef6-416f-a5bd-a46c434d083b" providerId="ADAL" clId="{7ABA746E-AF20-4DFA-A5E2-9B8F3A7B6836}" dt="2025-06-19T07:54:45.122" v="125" actId="20577"/>
        <pc:sldMkLst>
          <pc:docMk/>
          <pc:sldMk cId="601437673" sldId="256"/>
        </pc:sldMkLst>
      </pc:sldChg>
      <pc:sldChg chg="del">
        <pc:chgData name="Brohi, Sharjeel Nawaz" userId="c17f4eba-0ef6-416f-a5bd-a46c434d083b" providerId="ADAL" clId="{7ABA746E-AF20-4DFA-A5E2-9B8F3A7B6836}" dt="2025-06-19T07:54:05.639" v="44" actId="47"/>
        <pc:sldMkLst>
          <pc:docMk/>
          <pc:sldMk cId="1236380857" sldId="257"/>
        </pc:sldMkLst>
      </pc:sldChg>
      <pc:sldChg chg="addSp delSp modSp mod">
        <pc:chgData name="Brohi, Sharjeel Nawaz" userId="c17f4eba-0ef6-416f-a5bd-a46c434d083b" providerId="ADAL" clId="{7ABA746E-AF20-4DFA-A5E2-9B8F3A7B6836}" dt="2025-06-19T07:55:05.492" v="147" actId="20577"/>
        <pc:sldMkLst>
          <pc:docMk/>
          <pc:sldMk cId="1375295260" sldId="258"/>
        </pc:sldMkLst>
      </pc:sldChg>
      <pc:sldChg chg="addSp modSp add mod modAnim modNotesTx">
        <pc:chgData name="Brohi, Sharjeel Nawaz" userId="c17f4eba-0ef6-416f-a5bd-a46c434d083b" providerId="ADAL" clId="{7ABA746E-AF20-4DFA-A5E2-9B8F3A7B6836}" dt="2025-06-19T07:57:28.892" v="209"/>
        <pc:sldMkLst>
          <pc:docMk/>
          <pc:sldMk cId="3836162164" sldId="259"/>
        </pc:sldMkLst>
      </pc:sldChg>
      <pc:sldChg chg="addSp modSp add mod modNotesTx">
        <pc:chgData name="Brohi, Sharjeel Nawaz" userId="c17f4eba-0ef6-416f-a5bd-a46c434d083b" providerId="ADAL" clId="{7ABA746E-AF20-4DFA-A5E2-9B8F3A7B6836}" dt="2025-06-19T07:57:52.442" v="231" actId="20577"/>
        <pc:sldMkLst>
          <pc:docMk/>
          <pc:sldMk cId="708013201" sldId="260"/>
        </pc:sldMkLst>
      </pc:sldChg>
      <pc:sldChg chg="addSp modSp add mod modNotesTx">
        <pc:chgData name="Brohi, Sharjeel Nawaz" userId="c17f4eba-0ef6-416f-a5bd-a46c434d083b" providerId="ADAL" clId="{7ABA746E-AF20-4DFA-A5E2-9B8F3A7B6836}" dt="2025-06-19T07:58:53.141" v="277"/>
        <pc:sldMkLst>
          <pc:docMk/>
          <pc:sldMk cId="810919925" sldId="261"/>
        </pc:sldMkLst>
      </pc:sldChg>
      <pc:sldChg chg="addSp delSp modSp add mod modNotesTx">
        <pc:chgData name="Brohi, Sharjeel Nawaz" userId="c17f4eba-0ef6-416f-a5bd-a46c434d083b" providerId="ADAL" clId="{7ABA746E-AF20-4DFA-A5E2-9B8F3A7B6836}" dt="2025-06-19T07:58:47.030" v="276"/>
        <pc:sldMkLst>
          <pc:docMk/>
          <pc:sldMk cId="517111011" sldId="262"/>
        </pc:sldMkLst>
      </pc:sldChg>
      <pc:sldChg chg="addSp modSp add mod">
        <pc:chgData name="Brohi, Sharjeel Nawaz" userId="c17f4eba-0ef6-416f-a5bd-a46c434d083b" providerId="ADAL" clId="{7ABA746E-AF20-4DFA-A5E2-9B8F3A7B6836}" dt="2025-06-19T07:59:17.932" v="311" actId="14100"/>
        <pc:sldMkLst>
          <pc:docMk/>
          <pc:sldMk cId="3322457143" sldId="263"/>
        </pc:sldMkLst>
      </pc:sldChg>
      <pc:sldChg chg="addSp modSp add mod modAnim modNotesTx">
        <pc:chgData name="Brohi, Sharjeel Nawaz" userId="c17f4eba-0ef6-416f-a5bd-a46c434d083b" providerId="ADAL" clId="{7ABA746E-AF20-4DFA-A5E2-9B8F3A7B6836}" dt="2025-06-19T12:03:44.657" v="355"/>
        <pc:sldMkLst>
          <pc:docMk/>
          <pc:sldMk cId="2867331649" sldId="264"/>
        </pc:sldMkLst>
      </pc:sldChg>
      <pc:sldChg chg="addSp modSp add modNotesTx">
        <pc:chgData name="Brohi, Sharjeel Nawaz" userId="c17f4eba-0ef6-416f-a5bd-a46c434d083b" providerId="ADAL" clId="{7ABA746E-AF20-4DFA-A5E2-9B8F3A7B6836}" dt="2025-06-19T12:04:29.471" v="357"/>
        <pc:sldMkLst>
          <pc:docMk/>
          <pc:sldMk cId="714210842" sldId="265"/>
        </pc:sldMkLst>
      </pc:sldChg>
      <pc:sldChg chg="addSp modSp add mod modTransition modNotesTx">
        <pc:chgData name="Brohi, Sharjeel Nawaz" userId="c17f4eba-0ef6-416f-a5bd-a46c434d083b" providerId="ADAL" clId="{7ABA746E-AF20-4DFA-A5E2-9B8F3A7B6836}" dt="2025-06-19T12:06:29.689" v="375"/>
        <pc:sldMkLst>
          <pc:docMk/>
          <pc:sldMk cId="2457602872" sldId="266"/>
        </pc:sldMkLst>
      </pc:sldChg>
      <pc:sldChg chg="addSp modSp add mod modTransition">
        <pc:chgData name="Brohi, Sharjeel Nawaz" userId="c17f4eba-0ef6-416f-a5bd-a46c434d083b" providerId="ADAL" clId="{7ABA746E-AF20-4DFA-A5E2-9B8F3A7B6836}" dt="2025-06-19T12:06:20.598" v="374"/>
        <pc:sldMkLst>
          <pc:docMk/>
          <pc:sldMk cId="3838836938" sldId="267"/>
        </pc:sldMkLst>
      </pc:sldChg>
      <pc:sldChg chg="addSp modSp add mod modTransition">
        <pc:chgData name="Brohi, Sharjeel Nawaz" userId="c17f4eba-0ef6-416f-a5bd-a46c434d083b" providerId="ADAL" clId="{7ABA746E-AF20-4DFA-A5E2-9B8F3A7B6836}" dt="2025-06-19T12:06:20.598" v="374"/>
        <pc:sldMkLst>
          <pc:docMk/>
          <pc:sldMk cId="3559356196" sldId="268"/>
        </pc:sldMkLst>
      </pc:sldChg>
      <pc:sldChg chg="addSp modSp add mod modTransition">
        <pc:chgData name="Brohi, Sharjeel Nawaz" userId="c17f4eba-0ef6-416f-a5bd-a46c434d083b" providerId="ADAL" clId="{7ABA746E-AF20-4DFA-A5E2-9B8F3A7B6836}" dt="2025-06-19T12:06:20.598" v="374"/>
        <pc:sldMkLst>
          <pc:docMk/>
          <pc:sldMk cId="3796217834" sldId="269"/>
        </pc:sldMkLst>
      </pc:sldChg>
      <pc:sldChg chg="addSp modSp add mod modTransition">
        <pc:chgData name="Brohi, Sharjeel Nawaz" userId="c17f4eba-0ef6-416f-a5bd-a46c434d083b" providerId="ADAL" clId="{7ABA746E-AF20-4DFA-A5E2-9B8F3A7B6836}" dt="2025-06-19T12:06:20.598" v="374"/>
        <pc:sldMkLst>
          <pc:docMk/>
          <pc:sldMk cId="1813458637" sldId="270"/>
        </pc:sldMkLst>
      </pc:sldChg>
      <pc:sldChg chg="addSp modSp add mod modTransition">
        <pc:chgData name="Brohi, Sharjeel Nawaz" userId="c17f4eba-0ef6-416f-a5bd-a46c434d083b" providerId="ADAL" clId="{7ABA746E-AF20-4DFA-A5E2-9B8F3A7B6836}" dt="2025-06-19T12:06:20.598" v="374"/>
        <pc:sldMkLst>
          <pc:docMk/>
          <pc:sldMk cId="2158156793" sldId="271"/>
        </pc:sldMkLst>
      </pc:sldChg>
      <pc:sldChg chg="addSp modSp add mod modTransition">
        <pc:chgData name="Brohi, Sharjeel Nawaz" userId="c17f4eba-0ef6-416f-a5bd-a46c434d083b" providerId="ADAL" clId="{7ABA746E-AF20-4DFA-A5E2-9B8F3A7B6836}" dt="2025-06-19T12:06:20.598" v="374"/>
        <pc:sldMkLst>
          <pc:docMk/>
          <pc:sldMk cId="587605860" sldId="272"/>
        </pc:sldMkLst>
      </pc:sldChg>
      <pc:sldChg chg="addSp modSp add mod">
        <pc:chgData name="Brohi, Sharjeel Nawaz" userId="c17f4eba-0ef6-416f-a5bd-a46c434d083b" providerId="ADAL" clId="{7ABA746E-AF20-4DFA-A5E2-9B8F3A7B6836}" dt="2025-06-19T12:06:48.378" v="377" actId="1076"/>
        <pc:sldMkLst>
          <pc:docMk/>
          <pc:sldMk cId="3915124402" sldId="273"/>
        </pc:sldMkLst>
      </pc:sldChg>
      <pc:sldChg chg="addSp modSp add mod">
        <pc:chgData name="Brohi, Sharjeel Nawaz" userId="c17f4eba-0ef6-416f-a5bd-a46c434d083b" providerId="ADAL" clId="{7ABA746E-AF20-4DFA-A5E2-9B8F3A7B6836}" dt="2025-06-19T12:07:01.557" v="379" actId="1076"/>
        <pc:sldMkLst>
          <pc:docMk/>
          <pc:sldMk cId="74645422" sldId="274"/>
        </pc:sldMkLst>
      </pc:sldChg>
      <pc:sldChg chg="addSp modSp add mod modNotesTx">
        <pc:chgData name="Brohi, Sharjeel Nawaz" userId="c17f4eba-0ef6-416f-a5bd-a46c434d083b" providerId="ADAL" clId="{7ABA746E-AF20-4DFA-A5E2-9B8F3A7B6836}" dt="2025-06-19T12:07:47.954" v="407"/>
        <pc:sldMkLst>
          <pc:docMk/>
          <pc:sldMk cId="922084302" sldId="275"/>
        </pc:sldMkLst>
      </pc:sldChg>
      <pc:sldChg chg="addSp delSp modSp add mod delAnim modAnim modNotesTx">
        <pc:chgData name="Brohi, Sharjeel Nawaz" userId="c17f4eba-0ef6-416f-a5bd-a46c434d083b" providerId="ADAL" clId="{7ABA746E-AF20-4DFA-A5E2-9B8F3A7B6836}" dt="2025-06-19T12:10:26.786" v="476" actId="1076"/>
        <pc:sldMkLst>
          <pc:docMk/>
          <pc:sldMk cId="1470438177" sldId="276"/>
        </pc:sldMkLst>
      </pc:sldChg>
      <pc:sldChg chg="addSp delSp modSp add mod modNotesTx">
        <pc:chgData name="Brohi, Sharjeel Nawaz" userId="c17f4eba-0ef6-416f-a5bd-a46c434d083b" providerId="ADAL" clId="{7ABA746E-AF20-4DFA-A5E2-9B8F3A7B6836}" dt="2025-06-19T12:19:51.267" v="548" actId="11529"/>
        <pc:sldMkLst>
          <pc:docMk/>
          <pc:sldMk cId="3544894813" sldId="277"/>
        </pc:sldMkLst>
      </pc:sldChg>
      <pc:sldChg chg="addSp modSp add mod modTransition">
        <pc:chgData name="Brohi, Sharjeel Nawaz" userId="c17f4eba-0ef6-416f-a5bd-a46c434d083b" providerId="ADAL" clId="{7ABA746E-AF20-4DFA-A5E2-9B8F3A7B6836}" dt="2025-06-19T12:27:03.084" v="560" actId="12788"/>
        <pc:sldMkLst>
          <pc:docMk/>
          <pc:sldMk cId="981025380" sldId="278"/>
        </pc:sldMkLst>
      </pc:sldChg>
      <pc:sldChg chg="addSp modSp add mod modTransition">
        <pc:chgData name="Brohi, Sharjeel Nawaz" userId="c17f4eba-0ef6-416f-a5bd-a46c434d083b" providerId="ADAL" clId="{7ABA746E-AF20-4DFA-A5E2-9B8F3A7B6836}" dt="2025-06-19T12:53:58.050" v="569"/>
        <pc:sldMkLst>
          <pc:docMk/>
          <pc:sldMk cId="2724159471" sldId="279"/>
        </pc:sldMkLst>
      </pc:sldChg>
      <pc:sldChg chg="addSp modSp add mod modAnim modNotesTx">
        <pc:chgData name="Brohi, Sharjeel Nawaz" userId="c17f4eba-0ef6-416f-a5bd-a46c434d083b" providerId="ADAL" clId="{7ABA746E-AF20-4DFA-A5E2-9B8F3A7B6836}" dt="2025-06-19T12:54:36.331" v="575"/>
        <pc:sldMkLst>
          <pc:docMk/>
          <pc:sldMk cId="1935565240" sldId="280"/>
        </pc:sldMkLst>
      </pc:sldChg>
      <pc:sldChg chg="addSp modSp add mod modNotesTx">
        <pc:chgData name="Brohi, Sharjeel Nawaz" userId="c17f4eba-0ef6-416f-a5bd-a46c434d083b" providerId="ADAL" clId="{7ABA746E-AF20-4DFA-A5E2-9B8F3A7B6836}" dt="2025-06-19T12:54:58.745" v="606" actId="20577"/>
        <pc:sldMkLst>
          <pc:docMk/>
          <pc:sldMk cId="3208546753" sldId="281"/>
        </pc:sldMkLst>
      </pc:sldChg>
      <pc:sldChg chg="addSp modSp add mod">
        <pc:chgData name="Brohi, Sharjeel Nawaz" userId="c17f4eba-0ef6-416f-a5bd-a46c434d083b" providerId="ADAL" clId="{7ABA746E-AF20-4DFA-A5E2-9B8F3A7B6836}" dt="2025-06-19T12:55:21.614" v="621" actId="20577"/>
        <pc:sldMkLst>
          <pc:docMk/>
          <pc:sldMk cId="4120938971" sldId="282"/>
        </pc:sldMkLst>
      </pc:sldChg>
      <pc:sldChg chg="addSp delSp modSp add mod modAnim modNotesTx">
        <pc:chgData name="Brohi, Sharjeel Nawaz" userId="c17f4eba-0ef6-416f-a5bd-a46c434d083b" providerId="ADAL" clId="{7ABA746E-AF20-4DFA-A5E2-9B8F3A7B6836}" dt="2025-06-19T13:01:54.629" v="704"/>
        <pc:sldMkLst>
          <pc:docMk/>
          <pc:sldMk cId="1239447811" sldId="283"/>
        </pc:sldMkLst>
      </pc:sldChg>
      <pc:sldChg chg="addSp modSp add mod modAnim modNotesTx">
        <pc:chgData name="Brohi, Sharjeel Nawaz" userId="c17f4eba-0ef6-416f-a5bd-a46c434d083b" providerId="ADAL" clId="{7ABA746E-AF20-4DFA-A5E2-9B8F3A7B6836}" dt="2025-06-19T13:02:40.044" v="712"/>
        <pc:sldMkLst>
          <pc:docMk/>
          <pc:sldMk cId="2465497732" sldId="284"/>
        </pc:sldMkLst>
      </pc:sldChg>
      <pc:sldChg chg="addSp modSp add mod">
        <pc:chgData name="Brohi, Sharjeel Nawaz" userId="c17f4eba-0ef6-416f-a5bd-a46c434d083b" providerId="ADAL" clId="{7ABA746E-AF20-4DFA-A5E2-9B8F3A7B6836}" dt="2025-06-19T13:03:55.669" v="718" actId="14100"/>
        <pc:sldMkLst>
          <pc:docMk/>
          <pc:sldMk cId="2737019328" sldId="285"/>
        </pc:sldMkLst>
      </pc:sldChg>
      <pc:sldChg chg="addSp delSp modSp add mod modAnim">
        <pc:chgData name="Brohi, Sharjeel Nawaz" userId="c17f4eba-0ef6-416f-a5bd-a46c434d083b" providerId="ADAL" clId="{7ABA746E-AF20-4DFA-A5E2-9B8F3A7B6836}" dt="2025-06-19T13:09:04.177" v="771" actId="1076"/>
        <pc:sldMkLst>
          <pc:docMk/>
          <pc:sldMk cId="647865603" sldId="286"/>
        </pc:sldMkLst>
      </pc:sldChg>
      <pc:sldChg chg="addSp modSp add mod modNotesTx">
        <pc:chgData name="Brohi, Sharjeel Nawaz" userId="c17f4eba-0ef6-416f-a5bd-a46c434d083b" providerId="ADAL" clId="{7ABA746E-AF20-4DFA-A5E2-9B8F3A7B6836}" dt="2025-06-19T13:09:36.346" v="776" actId="1076"/>
        <pc:sldMkLst>
          <pc:docMk/>
          <pc:sldMk cId="325728062" sldId="287"/>
        </pc:sldMkLst>
      </pc:sldChg>
      <pc:sldChg chg="addSp delSp modSp add mod modAnim modNotesTx">
        <pc:chgData name="Brohi, Sharjeel Nawaz" userId="c17f4eba-0ef6-416f-a5bd-a46c434d083b" providerId="ADAL" clId="{7ABA746E-AF20-4DFA-A5E2-9B8F3A7B6836}" dt="2025-06-19T13:15:04.722" v="838" actId="14100"/>
        <pc:sldMkLst>
          <pc:docMk/>
          <pc:sldMk cId="2698086863" sldId="288"/>
        </pc:sldMkLst>
      </pc:sldChg>
      <pc:sldChg chg="add del">
        <pc:chgData name="Brohi, Sharjeel Nawaz" userId="c17f4eba-0ef6-416f-a5bd-a46c434d083b" providerId="ADAL" clId="{7ABA746E-AF20-4DFA-A5E2-9B8F3A7B6836}" dt="2025-06-19T13:15:23.194" v="850" actId="47"/>
        <pc:sldMkLst>
          <pc:docMk/>
          <pc:sldMk cId="810904596" sldId="289"/>
        </pc:sldMkLst>
      </pc:sldChg>
      <pc:sldChg chg="add del">
        <pc:chgData name="Brohi, Sharjeel Nawaz" userId="c17f4eba-0ef6-416f-a5bd-a46c434d083b" providerId="ADAL" clId="{7ABA746E-AF20-4DFA-A5E2-9B8F3A7B6836}" dt="2025-06-19T13:15:20.166" v="849" actId="47"/>
        <pc:sldMkLst>
          <pc:docMk/>
          <pc:sldMk cId="3796050498" sldId="290"/>
        </pc:sldMkLst>
      </pc:sldChg>
      <pc:sldChg chg="add del">
        <pc:chgData name="Brohi, Sharjeel Nawaz" userId="c17f4eba-0ef6-416f-a5bd-a46c434d083b" providerId="ADAL" clId="{7ABA746E-AF20-4DFA-A5E2-9B8F3A7B6836}" dt="2025-06-19T13:15:19.929" v="848" actId="47"/>
        <pc:sldMkLst>
          <pc:docMk/>
          <pc:sldMk cId="612238316" sldId="291"/>
        </pc:sldMkLst>
      </pc:sldChg>
      <pc:sldChg chg="add del">
        <pc:chgData name="Brohi, Sharjeel Nawaz" userId="c17f4eba-0ef6-416f-a5bd-a46c434d083b" providerId="ADAL" clId="{7ABA746E-AF20-4DFA-A5E2-9B8F3A7B6836}" dt="2025-06-19T13:15:19.732" v="847" actId="47"/>
        <pc:sldMkLst>
          <pc:docMk/>
          <pc:sldMk cId="713184409" sldId="292"/>
        </pc:sldMkLst>
      </pc:sldChg>
      <pc:sldChg chg="add del">
        <pc:chgData name="Brohi, Sharjeel Nawaz" userId="c17f4eba-0ef6-416f-a5bd-a46c434d083b" providerId="ADAL" clId="{7ABA746E-AF20-4DFA-A5E2-9B8F3A7B6836}" dt="2025-06-19T13:15:19.552" v="846" actId="47"/>
        <pc:sldMkLst>
          <pc:docMk/>
          <pc:sldMk cId="631322099" sldId="293"/>
        </pc:sldMkLst>
      </pc:sldChg>
      <pc:sldChg chg="add del">
        <pc:chgData name="Brohi, Sharjeel Nawaz" userId="c17f4eba-0ef6-416f-a5bd-a46c434d083b" providerId="ADAL" clId="{7ABA746E-AF20-4DFA-A5E2-9B8F3A7B6836}" dt="2025-06-19T13:15:19.384" v="845" actId="47"/>
        <pc:sldMkLst>
          <pc:docMk/>
          <pc:sldMk cId="2975991570" sldId="294"/>
        </pc:sldMkLst>
      </pc:sldChg>
      <pc:sldChg chg="add del">
        <pc:chgData name="Brohi, Sharjeel Nawaz" userId="c17f4eba-0ef6-416f-a5bd-a46c434d083b" providerId="ADAL" clId="{7ABA746E-AF20-4DFA-A5E2-9B8F3A7B6836}" dt="2025-06-19T13:15:19.230" v="844" actId="47"/>
        <pc:sldMkLst>
          <pc:docMk/>
          <pc:sldMk cId="654345445" sldId="295"/>
        </pc:sldMkLst>
      </pc:sldChg>
      <pc:sldChg chg="add del">
        <pc:chgData name="Brohi, Sharjeel Nawaz" userId="c17f4eba-0ef6-416f-a5bd-a46c434d083b" providerId="ADAL" clId="{7ABA746E-AF20-4DFA-A5E2-9B8F3A7B6836}" dt="2025-06-19T13:15:19.040" v="843" actId="47"/>
        <pc:sldMkLst>
          <pc:docMk/>
          <pc:sldMk cId="2547631655" sldId="296"/>
        </pc:sldMkLst>
      </pc:sldChg>
      <pc:sldChg chg="add del">
        <pc:chgData name="Brohi, Sharjeel Nawaz" userId="c17f4eba-0ef6-416f-a5bd-a46c434d083b" providerId="ADAL" clId="{7ABA746E-AF20-4DFA-A5E2-9B8F3A7B6836}" dt="2025-06-19T13:15:18.880" v="842" actId="47"/>
        <pc:sldMkLst>
          <pc:docMk/>
          <pc:sldMk cId="822808779" sldId="297"/>
        </pc:sldMkLst>
      </pc:sldChg>
      <pc:sldChg chg="add del">
        <pc:chgData name="Brohi, Sharjeel Nawaz" userId="c17f4eba-0ef6-416f-a5bd-a46c434d083b" providerId="ADAL" clId="{7ABA746E-AF20-4DFA-A5E2-9B8F3A7B6836}" dt="2025-06-19T13:15:18.689" v="841" actId="47"/>
        <pc:sldMkLst>
          <pc:docMk/>
          <pc:sldMk cId="2229871365" sldId="298"/>
        </pc:sldMkLst>
      </pc:sldChg>
      <pc:sldChg chg="add del">
        <pc:chgData name="Brohi, Sharjeel Nawaz" userId="c17f4eba-0ef6-416f-a5bd-a46c434d083b" providerId="ADAL" clId="{7ABA746E-AF20-4DFA-A5E2-9B8F3A7B6836}" dt="2025-06-19T13:15:18.485" v="840" actId="47"/>
        <pc:sldMkLst>
          <pc:docMk/>
          <pc:sldMk cId="3519470896" sldId="299"/>
        </pc:sldMkLst>
      </pc:sldChg>
      <pc:sldChg chg="add del">
        <pc:chgData name="Brohi, Sharjeel Nawaz" userId="c17f4eba-0ef6-416f-a5bd-a46c434d083b" providerId="ADAL" clId="{7ABA746E-AF20-4DFA-A5E2-9B8F3A7B6836}" dt="2025-06-19T13:15:18.228" v="839" actId="47"/>
        <pc:sldMkLst>
          <pc:docMk/>
          <pc:sldMk cId="1904858685" sldId="300"/>
        </pc:sldMkLst>
      </pc:sldChg>
      <pc:sldChg chg="addSp delSp modSp new mod">
        <pc:chgData name="Brohi, Sharjeel Nawaz" userId="c17f4eba-0ef6-416f-a5bd-a46c434d083b" providerId="ADAL" clId="{7ABA746E-AF20-4DFA-A5E2-9B8F3A7B6836}" dt="2025-06-19T07:56:54.170" v="178" actId="20577"/>
        <pc:sldMkLst>
          <pc:docMk/>
          <pc:sldMk cId="990798774" sldId="301"/>
        </pc:sldMkLst>
      </pc:sldChg>
      <pc:sldChg chg="addSp modSp add del mod">
        <pc:chgData name="Brohi, Sharjeel Nawaz" userId="c17f4eba-0ef6-416f-a5bd-a46c434d083b" providerId="ADAL" clId="{7ABA746E-AF20-4DFA-A5E2-9B8F3A7B6836}" dt="2025-06-19T13:00:50.288" v="694" actId="47"/>
        <pc:sldMkLst>
          <pc:docMk/>
          <pc:sldMk cId="1370998822" sldId="302"/>
        </pc:sldMkLst>
      </pc:sldChg>
      <pc:sldChg chg="addSp delSp modSp add mod ord">
        <pc:chgData name="Brohi, Sharjeel Nawaz" userId="c17f4eba-0ef6-416f-a5bd-a46c434d083b" providerId="ADAL" clId="{7ABA746E-AF20-4DFA-A5E2-9B8F3A7B6836}" dt="2025-06-19T13:15:58.237" v="880" actId="478"/>
        <pc:sldMkLst>
          <pc:docMk/>
          <pc:sldMk cId="2086554722" sldId="302"/>
        </pc:sldMkLst>
      </pc:sldChg>
    </pc:docChg>
  </pc:docChgLst>
  <pc:docChgLst>
    <pc:chgData name="Stainthorpe, Martin" userId="S::martin.stainthorpe@atkinsrealis.com::b6220e26-60f1-47fb-895a-d9e9ec9aa531" providerId="AD" clId="Web-{1777E049-8D09-7E12-2EAD-6A80E89B962E}"/>
    <pc:docChg chg="modSld">
      <pc:chgData name="Stainthorpe, Martin" userId="S::martin.stainthorpe@atkinsrealis.com::b6220e26-60f1-47fb-895a-d9e9ec9aa531" providerId="AD" clId="Web-{1777E049-8D09-7E12-2EAD-6A80E89B962E}" dt="2025-08-11T16:24:47.939" v="2734"/>
      <pc:docMkLst>
        <pc:docMk/>
      </pc:docMkLst>
      <pc:sldChg chg="addSp delSp modSp modNotes">
        <pc:chgData name="Stainthorpe, Martin" userId="S::martin.stainthorpe@atkinsrealis.com::b6220e26-60f1-47fb-895a-d9e9ec9aa531" providerId="AD" clId="Web-{1777E049-8D09-7E12-2EAD-6A80E89B962E}" dt="2025-08-11T16:16:03.237" v="2436"/>
        <pc:sldMkLst>
          <pc:docMk/>
          <pc:sldMk cId="708013201" sldId="260"/>
        </pc:sldMkLst>
      </pc:sldChg>
      <pc:sldChg chg="modNotes">
        <pc:chgData name="Stainthorpe, Martin" userId="S::martin.stainthorpe@atkinsrealis.com::b6220e26-60f1-47fb-895a-d9e9ec9aa531" providerId="AD" clId="Web-{1777E049-8D09-7E12-2EAD-6A80E89B962E}" dt="2025-08-11T16:22:34.341" v="2646"/>
        <pc:sldMkLst>
          <pc:docMk/>
          <pc:sldMk cId="810919925" sldId="261"/>
        </pc:sldMkLst>
      </pc:sldChg>
      <pc:sldChg chg="modNotes">
        <pc:chgData name="Stainthorpe, Martin" userId="S::martin.stainthorpe@atkinsrealis.com::b6220e26-60f1-47fb-895a-d9e9ec9aa531" providerId="AD" clId="Web-{1777E049-8D09-7E12-2EAD-6A80E89B962E}" dt="2025-08-11T16:24:47.939" v="2734"/>
        <pc:sldMkLst>
          <pc:docMk/>
          <pc:sldMk cId="517111011" sldId="262"/>
        </pc:sldMkLst>
      </pc:sldChg>
    </pc:docChg>
  </pc:docChgLst>
  <pc:docChgLst>
    <pc:chgData name="Horbury, Emily" userId="2de34309-3185-463f-9282-e7085f22f7c2" providerId="ADAL" clId="{C60575E9-53B8-461E-B8E2-1874C1E0DA46}"/>
    <pc:docChg chg="modSld modMainMaster">
      <pc:chgData name="Horbury, Emily" userId="2de34309-3185-463f-9282-e7085f22f7c2" providerId="ADAL" clId="{C60575E9-53B8-461E-B8E2-1874C1E0DA46}" dt="2025-09-11T10:28:01.125" v="87"/>
      <pc:docMkLst>
        <pc:docMk/>
      </pc:docMkLst>
      <pc:sldChg chg="addSp modSp">
        <pc:chgData name="Horbury, Emily" userId="2de34309-3185-463f-9282-e7085f22f7c2" providerId="ADAL" clId="{C60575E9-53B8-461E-B8E2-1874C1E0DA46}" dt="2025-09-11T10:28:01.087" v="54"/>
        <pc:sldMkLst>
          <pc:docMk/>
          <pc:sldMk cId="601437673" sldId="256"/>
        </pc:sldMkLst>
        <pc:spChg chg="add mod">
          <ac:chgData name="Horbury, Emily" userId="2de34309-3185-463f-9282-e7085f22f7c2" providerId="ADAL" clId="{C60575E9-53B8-461E-B8E2-1874C1E0DA46}" dt="2025-09-11T10:28:01.087" v="54"/>
          <ac:spMkLst>
            <pc:docMk/>
            <pc:sldMk cId="601437673" sldId="256"/>
            <ac:spMk id="5" creationId="{7757EE1E-34D0-5F01-870B-EACCC35551FA}"/>
          </ac:spMkLst>
        </pc:spChg>
      </pc:sldChg>
      <pc:sldChg chg="addSp modSp">
        <pc:chgData name="Horbury, Emily" userId="2de34309-3185-463f-9282-e7085f22f7c2" providerId="ADAL" clId="{C60575E9-53B8-461E-B8E2-1874C1E0DA46}" dt="2025-09-11T10:28:01.087" v="55"/>
        <pc:sldMkLst>
          <pc:docMk/>
          <pc:sldMk cId="1375295260" sldId="258"/>
        </pc:sldMkLst>
        <pc:spChg chg="add mod">
          <ac:chgData name="Horbury, Emily" userId="2de34309-3185-463f-9282-e7085f22f7c2" providerId="ADAL" clId="{C60575E9-53B8-461E-B8E2-1874C1E0DA46}" dt="2025-09-11T10:28:01.087" v="55"/>
          <ac:spMkLst>
            <pc:docMk/>
            <pc:sldMk cId="1375295260" sldId="258"/>
            <ac:spMk id="3" creationId="{1AA0CE45-651E-2338-6F21-568921489D78}"/>
          </ac:spMkLst>
        </pc:spChg>
      </pc:sldChg>
      <pc:sldChg chg="addSp modSp">
        <pc:chgData name="Horbury, Emily" userId="2de34309-3185-463f-9282-e7085f22f7c2" providerId="ADAL" clId="{C60575E9-53B8-461E-B8E2-1874C1E0DA46}" dt="2025-09-11T10:28:01.093" v="57"/>
        <pc:sldMkLst>
          <pc:docMk/>
          <pc:sldMk cId="3836162164" sldId="259"/>
        </pc:sldMkLst>
        <pc:spChg chg="add mod">
          <ac:chgData name="Horbury, Emily" userId="2de34309-3185-463f-9282-e7085f22f7c2" providerId="ADAL" clId="{C60575E9-53B8-461E-B8E2-1874C1E0DA46}" dt="2025-09-11T10:28:01.093" v="57"/>
          <ac:spMkLst>
            <pc:docMk/>
            <pc:sldMk cId="3836162164" sldId="259"/>
            <ac:spMk id="9" creationId="{898EFBC7-F03B-D433-EF02-353C82694A94}"/>
          </ac:spMkLst>
        </pc:spChg>
      </pc:sldChg>
      <pc:sldChg chg="addSp modSp">
        <pc:chgData name="Horbury, Emily" userId="2de34309-3185-463f-9282-e7085f22f7c2" providerId="ADAL" clId="{C60575E9-53B8-461E-B8E2-1874C1E0DA46}" dt="2025-09-11T10:28:01.093" v="58"/>
        <pc:sldMkLst>
          <pc:docMk/>
          <pc:sldMk cId="708013201" sldId="260"/>
        </pc:sldMkLst>
        <pc:spChg chg="add mod">
          <ac:chgData name="Horbury, Emily" userId="2de34309-3185-463f-9282-e7085f22f7c2" providerId="ADAL" clId="{C60575E9-53B8-461E-B8E2-1874C1E0DA46}" dt="2025-09-11T10:28:01.093" v="58"/>
          <ac:spMkLst>
            <pc:docMk/>
            <pc:sldMk cId="708013201" sldId="260"/>
            <ac:spMk id="7" creationId="{CABE27E2-F80A-454F-4DD3-D6B74433F3E6}"/>
          </ac:spMkLst>
        </pc:spChg>
      </pc:sldChg>
      <pc:sldChg chg="addSp modSp">
        <pc:chgData name="Horbury, Emily" userId="2de34309-3185-463f-9282-e7085f22f7c2" providerId="ADAL" clId="{C60575E9-53B8-461E-B8E2-1874C1E0DA46}" dt="2025-09-11T10:28:01.093" v="59"/>
        <pc:sldMkLst>
          <pc:docMk/>
          <pc:sldMk cId="810919925" sldId="261"/>
        </pc:sldMkLst>
        <pc:spChg chg="add mod">
          <ac:chgData name="Horbury, Emily" userId="2de34309-3185-463f-9282-e7085f22f7c2" providerId="ADAL" clId="{C60575E9-53B8-461E-B8E2-1874C1E0DA46}" dt="2025-09-11T10:28:01.093" v="59"/>
          <ac:spMkLst>
            <pc:docMk/>
            <pc:sldMk cId="810919925" sldId="261"/>
            <ac:spMk id="8" creationId="{147897B2-833F-6BF6-F316-662F570E184A}"/>
          </ac:spMkLst>
        </pc:spChg>
      </pc:sldChg>
      <pc:sldChg chg="addSp modSp">
        <pc:chgData name="Horbury, Emily" userId="2de34309-3185-463f-9282-e7085f22f7c2" providerId="ADAL" clId="{C60575E9-53B8-461E-B8E2-1874C1E0DA46}" dt="2025-09-11T10:28:01.093" v="60"/>
        <pc:sldMkLst>
          <pc:docMk/>
          <pc:sldMk cId="517111011" sldId="262"/>
        </pc:sldMkLst>
        <pc:spChg chg="add mod">
          <ac:chgData name="Horbury, Emily" userId="2de34309-3185-463f-9282-e7085f22f7c2" providerId="ADAL" clId="{C60575E9-53B8-461E-B8E2-1874C1E0DA46}" dt="2025-09-11T10:28:01.093" v="60"/>
          <ac:spMkLst>
            <pc:docMk/>
            <pc:sldMk cId="517111011" sldId="262"/>
            <ac:spMk id="8" creationId="{50E970A4-6059-7874-AA8C-13100FCCB0D5}"/>
          </ac:spMkLst>
        </pc:spChg>
      </pc:sldChg>
      <pc:sldChg chg="addSp modSp">
        <pc:chgData name="Horbury, Emily" userId="2de34309-3185-463f-9282-e7085f22f7c2" providerId="ADAL" clId="{C60575E9-53B8-461E-B8E2-1874C1E0DA46}" dt="2025-09-11T10:28:01.093" v="61"/>
        <pc:sldMkLst>
          <pc:docMk/>
          <pc:sldMk cId="3322457143" sldId="263"/>
        </pc:sldMkLst>
        <pc:spChg chg="add mod">
          <ac:chgData name="Horbury, Emily" userId="2de34309-3185-463f-9282-e7085f22f7c2" providerId="ADAL" clId="{C60575E9-53B8-461E-B8E2-1874C1E0DA46}" dt="2025-09-11T10:28:01.093" v="61"/>
          <ac:spMkLst>
            <pc:docMk/>
            <pc:sldMk cId="3322457143" sldId="263"/>
            <ac:spMk id="5" creationId="{490A0908-9311-B6AF-C35E-9615DEB81773}"/>
          </ac:spMkLst>
        </pc:spChg>
      </pc:sldChg>
      <pc:sldChg chg="addSp modSp">
        <pc:chgData name="Horbury, Emily" userId="2de34309-3185-463f-9282-e7085f22f7c2" providerId="ADAL" clId="{C60575E9-53B8-461E-B8E2-1874C1E0DA46}" dt="2025-09-11T10:28:01.093" v="62"/>
        <pc:sldMkLst>
          <pc:docMk/>
          <pc:sldMk cId="2867331649" sldId="264"/>
        </pc:sldMkLst>
        <pc:spChg chg="add mod">
          <ac:chgData name="Horbury, Emily" userId="2de34309-3185-463f-9282-e7085f22f7c2" providerId="ADAL" clId="{C60575E9-53B8-461E-B8E2-1874C1E0DA46}" dt="2025-09-11T10:28:01.093" v="62"/>
          <ac:spMkLst>
            <pc:docMk/>
            <pc:sldMk cId="2867331649" sldId="264"/>
            <ac:spMk id="11" creationId="{C6719E14-CEE8-3E6F-4C52-A4FC094427C0}"/>
          </ac:spMkLst>
        </pc:spChg>
      </pc:sldChg>
      <pc:sldChg chg="addSp modSp">
        <pc:chgData name="Horbury, Emily" userId="2de34309-3185-463f-9282-e7085f22f7c2" providerId="ADAL" clId="{C60575E9-53B8-461E-B8E2-1874C1E0DA46}" dt="2025-09-11T10:28:01.093" v="63"/>
        <pc:sldMkLst>
          <pc:docMk/>
          <pc:sldMk cId="714210842" sldId="265"/>
        </pc:sldMkLst>
        <pc:spChg chg="add mod">
          <ac:chgData name="Horbury, Emily" userId="2de34309-3185-463f-9282-e7085f22f7c2" providerId="ADAL" clId="{C60575E9-53B8-461E-B8E2-1874C1E0DA46}" dt="2025-09-11T10:28:01.093" v="63"/>
          <ac:spMkLst>
            <pc:docMk/>
            <pc:sldMk cId="714210842" sldId="265"/>
            <ac:spMk id="4" creationId="{104EF450-FEE7-DE3C-9FE2-8AC94A03DB0E}"/>
          </ac:spMkLst>
        </pc:spChg>
      </pc:sldChg>
      <pc:sldChg chg="addSp modSp">
        <pc:chgData name="Horbury, Emily" userId="2de34309-3185-463f-9282-e7085f22f7c2" providerId="ADAL" clId="{C60575E9-53B8-461E-B8E2-1874C1E0DA46}" dt="2025-09-11T10:28:01.093" v="64"/>
        <pc:sldMkLst>
          <pc:docMk/>
          <pc:sldMk cId="2457602872" sldId="266"/>
        </pc:sldMkLst>
        <pc:spChg chg="add mod">
          <ac:chgData name="Horbury, Emily" userId="2de34309-3185-463f-9282-e7085f22f7c2" providerId="ADAL" clId="{C60575E9-53B8-461E-B8E2-1874C1E0DA46}" dt="2025-09-11T10:28:01.093" v="64"/>
          <ac:spMkLst>
            <pc:docMk/>
            <pc:sldMk cId="2457602872" sldId="266"/>
            <ac:spMk id="16" creationId="{22A68A63-2D24-E48E-8FF6-61A9CB4EDDD9}"/>
          </ac:spMkLst>
        </pc:spChg>
      </pc:sldChg>
      <pc:sldChg chg="addSp modSp">
        <pc:chgData name="Horbury, Emily" userId="2de34309-3185-463f-9282-e7085f22f7c2" providerId="ADAL" clId="{C60575E9-53B8-461E-B8E2-1874C1E0DA46}" dt="2025-09-11T10:28:01.093" v="65"/>
        <pc:sldMkLst>
          <pc:docMk/>
          <pc:sldMk cId="3838836938" sldId="267"/>
        </pc:sldMkLst>
        <pc:spChg chg="add mod">
          <ac:chgData name="Horbury, Emily" userId="2de34309-3185-463f-9282-e7085f22f7c2" providerId="ADAL" clId="{C60575E9-53B8-461E-B8E2-1874C1E0DA46}" dt="2025-09-11T10:28:01.093" v="65"/>
          <ac:spMkLst>
            <pc:docMk/>
            <pc:sldMk cId="3838836938" sldId="267"/>
            <ac:spMk id="7" creationId="{DA65CB23-D9AF-6258-9712-0DF384CD0029}"/>
          </ac:spMkLst>
        </pc:spChg>
      </pc:sldChg>
      <pc:sldChg chg="addSp modSp">
        <pc:chgData name="Horbury, Emily" userId="2de34309-3185-463f-9282-e7085f22f7c2" providerId="ADAL" clId="{C60575E9-53B8-461E-B8E2-1874C1E0DA46}" dt="2025-09-11T10:28:01.093" v="66"/>
        <pc:sldMkLst>
          <pc:docMk/>
          <pc:sldMk cId="3559356196" sldId="268"/>
        </pc:sldMkLst>
        <pc:spChg chg="add mod">
          <ac:chgData name="Horbury, Emily" userId="2de34309-3185-463f-9282-e7085f22f7c2" providerId="ADAL" clId="{C60575E9-53B8-461E-B8E2-1874C1E0DA46}" dt="2025-09-11T10:28:01.093" v="66"/>
          <ac:spMkLst>
            <pc:docMk/>
            <pc:sldMk cId="3559356196" sldId="268"/>
            <ac:spMk id="19" creationId="{A95A1F76-3416-B272-F865-100C2014C625}"/>
          </ac:spMkLst>
        </pc:spChg>
      </pc:sldChg>
      <pc:sldChg chg="addSp modSp">
        <pc:chgData name="Horbury, Emily" userId="2de34309-3185-463f-9282-e7085f22f7c2" providerId="ADAL" clId="{C60575E9-53B8-461E-B8E2-1874C1E0DA46}" dt="2025-09-11T10:28:01.093" v="67"/>
        <pc:sldMkLst>
          <pc:docMk/>
          <pc:sldMk cId="3796217834" sldId="269"/>
        </pc:sldMkLst>
        <pc:spChg chg="add mod">
          <ac:chgData name="Horbury, Emily" userId="2de34309-3185-463f-9282-e7085f22f7c2" providerId="ADAL" clId="{C60575E9-53B8-461E-B8E2-1874C1E0DA46}" dt="2025-09-11T10:28:01.093" v="67"/>
          <ac:spMkLst>
            <pc:docMk/>
            <pc:sldMk cId="3796217834" sldId="269"/>
            <ac:spMk id="7" creationId="{EB08EDA5-A7C9-368D-33DD-06674410CCED}"/>
          </ac:spMkLst>
        </pc:spChg>
      </pc:sldChg>
      <pc:sldChg chg="addSp modSp">
        <pc:chgData name="Horbury, Emily" userId="2de34309-3185-463f-9282-e7085f22f7c2" providerId="ADAL" clId="{C60575E9-53B8-461E-B8E2-1874C1E0DA46}" dt="2025-09-11T10:28:01.093" v="68"/>
        <pc:sldMkLst>
          <pc:docMk/>
          <pc:sldMk cId="1813458637" sldId="270"/>
        </pc:sldMkLst>
        <pc:spChg chg="add mod">
          <ac:chgData name="Horbury, Emily" userId="2de34309-3185-463f-9282-e7085f22f7c2" providerId="ADAL" clId="{C60575E9-53B8-461E-B8E2-1874C1E0DA46}" dt="2025-09-11T10:28:01.093" v="68"/>
          <ac:spMkLst>
            <pc:docMk/>
            <pc:sldMk cId="1813458637" sldId="270"/>
            <ac:spMk id="22" creationId="{D80F07FB-2709-7642-8813-F33A6F87477A}"/>
          </ac:spMkLst>
        </pc:spChg>
      </pc:sldChg>
      <pc:sldChg chg="addSp modSp">
        <pc:chgData name="Horbury, Emily" userId="2de34309-3185-463f-9282-e7085f22f7c2" providerId="ADAL" clId="{C60575E9-53B8-461E-B8E2-1874C1E0DA46}" dt="2025-09-11T10:28:01.093" v="69"/>
        <pc:sldMkLst>
          <pc:docMk/>
          <pc:sldMk cId="2158156793" sldId="271"/>
        </pc:sldMkLst>
        <pc:spChg chg="add mod">
          <ac:chgData name="Horbury, Emily" userId="2de34309-3185-463f-9282-e7085f22f7c2" providerId="ADAL" clId="{C60575E9-53B8-461E-B8E2-1874C1E0DA46}" dt="2025-09-11T10:28:01.093" v="69"/>
          <ac:spMkLst>
            <pc:docMk/>
            <pc:sldMk cId="2158156793" sldId="271"/>
            <ac:spMk id="7" creationId="{BBFA2FA7-F51A-0708-9D19-DFC79675CFB7}"/>
          </ac:spMkLst>
        </pc:spChg>
      </pc:sldChg>
      <pc:sldChg chg="addSp modSp">
        <pc:chgData name="Horbury, Emily" userId="2de34309-3185-463f-9282-e7085f22f7c2" providerId="ADAL" clId="{C60575E9-53B8-461E-B8E2-1874C1E0DA46}" dt="2025-09-11T10:28:01.093" v="70"/>
        <pc:sldMkLst>
          <pc:docMk/>
          <pc:sldMk cId="587605860" sldId="272"/>
        </pc:sldMkLst>
        <pc:spChg chg="add mod">
          <ac:chgData name="Horbury, Emily" userId="2de34309-3185-463f-9282-e7085f22f7c2" providerId="ADAL" clId="{C60575E9-53B8-461E-B8E2-1874C1E0DA46}" dt="2025-09-11T10:28:01.093" v="70"/>
          <ac:spMkLst>
            <pc:docMk/>
            <pc:sldMk cId="587605860" sldId="272"/>
            <ac:spMk id="25" creationId="{0956DEAD-1DBB-6CF1-CB06-C7209071E97D}"/>
          </ac:spMkLst>
        </pc:spChg>
      </pc:sldChg>
      <pc:sldChg chg="addSp modSp">
        <pc:chgData name="Horbury, Emily" userId="2de34309-3185-463f-9282-e7085f22f7c2" providerId="ADAL" clId="{C60575E9-53B8-461E-B8E2-1874C1E0DA46}" dt="2025-09-11T10:28:01.093" v="71"/>
        <pc:sldMkLst>
          <pc:docMk/>
          <pc:sldMk cId="3915124402" sldId="273"/>
        </pc:sldMkLst>
        <pc:spChg chg="add mod">
          <ac:chgData name="Horbury, Emily" userId="2de34309-3185-463f-9282-e7085f22f7c2" providerId="ADAL" clId="{C60575E9-53B8-461E-B8E2-1874C1E0DA46}" dt="2025-09-11T10:28:01.093" v="71"/>
          <ac:spMkLst>
            <pc:docMk/>
            <pc:sldMk cId="3915124402" sldId="273"/>
            <ac:spMk id="14" creationId="{F16045B8-F2BF-40CE-117C-0A356D868640}"/>
          </ac:spMkLst>
        </pc:spChg>
      </pc:sldChg>
      <pc:sldChg chg="addSp modSp">
        <pc:chgData name="Horbury, Emily" userId="2de34309-3185-463f-9282-e7085f22f7c2" providerId="ADAL" clId="{C60575E9-53B8-461E-B8E2-1874C1E0DA46}" dt="2025-09-11T10:28:01.111" v="72"/>
        <pc:sldMkLst>
          <pc:docMk/>
          <pc:sldMk cId="74645422" sldId="274"/>
        </pc:sldMkLst>
        <pc:spChg chg="add mod">
          <ac:chgData name="Horbury, Emily" userId="2de34309-3185-463f-9282-e7085f22f7c2" providerId="ADAL" clId="{C60575E9-53B8-461E-B8E2-1874C1E0DA46}" dt="2025-09-11T10:28:01.111" v="72"/>
          <ac:spMkLst>
            <pc:docMk/>
            <pc:sldMk cId="74645422" sldId="274"/>
            <ac:spMk id="35" creationId="{5240EC1E-1CDE-C2A6-EAD3-DDC938B3DBEF}"/>
          </ac:spMkLst>
        </pc:spChg>
      </pc:sldChg>
      <pc:sldChg chg="addSp modSp">
        <pc:chgData name="Horbury, Emily" userId="2de34309-3185-463f-9282-e7085f22f7c2" providerId="ADAL" clId="{C60575E9-53B8-461E-B8E2-1874C1E0DA46}" dt="2025-09-11T10:28:01.111" v="73"/>
        <pc:sldMkLst>
          <pc:docMk/>
          <pc:sldMk cId="922084302" sldId="275"/>
        </pc:sldMkLst>
        <pc:spChg chg="add mod">
          <ac:chgData name="Horbury, Emily" userId="2de34309-3185-463f-9282-e7085f22f7c2" providerId="ADAL" clId="{C60575E9-53B8-461E-B8E2-1874C1E0DA46}" dt="2025-09-11T10:28:01.111" v="73"/>
          <ac:spMkLst>
            <pc:docMk/>
            <pc:sldMk cId="922084302" sldId="275"/>
            <ac:spMk id="4" creationId="{A1FF39CE-BFE0-974A-7AD8-E1B6D5C3E94A}"/>
          </ac:spMkLst>
        </pc:spChg>
      </pc:sldChg>
      <pc:sldChg chg="addSp modSp">
        <pc:chgData name="Horbury, Emily" userId="2de34309-3185-463f-9282-e7085f22f7c2" providerId="ADAL" clId="{C60575E9-53B8-461E-B8E2-1874C1E0DA46}" dt="2025-09-11T10:28:01.111" v="74"/>
        <pc:sldMkLst>
          <pc:docMk/>
          <pc:sldMk cId="1470438177" sldId="276"/>
        </pc:sldMkLst>
        <pc:spChg chg="add mod">
          <ac:chgData name="Horbury, Emily" userId="2de34309-3185-463f-9282-e7085f22f7c2" providerId="ADAL" clId="{C60575E9-53B8-461E-B8E2-1874C1E0DA46}" dt="2025-09-11T10:28:01.111" v="74"/>
          <ac:spMkLst>
            <pc:docMk/>
            <pc:sldMk cId="1470438177" sldId="276"/>
            <ac:spMk id="3" creationId="{A393E2E9-56B0-9E72-4838-F2117C2A6702}"/>
          </ac:spMkLst>
        </pc:spChg>
      </pc:sldChg>
      <pc:sldChg chg="addSp modSp">
        <pc:chgData name="Horbury, Emily" userId="2de34309-3185-463f-9282-e7085f22f7c2" providerId="ADAL" clId="{C60575E9-53B8-461E-B8E2-1874C1E0DA46}" dt="2025-09-11T10:28:01.111" v="75"/>
        <pc:sldMkLst>
          <pc:docMk/>
          <pc:sldMk cId="3544894813" sldId="277"/>
        </pc:sldMkLst>
        <pc:spChg chg="add mod">
          <ac:chgData name="Horbury, Emily" userId="2de34309-3185-463f-9282-e7085f22f7c2" providerId="ADAL" clId="{C60575E9-53B8-461E-B8E2-1874C1E0DA46}" dt="2025-09-11T10:28:01.111" v="75"/>
          <ac:spMkLst>
            <pc:docMk/>
            <pc:sldMk cId="3544894813" sldId="277"/>
            <ac:spMk id="10" creationId="{FE1CA2D6-3967-EE32-44D9-9522FF989966}"/>
          </ac:spMkLst>
        </pc:spChg>
      </pc:sldChg>
      <pc:sldChg chg="addSp modSp">
        <pc:chgData name="Horbury, Emily" userId="2de34309-3185-463f-9282-e7085f22f7c2" providerId="ADAL" clId="{C60575E9-53B8-461E-B8E2-1874C1E0DA46}" dt="2025-09-11T10:28:01.111" v="76"/>
        <pc:sldMkLst>
          <pc:docMk/>
          <pc:sldMk cId="981025380" sldId="278"/>
        </pc:sldMkLst>
        <pc:spChg chg="add mod">
          <ac:chgData name="Horbury, Emily" userId="2de34309-3185-463f-9282-e7085f22f7c2" providerId="ADAL" clId="{C60575E9-53B8-461E-B8E2-1874C1E0DA46}" dt="2025-09-11T10:28:01.111" v="76"/>
          <ac:spMkLst>
            <pc:docMk/>
            <pc:sldMk cId="981025380" sldId="278"/>
            <ac:spMk id="5" creationId="{1A679457-550D-434E-D83E-3555D4FD090C}"/>
          </ac:spMkLst>
        </pc:spChg>
      </pc:sldChg>
      <pc:sldChg chg="addSp modSp">
        <pc:chgData name="Horbury, Emily" userId="2de34309-3185-463f-9282-e7085f22f7c2" providerId="ADAL" clId="{C60575E9-53B8-461E-B8E2-1874C1E0DA46}" dt="2025-09-11T10:28:01.111" v="77"/>
        <pc:sldMkLst>
          <pc:docMk/>
          <pc:sldMk cId="2724159471" sldId="279"/>
        </pc:sldMkLst>
        <pc:spChg chg="add mod">
          <ac:chgData name="Horbury, Emily" userId="2de34309-3185-463f-9282-e7085f22f7c2" providerId="ADAL" clId="{C60575E9-53B8-461E-B8E2-1874C1E0DA46}" dt="2025-09-11T10:28:01.111" v="77"/>
          <ac:spMkLst>
            <pc:docMk/>
            <pc:sldMk cId="2724159471" sldId="279"/>
            <ac:spMk id="6" creationId="{6E874D15-3075-1893-E771-BFCA7AD69CC9}"/>
          </ac:spMkLst>
        </pc:spChg>
      </pc:sldChg>
      <pc:sldChg chg="addSp modSp">
        <pc:chgData name="Horbury, Emily" userId="2de34309-3185-463f-9282-e7085f22f7c2" providerId="ADAL" clId="{C60575E9-53B8-461E-B8E2-1874C1E0DA46}" dt="2025-09-11T10:28:01.111" v="78"/>
        <pc:sldMkLst>
          <pc:docMk/>
          <pc:sldMk cId="1935565240" sldId="280"/>
        </pc:sldMkLst>
        <pc:spChg chg="add mod">
          <ac:chgData name="Horbury, Emily" userId="2de34309-3185-463f-9282-e7085f22f7c2" providerId="ADAL" clId="{C60575E9-53B8-461E-B8E2-1874C1E0DA46}" dt="2025-09-11T10:28:01.111" v="78"/>
          <ac:spMkLst>
            <pc:docMk/>
            <pc:sldMk cId="1935565240" sldId="280"/>
            <ac:spMk id="6" creationId="{6343AFC8-EC06-DE4B-94F6-3786424D8B7C}"/>
          </ac:spMkLst>
        </pc:spChg>
      </pc:sldChg>
      <pc:sldChg chg="addSp modSp">
        <pc:chgData name="Horbury, Emily" userId="2de34309-3185-463f-9282-e7085f22f7c2" providerId="ADAL" clId="{C60575E9-53B8-461E-B8E2-1874C1E0DA46}" dt="2025-09-11T10:28:01.111" v="79"/>
        <pc:sldMkLst>
          <pc:docMk/>
          <pc:sldMk cId="3208546753" sldId="281"/>
        </pc:sldMkLst>
        <pc:spChg chg="add mod">
          <ac:chgData name="Horbury, Emily" userId="2de34309-3185-463f-9282-e7085f22f7c2" providerId="ADAL" clId="{C60575E9-53B8-461E-B8E2-1874C1E0DA46}" dt="2025-09-11T10:28:01.111" v="79"/>
          <ac:spMkLst>
            <pc:docMk/>
            <pc:sldMk cId="3208546753" sldId="281"/>
            <ac:spMk id="4" creationId="{6698D21B-0190-C6A8-BEEC-CCC350A7880F}"/>
          </ac:spMkLst>
        </pc:spChg>
      </pc:sldChg>
      <pc:sldChg chg="addSp modSp">
        <pc:chgData name="Horbury, Emily" userId="2de34309-3185-463f-9282-e7085f22f7c2" providerId="ADAL" clId="{C60575E9-53B8-461E-B8E2-1874C1E0DA46}" dt="2025-09-11T10:28:01.111" v="80"/>
        <pc:sldMkLst>
          <pc:docMk/>
          <pc:sldMk cId="4120938971" sldId="282"/>
        </pc:sldMkLst>
        <pc:spChg chg="add mod">
          <ac:chgData name="Horbury, Emily" userId="2de34309-3185-463f-9282-e7085f22f7c2" providerId="ADAL" clId="{C60575E9-53B8-461E-B8E2-1874C1E0DA46}" dt="2025-09-11T10:28:01.111" v="80"/>
          <ac:spMkLst>
            <pc:docMk/>
            <pc:sldMk cId="4120938971" sldId="282"/>
            <ac:spMk id="6" creationId="{7ED4F9BF-18E5-45FC-252A-C84D310B6B63}"/>
          </ac:spMkLst>
        </pc:spChg>
      </pc:sldChg>
      <pc:sldChg chg="addSp modSp">
        <pc:chgData name="Horbury, Emily" userId="2de34309-3185-463f-9282-e7085f22f7c2" providerId="ADAL" clId="{C60575E9-53B8-461E-B8E2-1874C1E0DA46}" dt="2025-09-11T10:28:01.111" v="81"/>
        <pc:sldMkLst>
          <pc:docMk/>
          <pc:sldMk cId="1239447811" sldId="283"/>
        </pc:sldMkLst>
        <pc:spChg chg="add mod">
          <ac:chgData name="Horbury, Emily" userId="2de34309-3185-463f-9282-e7085f22f7c2" providerId="ADAL" clId="{C60575E9-53B8-461E-B8E2-1874C1E0DA46}" dt="2025-09-11T10:28:01.111" v="81"/>
          <ac:spMkLst>
            <pc:docMk/>
            <pc:sldMk cId="1239447811" sldId="283"/>
            <ac:spMk id="5" creationId="{A3234710-044B-7AAF-55C5-5A422DA0F3E0}"/>
          </ac:spMkLst>
        </pc:spChg>
      </pc:sldChg>
      <pc:sldChg chg="addSp modSp">
        <pc:chgData name="Horbury, Emily" userId="2de34309-3185-463f-9282-e7085f22f7c2" providerId="ADAL" clId="{C60575E9-53B8-461E-B8E2-1874C1E0DA46}" dt="2025-09-11T10:28:01.120" v="82"/>
        <pc:sldMkLst>
          <pc:docMk/>
          <pc:sldMk cId="2465497732" sldId="284"/>
        </pc:sldMkLst>
        <pc:spChg chg="add mod">
          <ac:chgData name="Horbury, Emily" userId="2de34309-3185-463f-9282-e7085f22f7c2" providerId="ADAL" clId="{C60575E9-53B8-461E-B8E2-1874C1E0DA46}" dt="2025-09-11T10:28:01.120" v="82"/>
          <ac:spMkLst>
            <pc:docMk/>
            <pc:sldMk cId="2465497732" sldId="284"/>
            <ac:spMk id="6" creationId="{379D2E60-2CA7-D101-0881-B78B185AA30A}"/>
          </ac:spMkLst>
        </pc:spChg>
      </pc:sldChg>
      <pc:sldChg chg="addSp modSp">
        <pc:chgData name="Horbury, Emily" userId="2de34309-3185-463f-9282-e7085f22f7c2" providerId="ADAL" clId="{C60575E9-53B8-461E-B8E2-1874C1E0DA46}" dt="2025-09-11T10:28:01.120" v="83"/>
        <pc:sldMkLst>
          <pc:docMk/>
          <pc:sldMk cId="2737019328" sldId="285"/>
        </pc:sldMkLst>
        <pc:spChg chg="add mod">
          <ac:chgData name="Horbury, Emily" userId="2de34309-3185-463f-9282-e7085f22f7c2" providerId="ADAL" clId="{C60575E9-53B8-461E-B8E2-1874C1E0DA46}" dt="2025-09-11T10:28:01.120" v="83"/>
          <ac:spMkLst>
            <pc:docMk/>
            <pc:sldMk cId="2737019328" sldId="285"/>
            <ac:spMk id="3" creationId="{09650D20-94B4-8B6F-4D26-EB9FA5A005FE}"/>
          </ac:spMkLst>
        </pc:spChg>
      </pc:sldChg>
      <pc:sldChg chg="addSp modSp">
        <pc:chgData name="Horbury, Emily" userId="2de34309-3185-463f-9282-e7085f22f7c2" providerId="ADAL" clId="{C60575E9-53B8-461E-B8E2-1874C1E0DA46}" dt="2025-09-11T10:28:01.120" v="84"/>
        <pc:sldMkLst>
          <pc:docMk/>
          <pc:sldMk cId="647865603" sldId="286"/>
        </pc:sldMkLst>
        <pc:spChg chg="add mod">
          <ac:chgData name="Horbury, Emily" userId="2de34309-3185-463f-9282-e7085f22f7c2" providerId="ADAL" clId="{C60575E9-53B8-461E-B8E2-1874C1E0DA46}" dt="2025-09-11T10:28:01.120" v="84"/>
          <ac:spMkLst>
            <pc:docMk/>
            <pc:sldMk cId="647865603" sldId="286"/>
            <ac:spMk id="2" creationId="{6B468A1A-ADDB-C1BB-7511-53A20C42BB06}"/>
          </ac:spMkLst>
        </pc:spChg>
      </pc:sldChg>
      <pc:sldChg chg="addSp modSp">
        <pc:chgData name="Horbury, Emily" userId="2de34309-3185-463f-9282-e7085f22f7c2" providerId="ADAL" clId="{C60575E9-53B8-461E-B8E2-1874C1E0DA46}" dt="2025-09-11T10:28:01.120" v="85"/>
        <pc:sldMkLst>
          <pc:docMk/>
          <pc:sldMk cId="325728062" sldId="287"/>
        </pc:sldMkLst>
        <pc:spChg chg="add mod">
          <ac:chgData name="Horbury, Emily" userId="2de34309-3185-463f-9282-e7085f22f7c2" providerId="ADAL" clId="{C60575E9-53B8-461E-B8E2-1874C1E0DA46}" dt="2025-09-11T10:28:01.120" v="85"/>
          <ac:spMkLst>
            <pc:docMk/>
            <pc:sldMk cId="325728062" sldId="287"/>
            <ac:spMk id="7" creationId="{0B9CB91D-4554-C5EC-2DA7-A134B8C741E3}"/>
          </ac:spMkLst>
        </pc:spChg>
      </pc:sldChg>
      <pc:sldChg chg="addSp modSp">
        <pc:chgData name="Horbury, Emily" userId="2de34309-3185-463f-9282-e7085f22f7c2" providerId="ADAL" clId="{C60575E9-53B8-461E-B8E2-1874C1E0DA46}" dt="2025-09-11T10:28:01.120" v="86"/>
        <pc:sldMkLst>
          <pc:docMk/>
          <pc:sldMk cId="2698086863" sldId="288"/>
        </pc:sldMkLst>
        <pc:spChg chg="add mod">
          <ac:chgData name="Horbury, Emily" userId="2de34309-3185-463f-9282-e7085f22f7c2" providerId="ADAL" clId="{C60575E9-53B8-461E-B8E2-1874C1E0DA46}" dt="2025-09-11T10:28:01.120" v="86"/>
          <ac:spMkLst>
            <pc:docMk/>
            <pc:sldMk cId="2698086863" sldId="288"/>
            <ac:spMk id="2" creationId="{F17A1FA9-AF80-2B90-81AF-C538DF4F03F5}"/>
          </ac:spMkLst>
        </pc:spChg>
      </pc:sldChg>
      <pc:sldChg chg="addSp modSp">
        <pc:chgData name="Horbury, Emily" userId="2de34309-3185-463f-9282-e7085f22f7c2" providerId="ADAL" clId="{C60575E9-53B8-461E-B8E2-1874C1E0DA46}" dt="2025-09-11T10:28:01.087" v="56"/>
        <pc:sldMkLst>
          <pc:docMk/>
          <pc:sldMk cId="990798774" sldId="301"/>
        </pc:sldMkLst>
        <pc:spChg chg="add mod">
          <ac:chgData name="Horbury, Emily" userId="2de34309-3185-463f-9282-e7085f22f7c2" providerId="ADAL" clId="{C60575E9-53B8-461E-B8E2-1874C1E0DA46}" dt="2025-09-11T10:28:01.087" v="56"/>
          <ac:spMkLst>
            <pc:docMk/>
            <pc:sldMk cId="990798774" sldId="301"/>
            <ac:spMk id="10" creationId="{DA2DC8C8-782C-4167-744D-A10E885520E4}"/>
          </ac:spMkLst>
        </pc:spChg>
      </pc:sldChg>
      <pc:sldChg chg="addSp modSp">
        <pc:chgData name="Horbury, Emily" userId="2de34309-3185-463f-9282-e7085f22f7c2" providerId="ADAL" clId="{C60575E9-53B8-461E-B8E2-1874C1E0DA46}" dt="2025-09-11T10:28:01.125" v="87"/>
        <pc:sldMkLst>
          <pc:docMk/>
          <pc:sldMk cId="2086554722" sldId="302"/>
        </pc:sldMkLst>
        <pc:spChg chg="add mod">
          <ac:chgData name="Horbury, Emily" userId="2de34309-3185-463f-9282-e7085f22f7c2" providerId="ADAL" clId="{C60575E9-53B8-461E-B8E2-1874C1E0DA46}" dt="2025-09-11T10:28:01.125" v="87"/>
          <ac:spMkLst>
            <pc:docMk/>
            <pc:sldMk cId="2086554722" sldId="302"/>
            <ac:spMk id="3" creationId="{533CAFAC-0033-1F2B-F800-7C0327A46AEB}"/>
          </ac:spMkLst>
        </pc:spChg>
      </pc:sldChg>
      <pc:sldMasterChg chg="addSp modSp modSldLayout">
        <pc:chgData name="Horbury, Emily" userId="2de34309-3185-463f-9282-e7085f22f7c2" providerId="ADAL" clId="{C60575E9-53B8-461E-B8E2-1874C1E0DA46}" dt="2025-09-11T10:28:01.087" v="53"/>
        <pc:sldMasterMkLst>
          <pc:docMk/>
          <pc:sldMasterMk cId="807410912" sldId="2147483648"/>
        </pc:sldMasterMkLst>
        <pc:spChg chg="add mod">
          <ac:chgData name="Horbury, Emily" userId="2de34309-3185-463f-9282-e7085f22f7c2" providerId="ADAL" clId="{C60575E9-53B8-461E-B8E2-1874C1E0DA46}" dt="2025-09-11T10:28:01.020" v="0"/>
          <ac:spMkLst>
            <pc:docMk/>
            <pc:sldMasterMk cId="807410912" sldId="2147483648"/>
            <ac:spMk id="6" creationId="{A7C955A7-303E-1B81-6FD0-16BE6E3E5A45}"/>
          </ac:spMkLst>
        </pc:spChg>
        <pc:sldLayoutChg chg="addSp modSp">
          <pc:chgData name="Horbury, Emily" userId="2de34309-3185-463f-9282-e7085f22f7c2" providerId="ADAL" clId="{C60575E9-53B8-461E-B8E2-1874C1E0DA46}" dt="2025-09-11T10:28:01.030" v="1"/>
          <pc:sldLayoutMkLst>
            <pc:docMk/>
            <pc:sldMasterMk cId="807410912" sldId="2147483648"/>
            <pc:sldLayoutMk cId="1452906249" sldId="2147483649"/>
          </pc:sldLayoutMkLst>
          <pc:spChg chg="add mod">
            <ac:chgData name="Horbury, Emily" userId="2de34309-3185-463f-9282-e7085f22f7c2" providerId="ADAL" clId="{C60575E9-53B8-461E-B8E2-1874C1E0DA46}" dt="2025-09-11T10:28:01.030" v="1"/>
            <ac:spMkLst>
              <pc:docMk/>
              <pc:sldMasterMk cId="807410912" sldId="2147483648"/>
              <pc:sldLayoutMk cId="1452906249" sldId="2147483649"/>
              <ac:spMk id="4" creationId="{D99CD650-E506-BD4C-5A11-42452167D93D}"/>
            </ac:spMkLst>
          </pc:spChg>
        </pc:sldLayoutChg>
        <pc:sldLayoutChg chg="addSp modSp">
          <pc:chgData name="Horbury, Emily" userId="2de34309-3185-463f-9282-e7085f22f7c2" providerId="ADAL" clId="{C60575E9-53B8-461E-B8E2-1874C1E0DA46}" dt="2025-09-11T10:28:01.030" v="4"/>
          <pc:sldLayoutMkLst>
            <pc:docMk/>
            <pc:sldMasterMk cId="807410912" sldId="2147483648"/>
            <pc:sldLayoutMk cId="3237576031" sldId="2147483652"/>
          </pc:sldLayoutMkLst>
          <pc:spChg chg="add mod">
            <ac:chgData name="Horbury, Emily" userId="2de34309-3185-463f-9282-e7085f22f7c2" providerId="ADAL" clId="{C60575E9-53B8-461E-B8E2-1874C1E0DA46}" dt="2025-09-11T10:28:01.030" v="4"/>
            <ac:spMkLst>
              <pc:docMk/>
              <pc:sldMasterMk cId="807410912" sldId="2147483648"/>
              <pc:sldLayoutMk cId="3237576031" sldId="2147483652"/>
              <ac:spMk id="4" creationId="{AA452F0A-87BC-685C-13BC-95C711F9F688}"/>
            </ac:spMkLst>
          </pc:spChg>
        </pc:sldLayoutChg>
        <pc:sldLayoutChg chg="addSp modSp">
          <pc:chgData name="Horbury, Emily" userId="2de34309-3185-463f-9282-e7085f22f7c2" providerId="ADAL" clId="{C60575E9-53B8-461E-B8E2-1874C1E0DA46}" dt="2025-09-11T10:28:01.083" v="46"/>
          <pc:sldLayoutMkLst>
            <pc:docMk/>
            <pc:sldMasterMk cId="807410912" sldId="2147483648"/>
            <pc:sldLayoutMk cId="3854473736" sldId="2147483653"/>
          </pc:sldLayoutMkLst>
          <pc:spChg chg="add mod">
            <ac:chgData name="Horbury, Emily" userId="2de34309-3185-463f-9282-e7085f22f7c2" providerId="ADAL" clId="{C60575E9-53B8-461E-B8E2-1874C1E0DA46}" dt="2025-09-11T10:28:01.083" v="46"/>
            <ac:spMkLst>
              <pc:docMk/>
              <pc:sldMasterMk cId="807410912" sldId="2147483648"/>
              <pc:sldLayoutMk cId="3854473736" sldId="2147483653"/>
              <ac:spMk id="8" creationId="{FFC0BD9B-A35E-233E-EF29-7BF577C10D7F}"/>
            </ac:spMkLst>
          </pc:spChg>
        </pc:sldLayoutChg>
        <pc:sldLayoutChg chg="addSp modSp">
          <pc:chgData name="Horbury, Emily" userId="2de34309-3185-463f-9282-e7085f22f7c2" providerId="ADAL" clId="{C60575E9-53B8-461E-B8E2-1874C1E0DA46}" dt="2025-09-11T10:28:01.083" v="47"/>
          <pc:sldLayoutMkLst>
            <pc:docMk/>
            <pc:sldMasterMk cId="807410912" sldId="2147483648"/>
            <pc:sldLayoutMk cId="1250921003" sldId="2147483654"/>
          </pc:sldLayoutMkLst>
          <pc:spChg chg="add mod">
            <ac:chgData name="Horbury, Emily" userId="2de34309-3185-463f-9282-e7085f22f7c2" providerId="ADAL" clId="{C60575E9-53B8-461E-B8E2-1874C1E0DA46}" dt="2025-09-11T10:28:01.083" v="47"/>
            <ac:spMkLst>
              <pc:docMk/>
              <pc:sldMasterMk cId="807410912" sldId="2147483648"/>
              <pc:sldLayoutMk cId="1250921003" sldId="2147483654"/>
              <ac:spMk id="3" creationId="{E49F77C3-5483-0427-75D9-723B63F4CF2A}"/>
            </ac:spMkLst>
          </pc:spChg>
        </pc:sldLayoutChg>
        <pc:sldLayoutChg chg="addSp modSp">
          <pc:chgData name="Horbury, Emily" userId="2de34309-3185-463f-9282-e7085f22f7c2" providerId="ADAL" clId="{C60575E9-53B8-461E-B8E2-1874C1E0DA46}" dt="2025-09-11T10:28:01.085" v="48"/>
          <pc:sldLayoutMkLst>
            <pc:docMk/>
            <pc:sldMasterMk cId="807410912" sldId="2147483648"/>
            <pc:sldLayoutMk cId="105550832" sldId="2147483655"/>
          </pc:sldLayoutMkLst>
          <pc:spChg chg="add mod">
            <ac:chgData name="Horbury, Emily" userId="2de34309-3185-463f-9282-e7085f22f7c2" providerId="ADAL" clId="{C60575E9-53B8-461E-B8E2-1874C1E0DA46}" dt="2025-09-11T10:28:01.085" v="48"/>
            <ac:spMkLst>
              <pc:docMk/>
              <pc:sldMasterMk cId="807410912" sldId="2147483648"/>
              <pc:sldLayoutMk cId="105550832" sldId="2147483655"/>
              <ac:spMk id="3" creationId="{BCD09A53-3AC4-352E-0294-341D9FE8D6DC}"/>
            </ac:spMkLst>
          </pc:spChg>
        </pc:sldLayoutChg>
        <pc:sldLayoutChg chg="addSp modSp">
          <pc:chgData name="Horbury, Emily" userId="2de34309-3185-463f-9282-e7085f22f7c2" providerId="ADAL" clId="{C60575E9-53B8-461E-B8E2-1874C1E0DA46}" dt="2025-09-11T10:28:01.030" v="3"/>
          <pc:sldLayoutMkLst>
            <pc:docMk/>
            <pc:sldMasterMk cId="807410912" sldId="2147483648"/>
            <pc:sldLayoutMk cId="64869840" sldId="2147483660"/>
          </pc:sldLayoutMkLst>
          <pc:spChg chg="add mod">
            <ac:chgData name="Horbury, Emily" userId="2de34309-3185-463f-9282-e7085f22f7c2" providerId="ADAL" clId="{C60575E9-53B8-461E-B8E2-1874C1E0DA46}" dt="2025-09-11T10:28:01.030" v="3"/>
            <ac:spMkLst>
              <pc:docMk/>
              <pc:sldMasterMk cId="807410912" sldId="2147483648"/>
              <pc:sldLayoutMk cId="64869840" sldId="2147483660"/>
              <ac:spMk id="4" creationId="{915D216A-E491-311E-F9D3-C6A323A75E0A}"/>
            </ac:spMkLst>
          </pc:spChg>
        </pc:sldLayoutChg>
        <pc:sldLayoutChg chg="addSp modSp">
          <pc:chgData name="Horbury, Emily" userId="2de34309-3185-463f-9282-e7085f22f7c2" providerId="ADAL" clId="{C60575E9-53B8-461E-B8E2-1874C1E0DA46}" dt="2025-09-11T10:28:01.030" v="2"/>
          <pc:sldLayoutMkLst>
            <pc:docMk/>
            <pc:sldMasterMk cId="807410912" sldId="2147483648"/>
            <pc:sldLayoutMk cId="805251557" sldId="2147483661"/>
          </pc:sldLayoutMkLst>
          <pc:spChg chg="add mod">
            <ac:chgData name="Horbury, Emily" userId="2de34309-3185-463f-9282-e7085f22f7c2" providerId="ADAL" clId="{C60575E9-53B8-461E-B8E2-1874C1E0DA46}" dt="2025-09-11T10:28:01.030" v="2"/>
            <ac:spMkLst>
              <pc:docMk/>
              <pc:sldMasterMk cId="807410912" sldId="2147483648"/>
              <pc:sldLayoutMk cId="805251557" sldId="2147483661"/>
              <ac:spMk id="2" creationId="{A557958D-36C0-C964-9933-1E0C8621A92A}"/>
            </ac:spMkLst>
          </pc:spChg>
        </pc:sldLayoutChg>
        <pc:sldLayoutChg chg="addSp modSp">
          <pc:chgData name="Horbury, Emily" userId="2de34309-3185-463f-9282-e7085f22f7c2" providerId="ADAL" clId="{C60575E9-53B8-461E-B8E2-1874C1E0DA46}" dt="2025-09-11T10:28:01.042" v="7"/>
          <pc:sldLayoutMkLst>
            <pc:docMk/>
            <pc:sldMasterMk cId="807410912" sldId="2147483648"/>
            <pc:sldLayoutMk cId="2200366293" sldId="2147483662"/>
          </pc:sldLayoutMkLst>
          <pc:spChg chg="add mod">
            <ac:chgData name="Horbury, Emily" userId="2de34309-3185-463f-9282-e7085f22f7c2" providerId="ADAL" clId="{C60575E9-53B8-461E-B8E2-1874C1E0DA46}" dt="2025-09-11T10:28:01.042" v="7"/>
            <ac:spMkLst>
              <pc:docMk/>
              <pc:sldMasterMk cId="807410912" sldId="2147483648"/>
              <pc:sldLayoutMk cId="2200366293" sldId="2147483662"/>
              <ac:spMk id="6" creationId="{29FCAED1-A2BC-D242-FF52-2A14A1FFDF67}"/>
            </ac:spMkLst>
          </pc:spChg>
        </pc:sldLayoutChg>
        <pc:sldLayoutChg chg="addSp modSp">
          <pc:chgData name="Horbury, Emily" userId="2de34309-3185-463f-9282-e7085f22f7c2" providerId="ADAL" clId="{C60575E9-53B8-461E-B8E2-1874C1E0DA46}" dt="2025-09-11T10:28:01.043" v="10"/>
          <pc:sldLayoutMkLst>
            <pc:docMk/>
            <pc:sldMasterMk cId="807410912" sldId="2147483648"/>
            <pc:sldLayoutMk cId="516300681" sldId="2147483663"/>
          </pc:sldLayoutMkLst>
          <pc:spChg chg="add mod">
            <ac:chgData name="Horbury, Emily" userId="2de34309-3185-463f-9282-e7085f22f7c2" providerId="ADAL" clId="{C60575E9-53B8-461E-B8E2-1874C1E0DA46}" dt="2025-09-11T10:28:01.043" v="10"/>
            <ac:spMkLst>
              <pc:docMk/>
              <pc:sldMasterMk cId="807410912" sldId="2147483648"/>
              <pc:sldLayoutMk cId="516300681" sldId="2147483663"/>
              <ac:spMk id="6" creationId="{AAD8EAFB-DD04-AA61-425F-C54D032D0ADD}"/>
            </ac:spMkLst>
          </pc:spChg>
        </pc:sldLayoutChg>
        <pc:sldLayoutChg chg="addSp modSp">
          <pc:chgData name="Horbury, Emily" userId="2de34309-3185-463f-9282-e7085f22f7c2" providerId="ADAL" clId="{C60575E9-53B8-461E-B8E2-1874C1E0DA46}" dt="2025-09-11T10:28:01.048" v="13"/>
          <pc:sldLayoutMkLst>
            <pc:docMk/>
            <pc:sldMasterMk cId="807410912" sldId="2147483648"/>
            <pc:sldLayoutMk cId="466652906" sldId="2147483664"/>
          </pc:sldLayoutMkLst>
          <pc:spChg chg="add mod">
            <ac:chgData name="Horbury, Emily" userId="2de34309-3185-463f-9282-e7085f22f7c2" providerId="ADAL" clId="{C60575E9-53B8-461E-B8E2-1874C1E0DA46}" dt="2025-09-11T10:28:01.048" v="13"/>
            <ac:spMkLst>
              <pc:docMk/>
              <pc:sldMasterMk cId="807410912" sldId="2147483648"/>
              <pc:sldLayoutMk cId="466652906" sldId="2147483664"/>
              <ac:spMk id="6" creationId="{57619931-DD11-649B-9F4C-EC6607019C71}"/>
            </ac:spMkLst>
          </pc:spChg>
        </pc:sldLayoutChg>
        <pc:sldLayoutChg chg="addSp modSp">
          <pc:chgData name="Horbury, Emily" userId="2de34309-3185-463f-9282-e7085f22f7c2" providerId="ADAL" clId="{C60575E9-53B8-461E-B8E2-1874C1E0DA46}" dt="2025-09-11T10:28:01.048" v="16"/>
          <pc:sldLayoutMkLst>
            <pc:docMk/>
            <pc:sldMasterMk cId="807410912" sldId="2147483648"/>
            <pc:sldLayoutMk cId="1248481232" sldId="2147483665"/>
          </pc:sldLayoutMkLst>
          <pc:spChg chg="add mod">
            <ac:chgData name="Horbury, Emily" userId="2de34309-3185-463f-9282-e7085f22f7c2" providerId="ADAL" clId="{C60575E9-53B8-461E-B8E2-1874C1E0DA46}" dt="2025-09-11T10:28:01.048" v="16"/>
            <ac:spMkLst>
              <pc:docMk/>
              <pc:sldMasterMk cId="807410912" sldId="2147483648"/>
              <pc:sldLayoutMk cId="1248481232" sldId="2147483665"/>
              <ac:spMk id="6" creationId="{6D7EBE93-5615-A229-FFC6-CD69ABFB922B}"/>
            </ac:spMkLst>
          </pc:spChg>
        </pc:sldLayoutChg>
        <pc:sldLayoutChg chg="addSp modSp">
          <pc:chgData name="Horbury, Emily" userId="2de34309-3185-463f-9282-e7085f22f7c2" providerId="ADAL" clId="{C60575E9-53B8-461E-B8E2-1874C1E0DA46}" dt="2025-09-11T10:28:01.030" v="5"/>
          <pc:sldLayoutMkLst>
            <pc:docMk/>
            <pc:sldMasterMk cId="807410912" sldId="2147483648"/>
            <pc:sldLayoutMk cId="2731579024" sldId="2147483666"/>
          </pc:sldLayoutMkLst>
          <pc:spChg chg="add mod">
            <ac:chgData name="Horbury, Emily" userId="2de34309-3185-463f-9282-e7085f22f7c2" providerId="ADAL" clId="{C60575E9-53B8-461E-B8E2-1874C1E0DA46}" dt="2025-09-11T10:28:01.030" v="5"/>
            <ac:spMkLst>
              <pc:docMk/>
              <pc:sldMasterMk cId="807410912" sldId="2147483648"/>
              <pc:sldLayoutMk cId="2731579024" sldId="2147483666"/>
              <ac:spMk id="6" creationId="{8D96081F-D018-9A16-00F8-C3A639B70F4F}"/>
            </ac:spMkLst>
          </pc:spChg>
        </pc:sldLayoutChg>
        <pc:sldLayoutChg chg="addSp modSp">
          <pc:chgData name="Horbury, Emily" userId="2de34309-3185-463f-9282-e7085f22f7c2" providerId="ADAL" clId="{C60575E9-53B8-461E-B8E2-1874C1E0DA46}" dt="2025-09-11T10:28:01.043" v="8"/>
          <pc:sldLayoutMkLst>
            <pc:docMk/>
            <pc:sldMasterMk cId="807410912" sldId="2147483648"/>
            <pc:sldLayoutMk cId="3021152611" sldId="2147483667"/>
          </pc:sldLayoutMkLst>
          <pc:spChg chg="add mod">
            <ac:chgData name="Horbury, Emily" userId="2de34309-3185-463f-9282-e7085f22f7c2" providerId="ADAL" clId="{C60575E9-53B8-461E-B8E2-1874C1E0DA46}" dt="2025-09-11T10:28:01.043" v="8"/>
            <ac:spMkLst>
              <pc:docMk/>
              <pc:sldMasterMk cId="807410912" sldId="2147483648"/>
              <pc:sldLayoutMk cId="3021152611" sldId="2147483667"/>
              <ac:spMk id="7" creationId="{48B34957-0D25-ADDC-F252-68DAB19B868B}"/>
            </ac:spMkLst>
          </pc:spChg>
        </pc:sldLayoutChg>
        <pc:sldLayoutChg chg="addSp modSp">
          <pc:chgData name="Horbury, Emily" userId="2de34309-3185-463f-9282-e7085f22f7c2" providerId="ADAL" clId="{C60575E9-53B8-461E-B8E2-1874C1E0DA46}" dt="2025-09-11T10:28:01.046" v="11"/>
          <pc:sldLayoutMkLst>
            <pc:docMk/>
            <pc:sldMasterMk cId="807410912" sldId="2147483648"/>
            <pc:sldLayoutMk cId="2686936652" sldId="2147483668"/>
          </pc:sldLayoutMkLst>
          <pc:spChg chg="add mod">
            <ac:chgData name="Horbury, Emily" userId="2de34309-3185-463f-9282-e7085f22f7c2" providerId="ADAL" clId="{C60575E9-53B8-461E-B8E2-1874C1E0DA46}" dt="2025-09-11T10:28:01.046" v="11"/>
            <ac:spMkLst>
              <pc:docMk/>
              <pc:sldMasterMk cId="807410912" sldId="2147483648"/>
              <pc:sldLayoutMk cId="2686936652" sldId="2147483668"/>
              <ac:spMk id="7" creationId="{F88F408C-3293-E96E-4331-B6B850AC8772}"/>
            </ac:spMkLst>
          </pc:spChg>
        </pc:sldLayoutChg>
        <pc:sldLayoutChg chg="addSp modSp">
          <pc:chgData name="Horbury, Emily" userId="2de34309-3185-463f-9282-e7085f22f7c2" providerId="ADAL" clId="{C60575E9-53B8-461E-B8E2-1874C1E0DA46}" dt="2025-09-11T10:28:01.048" v="14"/>
          <pc:sldLayoutMkLst>
            <pc:docMk/>
            <pc:sldMasterMk cId="807410912" sldId="2147483648"/>
            <pc:sldLayoutMk cId="2179127567" sldId="2147483669"/>
          </pc:sldLayoutMkLst>
          <pc:spChg chg="add mod">
            <ac:chgData name="Horbury, Emily" userId="2de34309-3185-463f-9282-e7085f22f7c2" providerId="ADAL" clId="{C60575E9-53B8-461E-B8E2-1874C1E0DA46}" dt="2025-09-11T10:28:01.048" v="14"/>
            <ac:spMkLst>
              <pc:docMk/>
              <pc:sldMasterMk cId="807410912" sldId="2147483648"/>
              <pc:sldLayoutMk cId="2179127567" sldId="2147483669"/>
              <ac:spMk id="7" creationId="{A459C82D-D407-34D4-9B85-B28E81CC7DD3}"/>
            </ac:spMkLst>
          </pc:spChg>
        </pc:sldLayoutChg>
        <pc:sldLayoutChg chg="addSp modSp">
          <pc:chgData name="Horbury, Emily" userId="2de34309-3185-463f-9282-e7085f22f7c2" providerId="ADAL" clId="{C60575E9-53B8-461E-B8E2-1874C1E0DA46}" dt="2025-09-11T10:28:01.048" v="17"/>
          <pc:sldLayoutMkLst>
            <pc:docMk/>
            <pc:sldMasterMk cId="807410912" sldId="2147483648"/>
            <pc:sldLayoutMk cId="2384915011" sldId="2147483670"/>
          </pc:sldLayoutMkLst>
          <pc:spChg chg="add mod">
            <ac:chgData name="Horbury, Emily" userId="2de34309-3185-463f-9282-e7085f22f7c2" providerId="ADAL" clId="{C60575E9-53B8-461E-B8E2-1874C1E0DA46}" dt="2025-09-11T10:28:01.048" v="17"/>
            <ac:spMkLst>
              <pc:docMk/>
              <pc:sldMasterMk cId="807410912" sldId="2147483648"/>
              <pc:sldLayoutMk cId="2384915011" sldId="2147483670"/>
              <ac:spMk id="7" creationId="{0D34C2A1-F4A3-8B8A-DD16-C091DB5A1C45}"/>
            </ac:spMkLst>
          </pc:spChg>
        </pc:sldLayoutChg>
        <pc:sldLayoutChg chg="addSp modSp">
          <pc:chgData name="Horbury, Emily" userId="2de34309-3185-463f-9282-e7085f22f7c2" providerId="ADAL" clId="{C60575E9-53B8-461E-B8E2-1874C1E0DA46}" dt="2025-09-11T10:28:01.048" v="19"/>
          <pc:sldLayoutMkLst>
            <pc:docMk/>
            <pc:sldMasterMk cId="807410912" sldId="2147483648"/>
            <pc:sldLayoutMk cId="3462239545" sldId="2147483671"/>
          </pc:sldLayoutMkLst>
          <pc:spChg chg="add mod">
            <ac:chgData name="Horbury, Emily" userId="2de34309-3185-463f-9282-e7085f22f7c2" providerId="ADAL" clId="{C60575E9-53B8-461E-B8E2-1874C1E0DA46}" dt="2025-09-11T10:28:01.048" v="19"/>
            <ac:spMkLst>
              <pc:docMk/>
              <pc:sldMasterMk cId="807410912" sldId="2147483648"/>
              <pc:sldLayoutMk cId="3462239545" sldId="2147483671"/>
              <ac:spMk id="5" creationId="{BDAE42E7-8F60-FFE6-3759-846EB0731D8C}"/>
            </ac:spMkLst>
          </pc:spChg>
        </pc:sldLayoutChg>
        <pc:sldLayoutChg chg="addSp modSp">
          <pc:chgData name="Horbury, Emily" userId="2de34309-3185-463f-9282-e7085f22f7c2" providerId="ADAL" clId="{C60575E9-53B8-461E-B8E2-1874C1E0DA46}" dt="2025-09-11T10:28:01.048" v="20"/>
          <pc:sldLayoutMkLst>
            <pc:docMk/>
            <pc:sldMasterMk cId="807410912" sldId="2147483648"/>
            <pc:sldLayoutMk cId="543885715" sldId="2147483672"/>
          </pc:sldLayoutMkLst>
          <pc:spChg chg="add mod">
            <ac:chgData name="Horbury, Emily" userId="2de34309-3185-463f-9282-e7085f22f7c2" providerId="ADAL" clId="{C60575E9-53B8-461E-B8E2-1874C1E0DA46}" dt="2025-09-11T10:28:01.048" v="20"/>
            <ac:spMkLst>
              <pc:docMk/>
              <pc:sldMasterMk cId="807410912" sldId="2147483648"/>
              <pc:sldLayoutMk cId="543885715" sldId="2147483672"/>
              <ac:spMk id="6" creationId="{7E019D49-5117-12D9-1F52-3517CC4FF22B}"/>
            </ac:spMkLst>
          </pc:spChg>
        </pc:sldLayoutChg>
        <pc:sldLayoutChg chg="addSp modSp">
          <pc:chgData name="Horbury, Emily" userId="2de34309-3185-463f-9282-e7085f22f7c2" providerId="ADAL" clId="{C60575E9-53B8-461E-B8E2-1874C1E0DA46}" dt="2025-09-11T10:28:01.030" v="6"/>
          <pc:sldLayoutMkLst>
            <pc:docMk/>
            <pc:sldMasterMk cId="807410912" sldId="2147483648"/>
            <pc:sldLayoutMk cId="520141050" sldId="2147483673"/>
          </pc:sldLayoutMkLst>
          <pc:spChg chg="add mod">
            <ac:chgData name="Horbury, Emily" userId="2de34309-3185-463f-9282-e7085f22f7c2" providerId="ADAL" clId="{C60575E9-53B8-461E-B8E2-1874C1E0DA46}" dt="2025-09-11T10:28:01.030" v="6"/>
            <ac:spMkLst>
              <pc:docMk/>
              <pc:sldMasterMk cId="807410912" sldId="2147483648"/>
              <pc:sldLayoutMk cId="520141050" sldId="2147483673"/>
              <ac:spMk id="4" creationId="{1AC19B78-EB1D-A934-27DF-D2E1363F4E5D}"/>
            </ac:spMkLst>
          </pc:spChg>
        </pc:sldLayoutChg>
        <pc:sldLayoutChg chg="addSp modSp">
          <pc:chgData name="Horbury, Emily" userId="2de34309-3185-463f-9282-e7085f22f7c2" providerId="ADAL" clId="{C60575E9-53B8-461E-B8E2-1874C1E0DA46}" dt="2025-09-11T10:28:01.043" v="9"/>
          <pc:sldLayoutMkLst>
            <pc:docMk/>
            <pc:sldMasterMk cId="807410912" sldId="2147483648"/>
            <pc:sldLayoutMk cId="562309456" sldId="2147483674"/>
          </pc:sldLayoutMkLst>
          <pc:spChg chg="add mod">
            <ac:chgData name="Horbury, Emily" userId="2de34309-3185-463f-9282-e7085f22f7c2" providerId="ADAL" clId="{C60575E9-53B8-461E-B8E2-1874C1E0DA46}" dt="2025-09-11T10:28:01.043" v="9"/>
            <ac:spMkLst>
              <pc:docMk/>
              <pc:sldMasterMk cId="807410912" sldId="2147483648"/>
              <pc:sldLayoutMk cId="562309456" sldId="2147483674"/>
              <ac:spMk id="6" creationId="{9D4E1F2B-4E11-7C99-B9AD-81043E6AB39B}"/>
            </ac:spMkLst>
          </pc:spChg>
        </pc:sldLayoutChg>
        <pc:sldLayoutChg chg="addSp modSp">
          <pc:chgData name="Horbury, Emily" userId="2de34309-3185-463f-9282-e7085f22f7c2" providerId="ADAL" clId="{C60575E9-53B8-461E-B8E2-1874C1E0DA46}" dt="2025-09-11T10:28:01.046" v="12"/>
          <pc:sldLayoutMkLst>
            <pc:docMk/>
            <pc:sldMasterMk cId="807410912" sldId="2147483648"/>
            <pc:sldLayoutMk cId="1519961009" sldId="2147483675"/>
          </pc:sldLayoutMkLst>
          <pc:spChg chg="add mod">
            <ac:chgData name="Horbury, Emily" userId="2de34309-3185-463f-9282-e7085f22f7c2" providerId="ADAL" clId="{C60575E9-53B8-461E-B8E2-1874C1E0DA46}" dt="2025-09-11T10:28:01.046" v="12"/>
            <ac:spMkLst>
              <pc:docMk/>
              <pc:sldMasterMk cId="807410912" sldId="2147483648"/>
              <pc:sldLayoutMk cId="1519961009" sldId="2147483675"/>
              <ac:spMk id="6" creationId="{84E96673-7DA3-5560-10D3-AE76FD17DA4C}"/>
            </ac:spMkLst>
          </pc:spChg>
        </pc:sldLayoutChg>
        <pc:sldLayoutChg chg="addSp modSp">
          <pc:chgData name="Horbury, Emily" userId="2de34309-3185-463f-9282-e7085f22f7c2" providerId="ADAL" clId="{C60575E9-53B8-461E-B8E2-1874C1E0DA46}" dt="2025-09-11T10:28:01.048" v="15"/>
          <pc:sldLayoutMkLst>
            <pc:docMk/>
            <pc:sldMasterMk cId="807410912" sldId="2147483648"/>
            <pc:sldLayoutMk cId="2984418624" sldId="2147483676"/>
          </pc:sldLayoutMkLst>
          <pc:spChg chg="add mod">
            <ac:chgData name="Horbury, Emily" userId="2de34309-3185-463f-9282-e7085f22f7c2" providerId="ADAL" clId="{C60575E9-53B8-461E-B8E2-1874C1E0DA46}" dt="2025-09-11T10:28:01.048" v="15"/>
            <ac:spMkLst>
              <pc:docMk/>
              <pc:sldMasterMk cId="807410912" sldId="2147483648"/>
              <pc:sldLayoutMk cId="2984418624" sldId="2147483676"/>
              <ac:spMk id="6" creationId="{16277042-A346-A1D8-5407-712E9E689D1A}"/>
            </ac:spMkLst>
          </pc:spChg>
        </pc:sldLayoutChg>
        <pc:sldLayoutChg chg="addSp modSp">
          <pc:chgData name="Horbury, Emily" userId="2de34309-3185-463f-9282-e7085f22f7c2" providerId="ADAL" clId="{C60575E9-53B8-461E-B8E2-1874C1E0DA46}" dt="2025-09-11T10:28:01.048" v="18"/>
          <pc:sldLayoutMkLst>
            <pc:docMk/>
            <pc:sldMasterMk cId="807410912" sldId="2147483648"/>
            <pc:sldLayoutMk cId="1892013965" sldId="2147483677"/>
          </pc:sldLayoutMkLst>
          <pc:spChg chg="add mod">
            <ac:chgData name="Horbury, Emily" userId="2de34309-3185-463f-9282-e7085f22f7c2" providerId="ADAL" clId="{C60575E9-53B8-461E-B8E2-1874C1E0DA46}" dt="2025-09-11T10:28:01.048" v="18"/>
            <ac:spMkLst>
              <pc:docMk/>
              <pc:sldMasterMk cId="807410912" sldId="2147483648"/>
              <pc:sldLayoutMk cId="1892013965" sldId="2147483677"/>
              <ac:spMk id="6" creationId="{6D55E489-B503-7A2A-73C7-498EEF07B9F6}"/>
            </ac:spMkLst>
          </pc:spChg>
        </pc:sldLayoutChg>
        <pc:sldLayoutChg chg="addSp modSp">
          <pc:chgData name="Horbury, Emily" userId="2de34309-3185-463f-9282-e7085f22f7c2" providerId="ADAL" clId="{C60575E9-53B8-461E-B8E2-1874C1E0DA46}" dt="2025-09-11T10:28:01.082" v="45"/>
          <pc:sldLayoutMkLst>
            <pc:docMk/>
            <pc:sldMasterMk cId="807410912" sldId="2147483648"/>
            <pc:sldLayoutMk cId="1678966379" sldId="2147483678"/>
          </pc:sldLayoutMkLst>
          <pc:spChg chg="add mod">
            <ac:chgData name="Horbury, Emily" userId="2de34309-3185-463f-9282-e7085f22f7c2" providerId="ADAL" clId="{C60575E9-53B8-461E-B8E2-1874C1E0DA46}" dt="2025-09-11T10:28:01.082" v="45"/>
            <ac:spMkLst>
              <pc:docMk/>
              <pc:sldMasterMk cId="807410912" sldId="2147483648"/>
              <pc:sldLayoutMk cId="1678966379" sldId="2147483678"/>
              <ac:spMk id="4" creationId="{911084D4-1AF5-772B-1AA9-964C684B3F22}"/>
            </ac:spMkLst>
          </pc:spChg>
        </pc:sldLayoutChg>
        <pc:sldLayoutChg chg="addSp modSp">
          <pc:chgData name="Horbury, Emily" userId="2de34309-3185-463f-9282-e7085f22f7c2" providerId="ADAL" clId="{C60575E9-53B8-461E-B8E2-1874C1E0DA46}" dt="2025-09-11T10:28:01.048" v="21"/>
          <pc:sldLayoutMkLst>
            <pc:docMk/>
            <pc:sldMasterMk cId="807410912" sldId="2147483648"/>
            <pc:sldLayoutMk cId="249473426" sldId="2147483679"/>
          </pc:sldLayoutMkLst>
          <pc:spChg chg="add mod">
            <ac:chgData name="Horbury, Emily" userId="2de34309-3185-463f-9282-e7085f22f7c2" providerId="ADAL" clId="{C60575E9-53B8-461E-B8E2-1874C1E0DA46}" dt="2025-09-11T10:28:01.048" v="21"/>
            <ac:spMkLst>
              <pc:docMk/>
              <pc:sldMasterMk cId="807410912" sldId="2147483648"/>
              <pc:sldLayoutMk cId="249473426" sldId="2147483679"/>
              <ac:spMk id="4" creationId="{603238EC-625F-CA39-9491-3B5B351F0592}"/>
            </ac:spMkLst>
          </pc:spChg>
        </pc:sldLayoutChg>
        <pc:sldLayoutChg chg="addSp modSp">
          <pc:chgData name="Horbury, Emily" userId="2de34309-3185-463f-9282-e7085f22f7c2" providerId="ADAL" clId="{C60575E9-53B8-461E-B8E2-1874C1E0DA46}" dt="2025-09-11T10:28:01.048" v="22"/>
          <pc:sldLayoutMkLst>
            <pc:docMk/>
            <pc:sldMasterMk cId="807410912" sldId="2147483648"/>
            <pc:sldLayoutMk cId="2365148434" sldId="2147483680"/>
          </pc:sldLayoutMkLst>
          <pc:spChg chg="add mod">
            <ac:chgData name="Horbury, Emily" userId="2de34309-3185-463f-9282-e7085f22f7c2" providerId="ADAL" clId="{C60575E9-53B8-461E-B8E2-1874C1E0DA46}" dt="2025-09-11T10:28:01.048" v="22"/>
            <ac:spMkLst>
              <pc:docMk/>
              <pc:sldMasterMk cId="807410912" sldId="2147483648"/>
              <pc:sldLayoutMk cId="2365148434" sldId="2147483680"/>
              <ac:spMk id="7" creationId="{8F1A3F90-D2CF-5EB3-26CF-89BA9687A5C7}"/>
            </ac:spMkLst>
          </pc:spChg>
        </pc:sldLayoutChg>
        <pc:sldLayoutChg chg="addSp modSp">
          <pc:chgData name="Horbury, Emily" userId="2de34309-3185-463f-9282-e7085f22f7c2" providerId="ADAL" clId="{C60575E9-53B8-461E-B8E2-1874C1E0DA46}" dt="2025-09-11T10:28:01.058" v="23"/>
          <pc:sldLayoutMkLst>
            <pc:docMk/>
            <pc:sldMasterMk cId="807410912" sldId="2147483648"/>
            <pc:sldLayoutMk cId="2829948486" sldId="2147483681"/>
          </pc:sldLayoutMkLst>
          <pc:spChg chg="add mod">
            <ac:chgData name="Horbury, Emily" userId="2de34309-3185-463f-9282-e7085f22f7c2" providerId="ADAL" clId="{C60575E9-53B8-461E-B8E2-1874C1E0DA46}" dt="2025-09-11T10:28:01.058" v="23"/>
            <ac:spMkLst>
              <pc:docMk/>
              <pc:sldMasterMk cId="807410912" sldId="2147483648"/>
              <pc:sldLayoutMk cId="2829948486" sldId="2147483681"/>
              <ac:spMk id="6" creationId="{84824B4F-5DC0-8A8F-B5A2-C06F826A0219}"/>
            </ac:spMkLst>
          </pc:spChg>
        </pc:sldLayoutChg>
        <pc:sldLayoutChg chg="addSp modSp">
          <pc:chgData name="Horbury, Emily" userId="2de34309-3185-463f-9282-e7085f22f7c2" providerId="ADAL" clId="{C60575E9-53B8-461E-B8E2-1874C1E0DA46}" dt="2025-09-11T10:28:01.058" v="24"/>
          <pc:sldLayoutMkLst>
            <pc:docMk/>
            <pc:sldMasterMk cId="807410912" sldId="2147483648"/>
            <pc:sldLayoutMk cId="4281592052" sldId="2147483682"/>
          </pc:sldLayoutMkLst>
          <pc:spChg chg="add mod">
            <ac:chgData name="Horbury, Emily" userId="2de34309-3185-463f-9282-e7085f22f7c2" providerId="ADAL" clId="{C60575E9-53B8-461E-B8E2-1874C1E0DA46}" dt="2025-09-11T10:28:01.058" v="24"/>
            <ac:spMkLst>
              <pc:docMk/>
              <pc:sldMasterMk cId="807410912" sldId="2147483648"/>
              <pc:sldLayoutMk cId="4281592052" sldId="2147483682"/>
              <ac:spMk id="5" creationId="{A8E8817C-F1E0-AF96-E671-992AFC6E8662}"/>
            </ac:spMkLst>
          </pc:spChg>
        </pc:sldLayoutChg>
        <pc:sldLayoutChg chg="addSp modSp">
          <pc:chgData name="Horbury, Emily" userId="2de34309-3185-463f-9282-e7085f22f7c2" providerId="ADAL" clId="{C60575E9-53B8-461E-B8E2-1874C1E0DA46}" dt="2025-09-11T10:28:01.058" v="25"/>
          <pc:sldLayoutMkLst>
            <pc:docMk/>
            <pc:sldMasterMk cId="807410912" sldId="2147483648"/>
            <pc:sldLayoutMk cId="3966154940" sldId="2147483683"/>
          </pc:sldLayoutMkLst>
          <pc:spChg chg="add mod">
            <ac:chgData name="Horbury, Emily" userId="2de34309-3185-463f-9282-e7085f22f7c2" providerId="ADAL" clId="{C60575E9-53B8-461E-B8E2-1874C1E0DA46}" dt="2025-09-11T10:28:01.058" v="25"/>
            <ac:spMkLst>
              <pc:docMk/>
              <pc:sldMasterMk cId="807410912" sldId="2147483648"/>
              <pc:sldLayoutMk cId="3966154940" sldId="2147483683"/>
              <ac:spMk id="6" creationId="{ADE76D97-990A-31B8-8B14-DAB81E3571C0}"/>
            </ac:spMkLst>
          </pc:spChg>
        </pc:sldLayoutChg>
        <pc:sldLayoutChg chg="addSp modSp">
          <pc:chgData name="Horbury, Emily" userId="2de34309-3185-463f-9282-e7085f22f7c2" providerId="ADAL" clId="{C60575E9-53B8-461E-B8E2-1874C1E0DA46}" dt="2025-09-11T10:28:01.058" v="26"/>
          <pc:sldLayoutMkLst>
            <pc:docMk/>
            <pc:sldMasterMk cId="807410912" sldId="2147483648"/>
            <pc:sldLayoutMk cId="1288295941" sldId="2147483684"/>
          </pc:sldLayoutMkLst>
          <pc:spChg chg="add mod">
            <ac:chgData name="Horbury, Emily" userId="2de34309-3185-463f-9282-e7085f22f7c2" providerId="ADAL" clId="{C60575E9-53B8-461E-B8E2-1874C1E0DA46}" dt="2025-09-11T10:28:01.058" v="26"/>
            <ac:spMkLst>
              <pc:docMk/>
              <pc:sldMasterMk cId="807410912" sldId="2147483648"/>
              <pc:sldLayoutMk cId="1288295941" sldId="2147483684"/>
              <ac:spMk id="4" creationId="{26FF5E28-9F98-E4FD-D14F-F284729E5938}"/>
            </ac:spMkLst>
          </pc:spChg>
        </pc:sldLayoutChg>
        <pc:sldLayoutChg chg="addSp modSp">
          <pc:chgData name="Horbury, Emily" userId="2de34309-3185-463f-9282-e7085f22f7c2" providerId="ADAL" clId="{C60575E9-53B8-461E-B8E2-1874C1E0DA46}" dt="2025-09-11T10:28:01.062" v="27"/>
          <pc:sldLayoutMkLst>
            <pc:docMk/>
            <pc:sldMasterMk cId="807410912" sldId="2147483648"/>
            <pc:sldLayoutMk cId="4015474342" sldId="2147483685"/>
          </pc:sldLayoutMkLst>
          <pc:spChg chg="add mod">
            <ac:chgData name="Horbury, Emily" userId="2de34309-3185-463f-9282-e7085f22f7c2" providerId="ADAL" clId="{C60575E9-53B8-461E-B8E2-1874C1E0DA46}" dt="2025-09-11T10:28:01.062" v="27"/>
            <ac:spMkLst>
              <pc:docMk/>
              <pc:sldMasterMk cId="807410912" sldId="2147483648"/>
              <pc:sldLayoutMk cId="4015474342" sldId="2147483685"/>
              <ac:spMk id="4" creationId="{65F1AD3B-B369-7F02-E076-6CA97A6D85DE}"/>
            </ac:spMkLst>
          </pc:spChg>
        </pc:sldLayoutChg>
        <pc:sldLayoutChg chg="addSp modSp">
          <pc:chgData name="Horbury, Emily" userId="2de34309-3185-463f-9282-e7085f22f7c2" providerId="ADAL" clId="{C60575E9-53B8-461E-B8E2-1874C1E0DA46}" dt="2025-09-11T10:28:01.062" v="28"/>
          <pc:sldLayoutMkLst>
            <pc:docMk/>
            <pc:sldMasterMk cId="807410912" sldId="2147483648"/>
            <pc:sldLayoutMk cId="1983305460" sldId="2147483686"/>
          </pc:sldLayoutMkLst>
          <pc:spChg chg="add mod">
            <ac:chgData name="Horbury, Emily" userId="2de34309-3185-463f-9282-e7085f22f7c2" providerId="ADAL" clId="{C60575E9-53B8-461E-B8E2-1874C1E0DA46}" dt="2025-09-11T10:28:01.062" v="28"/>
            <ac:spMkLst>
              <pc:docMk/>
              <pc:sldMasterMk cId="807410912" sldId="2147483648"/>
              <pc:sldLayoutMk cId="1983305460" sldId="2147483686"/>
              <ac:spMk id="7" creationId="{6B8DF34F-7628-B14E-0BD6-D8B37A39FB68}"/>
            </ac:spMkLst>
          </pc:spChg>
        </pc:sldLayoutChg>
        <pc:sldLayoutChg chg="addSp modSp">
          <pc:chgData name="Horbury, Emily" userId="2de34309-3185-463f-9282-e7085f22f7c2" providerId="ADAL" clId="{C60575E9-53B8-461E-B8E2-1874C1E0DA46}" dt="2025-09-11T10:28:01.062" v="29"/>
          <pc:sldLayoutMkLst>
            <pc:docMk/>
            <pc:sldMasterMk cId="807410912" sldId="2147483648"/>
            <pc:sldLayoutMk cId="1316252114" sldId="2147483687"/>
          </pc:sldLayoutMkLst>
          <pc:spChg chg="add mod">
            <ac:chgData name="Horbury, Emily" userId="2de34309-3185-463f-9282-e7085f22f7c2" providerId="ADAL" clId="{C60575E9-53B8-461E-B8E2-1874C1E0DA46}" dt="2025-09-11T10:28:01.062" v="29"/>
            <ac:spMkLst>
              <pc:docMk/>
              <pc:sldMasterMk cId="807410912" sldId="2147483648"/>
              <pc:sldLayoutMk cId="1316252114" sldId="2147483687"/>
              <ac:spMk id="6" creationId="{6253F9AF-7915-F2A2-6F58-BA0EC8B61728}"/>
            </ac:spMkLst>
          </pc:spChg>
        </pc:sldLayoutChg>
        <pc:sldLayoutChg chg="addSp modSp">
          <pc:chgData name="Horbury, Emily" userId="2de34309-3185-463f-9282-e7085f22f7c2" providerId="ADAL" clId="{C60575E9-53B8-461E-B8E2-1874C1E0DA46}" dt="2025-09-11T10:28:01.066" v="30"/>
          <pc:sldLayoutMkLst>
            <pc:docMk/>
            <pc:sldMasterMk cId="807410912" sldId="2147483648"/>
            <pc:sldLayoutMk cId="2028980108" sldId="2147483688"/>
          </pc:sldLayoutMkLst>
          <pc:spChg chg="add mod">
            <ac:chgData name="Horbury, Emily" userId="2de34309-3185-463f-9282-e7085f22f7c2" providerId="ADAL" clId="{C60575E9-53B8-461E-B8E2-1874C1E0DA46}" dt="2025-09-11T10:28:01.066" v="30"/>
            <ac:spMkLst>
              <pc:docMk/>
              <pc:sldMasterMk cId="807410912" sldId="2147483648"/>
              <pc:sldLayoutMk cId="2028980108" sldId="2147483688"/>
              <ac:spMk id="5" creationId="{615AC038-C8B7-DD35-A586-C7320CF26BE6}"/>
            </ac:spMkLst>
          </pc:spChg>
        </pc:sldLayoutChg>
        <pc:sldLayoutChg chg="addSp modSp">
          <pc:chgData name="Horbury, Emily" userId="2de34309-3185-463f-9282-e7085f22f7c2" providerId="ADAL" clId="{C60575E9-53B8-461E-B8E2-1874C1E0DA46}" dt="2025-09-11T10:28:01.067" v="31"/>
          <pc:sldLayoutMkLst>
            <pc:docMk/>
            <pc:sldMasterMk cId="807410912" sldId="2147483648"/>
            <pc:sldLayoutMk cId="3465569426" sldId="2147483689"/>
          </pc:sldLayoutMkLst>
          <pc:spChg chg="add mod">
            <ac:chgData name="Horbury, Emily" userId="2de34309-3185-463f-9282-e7085f22f7c2" providerId="ADAL" clId="{C60575E9-53B8-461E-B8E2-1874C1E0DA46}" dt="2025-09-11T10:28:01.067" v="31"/>
            <ac:spMkLst>
              <pc:docMk/>
              <pc:sldMasterMk cId="807410912" sldId="2147483648"/>
              <pc:sldLayoutMk cId="3465569426" sldId="2147483689"/>
              <ac:spMk id="6" creationId="{83BE91C1-7C3F-22DC-4DD1-C3C822E8C9F8}"/>
            </ac:spMkLst>
          </pc:spChg>
        </pc:sldLayoutChg>
        <pc:sldLayoutChg chg="addSp modSp">
          <pc:chgData name="Horbury, Emily" userId="2de34309-3185-463f-9282-e7085f22f7c2" providerId="ADAL" clId="{C60575E9-53B8-461E-B8E2-1874C1E0DA46}" dt="2025-09-11T10:28:01.067" v="32"/>
          <pc:sldLayoutMkLst>
            <pc:docMk/>
            <pc:sldMasterMk cId="807410912" sldId="2147483648"/>
            <pc:sldLayoutMk cId="931434143" sldId="2147483690"/>
          </pc:sldLayoutMkLst>
          <pc:spChg chg="add mod">
            <ac:chgData name="Horbury, Emily" userId="2de34309-3185-463f-9282-e7085f22f7c2" providerId="ADAL" clId="{C60575E9-53B8-461E-B8E2-1874C1E0DA46}" dt="2025-09-11T10:28:01.067" v="32"/>
            <ac:spMkLst>
              <pc:docMk/>
              <pc:sldMasterMk cId="807410912" sldId="2147483648"/>
              <pc:sldLayoutMk cId="931434143" sldId="2147483690"/>
              <ac:spMk id="4" creationId="{F8EA9966-6BE7-1C55-464D-F1A0E15ADCC9}"/>
            </ac:spMkLst>
          </pc:spChg>
        </pc:sldLayoutChg>
        <pc:sldLayoutChg chg="addSp modSp">
          <pc:chgData name="Horbury, Emily" userId="2de34309-3185-463f-9282-e7085f22f7c2" providerId="ADAL" clId="{C60575E9-53B8-461E-B8E2-1874C1E0DA46}" dt="2025-09-11T10:28:01.067" v="33"/>
          <pc:sldLayoutMkLst>
            <pc:docMk/>
            <pc:sldMasterMk cId="807410912" sldId="2147483648"/>
            <pc:sldLayoutMk cId="621554165" sldId="2147483691"/>
          </pc:sldLayoutMkLst>
          <pc:spChg chg="add mod">
            <ac:chgData name="Horbury, Emily" userId="2de34309-3185-463f-9282-e7085f22f7c2" providerId="ADAL" clId="{C60575E9-53B8-461E-B8E2-1874C1E0DA46}" dt="2025-09-11T10:28:01.067" v="33"/>
            <ac:spMkLst>
              <pc:docMk/>
              <pc:sldMasterMk cId="807410912" sldId="2147483648"/>
              <pc:sldLayoutMk cId="621554165" sldId="2147483691"/>
              <ac:spMk id="4" creationId="{D95507D7-6BEE-C603-E734-A7F69CD640BC}"/>
            </ac:spMkLst>
          </pc:spChg>
        </pc:sldLayoutChg>
        <pc:sldLayoutChg chg="addSp modSp">
          <pc:chgData name="Horbury, Emily" userId="2de34309-3185-463f-9282-e7085f22f7c2" providerId="ADAL" clId="{C60575E9-53B8-461E-B8E2-1874C1E0DA46}" dt="2025-09-11T10:28:01.067" v="34"/>
          <pc:sldLayoutMkLst>
            <pc:docMk/>
            <pc:sldMasterMk cId="807410912" sldId="2147483648"/>
            <pc:sldLayoutMk cId="3657658891" sldId="2147483692"/>
          </pc:sldLayoutMkLst>
          <pc:spChg chg="add mod">
            <ac:chgData name="Horbury, Emily" userId="2de34309-3185-463f-9282-e7085f22f7c2" providerId="ADAL" clId="{C60575E9-53B8-461E-B8E2-1874C1E0DA46}" dt="2025-09-11T10:28:01.067" v="34"/>
            <ac:spMkLst>
              <pc:docMk/>
              <pc:sldMasterMk cId="807410912" sldId="2147483648"/>
              <pc:sldLayoutMk cId="3657658891" sldId="2147483692"/>
              <ac:spMk id="7" creationId="{D6E2656F-5B00-B83F-FA73-9092E80F8A56}"/>
            </ac:spMkLst>
          </pc:spChg>
        </pc:sldLayoutChg>
        <pc:sldLayoutChg chg="addSp modSp">
          <pc:chgData name="Horbury, Emily" userId="2de34309-3185-463f-9282-e7085f22f7c2" providerId="ADAL" clId="{C60575E9-53B8-461E-B8E2-1874C1E0DA46}" dt="2025-09-11T10:28:01.067" v="35"/>
          <pc:sldLayoutMkLst>
            <pc:docMk/>
            <pc:sldMasterMk cId="807410912" sldId="2147483648"/>
            <pc:sldLayoutMk cId="1470363933" sldId="2147483693"/>
          </pc:sldLayoutMkLst>
          <pc:spChg chg="add mod">
            <ac:chgData name="Horbury, Emily" userId="2de34309-3185-463f-9282-e7085f22f7c2" providerId="ADAL" clId="{C60575E9-53B8-461E-B8E2-1874C1E0DA46}" dt="2025-09-11T10:28:01.067" v="35"/>
            <ac:spMkLst>
              <pc:docMk/>
              <pc:sldMasterMk cId="807410912" sldId="2147483648"/>
              <pc:sldLayoutMk cId="1470363933" sldId="2147483693"/>
              <ac:spMk id="6" creationId="{AC3D0141-7058-F277-F04F-6C94858EC169}"/>
            </ac:spMkLst>
          </pc:spChg>
        </pc:sldLayoutChg>
        <pc:sldLayoutChg chg="addSp modSp">
          <pc:chgData name="Horbury, Emily" userId="2de34309-3185-463f-9282-e7085f22f7c2" providerId="ADAL" clId="{C60575E9-53B8-461E-B8E2-1874C1E0DA46}" dt="2025-09-11T10:28:01.067" v="36"/>
          <pc:sldLayoutMkLst>
            <pc:docMk/>
            <pc:sldMasterMk cId="807410912" sldId="2147483648"/>
            <pc:sldLayoutMk cId="3929741062" sldId="2147483694"/>
          </pc:sldLayoutMkLst>
          <pc:spChg chg="add mod">
            <ac:chgData name="Horbury, Emily" userId="2de34309-3185-463f-9282-e7085f22f7c2" providerId="ADAL" clId="{C60575E9-53B8-461E-B8E2-1874C1E0DA46}" dt="2025-09-11T10:28:01.067" v="36"/>
            <ac:spMkLst>
              <pc:docMk/>
              <pc:sldMasterMk cId="807410912" sldId="2147483648"/>
              <pc:sldLayoutMk cId="3929741062" sldId="2147483694"/>
              <ac:spMk id="5" creationId="{22D906DB-0081-BFA7-45EA-965060976F90}"/>
            </ac:spMkLst>
          </pc:spChg>
        </pc:sldLayoutChg>
        <pc:sldLayoutChg chg="addSp modSp">
          <pc:chgData name="Horbury, Emily" userId="2de34309-3185-463f-9282-e7085f22f7c2" providerId="ADAL" clId="{C60575E9-53B8-461E-B8E2-1874C1E0DA46}" dt="2025-09-11T10:28:01.067" v="37"/>
          <pc:sldLayoutMkLst>
            <pc:docMk/>
            <pc:sldMasterMk cId="807410912" sldId="2147483648"/>
            <pc:sldLayoutMk cId="520505828" sldId="2147483695"/>
          </pc:sldLayoutMkLst>
          <pc:spChg chg="add mod">
            <ac:chgData name="Horbury, Emily" userId="2de34309-3185-463f-9282-e7085f22f7c2" providerId="ADAL" clId="{C60575E9-53B8-461E-B8E2-1874C1E0DA46}" dt="2025-09-11T10:28:01.067" v="37"/>
            <ac:spMkLst>
              <pc:docMk/>
              <pc:sldMasterMk cId="807410912" sldId="2147483648"/>
              <pc:sldLayoutMk cId="520505828" sldId="2147483695"/>
              <ac:spMk id="6" creationId="{C5690FFF-D6F3-9D53-6417-D3FDD5DC0903}"/>
            </ac:spMkLst>
          </pc:spChg>
        </pc:sldLayoutChg>
        <pc:sldLayoutChg chg="addSp modSp">
          <pc:chgData name="Horbury, Emily" userId="2de34309-3185-463f-9282-e7085f22f7c2" providerId="ADAL" clId="{C60575E9-53B8-461E-B8E2-1874C1E0DA46}" dt="2025-09-11T10:28:01.067" v="38"/>
          <pc:sldLayoutMkLst>
            <pc:docMk/>
            <pc:sldMasterMk cId="807410912" sldId="2147483648"/>
            <pc:sldLayoutMk cId="2739209709" sldId="2147483696"/>
          </pc:sldLayoutMkLst>
          <pc:spChg chg="add mod">
            <ac:chgData name="Horbury, Emily" userId="2de34309-3185-463f-9282-e7085f22f7c2" providerId="ADAL" clId="{C60575E9-53B8-461E-B8E2-1874C1E0DA46}" dt="2025-09-11T10:28:01.067" v="38"/>
            <ac:spMkLst>
              <pc:docMk/>
              <pc:sldMasterMk cId="807410912" sldId="2147483648"/>
              <pc:sldLayoutMk cId="2739209709" sldId="2147483696"/>
              <ac:spMk id="4" creationId="{0F8E1C9C-CAC8-DEEC-6CC6-460473AADB09}"/>
            </ac:spMkLst>
          </pc:spChg>
        </pc:sldLayoutChg>
        <pc:sldLayoutChg chg="addSp modSp">
          <pc:chgData name="Horbury, Emily" userId="2de34309-3185-463f-9282-e7085f22f7c2" providerId="ADAL" clId="{C60575E9-53B8-461E-B8E2-1874C1E0DA46}" dt="2025-09-11T10:28:01.067" v="39"/>
          <pc:sldLayoutMkLst>
            <pc:docMk/>
            <pc:sldMasterMk cId="807410912" sldId="2147483648"/>
            <pc:sldLayoutMk cId="501127456" sldId="2147483697"/>
          </pc:sldLayoutMkLst>
          <pc:spChg chg="add mod">
            <ac:chgData name="Horbury, Emily" userId="2de34309-3185-463f-9282-e7085f22f7c2" providerId="ADAL" clId="{C60575E9-53B8-461E-B8E2-1874C1E0DA46}" dt="2025-09-11T10:28:01.067" v="39"/>
            <ac:spMkLst>
              <pc:docMk/>
              <pc:sldMasterMk cId="807410912" sldId="2147483648"/>
              <pc:sldLayoutMk cId="501127456" sldId="2147483697"/>
              <ac:spMk id="4" creationId="{87068CA4-FB1C-910D-CA2F-D6F8143DBBB2}"/>
            </ac:spMkLst>
          </pc:spChg>
        </pc:sldLayoutChg>
        <pc:sldLayoutChg chg="addSp modSp">
          <pc:chgData name="Horbury, Emily" userId="2de34309-3185-463f-9282-e7085f22f7c2" providerId="ADAL" clId="{C60575E9-53B8-461E-B8E2-1874C1E0DA46}" dt="2025-09-11T10:28:01.076" v="40"/>
          <pc:sldLayoutMkLst>
            <pc:docMk/>
            <pc:sldMasterMk cId="807410912" sldId="2147483648"/>
            <pc:sldLayoutMk cId="1725140941" sldId="2147483698"/>
          </pc:sldLayoutMkLst>
          <pc:spChg chg="add mod">
            <ac:chgData name="Horbury, Emily" userId="2de34309-3185-463f-9282-e7085f22f7c2" providerId="ADAL" clId="{C60575E9-53B8-461E-B8E2-1874C1E0DA46}" dt="2025-09-11T10:28:01.076" v="40"/>
            <ac:spMkLst>
              <pc:docMk/>
              <pc:sldMasterMk cId="807410912" sldId="2147483648"/>
              <pc:sldLayoutMk cId="1725140941" sldId="2147483698"/>
              <ac:spMk id="7" creationId="{66395167-B8AB-BC0C-678C-207940A510CD}"/>
            </ac:spMkLst>
          </pc:spChg>
        </pc:sldLayoutChg>
        <pc:sldLayoutChg chg="addSp modSp">
          <pc:chgData name="Horbury, Emily" userId="2de34309-3185-463f-9282-e7085f22f7c2" providerId="ADAL" clId="{C60575E9-53B8-461E-B8E2-1874C1E0DA46}" dt="2025-09-11T10:28:01.076" v="41"/>
          <pc:sldLayoutMkLst>
            <pc:docMk/>
            <pc:sldMasterMk cId="807410912" sldId="2147483648"/>
            <pc:sldLayoutMk cId="70848626" sldId="2147483699"/>
          </pc:sldLayoutMkLst>
          <pc:spChg chg="add mod">
            <ac:chgData name="Horbury, Emily" userId="2de34309-3185-463f-9282-e7085f22f7c2" providerId="ADAL" clId="{C60575E9-53B8-461E-B8E2-1874C1E0DA46}" dt="2025-09-11T10:28:01.076" v="41"/>
            <ac:spMkLst>
              <pc:docMk/>
              <pc:sldMasterMk cId="807410912" sldId="2147483648"/>
              <pc:sldLayoutMk cId="70848626" sldId="2147483699"/>
              <ac:spMk id="6" creationId="{BBCADDE3-9D61-A545-A039-631EAC84FEE6}"/>
            </ac:spMkLst>
          </pc:spChg>
        </pc:sldLayoutChg>
        <pc:sldLayoutChg chg="addSp modSp">
          <pc:chgData name="Horbury, Emily" userId="2de34309-3185-463f-9282-e7085f22f7c2" providerId="ADAL" clId="{C60575E9-53B8-461E-B8E2-1874C1E0DA46}" dt="2025-09-11T10:28:01.078" v="42"/>
          <pc:sldLayoutMkLst>
            <pc:docMk/>
            <pc:sldMasterMk cId="807410912" sldId="2147483648"/>
            <pc:sldLayoutMk cId="3215131992" sldId="2147483700"/>
          </pc:sldLayoutMkLst>
          <pc:spChg chg="add mod">
            <ac:chgData name="Horbury, Emily" userId="2de34309-3185-463f-9282-e7085f22f7c2" providerId="ADAL" clId="{C60575E9-53B8-461E-B8E2-1874C1E0DA46}" dt="2025-09-11T10:28:01.078" v="42"/>
            <ac:spMkLst>
              <pc:docMk/>
              <pc:sldMasterMk cId="807410912" sldId="2147483648"/>
              <pc:sldLayoutMk cId="3215131992" sldId="2147483700"/>
              <ac:spMk id="5" creationId="{7F1EF608-78E1-462F-1FCC-B2A6D6072AE4}"/>
            </ac:spMkLst>
          </pc:spChg>
        </pc:sldLayoutChg>
        <pc:sldLayoutChg chg="addSp modSp">
          <pc:chgData name="Horbury, Emily" userId="2de34309-3185-463f-9282-e7085f22f7c2" providerId="ADAL" clId="{C60575E9-53B8-461E-B8E2-1874C1E0DA46}" dt="2025-09-11T10:28:01.078" v="43"/>
          <pc:sldLayoutMkLst>
            <pc:docMk/>
            <pc:sldMasterMk cId="807410912" sldId="2147483648"/>
            <pc:sldLayoutMk cId="1500747627" sldId="2147483701"/>
          </pc:sldLayoutMkLst>
          <pc:spChg chg="add mod">
            <ac:chgData name="Horbury, Emily" userId="2de34309-3185-463f-9282-e7085f22f7c2" providerId="ADAL" clId="{C60575E9-53B8-461E-B8E2-1874C1E0DA46}" dt="2025-09-11T10:28:01.078" v="43"/>
            <ac:spMkLst>
              <pc:docMk/>
              <pc:sldMasterMk cId="807410912" sldId="2147483648"/>
              <pc:sldLayoutMk cId="1500747627" sldId="2147483701"/>
              <ac:spMk id="6" creationId="{686ADEE5-1050-1BCC-5C26-45D61DFDE066}"/>
            </ac:spMkLst>
          </pc:spChg>
        </pc:sldLayoutChg>
        <pc:sldLayoutChg chg="addSp modSp">
          <pc:chgData name="Horbury, Emily" userId="2de34309-3185-463f-9282-e7085f22f7c2" providerId="ADAL" clId="{C60575E9-53B8-461E-B8E2-1874C1E0DA46}" dt="2025-09-11T10:28:01.080" v="44"/>
          <pc:sldLayoutMkLst>
            <pc:docMk/>
            <pc:sldMasterMk cId="807410912" sldId="2147483648"/>
            <pc:sldLayoutMk cId="48770342" sldId="2147483702"/>
          </pc:sldLayoutMkLst>
          <pc:spChg chg="add mod">
            <ac:chgData name="Horbury, Emily" userId="2de34309-3185-463f-9282-e7085f22f7c2" providerId="ADAL" clId="{C60575E9-53B8-461E-B8E2-1874C1E0DA46}" dt="2025-09-11T10:28:01.080" v="44"/>
            <ac:spMkLst>
              <pc:docMk/>
              <pc:sldMasterMk cId="807410912" sldId="2147483648"/>
              <pc:sldLayoutMk cId="48770342" sldId="2147483702"/>
              <ac:spMk id="4" creationId="{AFE28F6F-AED0-154B-D5F5-B4DF720BC2D7}"/>
            </ac:spMkLst>
          </pc:spChg>
        </pc:sldLayoutChg>
        <pc:sldLayoutChg chg="addSp modSp">
          <pc:chgData name="Horbury, Emily" userId="2de34309-3185-463f-9282-e7085f22f7c2" providerId="ADAL" clId="{C60575E9-53B8-461E-B8E2-1874C1E0DA46}" dt="2025-09-11T10:28:01.086" v="49"/>
          <pc:sldLayoutMkLst>
            <pc:docMk/>
            <pc:sldMasterMk cId="807410912" sldId="2147483648"/>
            <pc:sldLayoutMk cId="244994382" sldId="2147483703"/>
          </pc:sldLayoutMkLst>
          <pc:spChg chg="add mod">
            <ac:chgData name="Horbury, Emily" userId="2de34309-3185-463f-9282-e7085f22f7c2" providerId="ADAL" clId="{C60575E9-53B8-461E-B8E2-1874C1E0DA46}" dt="2025-09-11T10:28:01.086" v="49"/>
            <ac:spMkLst>
              <pc:docMk/>
              <pc:sldMasterMk cId="807410912" sldId="2147483648"/>
              <pc:sldLayoutMk cId="244994382" sldId="2147483703"/>
              <ac:spMk id="5" creationId="{D9194B90-7FF4-C9E6-77A5-701321DD079F}"/>
            </ac:spMkLst>
          </pc:spChg>
        </pc:sldLayoutChg>
        <pc:sldLayoutChg chg="addSp modSp">
          <pc:chgData name="Horbury, Emily" userId="2de34309-3185-463f-9282-e7085f22f7c2" providerId="ADAL" clId="{C60575E9-53B8-461E-B8E2-1874C1E0DA46}" dt="2025-09-11T10:28:01.087" v="50"/>
          <pc:sldLayoutMkLst>
            <pc:docMk/>
            <pc:sldMasterMk cId="807410912" sldId="2147483648"/>
            <pc:sldLayoutMk cId="3003786287" sldId="2147483704"/>
          </pc:sldLayoutMkLst>
          <pc:spChg chg="add mod">
            <ac:chgData name="Horbury, Emily" userId="2de34309-3185-463f-9282-e7085f22f7c2" providerId="ADAL" clId="{C60575E9-53B8-461E-B8E2-1874C1E0DA46}" dt="2025-09-11T10:28:01.087" v="50"/>
            <ac:spMkLst>
              <pc:docMk/>
              <pc:sldMasterMk cId="807410912" sldId="2147483648"/>
              <pc:sldLayoutMk cId="3003786287" sldId="2147483704"/>
              <ac:spMk id="7" creationId="{17178614-6529-81C9-D59B-B4302DCDB52B}"/>
            </ac:spMkLst>
          </pc:spChg>
        </pc:sldLayoutChg>
        <pc:sldLayoutChg chg="addSp modSp">
          <pc:chgData name="Horbury, Emily" userId="2de34309-3185-463f-9282-e7085f22f7c2" providerId="ADAL" clId="{C60575E9-53B8-461E-B8E2-1874C1E0DA46}" dt="2025-09-11T10:28:01.087" v="51"/>
          <pc:sldLayoutMkLst>
            <pc:docMk/>
            <pc:sldMasterMk cId="807410912" sldId="2147483648"/>
            <pc:sldLayoutMk cId="4092222672" sldId="2147483705"/>
          </pc:sldLayoutMkLst>
          <pc:spChg chg="add mod">
            <ac:chgData name="Horbury, Emily" userId="2de34309-3185-463f-9282-e7085f22f7c2" providerId="ADAL" clId="{C60575E9-53B8-461E-B8E2-1874C1E0DA46}" dt="2025-09-11T10:28:01.087" v="51"/>
            <ac:spMkLst>
              <pc:docMk/>
              <pc:sldMasterMk cId="807410912" sldId="2147483648"/>
              <pc:sldLayoutMk cId="4092222672" sldId="2147483705"/>
              <ac:spMk id="6" creationId="{67609B83-69E4-FAA3-631F-718C265FD49B}"/>
            </ac:spMkLst>
          </pc:spChg>
        </pc:sldLayoutChg>
        <pc:sldLayoutChg chg="addSp modSp">
          <pc:chgData name="Horbury, Emily" userId="2de34309-3185-463f-9282-e7085f22f7c2" providerId="ADAL" clId="{C60575E9-53B8-461E-B8E2-1874C1E0DA46}" dt="2025-09-11T10:28:01.087" v="52"/>
          <pc:sldLayoutMkLst>
            <pc:docMk/>
            <pc:sldMasterMk cId="807410912" sldId="2147483648"/>
            <pc:sldLayoutMk cId="3931667546" sldId="2147483706"/>
          </pc:sldLayoutMkLst>
          <pc:spChg chg="add mod">
            <ac:chgData name="Horbury, Emily" userId="2de34309-3185-463f-9282-e7085f22f7c2" providerId="ADAL" clId="{C60575E9-53B8-461E-B8E2-1874C1E0DA46}" dt="2025-09-11T10:28:01.087" v="52"/>
            <ac:spMkLst>
              <pc:docMk/>
              <pc:sldMasterMk cId="807410912" sldId="2147483648"/>
              <pc:sldLayoutMk cId="3931667546" sldId="2147483706"/>
              <ac:spMk id="4" creationId="{4B02A128-65BF-8133-EEFF-E9C2D047EDE3}"/>
            </ac:spMkLst>
          </pc:spChg>
        </pc:sldLayoutChg>
        <pc:sldLayoutChg chg="addSp modSp">
          <pc:chgData name="Horbury, Emily" userId="2de34309-3185-463f-9282-e7085f22f7c2" providerId="ADAL" clId="{C60575E9-53B8-461E-B8E2-1874C1E0DA46}" dt="2025-09-11T10:28:01.087" v="53"/>
          <pc:sldLayoutMkLst>
            <pc:docMk/>
            <pc:sldMasterMk cId="807410912" sldId="2147483648"/>
            <pc:sldLayoutMk cId="903460313" sldId="2147483707"/>
          </pc:sldLayoutMkLst>
          <pc:spChg chg="add mod">
            <ac:chgData name="Horbury, Emily" userId="2de34309-3185-463f-9282-e7085f22f7c2" providerId="ADAL" clId="{C60575E9-53B8-461E-B8E2-1874C1E0DA46}" dt="2025-09-11T10:28:01.087" v="53"/>
            <ac:spMkLst>
              <pc:docMk/>
              <pc:sldMasterMk cId="807410912" sldId="2147483648"/>
              <pc:sldLayoutMk cId="903460313" sldId="2147483707"/>
              <ac:spMk id="4" creationId="{23B06EC3-8AA0-5F90-D1B6-27A1B1550AD7}"/>
            </ac:spMkLst>
          </pc:spChg>
        </pc:sldLayoutChg>
      </pc:sldMasterChg>
    </pc:docChg>
  </pc:docChgLst>
  <pc:docChgLst>
    <pc:chgData name="Stainthorpe, Martin" userId="S::martin.stainthorpe@atkinsrealis.com::b6220e26-60f1-47fb-895a-d9e9ec9aa531" providerId="AD" clId="Web-{22F2D167-F444-38C6-0F72-8EED2F3B570D}"/>
    <pc:docChg chg="modSld">
      <pc:chgData name="Stainthorpe, Martin" userId="S::martin.stainthorpe@atkinsrealis.com::b6220e26-60f1-47fb-895a-d9e9ec9aa531" providerId="AD" clId="Web-{22F2D167-F444-38C6-0F72-8EED2F3B570D}" dt="2025-08-19T12:32:49.512" v="2"/>
      <pc:docMkLst>
        <pc:docMk/>
      </pc:docMkLst>
      <pc:sldChg chg="modNotes">
        <pc:chgData name="Stainthorpe, Martin" userId="S::martin.stainthorpe@atkinsrealis.com::b6220e26-60f1-47fb-895a-d9e9ec9aa531" providerId="AD" clId="Web-{22F2D167-F444-38C6-0F72-8EED2F3B570D}" dt="2025-08-19T12:32:49.512" v="2"/>
        <pc:sldMkLst>
          <pc:docMk/>
          <pc:sldMk cId="708013201" sldId="260"/>
        </pc:sldMkLst>
      </pc:sldChg>
      <pc:sldChg chg="modNotes">
        <pc:chgData name="Stainthorpe, Martin" userId="S::martin.stainthorpe@atkinsrealis.com::b6220e26-60f1-47fb-895a-d9e9ec9aa531" providerId="AD" clId="Web-{22F2D167-F444-38C6-0F72-8EED2F3B570D}" dt="2025-08-19T12:32:22.683" v="1"/>
        <pc:sldMkLst>
          <pc:docMk/>
          <pc:sldMk cId="517111011" sldId="262"/>
        </pc:sldMkLst>
      </pc:sldChg>
    </pc:docChg>
  </pc:docChgLst>
  <pc:docChgLst>
    <pc:chgData name="Worth, Steve" userId="05d231d0-997b-4988-b27b-1071b3b7acc7" providerId="ADAL" clId="{C27B36DF-8F21-409C-AC4F-CD69050A6052}"/>
    <pc:docChg chg="custSel modSld">
      <pc:chgData name="Worth, Steve" userId="05d231d0-997b-4988-b27b-1071b3b7acc7" providerId="ADAL" clId="{C27B36DF-8F21-409C-AC4F-CD69050A6052}" dt="2025-07-01T19:06:19.757" v="1228" actId="6549"/>
      <pc:docMkLst>
        <pc:docMk/>
      </pc:docMkLst>
      <pc:sldChg chg="modNotesTx">
        <pc:chgData name="Worth, Steve" userId="05d231d0-997b-4988-b27b-1071b3b7acc7" providerId="ADAL" clId="{C27B36DF-8F21-409C-AC4F-CD69050A6052}" dt="2025-07-01T18:29:02.607" v="253" actId="20577"/>
        <pc:sldMkLst>
          <pc:docMk/>
          <pc:sldMk cId="3836162164" sldId="259"/>
        </pc:sldMkLst>
      </pc:sldChg>
      <pc:sldChg chg="modNotesTx">
        <pc:chgData name="Worth, Steve" userId="05d231d0-997b-4988-b27b-1071b3b7acc7" providerId="ADAL" clId="{C27B36DF-8F21-409C-AC4F-CD69050A6052}" dt="2025-07-01T18:38:27.300" v="406" actId="20577"/>
        <pc:sldMkLst>
          <pc:docMk/>
          <pc:sldMk cId="708013201" sldId="260"/>
        </pc:sldMkLst>
      </pc:sldChg>
      <pc:sldChg chg="modNotesTx">
        <pc:chgData name="Worth, Steve" userId="05d231d0-997b-4988-b27b-1071b3b7acc7" providerId="ADAL" clId="{C27B36DF-8F21-409C-AC4F-CD69050A6052}" dt="2025-07-01T18:39:52.940" v="511" actId="20577"/>
        <pc:sldMkLst>
          <pc:docMk/>
          <pc:sldMk cId="810919925" sldId="261"/>
        </pc:sldMkLst>
      </pc:sldChg>
      <pc:sldChg chg="modNotesTx">
        <pc:chgData name="Worth, Steve" userId="05d231d0-997b-4988-b27b-1071b3b7acc7" providerId="ADAL" clId="{C27B36DF-8F21-409C-AC4F-CD69050A6052}" dt="2025-07-01T18:42:14.520" v="643" actId="20577"/>
        <pc:sldMkLst>
          <pc:docMk/>
          <pc:sldMk cId="517111011" sldId="262"/>
        </pc:sldMkLst>
      </pc:sldChg>
      <pc:sldChg chg="modNotesTx">
        <pc:chgData name="Worth, Steve" userId="05d231d0-997b-4988-b27b-1071b3b7acc7" providerId="ADAL" clId="{C27B36DF-8F21-409C-AC4F-CD69050A6052}" dt="2025-07-01T19:03:12.259" v="1219" actId="6549"/>
        <pc:sldMkLst>
          <pc:docMk/>
          <pc:sldMk cId="2867331649" sldId="264"/>
        </pc:sldMkLst>
      </pc:sldChg>
      <pc:sldChg chg="modNotesTx">
        <pc:chgData name="Worth, Steve" userId="05d231d0-997b-4988-b27b-1071b3b7acc7" providerId="ADAL" clId="{C27B36DF-8F21-409C-AC4F-CD69050A6052}" dt="2025-07-01T18:55:29.159" v="910" actId="6549"/>
        <pc:sldMkLst>
          <pc:docMk/>
          <pc:sldMk cId="3838836938" sldId="267"/>
        </pc:sldMkLst>
      </pc:sldChg>
      <pc:sldChg chg="modNotesTx">
        <pc:chgData name="Worth, Steve" userId="05d231d0-997b-4988-b27b-1071b3b7acc7" providerId="ADAL" clId="{C27B36DF-8F21-409C-AC4F-CD69050A6052}" dt="2025-07-01T18:58:42.725" v="1023" actId="20577"/>
        <pc:sldMkLst>
          <pc:docMk/>
          <pc:sldMk cId="3796217834" sldId="269"/>
        </pc:sldMkLst>
      </pc:sldChg>
      <pc:sldChg chg="modNotesTx">
        <pc:chgData name="Worth, Steve" userId="05d231d0-997b-4988-b27b-1071b3b7acc7" providerId="ADAL" clId="{C27B36DF-8F21-409C-AC4F-CD69050A6052}" dt="2025-07-01T19:00:56.898" v="1105" actId="20577"/>
        <pc:sldMkLst>
          <pc:docMk/>
          <pc:sldMk cId="2158156793" sldId="271"/>
        </pc:sldMkLst>
      </pc:sldChg>
      <pc:sldChg chg="modNotesTx">
        <pc:chgData name="Worth, Steve" userId="05d231d0-997b-4988-b27b-1071b3b7acc7" providerId="ADAL" clId="{C27B36DF-8F21-409C-AC4F-CD69050A6052}" dt="2025-07-01T19:02:11.187" v="1217" actId="20577"/>
        <pc:sldMkLst>
          <pc:docMk/>
          <pc:sldMk cId="3915124402" sldId="273"/>
        </pc:sldMkLst>
      </pc:sldChg>
      <pc:sldChg chg="modNotesTx">
        <pc:chgData name="Worth, Steve" userId="05d231d0-997b-4988-b27b-1071b3b7acc7" providerId="ADAL" clId="{C27B36DF-8F21-409C-AC4F-CD69050A6052}" dt="2025-07-01T19:06:19.757" v="1228" actId="6549"/>
        <pc:sldMkLst>
          <pc:docMk/>
          <pc:sldMk cId="922084302" sldId="275"/>
        </pc:sldMkLst>
      </pc:sldChg>
      <pc:sldChg chg="modNotesTx">
        <pc:chgData name="Worth, Steve" userId="05d231d0-997b-4988-b27b-1071b3b7acc7" providerId="ADAL" clId="{C27B36DF-8F21-409C-AC4F-CD69050A6052}" dt="2025-07-01T18:27:14.128" v="186" actId="20577"/>
        <pc:sldMkLst>
          <pc:docMk/>
          <pc:sldMk cId="990798774" sldId="301"/>
        </pc:sldMkLst>
      </pc:sldChg>
    </pc:docChg>
  </pc:docChgLst>
  <pc:docChgLst>
    <pc:chgData name="Worth, Steve" userId="S::steve.worth@atkinsrealis.com::05d231d0-997b-4988-b27b-1071b3b7acc7" providerId="AD" clId="Web-{549CF0D3-D153-EF11-408C-E797DAC6378C}"/>
    <pc:docChg chg="modSld">
      <pc:chgData name="Worth, Steve" userId="S::steve.worth@atkinsrealis.com::05d231d0-997b-4988-b27b-1071b3b7acc7" providerId="AD" clId="Web-{549CF0D3-D153-EF11-408C-E797DAC6378C}" dt="2025-07-01T10:53:52.422" v="120"/>
      <pc:docMkLst>
        <pc:docMk/>
      </pc:docMkLst>
      <pc:sldChg chg="modNotes">
        <pc:chgData name="Worth, Steve" userId="S::steve.worth@atkinsrealis.com::05d231d0-997b-4988-b27b-1071b3b7acc7" providerId="AD" clId="Web-{549CF0D3-D153-EF11-408C-E797DAC6378C}" dt="2025-07-01T10:43:45.940" v="94"/>
        <pc:sldMkLst>
          <pc:docMk/>
          <pc:sldMk cId="1470438177" sldId="276"/>
        </pc:sldMkLst>
      </pc:sldChg>
      <pc:sldChg chg="modNotes">
        <pc:chgData name="Worth, Steve" userId="S::steve.worth@atkinsrealis.com::05d231d0-997b-4988-b27b-1071b3b7acc7" providerId="AD" clId="Web-{549CF0D3-D153-EF11-408C-E797DAC6378C}" dt="2025-07-01T10:53:52.422" v="120"/>
        <pc:sldMkLst>
          <pc:docMk/>
          <pc:sldMk cId="3544894813" sldId="277"/>
        </pc:sldMkLst>
      </pc:sldChg>
      <pc:sldChg chg="modNotes">
        <pc:chgData name="Worth, Steve" userId="S::steve.worth@atkinsrealis.com::05d231d0-997b-4988-b27b-1071b3b7acc7" providerId="AD" clId="Web-{549CF0D3-D153-EF11-408C-E797DAC6378C}" dt="2025-07-01T10:42:51.392" v="75"/>
        <pc:sldMkLst>
          <pc:docMk/>
          <pc:sldMk cId="325728062" sldId="287"/>
        </pc:sldMkLst>
      </pc:sldChg>
    </pc:docChg>
  </pc:docChgLst>
  <pc:docChgLst>
    <pc:chgData name="Worth, Steve" userId="S::steve.worth@atkinsrealis.com::05d231d0-997b-4988-b27b-1071b3b7acc7" providerId="AD" clId="Web-{DBD6CAEC-C1D2-8568-36DE-F7937B594093}"/>
    <pc:docChg chg="modSld sldOrd">
      <pc:chgData name="Worth, Steve" userId="S::steve.worth@atkinsrealis.com::05d231d0-997b-4988-b27b-1071b3b7acc7" providerId="AD" clId="Web-{DBD6CAEC-C1D2-8568-36DE-F7937B594093}" dt="2025-06-27T15:15:31.222" v="60"/>
      <pc:docMkLst>
        <pc:docMk/>
      </pc:docMkLst>
      <pc:sldChg chg="modNotes">
        <pc:chgData name="Worth, Steve" userId="S::steve.worth@atkinsrealis.com::05d231d0-997b-4988-b27b-1071b3b7acc7" providerId="AD" clId="Web-{DBD6CAEC-C1D2-8568-36DE-F7937B594093}" dt="2025-06-27T14:55:32.395" v="5"/>
        <pc:sldMkLst>
          <pc:docMk/>
          <pc:sldMk cId="601437673" sldId="256"/>
        </pc:sldMkLst>
      </pc:sldChg>
      <pc:sldChg chg="modNotes">
        <pc:chgData name="Worth, Steve" userId="S::steve.worth@atkinsrealis.com::05d231d0-997b-4988-b27b-1071b3b7acc7" providerId="AD" clId="Web-{DBD6CAEC-C1D2-8568-36DE-F7937B594093}" dt="2025-06-27T14:56:15.568" v="14"/>
        <pc:sldMkLst>
          <pc:docMk/>
          <pc:sldMk cId="1375295260" sldId="258"/>
        </pc:sldMkLst>
      </pc:sldChg>
      <pc:sldChg chg="modNotes">
        <pc:chgData name="Worth, Steve" userId="S::steve.worth@atkinsrealis.com::05d231d0-997b-4988-b27b-1071b3b7acc7" providerId="AD" clId="Web-{DBD6CAEC-C1D2-8568-36DE-F7937B594093}" dt="2025-06-27T14:58:06.086" v="25"/>
        <pc:sldMkLst>
          <pc:docMk/>
          <pc:sldMk cId="3322457143" sldId="263"/>
        </pc:sldMkLst>
      </pc:sldChg>
      <pc:sldChg chg="modNotes">
        <pc:chgData name="Worth, Steve" userId="S::steve.worth@atkinsrealis.com::05d231d0-997b-4988-b27b-1071b3b7acc7" providerId="AD" clId="Web-{DBD6CAEC-C1D2-8568-36DE-F7937B594093}" dt="2025-06-27T15:01:53.936" v="35"/>
        <pc:sldMkLst>
          <pc:docMk/>
          <pc:sldMk cId="1470438177" sldId="276"/>
        </pc:sldMkLst>
      </pc:sldChg>
      <pc:sldChg chg="ord modNotes">
        <pc:chgData name="Worth, Steve" userId="S::steve.worth@atkinsrealis.com::05d231d0-997b-4988-b27b-1071b3b7acc7" providerId="AD" clId="Web-{DBD6CAEC-C1D2-8568-36DE-F7937B594093}" dt="2025-06-27T15:03:04.203" v="41"/>
        <pc:sldMkLst>
          <pc:docMk/>
          <pc:sldMk cId="3544894813" sldId="277"/>
        </pc:sldMkLst>
      </pc:sldChg>
      <pc:sldChg chg="modNotes">
        <pc:chgData name="Worth, Steve" userId="S::steve.worth@atkinsrealis.com::05d231d0-997b-4988-b27b-1071b3b7acc7" providerId="AD" clId="Web-{DBD6CAEC-C1D2-8568-36DE-F7937B594093}" dt="2025-06-27T15:03:22.985" v="45"/>
        <pc:sldMkLst>
          <pc:docMk/>
          <pc:sldMk cId="981025380" sldId="278"/>
        </pc:sldMkLst>
      </pc:sldChg>
      <pc:sldChg chg="modNotes">
        <pc:chgData name="Worth, Steve" userId="S::steve.worth@atkinsrealis.com::05d231d0-997b-4988-b27b-1071b3b7acc7" providerId="AD" clId="Web-{DBD6CAEC-C1D2-8568-36DE-F7937B594093}" dt="2025-06-27T15:05:56.754" v="49"/>
        <pc:sldMkLst>
          <pc:docMk/>
          <pc:sldMk cId="1239447811" sldId="283"/>
        </pc:sldMkLst>
      </pc:sldChg>
      <pc:sldChg chg="modNotes">
        <pc:chgData name="Worth, Steve" userId="S::steve.worth@atkinsrealis.com::05d231d0-997b-4988-b27b-1071b3b7acc7" providerId="AD" clId="Web-{DBD6CAEC-C1D2-8568-36DE-F7937B594093}" dt="2025-06-27T15:14:01.470" v="55"/>
        <pc:sldMkLst>
          <pc:docMk/>
          <pc:sldMk cId="2737019328" sldId="285"/>
        </pc:sldMkLst>
      </pc:sldChg>
      <pc:sldChg chg="modNotes">
        <pc:chgData name="Worth, Steve" userId="S::steve.worth@atkinsrealis.com::05d231d0-997b-4988-b27b-1071b3b7acc7" providerId="AD" clId="Web-{DBD6CAEC-C1D2-8568-36DE-F7937B594093}" dt="2025-06-27T15:15:31.222" v="60"/>
        <pc:sldMkLst>
          <pc:docMk/>
          <pc:sldMk cId="325728062" sldId="287"/>
        </pc:sldMkLst>
      </pc:sldChg>
      <pc:sldChg chg="modNotes">
        <pc:chgData name="Worth, Steve" userId="S::steve.worth@atkinsrealis.com::05d231d0-997b-4988-b27b-1071b3b7acc7" providerId="AD" clId="Web-{DBD6CAEC-C1D2-8568-36DE-F7937B594093}" dt="2025-06-27T14:57:21.038" v="22"/>
        <pc:sldMkLst>
          <pc:docMk/>
          <pc:sldMk cId="990798774" sldId="301"/>
        </pc:sldMkLst>
      </pc:sldChg>
    </pc:docChg>
  </pc:docChgLst>
  <pc:docChgLst>
    <pc:chgData name="Stainthorpe, Martin" userId="b6220e26-60f1-47fb-895a-d9e9ec9aa531" providerId="ADAL" clId="{2D7D6785-C98F-43A6-A088-C9EB87683571}"/>
    <pc:docChg chg="modSld sldOrd">
      <pc:chgData name="Stainthorpe, Martin" userId="b6220e26-60f1-47fb-895a-d9e9ec9aa531" providerId="ADAL" clId="{2D7D6785-C98F-43A6-A088-C9EB87683571}" dt="2025-06-27T16:41:07.737" v="19"/>
      <pc:docMkLst>
        <pc:docMk/>
      </pc:docMkLst>
      <pc:sldChg chg="modTransition">
        <pc:chgData name="Stainthorpe, Martin" userId="b6220e26-60f1-47fb-895a-d9e9ec9aa531" providerId="ADAL" clId="{2D7D6785-C98F-43A6-A088-C9EB87683571}" dt="2025-06-27T16:39:09.465" v="0"/>
        <pc:sldMkLst>
          <pc:docMk/>
          <pc:sldMk cId="1375295260" sldId="258"/>
        </pc:sldMkLst>
      </pc:sldChg>
      <pc:sldChg chg="modTransition">
        <pc:chgData name="Stainthorpe, Martin" userId="b6220e26-60f1-47fb-895a-d9e9ec9aa531" providerId="ADAL" clId="{2D7D6785-C98F-43A6-A088-C9EB87683571}" dt="2025-06-27T16:39:19.183" v="4"/>
        <pc:sldMkLst>
          <pc:docMk/>
          <pc:sldMk cId="3836162164" sldId="259"/>
        </pc:sldMkLst>
      </pc:sldChg>
      <pc:sldChg chg="modTransition">
        <pc:chgData name="Stainthorpe, Martin" userId="b6220e26-60f1-47fb-895a-d9e9ec9aa531" providerId="ADAL" clId="{2D7D6785-C98F-43A6-A088-C9EB87683571}" dt="2025-06-27T16:39:22.328" v="5"/>
        <pc:sldMkLst>
          <pc:docMk/>
          <pc:sldMk cId="708013201" sldId="260"/>
        </pc:sldMkLst>
      </pc:sldChg>
      <pc:sldChg chg="modTransition">
        <pc:chgData name="Stainthorpe, Martin" userId="b6220e26-60f1-47fb-895a-d9e9ec9aa531" providerId="ADAL" clId="{2D7D6785-C98F-43A6-A088-C9EB87683571}" dt="2025-06-27T16:39:28.101" v="6"/>
        <pc:sldMkLst>
          <pc:docMk/>
          <pc:sldMk cId="810919925" sldId="261"/>
        </pc:sldMkLst>
      </pc:sldChg>
      <pc:sldChg chg="modTransition">
        <pc:chgData name="Stainthorpe, Martin" userId="b6220e26-60f1-47fb-895a-d9e9ec9aa531" providerId="ADAL" clId="{2D7D6785-C98F-43A6-A088-C9EB87683571}" dt="2025-06-27T16:39:28.101" v="6"/>
        <pc:sldMkLst>
          <pc:docMk/>
          <pc:sldMk cId="517111011" sldId="262"/>
        </pc:sldMkLst>
      </pc:sldChg>
      <pc:sldChg chg="modTransition">
        <pc:chgData name="Stainthorpe, Martin" userId="b6220e26-60f1-47fb-895a-d9e9ec9aa531" providerId="ADAL" clId="{2D7D6785-C98F-43A6-A088-C9EB87683571}" dt="2025-06-27T16:39:31.589" v="7"/>
        <pc:sldMkLst>
          <pc:docMk/>
          <pc:sldMk cId="3322457143" sldId="263"/>
        </pc:sldMkLst>
      </pc:sldChg>
      <pc:sldChg chg="modTransition">
        <pc:chgData name="Stainthorpe, Martin" userId="b6220e26-60f1-47fb-895a-d9e9ec9aa531" providerId="ADAL" clId="{2D7D6785-C98F-43A6-A088-C9EB87683571}" dt="2025-06-27T16:39:42.170" v="8"/>
        <pc:sldMkLst>
          <pc:docMk/>
          <pc:sldMk cId="2867331649" sldId="264"/>
        </pc:sldMkLst>
      </pc:sldChg>
      <pc:sldChg chg="modTransition">
        <pc:chgData name="Stainthorpe, Martin" userId="b6220e26-60f1-47fb-895a-d9e9ec9aa531" providerId="ADAL" clId="{2D7D6785-C98F-43A6-A088-C9EB87683571}" dt="2025-06-27T16:39:46.519" v="9"/>
        <pc:sldMkLst>
          <pc:docMk/>
          <pc:sldMk cId="714210842" sldId="265"/>
        </pc:sldMkLst>
      </pc:sldChg>
      <pc:sldChg chg="modTransition">
        <pc:chgData name="Stainthorpe, Martin" userId="b6220e26-60f1-47fb-895a-d9e9ec9aa531" providerId="ADAL" clId="{2D7D6785-C98F-43A6-A088-C9EB87683571}" dt="2025-06-27T16:39:52.199" v="10"/>
        <pc:sldMkLst>
          <pc:docMk/>
          <pc:sldMk cId="2457602872" sldId="266"/>
        </pc:sldMkLst>
      </pc:sldChg>
      <pc:sldChg chg="modTransition">
        <pc:chgData name="Stainthorpe, Martin" userId="b6220e26-60f1-47fb-895a-d9e9ec9aa531" providerId="ADAL" clId="{2D7D6785-C98F-43A6-A088-C9EB87683571}" dt="2025-06-27T16:40:06.417" v="11"/>
        <pc:sldMkLst>
          <pc:docMk/>
          <pc:sldMk cId="922084302" sldId="275"/>
        </pc:sldMkLst>
      </pc:sldChg>
      <pc:sldChg chg="modTransition">
        <pc:chgData name="Stainthorpe, Martin" userId="b6220e26-60f1-47fb-895a-d9e9ec9aa531" providerId="ADAL" clId="{2D7D6785-C98F-43A6-A088-C9EB87683571}" dt="2025-06-27T16:40:17.739" v="12"/>
        <pc:sldMkLst>
          <pc:docMk/>
          <pc:sldMk cId="3544894813" sldId="277"/>
        </pc:sldMkLst>
      </pc:sldChg>
      <pc:sldChg chg="modTransition">
        <pc:chgData name="Stainthorpe, Martin" userId="b6220e26-60f1-47fb-895a-d9e9ec9aa531" providerId="ADAL" clId="{2D7D6785-C98F-43A6-A088-C9EB87683571}" dt="2025-06-27T16:40:41.977" v="13"/>
        <pc:sldMkLst>
          <pc:docMk/>
          <pc:sldMk cId="1239447811" sldId="283"/>
        </pc:sldMkLst>
      </pc:sldChg>
      <pc:sldChg chg="modTransition">
        <pc:chgData name="Stainthorpe, Martin" userId="b6220e26-60f1-47fb-895a-d9e9ec9aa531" providerId="ADAL" clId="{2D7D6785-C98F-43A6-A088-C9EB87683571}" dt="2025-06-27T16:40:48.776" v="14"/>
        <pc:sldMkLst>
          <pc:docMk/>
          <pc:sldMk cId="2465497732" sldId="284"/>
        </pc:sldMkLst>
      </pc:sldChg>
      <pc:sldChg chg="modTransition">
        <pc:chgData name="Stainthorpe, Martin" userId="b6220e26-60f1-47fb-895a-d9e9ec9aa531" providerId="ADAL" clId="{2D7D6785-C98F-43A6-A088-C9EB87683571}" dt="2025-06-27T16:40:52.790" v="15"/>
        <pc:sldMkLst>
          <pc:docMk/>
          <pc:sldMk cId="2737019328" sldId="285"/>
        </pc:sldMkLst>
      </pc:sldChg>
      <pc:sldChg chg="modTransition">
        <pc:chgData name="Stainthorpe, Martin" userId="b6220e26-60f1-47fb-895a-d9e9ec9aa531" providerId="ADAL" clId="{2D7D6785-C98F-43A6-A088-C9EB87683571}" dt="2025-06-27T16:40:56.081" v="16"/>
        <pc:sldMkLst>
          <pc:docMk/>
          <pc:sldMk cId="647865603" sldId="286"/>
        </pc:sldMkLst>
      </pc:sldChg>
      <pc:sldChg chg="modTransition">
        <pc:chgData name="Stainthorpe, Martin" userId="b6220e26-60f1-47fb-895a-d9e9ec9aa531" providerId="ADAL" clId="{2D7D6785-C98F-43A6-A088-C9EB87683571}" dt="2025-06-27T16:40:59.510" v="17"/>
        <pc:sldMkLst>
          <pc:docMk/>
          <pc:sldMk cId="325728062" sldId="287"/>
        </pc:sldMkLst>
      </pc:sldChg>
      <pc:sldChg chg="modTransition">
        <pc:chgData name="Stainthorpe, Martin" userId="b6220e26-60f1-47fb-895a-d9e9ec9aa531" providerId="ADAL" clId="{2D7D6785-C98F-43A6-A088-C9EB87683571}" dt="2025-06-27T16:41:02.969" v="18"/>
        <pc:sldMkLst>
          <pc:docMk/>
          <pc:sldMk cId="2698086863" sldId="288"/>
        </pc:sldMkLst>
      </pc:sldChg>
      <pc:sldChg chg="ord modTransition">
        <pc:chgData name="Stainthorpe, Martin" userId="b6220e26-60f1-47fb-895a-d9e9ec9aa531" providerId="ADAL" clId="{2D7D6785-C98F-43A6-A088-C9EB87683571}" dt="2025-06-27T16:39:16.084" v="3"/>
        <pc:sldMkLst>
          <pc:docMk/>
          <pc:sldMk cId="990798774" sldId="301"/>
        </pc:sldMkLst>
      </pc:sldChg>
      <pc:sldChg chg="modTransition">
        <pc:chgData name="Stainthorpe, Martin" userId="b6220e26-60f1-47fb-895a-d9e9ec9aa531" providerId="ADAL" clId="{2D7D6785-C98F-43A6-A088-C9EB87683571}" dt="2025-06-27T16:41:07.737" v="19"/>
        <pc:sldMkLst>
          <pc:docMk/>
          <pc:sldMk cId="2086554722" sldId="302"/>
        </pc:sldMkLst>
      </pc:sldChg>
    </pc:docChg>
  </pc:docChgLst>
  <pc:docChgLst>
    <pc:chgData name="Stainthorpe, Martin" userId="S::martin.stainthorpe@atkinsrealis.com::b6220e26-60f1-47fb-895a-d9e9ec9aa531" providerId="AD" clId="Web-{ABBBD808-D65C-77F6-557D-A64BDB8D42AB}"/>
    <pc:docChg chg="modSld">
      <pc:chgData name="Stainthorpe, Martin" userId="S::martin.stainthorpe@atkinsrealis.com::b6220e26-60f1-47fb-895a-d9e9ec9aa531" providerId="AD" clId="Web-{ABBBD808-D65C-77F6-557D-A64BDB8D42AB}" dt="2025-06-20T16:37:16.067" v="28" actId="1076"/>
      <pc:docMkLst>
        <pc:docMk/>
      </pc:docMkLst>
      <pc:sldChg chg="addSp modSp">
        <pc:chgData name="Stainthorpe, Martin" userId="S::martin.stainthorpe@atkinsrealis.com::b6220e26-60f1-47fb-895a-d9e9ec9aa531" providerId="AD" clId="Web-{ABBBD808-D65C-77F6-557D-A64BDB8D42AB}" dt="2025-06-20T16:37:16.067" v="28" actId="1076"/>
        <pc:sldMkLst>
          <pc:docMk/>
          <pc:sldMk cId="990798774" sldId="301"/>
        </pc:sldMkLst>
      </pc:sldChg>
    </pc:docChg>
  </pc:docChgLst>
  <pc:docChgLst>
    <pc:chgData name="Stainthorpe, Martin" userId="S::martin.stainthorpe@atkinsrealis.com::b6220e26-60f1-47fb-895a-d9e9ec9aa531" providerId="AD" clId="Web-{762EB38D-0F12-E612-F5C3-538706BD268F}"/>
    <pc:docChg chg="modSld sldOrd">
      <pc:chgData name="Stainthorpe, Martin" userId="S::martin.stainthorpe@atkinsrealis.com::b6220e26-60f1-47fb-895a-d9e9ec9aa531" providerId="AD" clId="Web-{762EB38D-0F12-E612-F5C3-538706BD268F}" dt="2025-09-11T14:51:55.559" v="41"/>
      <pc:docMkLst>
        <pc:docMk/>
      </pc:docMkLst>
      <pc:sldChg chg="delSp">
        <pc:chgData name="Stainthorpe, Martin" userId="S::martin.stainthorpe@atkinsrealis.com::b6220e26-60f1-47fb-895a-d9e9ec9aa531" providerId="AD" clId="Web-{762EB38D-0F12-E612-F5C3-538706BD268F}" dt="2025-09-11T14:51:55.559" v="41"/>
        <pc:sldMkLst>
          <pc:docMk/>
          <pc:sldMk cId="601437673" sldId="256"/>
        </pc:sldMkLst>
        <pc:spChg chg="del">
          <ac:chgData name="Stainthorpe, Martin" userId="S::martin.stainthorpe@atkinsrealis.com::b6220e26-60f1-47fb-895a-d9e9ec9aa531" providerId="AD" clId="Web-{762EB38D-0F12-E612-F5C3-538706BD268F}" dt="2025-09-11T14:51:55.559" v="41"/>
          <ac:spMkLst>
            <pc:docMk/>
            <pc:sldMk cId="601437673" sldId="256"/>
            <ac:spMk id="5" creationId="{7757EE1E-34D0-5F01-870B-EACCC35551FA}"/>
          </ac:spMkLst>
        </pc:spChg>
      </pc:sldChg>
      <pc:sldChg chg="delSp">
        <pc:chgData name="Stainthorpe, Martin" userId="S::martin.stainthorpe@atkinsrealis.com::b6220e26-60f1-47fb-895a-d9e9ec9aa531" providerId="AD" clId="Web-{762EB38D-0F12-E612-F5C3-538706BD268F}" dt="2025-09-11T14:51:52.278" v="40"/>
        <pc:sldMkLst>
          <pc:docMk/>
          <pc:sldMk cId="1375295260" sldId="258"/>
        </pc:sldMkLst>
        <pc:spChg chg="del">
          <ac:chgData name="Stainthorpe, Martin" userId="S::martin.stainthorpe@atkinsrealis.com::b6220e26-60f1-47fb-895a-d9e9ec9aa531" providerId="AD" clId="Web-{762EB38D-0F12-E612-F5C3-538706BD268F}" dt="2025-09-11T14:51:52.278" v="40"/>
          <ac:spMkLst>
            <pc:docMk/>
            <pc:sldMk cId="1375295260" sldId="258"/>
            <ac:spMk id="3" creationId="{1AA0CE45-651E-2338-6F21-568921489D78}"/>
          </ac:spMkLst>
        </pc:spChg>
      </pc:sldChg>
      <pc:sldChg chg="delSp">
        <pc:chgData name="Stainthorpe, Martin" userId="S::martin.stainthorpe@atkinsrealis.com::b6220e26-60f1-47fb-895a-d9e9ec9aa531" providerId="AD" clId="Web-{762EB38D-0F12-E612-F5C3-538706BD268F}" dt="2025-09-11T14:51:40.668" v="36"/>
        <pc:sldMkLst>
          <pc:docMk/>
          <pc:sldMk cId="3836162164" sldId="259"/>
        </pc:sldMkLst>
        <pc:spChg chg="del">
          <ac:chgData name="Stainthorpe, Martin" userId="S::martin.stainthorpe@atkinsrealis.com::b6220e26-60f1-47fb-895a-d9e9ec9aa531" providerId="AD" clId="Web-{762EB38D-0F12-E612-F5C3-538706BD268F}" dt="2025-09-11T14:51:40.668" v="36"/>
          <ac:spMkLst>
            <pc:docMk/>
            <pc:sldMk cId="3836162164" sldId="259"/>
            <ac:spMk id="9" creationId="{898EFBC7-F03B-D433-EF02-353C82694A94}"/>
          </ac:spMkLst>
        </pc:spChg>
      </pc:sldChg>
      <pc:sldChg chg="delSp">
        <pc:chgData name="Stainthorpe, Martin" userId="S::martin.stainthorpe@atkinsrealis.com::b6220e26-60f1-47fb-895a-d9e9ec9aa531" providerId="AD" clId="Web-{762EB38D-0F12-E612-F5C3-538706BD268F}" dt="2025-09-11T14:51:44.434" v="37"/>
        <pc:sldMkLst>
          <pc:docMk/>
          <pc:sldMk cId="708013201" sldId="260"/>
        </pc:sldMkLst>
        <pc:spChg chg="del">
          <ac:chgData name="Stainthorpe, Martin" userId="S::martin.stainthorpe@atkinsrealis.com::b6220e26-60f1-47fb-895a-d9e9ec9aa531" providerId="AD" clId="Web-{762EB38D-0F12-E612-F5C3-538706BD268F}" dt="2025-09-11T14:51:44.434" v="37"/>
          <ac:spMkLst>
            <pc:docMk/>
            <pc:sldMk cId="708013201" sldId="260"/>
            <ac:spMk id="7" creationId="{CABE27E2-F80A-454F-4DD3-D6B74433F3E6}"/>
          </ac:spMkLst>
        </pc:spChg>
      </pc:sldChg>
      <pc:sldChg chg="delSp">
        <pc:chgData name="Stainthorpe, Martin" userId="S::martin.stainthorpe@atkinsrealis.com::b6220e26-60f1-47fb-895a-d9e9ec9aa531" providerId="AD" clId="Web-{762EB38D-0F12-E612-F5C3-538706BD268F}" dt="2025-09-11T14:51:37.371" v="35"/>
        <pc:sldMkLst>
          <pc:docMk/>
          <pc:sldMk cId="810919925" sldId="261"/>
        </pc:sldMkLst>
        <pc:spChg chg="del">
          <ac:chgData name="Stainthorpe, Martin" userId="S::martin.stainthorpe@atkinsrealis.com::b6220e26-60f1-47fb-895a-d9e9ec9aa531" providerId="AD" clId="Web-{762EB38D-0F12-E612-F5C3-538706BD268F}" dt="2025-09-11T14:51:37.371" v="35"/>
          <ac:spMkLst>
            <pc:docMk/>
            <pc:sldMk cId="810919925" sldId="261"/>
            <ac:spMk id="8" creationId="{147897B2-833F-6BF6-F316-662F570E184A}"/>
          </ac:spMkLst>
        </pc:spChg>
      </pc:sldChg>
      <pc:sldChg chg="delSp">
        <pc:chgData name="Stainthorpe, Martin" userId="S::martin.stainthorpe@atkinsrealis.com::b6220e26-60f1-47fb-895a-d9e9ec9aa531" providerId="AD" clId="Web-{762EB38D-0F12-E612-F5C3-538706BD268F}" dt="2025-09-11T14:51:33.793" v="34"/>
        <pc:sldMkLst>
          <pc:docMk/>
          <pc:sldMk cId="517111011" sldId="262"/>
        </pc:sldMkLst>
        <pc:spChg chg="del">
          <ac:chgData name="Stainthorpe, Martin" userId="S::martin.stainthorpe@atkinsrealis.com::b6220e26-60f1-47fb-895a-d9e9ec9aa531" providerId="AD" clId="Web-{762EB38D-0F12-E612-F5C3-538706BD268F}" dt="2025-09-11T14:51:33.793" v="34"/>
          <ac:spMkLst>
            <pc:docMk/>
            <pc:sldMk cId="517111011" sldId="262"/>
            <ac:spMk id="8" creationId="{50E970A4-6059-7874-AA8C-13100FCCB0D5}"/>
          </ac:spMkLst>
        </pc:spChg>
      </pc:sldChg>
      <pc:sldChg chg="delSp">
        <pc:chgData name="Stainthorpe, Martin" userId="S::martin.stainthorpe@atkinsrealis.com::b6220e26-60f1-47fb-895a-d9e9ec9aa531" providerId="AD" clId="Web-{762EB38D-0F12-E612-F5C3-538706BD268F}" dt="2025-09-11T14:51:30.214" v="33"/>
        <pc:sldMkLst>
          <pc:docMk/>
          <pc:sldMk cId="3322457143" sldId="263"/>
        </pc:sldMkLst>
        <pc:spChg chg="del">
          <ac:chgData name="Stainthorpe, Martin" userId="S::martin.stainthorpe@atkinsrealis.com::b6220e26-60f1-47fb-895a-d9e9ec9aa531" providerId="AD" clId="Web-{762EB38D-0F12-E612-F5C3-538706BD268F}" dt="2025-09-11T14:51:30.214" v="33"/>
          <ac:spMkLst>
            <pc:docMk/>
            <pc:sldMk cId="3322457143" sldId="263"/>
            <ac:spMk id="5" creationId="{490A0908-9311-B6AF-C35E-9615DEB81773}"/>
          </ac:spMkLst>
        </pc:spChg>
      </pc:sldChg>
      <pc:sldChg chg="delSp">
        <pc:chgData name="Stainthorpe, Martin" userId="S::martin.stainthorpe@atkinsrealis.com::b6220e26-60f1-47fb-895a-d9e9ec9aa531" providerId="AD" clId="Web-{762EB38D-0F12-E612-F5C3-538706BD268F}" dt="2025-09-11T14:51:19.901" v="31"/>
        <pc:sldMkLst>
          <pc:docMk/>
          <pc:sldMk cId="2867331649" sldId="264"/>
        </pc:sldMkLst>
        <pc:spChg chg="del">
          <ac:chgData name="Stainthorpe, Martin" userId="S::martin.stainthorpe@atkinsrealis.com::b6220e26-60f1-47fb-895a-d9e9ec9aa531" providerId="AD" clId="Web-{762EB38D-0F12-E612-F5C3-538706BD268F}" dt="2025-09-11T14:51:19.901" v="31"/>
          <ac:spMkLst>
            <pc:docMk/>
            <pc:sldMk cId="2867331649" sldId="264"/>
            <ac:spMk id="11" creationId="{C6719E14-CEE8-3E6F-4C52-A4FC094427C0}"/>
          </ac:spMkLst>
        </pc:spChg>
      </pc:sldChg>
      <pc:sldChg chg="delSp">
        <pc:chgData name="Stainthorpe, Martin" userId="S::martin.stainthorpe@atkinsrealis.com::b6220e26-60f1-47fb-895a-d9e9ec9aa531" providerId="AD" clId="Web-{762EB38D-0F12-E612-F5C3-538706BD268F}" dt="2025-09-11T14:51:23.339" v="32"/>
        <pc:sldMkLst>
          <pc:docMk/>
          <pc:sldMk cId="714210842" sldId="265"/>
        </pc:sldMkLst>
        <pc:spChg chg="del">
          <ac:chgData name="Stainthorpe, Martin" userId="S::martin.stainthorpe@atkinsrealis.com::b6220e26-60f1-47fb-895a-d9e9ec9aa531" providerId="AD" clId="Web-{762EB38D-0F12-E612-F5C3-538706BD268F}" dt="2025-09-11T14:51:23.339" v="32"/>
          <ac:spMkLst>
            <pc:docMk/>
            <pc:sldMk cId="714210842" sldId="265"/>
            <ac:spMk id="4" creationId="{104EF450-FEE7-DE3C-9FE2-8AC94A03DB0E}"/>
          </ac:spMkLst>
        </pc:spChg>
      </pc:sldChg>
      <pc:sldChg chg="delSp">
        <pc:chgData name="Stainthorpe, Martin" userId="S::martin.stainthorpe@atkinsrealis.com::b6220e26-60f1-47fb-895a-d9e9ec9aa531" providerId="AD" clId="Web-{762EB38D-0F12-E612-F5C3-538706BD268F}" dt="2025-09-11T14:51:16.542" v="30"/>
        <pc:sldMkLst>
          <pc:docMk/>
          <pc:sldMk cId="2457602872" sldId="266"/>
        </pc:sldMkLst>
        <pc:spChg chg="del">
          <ac:chgData name="Stainthorpe, Martin" userId="S::martin.stainthorpe@atkinsrealis.com::b6220e26-60f1-47fb-895a-d9e9ec9aa531" providerId="AD" clId="Web-{762EB38D-0F12-E612-F5C3-538706BD268F}" dt="2025-09-11T14:51:16.542" v="30"/>
          <ac:spMkLst>
            <pc:docMk/>
            <pc:sldMk cId="2457602872" sldId="266"/>
            <ac:spMk id="16" creationId="{22A68A63-2D24-E48E-8FF6-61A9CB4EDDD9}"/>
          </ac:spMkLst>
        </pc:spChg>
      </pc:sldChg>
      <pc:sldChg chg="delSp">
        <pc:chgData name="Stainthorpe, Martin" userId="S::martin.stainthorpe@atkinsrealis.com::b6220e26-60f1-47fb-895a-d9e9ec9aa531" providerId="AD" clId="Web-{762EB38D-0F12-E612-F5C3-538706BD268F}" dt="2025-09-11T14:51:09.776" v="28"/>
        <pc:sldMkLst>
          <pc:docMk/>
          <pc:sldMk cId="3838836938" sldId="267"/>
        </pc:sldMkLst>
        <pc:spChg chg="del">
          <ac:chgData name="Stainthorpe, Martin" userId="S::martin.stainthorpe@atkinsrealis.com::b6220e26-60f1-47fb-895a-d9e9ec9aa531" providerId="AD" clId="Web-{762EB38D-0F12-E612-F5C3-538706BD268F}" dt="2025-09-11T14:51:09.776" v="28"/>
          <ac:spMkLst>
            <pc:docMk/>
            <pc:sldMk cId="3838836938" sldId="267"/>
            <ac:spMk id="7" creationId="{DA65CB23-D9AF-6258-9712-0DF384CD0029}"/>
          </ac:spMkLst>
        </pc:spChg>
      </pc:sldChg>
      <pc:sldChg chg="delSp">
        <pc:chgData name="Stainthorpe, Martin" userId="S::martin.stainthorpe@atkinsrealis.com::b6220e26-60f1-47fb-895a-d9e9ec9aa531" providerId="AD" clId="Web-{762EB38D-0F12-E612-F5C3-538706BD268F}" dt="2025-09-11T14:51:14.745" v="29"/>
        <pc:sldMkLst>
          <pc:docMk/>
          <pc:sldMk cId="3559356196" sldId="268"/>
        </pc:sldMkLst>
        <pc:spChg chg="del">
          <ac:chgData name="Stainthorpe, Martin" userId="S::martin.stainthorpe@atkinsrealis.com::b6220e26-60f1-47fb-895a-d9e9ec9aa531" providerId="AD" clId="Web-{762EB38D-0F12-E612-F5C3-538706BD268F}" dt="2025-09-11T14:51:14.745" v="29"/>
          <ac:spMkLst>
            <pc:docMk/>
            <pc:sldMk cId="3559356196" sldId="268"/>
            <ac:spMk id="19" creationId="{A95A1F76-3416-B272-F865-100C2014C625}"/>
          </ac:spMkLst>
        </pc:spChg>
      </pc:sldChg>
      <pc:sldChg chg="delSp">
        <pc:chgData name="Stainthorpe, Martin" userId="S::martin.stainthorpe@atkinsrealis.com::b6220e26-60f1-47fb-895a-d9e9ec9aa531" providerId="AD" clId="Web-{762EB38D-0F12-E612-F5C3-538706BD268F}" dt="2025-09-11T14:51:06.479" v="27"/>
        <pc:sldMkLst>
          <pc:docMk/>
          <pc:sldMk cId="3796217834" sldId="269"/>
        </pc:sldMkLst>
        <pc:spChg chg="del">
          <ac:chgData name="Stainthorpe, Martin" userId="S::martin.stainthorpe@atkinsrealis.com::b6220e26-60f1-47fb-895a-d9e9ec9aa531" providerId="AD" clId="Web-{762EB38D-0F12-E612-F5C3-538706BD268F}" dt="2025-09-11T14:51:06.479" v="27"/>
          <ac:spMkLst>
            <pc:docMk/>
            <pc:sldMk cId="3796217834" sldId="269"/>
            <ac:spMk id="7" creationId="{EB08EDA5-A7C9-368D-33DD-06674410CCED}"/>
          </ac:spMkLst>
        </pc:spChg>
      </pc:sldChg>
      <pc:sldChg chg="delSp">
        <pc:chgData name="Stainthorpe, Martin" userId="S::martin.stainthorpe@atkinsrealis.com::b6220e26-60f1-47fb-895a-d9e9ec9aa531" providerId="AD" clId="Web-{762EB38D-0F12-E612-F5C3-538706BD268F}" dt="2025-09-11T14:51:03.260" v="26"/>
        <pc:sldMkLst>
          <pc:docMk/>
          <pc:sldMk cId="1813458637" sldId="270"/>
        </pc:sldMkLst>
        <pc:spChg chg="del">
          <ac:chgData name="Stainthorpe, Martin" userId="S::martin.stainthorpe@atkinsrealis.com::b6220e26-60f1-47fb-895a-d9e9ec9aa531" providerId="AD" clId="Web-{762EB38D-0F12-E612-F5C3-538706BD268F}" dt="2025-09-11T14:51:03.260" v="26"/>
          <ac:spMkLst>
            <pc:docMk/>
            <pc:sldMk cId="1813458637" sldId="270"/>
            <ac:spMk id="22" creationId="{D80F07FB-2709-7642-8813-F33A6F87477A}"/>
          </ac:spMkLst>
        </pc:spChg>
      </pc:sldChg>
      <pc:sldChg chg="delSp">
        <pc:chgData name="Stainthorpe, Martin" userId="S::martin.stainthorpe@atkinsrealis.com::b6220e26-60f1-47fb-895a-d9e9ec9aa531" providerId="AD" clId="Web-{762EB38D-0F12-E612-F5C3-538706BD268F}" dt="2025-09-11T14:50:59.729" v="25"/>
        <pc:sldMkLst>
          <pc:docMk/>
          <pc:sldMk cId="2158156793" sldId="271"/>
        </pc:sldMkLst>
        <pc:spChg chg="del">
          <ac:chgData name="Stainthorpe, Martin" userId="S::martin.stainthorpe@atkinsrealis.com::b6220e26-60f1-47fb-895a-d9e9ec9aa531" providerId="AD" clId="Web-{762EB38D-0F12-E612-F5C3-538706BD268F}" dt="2025-09-11T14:50:59.729" v="25"/>
          <ac:spMkLst>
            <pc:docMk/>
            <pc:sldMk cId="2158156793" sldId="271"/>
            <ac:spMk id="7" creationId="{BBFA2FA7-F51A-0708-9D19-DFC79675CFB7}"/>
          </ac:spMkLst>
        </pc:spChg>
      </pc:sldChg>
      <pc:sldChg chg="delSp">
        <pc:chgData name="Stainthorpe, Martin" userId="S::martin.stainthorpe@atkinsrealis.com::b6220e26-60f1-47fb-895a-d9e9ec9aa531" providerId="AD" clId="Web-{762EB38D-0F12-E612-F5C3-538706BD268F}" dt="2025-09-11T14:50:55.650" v="24"/>
        <pc:sldMkLst>
          <pc:docMk/>
          <pc:sldMk cId="587605860" sldId="272"/>
        </pc:sldMkLst>
        <pc:spChg chg="del">
          <ac:chgData name="Stainthorpe, Martin" userId="S::martin.stainthorpe@atkinsrealis.com::b6220e26-60f1-47fb-895a-d9e9ec9aa531" providerId="AD" clId="Web-{762EB38D-0F12-E612-F5C3-538706BD268F}" dt="2025-09-11T14:50:55.650" v="24"/>
          <ac:spMkLst>
            <pc:docMk/>
            <pc:sldMk cId="587605860" sldId="272"/>
            <ac:spMk id="25" creationId="{0956DEAD-1DBB-6CF1-CB06-C7209071E97D}"/>
          </ac:spMkLst>
        </pc:spChg>
      </pc:sldChg>
      <pc:sldChg chg="delSp">
        <pc:chgData name="Stainthorpe, Martin" userId="S::martin.stainthorpe@atkinsrealis.com::b6220e26-60f1-47fb-895a-d9e9ec9aa531" providerId="AD" clId="Web-{762EB38D-0F12-E612-F5C3-538706BD268F}" dt="2025-09-11T14:50:50.572" v="23"/>
        <pc:sldMkLst>
          <pc:docMk/>
          <pc:sldMk cId="3915124402" sldId="273"/>
        </pc:sldMkLst>
        <pc:spChg chg="del">
          <ac:chgData name="Stainthorpe, Martin" userId="S::martin.stainthorpe@atkinsrealis.com::b6220e26-60f1-47fb-895a-d9e9ec9aa531" providerId="AD" clId="Web-{762EB38D-0F12-E612-F5C3-538706BD268F}" dt="2025-09-11T14:50:50.572" v="23"/>
          <ac:spMkLst>
            <pc:docMk/>
            <pc:sldMk cId="3915124402" sldId="273"/>
            <ac:spMk id="14" creationId="{F16045B8-F2BF-40CE-117C-0A356D868640}"/>
          </ac:spMkLst>
        </pc:spChg>
      </pc:sldChg>
      <pc:sldChg chg="delSp">
        <pc:chgData name="Stainthorpe, Martin" userId="S::martin.stainthorpe@atkinsrealis.com::b6220e26-60f1-47fb-895a-d9e9ec9aa531" providerId="AD" clId="Web-{762EB38D-0F12-E612-F5C3-538706BD268F}" dt="2025-09-11T14:50:46.291" v="22"/>
        <pc:sldMkLst>
          <pc:docMk/>
          <pc:sldMk cId="74645422" sldId="274"/>
        </pc:sldMkLst>
        <pc:spChg chg="del">
          <ac:chgData name="Stainthorpe, Martin" userId="S::martin.stainthorpe@atkinsrealis.com::b6220e26-60f1-47fb-895a-d9e9ec9aa531" providerId="AD" clId="Web-{762EB38D-0F12-E612-F5C3-538706BD268F}" dt="2025-09-11T14:50:46.291" v="22"/>
          <ac:spMkLst>
            <pc:docMk/>
            <pc:sldMk cId="74645422" sldId="274"/>
            <ac:spMk id="35" creationId="{5240EC1E-1CDE-C2A6-EAD3-DDC938B3DBEF}"/>
          </ac:spMkLst>
        </pc:spChg>
      </pc:sldChg>
      <pc:sldChg chg="delSp">
        <pc:chgData name="Stainthorpe, Martin" userId="S::martin.stainthorpe@atkinsrealis.com::b6220e26-60f1-47fb-895a-d9e9ec9aa531" providerId="AD" clId="Web-{762EB38D-0F12-E612-F5C3-538706BD268F}" dt="2025-09-11T14:50:40.447" v="21"/>
        <pc:sldMkLst>
          <pc:docMk/>
          <pc:sldMk cId="922084302" sldId="275"/>
        </pc:sldMkLst>
        <pc:spChg chg="del">
          <ac:chgData name="Stainthorpe, Martin" userId="S::martin.stainthorpe@atkinsrealis.com::b6220e26-60f1-47fb-895a-d9e9ec9aa531" providerId="AD" clId="Web-{762EB38D-0F12-E612-F5C3-538706BD268F}" dt="2025-09-11T14:50:40.447" v="21"/>
          <ac:spMkLst>
            <pc:docMk/>
            <pc:sldMk cId="922084302" sldId="275"/>
            <ac:spMk id="4" creationId="{A1FF39CE-BFE0-974A-7AD8-E1B6D5C3E94A}"/>
          </ac:spMkLst>
        </pc:spChg>
      </pc:sldChg>
      <pc:sldChg chg="delSp">
        <pc:chgData name="Stainthorpe, Martin" userId="S::martin.stainthorpe@atkinsrealis.com::b6220e26-60f1-47fb-895a-d9e9ec9aa531" providerId="AD" clId="Web-{762EB38D-0F12-E612-F5C3-538706BD268F}" dt="2025-09-11T14:50:36.681" v="20"/>
        <pc:sldMkLst>
          <pc:docMk/>
          <pc:sldMk cId="1470438177" sldId="276"/>
        </pc:sldMkLst>
        <pc:spChg chg="del">
          <ac:chgData name="Stainthorpe, Martin" userId="S::martin.stainthorpe@atkinsrealis.com::b6220e26-60f1-47fb-895a-d9e9ec9aa531" providerId="AD" clId="Web-{762EB38D-0F12-E612-F5C3-538706BD268F}" dt="2025-09-11T14:50:36.681" v="20"/>
          <ac:spMkLst>
            <pc:docMk/>
            <pc:sldMk cId="1470438177" sldId="276"/>
            <ac:spMk id="3" creationId="{A393E2E9-56B0-9E72-4838-F2117C2A6702}"/>
          </ac:spMkLst>
        </pc:spChg>
      </pc:sldChg>
      <pc:sldChg chg="delSp">
        <pc:chgData name="Stainthorpe, Martin" userId="S::martin.stainthorpe@atkinsrealis.com::b6220e26-60f1-47fb-895a-d9e9ec9aa531" providerId="AD" clId="Web-{762EB38D-0F12-E612-F5C3-538706BD268F}" dt="2025-09-11T14:50:32.649" v="19"/>
        <pc:sldMkLst>
          <pc:docMk/>
          <pc:sldMk cId="3544894813" sldId="277"/>
        </pc:sldMkLst>
        <pc:spChg chg="del">
          <ac:chgData name="Stainthorpe, Martin" userId="S::martin.stainthorpe@atkinsrealis.com::b6220e26-60f1-47fb-895a-d9e9ec9aa531" providerId="AD" clId="Web-{762EB38D-0F12-E612-F5C3-538706BD268F}" dt="2025-09-11T14:50:32.649" v="19"/>
          <ac:spMkLst>
            <pc:docMk/>
            <pc:sldMk cId="3544894813" sldId="277"/>
            <ac:spMk id="10" creationId="{FE1CA2D6-3967-EE32-44D9-9522FF989966}"/>
          </ac:spMkLst>
        </pc:spChg>
      </pc:sldChg>
      <pc:sldChg chg="delSp">
        <pc:chgData name="Stainthorpe, Martin" userId="S::martin.stainthorpe@atkinsrealis.com::b6220e26-60f1-47fb-895a-d9e9ec9aa531" providerId="AD" clId="Web-{762EB38D-0F12-E612-F5C3-538706BD268F}" dt="2025-09-11T14:50:27.259" v="18"/>
        <pc:sldMkLst>
          <pc:docMk/>
          <pc:sldMk cId="981025380" sldId="278"/>
        </pc:sldMkLst>
        <pc:spChg chg="del">
          <ac:chgData name="Stainthorpe, Martin" userId="S::martin.stainthorpe@atkinsrealis.com::b6220e26-60f1-47fb-895a-d9e9ec9aa531" providerId="AD" clId="Web-{762EB38D-0F12-E612-F5C3-538706BD268F}" dt="2025-09-11T14:50:27.259" v="18"/>
          <ac:spMkLst>
            <pc:docMk/>
            <pc:sldMk cId="981025380" sldId="278"/>
            <ac:spMk id="5" creationId="{1A679457-550D-434E-D83E-3555D4FD090C}"/>
          </ac:spMkLst>
        </pc:spChg>
      </pc:sldChg>
      <pc:sldChg chg="addSp delSp">
        <pc:chgData name="Stainthorpe, Martin" userId="S::martin.stainthorpe@atkinsrealis.com::b6220e26-60f1-47fb-895a-d9e9ec9aa531" providerId="AD" clId="Web-{762EB38D-0F12-E612-F5C3-538706BD268F}" dt="2025-09-11T14:50:21.024" v="17"/>
        <pc:sldMkLst>
          <pc:docMk/>
          <pc:sldMk cId="2724159471" sldId="279"/>
        </pc:sldMkLst>
        <pc:spChg chg="add del">
          <ac:chgData name="Stainthorpe, Martin" userId="S::martin.stainthorpe@atkinsrealis.com::b6220e26-60f1-47fb-895a-d9e9ec9aa531" providerId="AD" clId="Web-{762EB38D-0F12-E612-F5C3-538706BD268F}" dt="2025-09-11T14:50:18.461" v="16"/>
          <ac:spMkLst>
            <pc:docMk/>
            <pc:sldMk cId="2724159471" sldId="279"/>
            <ac:spMk id="4" creationId="{7070388A-EA36-07BD-3D2A-381265C1BCDD}"/>
          </ac:spMkLst>
        </pc:spChg>
        <pc:spChg chg="del">
          <ac:chgData name="Stainthorpe, Martin" userId="S::martin.stainthorpe@atkinsrealis.com::b6220e26-60f1-47fb-895a-d9e9ec9aa531" providerId="AD" clId="Web-{762EB38D-0F12-E612-F5C3-538706BD268F}" dt="2025-09-11T14:50:21.024" v="17"/>
          <ac:spMkLst>
            <pc:docMk/>
            <pc:sldMk cId="2724159471" sldId="279"/>
            <ac:spMk id="6" creationId="{6E874D15-3075-1893-E771-BFCA7AD69CC9}"/>
          </ac:spMkLst>
        </pc:spChg>
      </pc:sldChg>
      <pc:sldChg chg="delSp">
        <pc:chgData name="Stainthorpe, Martin" userId="S::martin.stainthorpe@atkinsrealis.com::b6220e26-60f1-47fb-895a-d9e9ec9aa531" providerId="AD" clId="Web-{762EB38D-0F12-E612-F5C3-538706BD268F}" dt="2025-09-11T14:50:11.414" v="14"/>
        <pc:sldMkLst>
          <pc:docMk/>
          <pc:sldMk cId="1935565240" sldId="280"/>
        </pc:sldMkLst>
        <pc:spChg chg="del">
          <ac:chgData name="Stainthorpe, Martin" userId="S::martin.stainthorpe@atkinsrealis.com::b6220e26-60f1-47fb-895a-d9e9ec9aa531" providerId="AD" clId="Web-{762EB38D-0F12-E612-F5C3-538706BD268F}" dt="2025-09-11T14:50:11.414" v="14"/>
          <ac:spMkLst>
            <pc:docMk/>
            <pc:sldMk cId="1935565240" sldId="280"/>
            <ac:spMk id="6" creationId="{6343AFC8-EC06-DE4B-94F6-3786424D8B7C}"/>
          </ac:spMkLst>
        </pc:spChg>
      </pc:sldChg>
      <pc:sldChg chg="delSp">
        <pc:chgData name="Stainthorpe, Martin" userId="S::martin.stainthorpe@atkinsrealis.com::b6220e26-60f1-47fb-895a-d9e9ec9aa531" providerId="AD" clId="Web-{762EB38D-0F12-E612-F5C3-538706BD268F}" dt="2025-09-11T14:50:07.930" v="13"/>
        <pc:sldMkLst>
          <pc:docMk/>
          <pc:sldMk cId="3208546753" sldId="281"/>
        </pc:sldMkLst>
        <pc:spChg chg="del">
          <ac:chgData name="Stainthorpe, Martin" userId="S::martin.stainthorpe@atkinsrealis.com::b6220e26-60f1-47fb-895a-d9e9ec9aa531" providerId="AD" clId="Web-{762EB38D-0F12-E612-F5C3-538706BD268F}" dt="2025-09-11T14:50:07.930" v="13"/>
          <ac:spMkLst>
            <pc:docMk/>
            <pc:sldMk cId="3208546753" sldId="281"/>
            <ac:spMk id="4" creationId="{6698D21B-0190-C6A8-BEEC-CCC350A7880F}"/>
          </ac:spMkLst>
        </pc:spChg>
      </pc:sldChg>
      <pc:sldChg chg="delSp">
        <pc:chgData name="Stainthorpe, Martin" userId="S::martin.stainthorpe@atkinsrealis.com::b6220e26-60f1-47fb-895a-d9e9ec9aa531" providerId="AD" clId="Web-{762EB38D-0F12-E612-F5C3-538706BD268F}" dt="2025-09-11T14:50:03.289" v="12"/>
        <pc:sldMkLst>
          <pc:docMk/>
          <pc:sldMk cId="4120938971" sldId="282"/>
        </pc:sldMkLst>
        <pc:spChg chg="del">
          <ac:chgData name="Stainthorpe, Martin" userId="S::martin.stainthorpe@atkinsrealis.com::b6220e26-60f1-47fb-895a-d9e9ec9aa531" providerId="AD" clId="Web-{762EB38D-0F12-E612-F5C3-538706BD268F}" dt="2025-09-11T14:50:03.289" v="12"/>
          <ac:spMkLst>
            <pc:docMk/>
            <pc:sldMk cId="4120938971" sldId="282"/>
            <ac:spMk id="6" creationId="{7ED4F9BF-18E5-45FC-252A-C84D310B6B63}"/>
          </ac:spMkLst>
        </pc:spChg>
      </pc:sldChg>
      <pc:sldChg chg="delSp">
        <pc:chgData name="Stainthorpe, Martin" userId="S::martin.stainthorpe@atkinsrealis.com::b6220e26-60f1-47fb-895a-d9e9ec9aa531" providerId="AD" clId="Web-{762EB38D-0F12-E612-F5C3-538706BD268F}" dt="2025-09-11T14:49:59.054" v="11"/>
        <pc:sldMkLst>
          <pc:docMk/>
          <pc:sldMk cId="1239447811" sldId="283"/>
        </pc:sldMkLst>
        <pc:spChg chg="del">
          <ac:chgData name="Stainthorpe, Martin" userId="S::martin.stainthorpe@atkinsrealis.com::b6220e26-60f1-47fb-895a-d9e9ec9aa531" providerId="AD" clId="Web-{762EB38D-0F12-E612-F5C3-538706BD268F}" dt="2025-09-11T14:49:59.054" v="11"/>
          <ac:spMkLst>
            <pc:docMk/>
            <pc:sldMk cId="1239447811" sldId="283"/>
            <ac:spMk id="5" creationId="{A3234710-044B-7AAF-55C5-5A422DA0F3E0}"/>
          </ac:spMkLst>
        </pc:spChg>
      </pc:sldChg>
      <pc:sldChg chg="delSp">
        <pc:chgData name="Stainthorpe, Martin" userId="S::martin.stainthorpe@atkinsrealis.com::b6220e26-60f1-47fb-895a-d9e9ec9aa531" providerId="AD" clId="Web-{762EB38D-0F12-E612-F5C3-538706BD268F}" dt="2025-09-11T14:49:54.554" v="10"/>
        <pc:sldMkLst>
          <pc:docMk/>
          <pc:sldMk cId="2465497732" sldId="284"/>
        </pc:sldMkLst>
        <pc:spChg chg="del">
          <ac:chgData name="Stainthorpe, Martin" userId="S::martin.stainthorpe@atkinsrealis.com::b6220e26-60f1-47fb-895a-d9e9ec9aa531" providerId="AD" clId="Web-{762EB38D-0F12-E612-F5C3-538706BD268F}" dt="2025-09-11T14:49:54.554" v="10"/>
          <ac:spMkLst>
            <pc:docMk/>
            <pc:sldMk cId="2465497732" sldId="284"/>
            <ac:spMk id="6" creationId="{379D2E60-2CA7-D101-0881-B78B185AA30A}"/>
          </ac:spMkLst>
        </pc:spChg>
      </pc:sldChg>
      <pc:sldChg chg="delSp">
        <pc:chgData name="Stainthorpe, Martin" userId="S::martin.stainthorpe@atkinsrealis.com::b6220e26-60f1-47fb-895a-d9e9ec9aa531" providerId="AD" clId="Web-{762EB38D-0F12-E612-F5C3-538706BD268F}" dt="2025-09-11T14:49:49.272" v="9"/>
        <pc:sldMkLst>
          <pc:docMk/>
          <pc:sldMk cId="2737019328" sldId="285"/>
        </pc:sldMkLst>
        <pc:spChg chg="del">
          <ac:chgData name="Stainthorpe, Martin" userId="S::martin.stainthorpe@atkinsrealis.com::b6220e26-60f1-47fb-895a-d9e9ec9aa531" providerId="AD" clId="Web-{762EB38D-0F12-E612-F5C3-538706BD268F}" dt="2025-09-11T14:49:49.272" v="9"/>
          <ac:spMkLst>
            <pc:docMk/>
            <pc:sldMk cId="2737019328" sldId="285"/>
            <ac:spMk id="3" creationId="{09650D20-94B4-8B6F-4D26-EB9FA5A005FE}"/>
          </ac:spMkLst>
        </pc:spChg>
      </pc:sldChg>
      <pc:sldChg chg="addSp delSp">
        <pc:chgData name="Stainthorpe, Martin" userId="S::martin.stainthorpe@atkinsrealis.com::b6220e26-60f1-47fb-895a-d9e9ec9aa531" providerId="AD" clId="Web-{762EB38D-0F12-E612-F5C3-538706BD268F}" dt="2025-09-11T14:49:46.241" v="8"/>
        <pc:sldMkLst>
          <pc:docMk/>
          <pc:sldMk cId="647865603" sldId="286"/>
        </pc:sldMkLst>
        <pc:spChg chg="del">
          <ac:chgData name="Stainthorpe, Martin" userId="S::martin.stainthorpe@atkinsrealis.com::b6220e26-60f1-47fb-895a-d9e9ec9aa531" providerId="AD" clId="Web-{762EB38D-0F12-E612-F5C3-538706BD268F}" dt="2025-09-11T14:49:46.241" v="8"/>
          <ac:spMkLst>
            <pc:docMk/>
            <pc:sldMk cId="647865603" sldId="286"/>
            <ac:spMk id="2" creationId="{6B468A1A-ADDB-C1BB-7511-53A20C42BB06}"/>
          </ac:spMkLst>
        </pc:spChg>
        <pc:spChg chg="add del">
          <ac:chgData name="Stainthorpe, Martin" userId="S::martin.stainthorpe@atkinsrealis.com::b6220e26-60f1-47fb-895a-d9e9ec9aa531" providerId="AD" clId="Web-{762EB38D-0F12-E612-F5C3-538706BD268F}" dt="2025-09-11T14:49:44.319" v="7"/>
          <ac:spMkLst>
            <pc:docMk/>
            <pc:sldMk cId="647865603" sldId="286"/>
            <ac:spMk id="13" creationId="{E05B50C6-7AC2-2B5E-908C-F4810C813520}"/>
          </ac:spMkLst>
        </pc:spChg>
      </pc:sldChg>
      <pc:sldChg chg="delSp">
        <pc:chgData name="Stainthorpe, Martin" userId="S::martin.stainthorpe@atkinsrealis.com::b6220e26-60f1-47fb-895a-d9e9ec9aa531" providerId="AD" clId="Web-{762EB38D-0F12-E612-F5C3-538706BD268F}" dt="2025-09-11T14:49:34.256" v="5"/>
        <pc:sldMkLst>
          <pc:docMk/>
          <pc:sldMk cId="325728062" sldId="287"/>
        </pc:sldMkLst>
        <pc:spChg chg="del">
          <ac:chgData name="Stainthorpe, Martin" userId="S::martin.stainthorpe@atkinsrealis.com::b6220e26-60f1-47fb-895a-d9e9ec9aa531" providerId="AD" clId="Web-{762EB38D-0F12-E612-F5C3-538706BD268F}" dt="2025-09-11T14:49:34.256" v="5"/>
          <ac:spMkLst>
            <pc:docMk/>
            <pc:sldMk cId="325728062" sldId="287"/>
            <ac:spMk id="7" creationId="{0B9CB91D-4554-C5EC-2DA7-A134B8C741E3}"/>
          </ac:spMkLst>
        </pc:spChg>
      </pc:sldChg>
      <pc:sldChg chg="addSp delSp">
        <pc:chgData name="Stainthorpe, Martin" userId="S::martin.stainthorpe@atkinsrealis.com::b6220e26-60f1-47fb-895a-d9e9ec9aa531" providerId="AD" clId="Web-{762EB38D-0F12-E612-F5C3-538706BD268F}" dt="2025-09-11T14:49:26.427" v="4"/>
        <pc:sldMkLst>
          <pc:docMk/>
          <pc:sldMk cId="2698086863" sldId="288"/>
        </pc:sldMkLst>
        <pc:spChg chg="del">
          <ac:chgData name="Stainthorpe, Martin" userId="S::martin.stainthorpe@atkinsrealis.com::b6220e26-60f1-47fb-895a-d9e9ec9aa531" providerId="AD" clId="Web-{762EB38D-0F12-E612-F5C3-538706BD268F}" dt="2025-09-11T14:49:26.427" v="4"/>
          <ac:spMkLst>
            <pc:docMk/>
            <pc:sldMk cId="2698086863" sldId="288"/>
            <ac:spMk id="2" creationId="{F17A1FA9-AF80-2B90-81AF-C538DF4F03F5}"/>
          </ac:spMkLst>
        </pc:spChg>
        <pc:spChg chg="add del">
          <ac:chgData name="Stainthorpe, Martin" userId="S::martin.stainthorpe@atkinsrealis.com::b6220e26-60f1-47fb-895a-d9e9ec9aa531" providerId="AD" clId="Web-{762EB38D-0F12-E612-F5C3-538706BD268F}" dt="2025-09-11T14:49:19.349" v="3"/>
          <ac:spMkLst>
            <pc:docMk/>
            <pc:sldMk cId="2698086863" sldId="288"/>
            <ac:spMk id="14" creationId="{9006F19F-BA3C-0477-5A23-5E06ED7DC58E}"/>
          </ac:spMkLst>
        </pc:spChg>
      </pc:sldChg>
      <pc:sldChg chg="delSp ord">
        <pc:chgData name="Stainthorpe, Martin" userId="S::martin.stainthorpe@atkinsrealis.com::b6220e26-60f1-47fb-895a-d9e9ec9aa531" providerId="AD" clId="Web-{762EB38D-0F12-E612-F5C3-538706BD268F}" dt="2025-09-11T14:51:48.028" v="39"/>
        <pc:sldMkLst>
          <pc:docMk/>
          <pc:sldMk cId="990798774" sldId="301"/>
        </pc:sldMkLst>
        <pc:spChg chg="del">
          <ac:chgData name="Stainthorpe, Martin" userId="S::martin.stainthorpe@atkinsrealis.com::b6220e26-60f1-47fb-895a-d9e9ec9aa531" providerId="AD" clId="Web-{762EB38D-0F12-E612-F5C3-538706BD268F}" dt="2025-09-11T14:51:48.028" v="39"/>
          <ac:spMkLst>
            <pc:docMk/>
            <pc:sldMk cId="990798774" sldId="301"/>
            <ac:spMk id="10" creationId="{DA2DC8C8-782C-4167-744D-A10E885520E4}"/>
          </ac:spMkLst>
        </pc:spChg>
      </pc:sldChg>
      <pc:sldChg chg="delSp modSp">
        <pc:chgData name="Stainthorpe, Martin" userId="S::martin.stainthorpe@atkinsrealis.com::b6220e26-60f1-47fb-895a-d9e9ec9aa531" providerId="AD" clId="Web-{762EB38D-0F12-E612-F5C3-538706BD268F}" dt="2025-09-11T14:49:09.223" v="1"/>
        <pc:sldMkLst>
          <pc:docMk/>
          <pc:sldMk cId="2086554722" sldId="302"/>
        </pc:sldMkLst>
        <pc:spChg chg="del mod">
          <ac:chgData name="Stainthorpe, Martin" userId="S::martin.stainthorpe@atkinsrealis.com::b6220e26-60f1-47fb-895a-d9e9ec9aa531" providerId="AD" clId="Web-{762EB38D-0F12-E612-F5C3-538706BD268F}" dt="2025-09-11T14:49:09.223" v="1"/>
          <ac:spMkLst>
            <pc:docMk/>
            <pc:sldMk cId="2086554722" sldId="302"/>
            <ac:spMk id="3" creationId="{533CAFAC-0033-1F2B-F800-7C0327A46A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ssets.publishing.service.gov.uk/media/64b9330cef537100147aef9f/MASIM_Issue_4.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sets.publishing.service.gov.uk/media/64b9330cef537100147aef9f/MASIM_Issue_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READ OFF SLIDE</a:t>
            </a:r>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3D908-E101-4DBF-0671-E866A2295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C0380-31B1-BA82-C28B-351F8AF22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30F11-5FE5-8E08-F573-CEEBD8B9F6DC}"/>
              </a:ext>
            </a:extLst>
          </p:cNvPr>
          <p:cNvSpPr>
            <a:spLocks noGrp="1"/>
          </p:cNvSpPr>
          <p:nvPr>
            <p:ph type="body" idx="1"/>
          </p:nvPr>
        </p:nvSpPr>
        <p:spPr/>
        <p:txBody>
          <a:bodyPr/>
          <a:lstStyle/>
          <a:p>
            <a:r>
              <a:rPr lang="en-GB"/>
              <a:t>Figure 1 from MASIM </a:t>
            </a:r>
          </a:p>
          <a:p>
            <a:endParaRPr lang="en-GB"/>
          </a:p>
          <a:p>
            <a:r>
              <a:rPr lang="en-GB"/>
              <a:t>Following slides will build the Artefacts within the IM Cycle</a:t>
            </a:r>
          </a:p>
          <a:p>
            <a:endParaRPr lang="en-GB"/>
          </a:p>
        </p:txBody>
      </p:sp>
      <p:sp>
        <p:nvSpPr>
          <p:cNvPr id="4" name="Header Placeholder 3">
            <a:extLst>
              <a:ext uri="{FF2B5EF4-FFF2-40B4-BE49-F238E27FC236}">
                <a16:creationId xmlns:a16="http://schemas.microsoft.com/office/drawing/2014/main" id="{B05C91BC-133D-5442-1387-9412AE7DE11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4443F17-BC9E-19B7-DB5E-3B545DBE35D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97C6325-CB77-C6F1-D056-51343D89794D}"/>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319303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2A64-C6C6-5E88-CEE4-35D939E6B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F87D1-6748-89BD-58DB-DBC350EDF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9B15A-595F-12F4-07CE-A38DADD33A01}"/>
              </a:ext>
            </a:extLst>
          </p:cNvPr>
          <p:cNvSpPr>
            <a:spLocks noGrp="1"/>
          </p:cNvSpPr>
          <p:nvPr>
            <p:ph type="body" idx="1"/>
          </p:nvPr>
        </p:nvSpPr>
        <p:spPr/>
        <p:txBody>
          <a:bodyPr/>
          <a:lstStyle/>
          <a:p>
            <a:r>
              <a:rPr lang="en-GB"/>
              <a:t>Figure 1 from MASIM </a:t>
            </a:r>
          </a:p>
          <a:p>
            <a:endParaRPr lang="en-GB"/>
          </a:p>
          <a:p>
            <a:r>
              <a:rPr lang="en-GB"/>
              <a:t>Following slides will build the Artefacts within the IM Cycle</a:t>
            </a:r>
          </a:p>
          <a:p>
            <a:endParaRPr lang="en-GB"/>
          </a:p>
        </p:txBody>
      </p:sp>
      <p:sp>
        <p:nvSpPr>
          <p:cNvPr id="4" name="Header Placeholder 3">
            <a:extLst>
              <a:ext uri="{FF2B5EF4-FFF2-40B4-BE49-F238E27FC236}">
                <a16:creationId xmlns:a16="http://schemas.microsoft.com/office/drawing/2014/main" id="{E3E51457-BEB2-5449-98A8-325407B4FF3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FDB0745-C0D7-4C43-D0B7-AAE0C3F3B03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A1E8293-FBE7-007A-3F9F-A7E318F2E88F}"/>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3562162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1A4B-9F08-D6AA-F5CB-C28D3C40E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BC59B-8F7F-6A02-BB9B-F8199ACFD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C096E-6E5F-DDF3-BEFC-29ADACCB5093}"/>
              </a:ext>
            </a:extLst>
          </p:cNvPr>
          <p:cNvSpPr>
            <a:spLocks noGrp="1"/>
          </p:cNvSpPr>
          <p:nvPr>
            <p:ph type="body" idx="1"/>
          </p:nvPr>
        </p:nvSpPr>
        <p:spPr/>
        <p:txBody>
          <a:bodyPr/>
          <a:lstStyle/>
          <a:p>
            <a:r>
              <a:rPr lang="en-GB" dirty="0"/>
              <a:t>DO/OEM analysis – test data – intended usage and assumption</a:t>
            </a:r>
          </a:p>
          <a:p>
            <a:endParaRPr lang="en-GB" dirty="0"/>
          </a:p>
          <a:p>
            <a:r>
              <a:rPr lang="en-GB" dirty="0"/>
              <a:t>Integrity Evidence is produced during the Design and Certification phase. </a:t>
            </a:r>
          </a:p>
          <a:p>
            <a:r>
              <a:rPr lang="en-GB" dirty="0"/>
              <a:t>The TAA demonstrate compliance against the Air System’s Type Certification Basis (TCB), and assessment against Def Stan 00-970. </a:t>
            </a:r>
          </a:p>
          <a:p>
            <a:r>
              <a:rPr lang="en-GB" dirty="0"/>
              <a:t>Given that qualification testing required to achieve full clearances, the Integrity Evidence is revised subsequent to the completion of such qualification testing. </a:t>
            </a:r>
          </a:p>
          <a:p>
            <a:r>
              <a:rPr lang="en-GB" dirty="0"/>
              <a:t>Used by the DO or Original Equipment Manufacturer (OEM) to support the Air System Type characteristics as documented in the ADS, forming the Integrity Baseline.</a:t>
            </a:r>
          </a:p>
          <a:p>
            <a:endParaRPr lang="en-GB" dirty="0"/>
          </a:p>
          <a:p>
            <a:r>
              <a:rPr lang="en-GB" dirty="0"/>
              <a:t>Once the Air System is In-Service, the Integrity Evidence is updated continuously by assessing In-Service data and, if available, worldwide fleet data. It is captured in an Integrity Evidence Record.</a:t>
            </a:r>
          </a:p>
        </p:txBody>
      </p:sp>
      <p:sp>
        <p:nvSpPr>
          <p:cNvPr id="4" name="Header Placeholder 3">
            <a:extLst>
              <a:ext uri="{FF2B5EF4-FFF2-40B4-BE49-F238E27FC236}">
                <a16:creationId xmlns:a16="http://schemas.microsoft.com/office/drawing/2014/main" id="{D8F044EF-36FC-F248-0D5D-482F7AF542E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25F1570-B1AC-AAFE-9E0E-B0BDA51AF9B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DBDF9F7-87FC-A9F9-6D78-CD91192979A1}"/>
              </a:ext>
            </a:extLst>
          </p:cNvPr>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214353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8B121-8A65-F273-1EC9-FCAA6EC4E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03CD-AB99-C65D-B74B-DF6189202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7DF7F-4EF7-ABBB-7A37-0B739134061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CDAAA76A-1C9C-47EB-F8FE-2181F06B8C4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B9141AF-F5C7-AFC8-00F9-E6C7EC85ACC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A3F9782-779B-E063-7F4D-AA2959C9DEBB}"/>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287956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9165B-82BB-CB8F-6197-06A981AE0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8B101-16C8-2D29-5FDF-1B297113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C27E0-8B99-2C73-4B7E-23BA2CA0D960}"/>
              </a:ext>
            </a:extLst>
          </p:cNvPr>
          <p:cNvSpPr>
            <a:spLocks noGrp="1"/>
          </p:cNvSpPr>
          <p:nvPr>
            <p:ph type="body" idx="1"/>
          </p:nvPr>
        </p:nvSpPr>
        <p:spPr/>
        <p:txBody>
          <a:bodyPr/>
          <a:lstStyle/>
          <a:p>
            <a:r>
              <a:rPr lang="en-GB" dirty="0"/>
              <a:t>ADS Documents – DO/OEM declared life and operational limits – significant/critical items</a:t>
            </a:r>
          </a:p>
          <a:p>
            <a:endParaRPr lang="en-GB" dirty="0"/>
          </a:p>
          <a:p>
            <a:r>
              <a:rPr lang="en-GB" dirty="0"/>
              <a:t>The Integrity Baseline is a group of artefacts that defines the characteristics of an Air System Type. </a:t>
            </a:r>
          </a:p>
          <a:p>
            <a:r>
              <a:rPr lang="en-GB" dirty="0"/>
              <a:t>Once the Air System is In-Service, the operating conditions, usage and configuration assumed by the DO during design development may change and may require recertification. </a:t>
            </a:r>
          </a:p>
          <a:p>
            <a:r>
              <a:rPr lang="en-GB" dirty="0"/>
              <a:t>The implications of any changes are assessed, and the Integrity Baseline is updated accordingly throughout the life of the Air System Type. </a:t>
            </a:r>
          </a:p>
          <a:p>
            <a:r>
              <a:rPr lang="en-GB" dirty="0"/>
              <a:t>Similarly, IM activity may result in a need to change component lives, thresholds or intervals. </a:t>
            </a:r>
          </a:p>
          <a:p>
            <a:r>
              <a:rPr lang="en-GB" dirty="0"/>
              <a:t>Authorizing the life of Air System components is the responsibility of the TAA for the Air System on which the component is installed. </a:t>
            </a:r>
          </a:p>
          <a:p>
            <a:r>
              <a:rPr lang="en-GB" dirty="0"/>
              <a:t>The IWG will need to be made aware of the extensions in place.</a:t>
            </a:r>
          </a:p>
        </p:txBody>
      </p:sp>
      <p:sp>
        <p:nvSpPr>
          <p:cNvPr id="4" name="Header Placeholder 3">
            <a:extLst>
              <a:ext uri="{FF2B5EF4-FFF2-40B4-BE49-F238E27FC236}">
                <a16:creationId xmlns:a16="http://schemas.microsoft.com/office/drawing/2014/main" id="{3914F9CB-3704-D17D-A044-38FB1986403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102C3FF-84C0-160F-8414-FF12A57612B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2AC4909-7054-0CC6-5EDC-0377C761F850}"/>
              </a:ext>
            </a:extLst>
          </p:cNvPr>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308429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F06FA-96F7-C063-8AA0-5BF0FD986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E0B69-310A-0CE1-07BF-5F93E011B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ED4BF-8FA0-E6C3-95B8-7590AD3DAEB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90DC857-8BC9-E325-DD07-17FDBFC5DBB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7A54C85-993D-B839-98BB-7229E53C978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6924C7E-BF2C-38DF-FC25-882898D73949}"/>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1682525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3F476-036D-6E27-972D-1DB90DDCF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7492D-BC84-1C76-8B48-24332102E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C3108-7A7D-78D5-F5F8-C6FA04685584}"/>
              </a:ext>
            </a:extLst>
          </p:cNvPr>
          <p:cNvSpPr>
            <a:spLocks noGrp="1"/>
          </p:cNvSpPr>
          <p:nvPr>
            <p:ph type="body" idx="1"/>
          </p:nvPr>
        </p:nvSpPr>
        <p:spPr/>
        <p:txBody>
          <a:bodyPr/>
          <a:lstStyle/>
          <a:p>
            <a:r>
              <a:rPr lang="en-GB" dirty="0"/>
              <a:t>Integrity Governance – Strategy – plan - IWG</a:t>
            </a:r>
          </a:p>
          <a:p>
            <a:endParaRPr lang="en-GB" dirty="0"/>
          </a:p>
          <a:p>
            <a:r>
              <a:rPr lang="en-GB" dirty="0"/>
              <a:t>Integrity Governance is the strategic intent established by the TAA in the form of governing processes stated in the Air System Integrity Strategy Document (AISD) and the Integrity Management Plan (IMP), and is supported by an IWG to provide the fundamental governance of the through-life of the Air System Type.</a:t>
            </a:r>
          </a:p>
          <a:p>
            <a:r>
              <a:rPr lang="en-GB" dirty="0"/>
              <a:t>The AISD and IMP form part of the document hierarchy.</a:t>
            </a:r>
          </a:p>
        </p:txBody>
      </p:sp>
      <p:sp>
        <p:nvSpPr>
          <p:cNvPr id="4" name="Header Placeholder 3">
            <a:extLst>
              <a:ext uri="{FF2B5EF4-FFF2-40B4-BE49-F238E27FC236}">
                <a16:creationId xmlns:a16="http://schemas.microsoft.com/office/drawing/2014/main" id="{B570F8C3-38BE-862A-D39D-7CF15A46497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80BD62D-E2D6-1E10-3268-ABA7CC00CB5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2E23733-AA50-2D41-674E-FEE85E9B873A}"/>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410988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0D2F-7E18-182B-77FB-5E1586F6C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8B125-AC32-68CE-7980-236E92F41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EDD82-166D-3014-D629-3A606C6FA0C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8DABFBD-6BC4-F479-B386-66F77B0F0A4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B1F2893-6F6C-2F67-DEB0-B653C81D44C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6A1C1FB-179A-2780-46E1-7147E180FE45}"/>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2077399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A82CF-C5F3-A5D8-740E-A4A1539B2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A400D-3A47-9D8A-E5EA-B9A1781E6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56633-AE80-1FFC-FA92-6B548D7963BB}"/>
              </a:ext>
            </a:extLst>
          </p:cNvPr>
          <p:cNvSpPr>
            <a:spLocks noGrp="1"/>
          </p:cNvSpPr>
          <p:nvPr>
            <p:ph type="body" idx="1"/>
          </p:nvPr>
        </p:nvSpPr>
        <p:spPr/>
        <p:txBody>
          <a:bodyPr/>
          <a:lstStyle/>
          <a:p>
            <a:r>
              <a:rPr lang="en-GB" dirty="0"/>
              <a:t>IM Systems – In-Service data – world wide fleet data (C130 and BAE146 used worldwide fleet data in analysis)</a:t>
            </a:r>
          </a:p>
        </p:txBody>
      </p:sp>
      <p:sp>
        <p:nvSpPr>
          <p:cNvPr id="4" name="Header Placeholder 3">
            <a:extLst>
              <a:ext uri="{FF2B5EF4-FFF2-40B4-BE49-F238E27FC236}">
                <a16:creationId xmlns:a16="http://schemas.microsoft.com/office/drawing/2014/main" id="{B4DF15DF-2602-C8EC-F9FC-9E1FA9575C0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4D3F850-A3C5-54E0-0E78-BDF4B16470E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04F9447-7E55-D0CF-A018-382EAE2A5AA1}"/>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411378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A868-98BA-D871-3F35-7DD2618CF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03A20-97D2-CC90-9607-F0286580A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16CD-2F4E-4A02-AA32-F9CB2242F30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00B9232-9958-CB2B-8EC1-019281755FE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C72FC91-08CC-0FEA-DBBE-431732A2493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DBA7585-E40E-F68F-6718-DF5D8C11D6F6}"/>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372838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READ OFF SLIDE</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427952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9B8A-208A-2935-C506-6CF02B4E5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67A01-5AF3-6E1D-9744-50F008FFC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32A85-F2CF-4FA4-EC69-2716E3EE3058}"/>
              </a:ext>
            </a:extLst>
          </p:cNvPr>
          <p:cNvSpPr>
            <a:spLocks noGrp="1"/>
          </p:cNvSpPr>
          <p:nvPr>
            <p:ph type="body" idx="1"/>
          </p:nvPr>
        </p:nvSpPr>
        <p:spPr/>
        <p:txBody>
          <a:bodyPr/>
          <a:lstStyle/>
          <a:p>
            <a:r>
              <a:rPr lang="en-GB"/>
              <a:t>ESVRE </a:t>
            </a:r>
            <a:r>
              <a:rPr lang="en-GB" dirty="0"/>
              <a:t>Through Life Concept - </a:t>
            </a:r>
            <a:r>
              <a:rPr lang="en-GB" dirty="0">
                <a:hlinkClick r:id="rId3"/>
              </a:rPr>
              <a:t>Manual of Air System Integrity Management</a:t>
            </a:r>
            <a:endParaRPr lang="en-GB" dirty="0"/>
          </a:p>
          <a:p>
            <a:endParaRPr lang="en-GB" dirty="0"/>
          </a:p>
          <a:p>
            <a:r>
              <a:rPr lang="en-GB" dirty="0"/>
              <a:t>Establish - Establish an IM Strategy and document the Strategy in Air System Integrity Strategy Document (AISD).</a:t>
            </a:r>
          </a:p>
          <a:p>
            <a:r>
              <a:rPr lang="en-GB" dirty="0"/>
              <a:t>                 - Establish an IM Plan and document the plan in Integrity Management Plan (IMP)</a:t>
            </a:r>
          </a:p>
          <a:p>
            <a:r>
              <a:rPr lang="en-GB" dirty="0"/>
              <a:t>                     - Establish an Integrity Working Group (IWG) and identify appropriate stakeholders.</a:t>
            </a:r>
          </a:p>
          <a:p>
            <a:endParaRPr lang="en-GB" dirty="0"/>
          </a:p>
          <a:p>
            <a:r>
              <a:rPr lang="en-GB" dirty="0"/>
              <a:t>Sustain – Implement and review at IWG</a:t>
            </a:r>
          </a:p>
          <a:p>
            <a:r>
              <a:rPr lang="en-GB" dirty="0"/>
              <a:t>      Integrity Strategy per AISD</a:t>
            </a:r>
          </a:p>
          <a:p>
            <a:r>
              <a:rPr lang="en-GB" dirty="0"/>
              <a:t>      Implement IM per IMP</a:t>
            </a:r>
          </a:p>
          <a:p>
            <a:r>
              <a:rPr lang="en-GB" dirty="0"/>
              <a:t>      In-service data and report key issues</a:t>
            </a:r>
          </a:p>
          <a:p>
            <a:endParaRPr lang="en-GB" dirty="0"/>
          </a:p>
          <a:p>
            <a:r>
              <a:rPr lang="en-GB" dirty="0"/>
              <a:t>Validate - Revisit the Strategy and Plan as In-Service evidence becomes available. </a:t>
            </a:r>
          </a:p>
          <a:p>
            <a:r>
              <a:rPr lang="en-GB" dirty="0"/>
              <a:t>           - IWG to validate the In-Service data against the Integrity Baseline.</a:t>
            </a:r>
          </a:p>
          <a:p>
            <a:endParaRPr lang="en-GB" dirty="0"/>
          </a:p>
          <a:p>
            <a:r>
              <a:rPr lang="en-GB" dirty="0"/>
              <a:t>Recovery - Activities to re-establish Integrity Baseline</a:t>
            </a:r>
          </a:p>
          <a:p>
            <a:r>
              <a:rPr lang="en-GB" dirty="0"/>
              <a:t>      Treat any loss or potential compromise of Integrity as an Airworthiness issue. </a:t>
            </a:r>
          </a:p>
          <a:p>
            <a:r>
              <a:rPr lang="en-GB" dirty="0"/>
              <a:t>      IWG to identify and assess unmitigated or unquantified Airworthiness risks and to recommend recovery action. </a:t>
            </a:r>
          </a:p>
          <a:p>
            <a:endParaRPr lang="en-GB" dirty="0"/>
          </a:p>
          <a:p>
            <a:r>
              <a:rPr lang="en-GB" dirty="0"/>
              <a:t>Exploit - IWG to review, assess and subsequently recommend if applicable, any exploiting activities including relaxing the requirements, temporary extension beyond </a:t>
            </a:r>
            <a:r>
              <a:rPr lang="en-GB" dirty="0" err="1"/>
              <a:t>lifing</a:t>
            </a:r>
            <a:r>
              <a:rPr lang="en-GB" dirty="0"/>
              <a:t> or inspection requirements</a:t>
            </a:r>
          </a:p>
          <a:p>
            <a:endParaRPr lang="en-GB" dirty="0"/>
          </a:p>
          <a:p>
            <a:r>
              <a:rPr lang="en-GB" dirty="0"/>
              <a:t>Note – Establish continues through the In-service phase of the CADMID cycle</a:t>
            </a:r>
          </a:p>
          <a:p>
            <a:endParaRPr lang="en-GB" dirty="0"/>
          </a:p>
          <a:p>
            <a:r>
              <a:rPr lang="en-GB" dirty="0"/>
              <a:t>Note that the framework is not chronological, and aspects of each phase may occur at various stages of an Air System’s CADMID life cycle</a:t>
            </a:r>
          </a:p>
          <a:p>
            <a:endParaRPr lang="en-GB" dirty="0"/>
          </a:p>
          <a:p>
            <a:endParaRPr lang="en-GB" dirty="0"/>
          </a:p>
          <a:p>
            <a:endParaRPr lang="en-GB" dirty="0"/>
          </a:p>
        </p:txBody>
      </p:sp>
      <p:sp>
        <p:nvSpPr>
          <p:cNvPr id="4" name="Header Placeholder 3">
            <a:extLst>
              <a:ext uri="{FF2B5EF4-FFF2-40B4-BE49-F238E27FC236}">
                <a16:creationId xmlns:a16="http://schemas.microsoft.com/office/drawing/2014/main" id="{8564985A-D2AA-5D4C-B258-E2BC2E0D0F1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D0269F2-C4AF-1010-FE0A-8C4F834DBF0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DA42681-2FE1-AFE4-E57A-50770A0202B1}"/>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179218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D168C-4660-DF48-AAC2-27593F4B9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F11FC-6BAB-F43D-39AF-66A6E06B0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5C6B7-16C2-488A-4C10-E1113F660DC3}"/>
              </a:ext>
            </a:extLst>
          </p:cNvPr>
          <p:cNvSpPr>
            <a:spLocks noGrp="1"/>
          </p:cNvSpPr>
          <p:nvPr>
            <p:ph type="body" idx="1"/>
          </p:nvPr>
        </p:nvSpPr>
        <p:spPr/>
        <p:txBody>
          <a:bodyPr/>
          <a:lstStyle/>
          <a:p>
            <a:r>
              <a:rPr lang="en-GB" dirty="0"/>
              <a:t>Providing the Governance – 6 monthly intervals</a:t>
            </a:r>
          </a:p>
          <a:p>
            <a:endParaRPr lang="en-GB"/>
          </a:p>
          <a:p>
            <a:r>
              <a:rPr lang="en-GB" dirty="0"/>
              <a:t>Talk through slide</a:t>
            </a:r>
            <a:endParaRPr lang="en-GB" dirty="0">
              <a:ea typeface="Calibri"/>
              <a:cs typeface="Calibri"/>
            </a:endParaRPr>
          </a:p>
          <a:p>
            <a:r>
              <a:rPr lang="en-GB" dirty="0"/>
              <a:t>Identify stakeholders as they appear</a:t>
            </a:r>
            <a:endParaRPr lang="en-GB" dirty="0">
              <a:ea typeface="Calibri"/>
              <a:cs typeface="Calibri"/>
            </a:endParaRPr>
          </a:p>
          <a:p>
            <a:endParaRPr lang="en-GB">
              <a:ea typeface="Calibri" panose="020F0502020204030204"/>
              <a:cs typeface="Calibri" panose="020F0502020204030204"/>
            </a:endParaRPr>
          </a:p>
          <a:p>
            <a:r>
              <a:rPr lang="en-GB" dirty="0">
                <a:ea typeface="Calibri" panose="020F0502020204030204"/>
                <a:cs typeface="Calibri" panose="020F0502020204030204"/>
              </a:rPr>
              <a:t>Ref should be RA5726(2)</a:t>
            </a: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9BDEA674-5592-1578-CF2E-B22CEA6778A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A8D6C07-5CE6-BE02-D789-9CC54E15B9B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B0D6174-C499-7DE1-0374-521E1BC5AA3C}"/>
              </a:ext>
            </a:extLst>
          </p:cNvPr>
          <p:cNvSpPr>
            <a:spLocks noGrp="1"/>
          </p:cNvSpPr>
          <p:nvPr>
            <p:ph type="sldNum" sz="quarter" idx="5"/>
          </p:nvPr>
        </p:nvSpPr>
        <p:spPr/>
        <p:txBody>
          <a:bodyPr/>
          <a:lstStyle/>
          <a:p>
            <a:fld id="{728BA003-731D-4947-BC36-753182F65EC2}" type="slidenum">
              <a:rPr lang="en-GB" smtClean="0"/>
              <a:t>21</a:t>
            </a:fld>
            <a:endParaRPr lang="en-GB"/>
          </a:p>
        </p:txBody>
      </p:sp>
    </p:spTree>
    <p:extLst>
      <p:ext uri="{BB962C8B-B14F-4D97-AF65-F5344CB8AC3E}">
        <p14:creationId xmlns:p14="http://schemas.microsoft.com/office/powerpoint/2010/main" val="2690013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522C-5C26-6953-BEDE-3EF04B2CF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EA222-388E-3875-E689-806092CD7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B4FFC-301B-37BC-8C40-16FDF8112644}"/>
              </a:ext>
            </a:extLst>
          </p:cNvPr>
          <p:cNvSpPr>
            <a:spLocks noGrp="1"/>
          </p:cNvSpPr>
          <p:nvPr>
            <p:ph type="body" idx="1"/>
          </p:nvPr>
        </p:nvSpPr>
        <p:spPr/>
        <p:txBody>
          <a:bodyPr/>
          <a:lstStyle/>
          <a:p>
            <a:r>
              <a:rPr lang="en-US" dirty="0"/>
              <a:t>RA 5723 - Ageing Air System Audit</a:t>
            </a:r>
          </a:p>
          <a:p>
            <a:endParaRPr lang="en-US" dirty="0">
              <a:latin typeface="Calibri"/>
              <a:ea typeface="Calibri"/>
              <a:cs typeface="Calibri"/>
            </a:endParaRPr>
          </a:p>
          <a:p>
            <a:r>
              <a:rPr lang="en-US" dirty="0">
                <a:latin typeface="Calibri"/>
                <a:ea typeface="Calibri"/>
                <a:cs typeface="Calibri"/>
              </a:rPr>
              <a:t>APROX 18 </a:t>
            </a:r>
            <a:r>
              <a:rPr lang="en-US" err="1">
                <a:latin typeface="Calibri"/>
                <a:ea typeface="Calibri"/>
                <a:cs typeface="Calibri"/>
              </a:rPr>
              <a:t>mths</a:t>
            </a:r>
            <a:r>
              <a:rPr lang="en-US" dirty="0">
                <a:latin typeface="Calibri"/>
                <a:ea typeface="Calibri"/>
                <a:cs typeface="Calibri"/>
              </a:rPr>
              <a:t> and 2 YEARs to complete – </a:t>
            </a:r>
            <a:r>
              <a:rPr lang="en-US">
                <a:latin typeface="Calibri"/>
                <a:ea typeface="Calibri"/>
                <a:cs typeface="Calibri"/>
              </a:rPr>
              <a:t>done</a:t>
            </a:r>
            <a:r>
              <a:rPr lang="en-US" dirty="0">
                <a:latin typeface="Calibri"/>
                <a:ea typeface="Calibri"/>
                <a:cs typeface="Calibri"/>
              </a:rPr>
              <a:t> every 10 years</a:t>
            </a:r>
          </a:p>
          <a:p>
            <a:endParaRPr lang="en-US">
              <a:latin typeface="Calibri"/>
              <a:ea typeface="Calibri"/>
              <a:cs typeface="Calibri"/>
            </a:endParaRPr>
          </a:p>
          <a:p>
            <a:r>
              <a:rPr lang="en-US">
                <a:latin typeface="Calibri"/>
                <a:ea typeface="Calibri"/>
                <a:cs typeface="Calibri"/>
              </a:rPr>
              <a:t>A finding from Haddon Cave was that age does matter with a number of elements pertaining to Trend Monitoring, Husbandry, Attention to skills, corporate knowledge, forensic tear downs.</a:t>
            </a:r>
            <a:endParaRPr lang="en-US">
              <a:ea typeface="Calibri"/>
              <a:cs typeface="Calibri"/>
            </a:endParaRPr>
          </a:p>
          <a:p>
            <a:endParaRPr lang="en-US">
              <a:latin typeface="Calibri"/>
              <a:ea typeface="Calibri"/>
              <a:cs typeface="Calibri"/>
            </a:endParaRPr>
          </a:p>
          <a:p>
            <a:r>
              <a:rPr lang="en-US">
                <a:latin typeface="Calibri"/>
                <a:ea typeface="Calibri"/>
                <a:cs typeface="Calibri"/>
              </a:rPr>
              <a:t>RA5723 (Rationale) - </a:t>
            </a:r>
            <a:r>
              <a:rPr lang="en-US"/>
              <a:t>A rigorous periodic Audit is necessary to provide Assurance that the Airworthiness risks associated with Ageing of a fleet's Air System are being managed appropriately. An Ageing Air System Audit (AAA) covers both Air System physical condition and wider Assurance of continued applicability of Airworthiness procedures and management processes, providing a comprehensive review of the interrelated effects of Ageing on the fleet. The requirement for an AAA is supplementary to routine Integrity Management (IM).</a:t>
            </a:r>
          </a:p>
          <a:p>
            <a:endParaRPr lang="en-US">
              <a:latin typeface="Aptos"/>
              <a:ea typeface="Calibri"/>
              <a:cs typeface="Calibri"/>
            </a:endParaRPr>
          </a:p>
          <a:p>
            <a:r>
              <a:rPr lang="en-US">
                <a:latin typeface="Aptos"/>
                <a:ea typeface="Calibri"/>
                <a:cs typeface="Calibri"/>
              </a:rPr>
              <a:t>RA5723 – Definitions</a:t>
            </a:r>
          </a:p>
          <a:p>
            <a:r>
              <a:rPr lang="en-US" b="1">
                <a:latin typeface="Aptos"/>
                <a:ea typeface="Calibri"/>
                <a:cs typeface="Calibri"/>
              </a:rPr>
              <a:t>Ageing</a:t>
            </a:r>
            <a:r>
              <a:rPr lang="en-US">
                <a:latin typeface="Aptos"/>
                <a:ea typeface="Calibri"/>
                <a:cs typeface="Calibri"/>
              </a:rPr>
              <a:t> - The degradation of the system (equipment, knowledge or information) potentially leading to an increased Safety Risk</a:t>
            </a:r>
          </a:p>
          <a:p>
            <a:endParaRPr lang="en-US">
              <a:latin typeface="Aptos"/>
              <a:ea typeface="Calibri"/>
              <a:cs typeface="Calibri"/>
            </a:endParaRPr>
          </a:p>
          <a:p>
            <a:r>
              <a:rPr lang="en-US" b="1"/>
              <a:t>AAA initiation</a:t>
            </a:r>
            <a:r>
              <a:rPr lang="en-US"/>
              <a:t> - The AAA is deemed to start at the point where the AAA initiation meeting is held with the organization responsible for conducting the independent aspects of the Audit.</a:t>
            </a:r>
          </a:p>
          <a:p>
            <a:endParaRPr lang="en-US"/>
          </a:p>
          <a:p>
            <a:r>
              <a:rPr lang="en-US" b="1"/>
              <a:t>AAA completion - </a:t>
            </a:r>
            <a:r>
              <a:rPr lang="en-US"/>
              <a:t>The AAA is deemed to have been completed following the production of the final AAA Report, covering all Audits and detailing the closure plan for all resultant actions and recommendations. </a:t>
            </a:r>
          </a:p>
          <a:p>
            <a:endParaRPr lang="en-GB"/>
          </a:p>
        </p:txBody>
      </p:sp>
      <p:sp>
        <p:nvSpPr>
          <p:cNvPr id="4" name="Header Placeholder 3">
            <a:extLst>
              <a:ext uri="{FF2B5EF4-FFF2-40B4-BE49-F238E27FC236}">
                <a16:creationId xmlns:a16="http://schemas.microsoft.com/office/drawing/2014/main" id="{E710EA59-B5B4-7E2A-EB61-94A9CF2C626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25F9294-C893-9AF7-E808-A414239D42E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F6F6CC9-CBAE-1812-D0ED-85C0D820C08A}"/>
              </a:ext>
            </a:extLst>
          </p:cNvPr>
          <p:cNvSpPr>
            <a:spLocks noGrp="1"/>
          </p:cNvSpPr>
          <p:nvPr>
            <p:ph type="sldNum" sz="quarter" idx="5"/>
          </p:nvPr>
        </p:nvSpPr>
        <p:spPr/>
        <p:txBody>
          <a:bodyPr/>
          <a:lstStyle/>
          <a:p>
            <a:fld id="{728BA003-731D-4947-BC36-753182F65EC2}" type="slidenum">
              <a:rPr lang="en-GB" smtClean="0"/>
              <a:t>22</a:t>
            </a:fld>
            <a:endParaRPr lang="en-GB"/>
          </a:p>
        </p:txBody>
      </p:sp>
    </p:spTree>
    <p:extLst>
      <p:ext uri="{BB962C8B-B14F-4D97-AF65-F5344CB8AC3E}">
        <p14:creationId xmlns:p14="http://schemas.microsoft.com/office/powerpoint/2010/main" val="88984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6A119-0131-A2FE-5729-AB5AECC48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26B59-BD64-1B68-B670-DF7A15C9C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B8BA2-AEEC-C008-054F-68E2C76C7F0A}"/>
              </a:ext>
            </a:extLst>
          </p:cNvPr>
          <p:cNvSpPr>
            <a:spLocks noGrp="1"/>
          </p:cNvSpPr>
          <p:nvPr>
            <p:ph type="body" idx="1"/>
          </p:nvPr>
        </p:nvSpPr>
        <p:spPr/>
        <p:txBody>
          <a:bodyPr/>
          <a:lstStyle/>
          <a:p>
            <a:r>
              <a:rPr lang="en-GB">
                <a:ea typeface="Calibri"/>
                <a:cs typeface="Calibri"/>
              </a:rPr>
              <a:t>READ SLIDE</a:t>
            </a:r>
            <a:endParaRPr lang="en-GB"/>
          </a:p>
        </p:txBody>
      </p:sp>
      <p:sp>
        <p:nvSpPr>
          <p:cNvPr id="4" name="Header Placeholder 3">
            <a:extLst>
              <a:ext uri="{FF2B5EF4-FFF2-40B4-BE49-F238E27FC236}">
                <a16:creationId xmlns:a16="http://schemas.microsoft.com/office/drawing/2014/main" id="{10CFAD70-6062-3ECF-629E-9A8557AD089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13D5E5C-A65B-50FD-D70A-35FF84CD9FF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1ADEF6C-4AB2-88D1-5F95-F4A8EA5FEC34}"/>
              </a:ext>
            </a:extLst>
          </p:cNvPr>
          <p:cNvSpPr>
            <a:spLocks noGrp="1"/>
          </p:cNvSpPr>
          <p:nvPr>
            <p:ph type="sldNum" sz="quarter" idx="5"/>
          </p:nvPr>
        </p:nvSpPr>
        <p:spPr/>
        <p:txBody>
          <a:bodyPr/>
          <a:lstStyle/>
          <a:p>
            <a:fld id="{728BA003-731D-4947-BC36-753182F65EC2}" type="slidenum">
              <a:rPr lang="en-GB" smtClean="0"/>
              <a:t>23</a:t>
            </a:fld>
            <a:endParaRPr lang="en-GB"/>
          </a:p>
        </p:txBody>
      </p:sp>
    </p:spTree>
    <p:extLst>
      <p:ext uri="{BB962C8B-B14F-4D97-AF65-F5344CB8AC3E}">
        <p14:creationId xmlns:p14="http://schemas.microsoft.com/office/powerpoint/2010/main" val="1147856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7DCE-E95A-06D3-6EC4-5E17A58C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5E55-48A7-7C41-7882-B94AEBFF1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A1516-503C-922A-13B2-30CCDE7B11A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1289175-30A3-F795-F181-E7AD8D2FC1B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88FE266-14E6-10FE-3E4E-E01DE8979AC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BE64A8A-8439-C5C0-9E0E-E868F8EB1482}"/>
              </a:ext>
            </a:extLst>
          </p:cNvPr>
          <p:cNvSpPr>
            <a:spLocks noGrp="1"/>
          </p:cNvSpPr>
          <p:nvPr>
            <p:ph type="sldNum" sz="quarter" idx="5"/>
          </p:nvPr>
        </p:nvSpPr>
        <p:spPr/>
        <p:txBody>
          <a:bodyPr/>
          <a:lstStyle/>
          <a:p>
            <a:fld id="{728BA003-731D-4947-BC36-753182F65EC2}" type="slidenum">
              <a:rPr lang="en-GB" smtClean="0"/>
              <a:t>24</a:t>
            </a:fld>
            <a:endParaRPr lang="en-GB"/>
          </a:p>
        </p:txBody>
      </p:sp>
    </p:spTree>
    <p:extLst>
      <p:ext uri="{BB962C8B-B14F-4D97-AF65-F5344CB8AC3E}">
        <p14:creationId xmlns:p14="http://schemas.microsoft.com/office/powerpoint/2010/main" val="2558495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C69E-540D-7E83-F9FA-606FF316D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804F7-E272-F933-48AE-E10E1E769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B730D-64E0-A3F5-C00B-49DEFA6F8FA9}"/>
              </a:ext>
            </a:extLst>
          </p:cNvPr>
          <p:cNvSpPr>
            <a:spLocks noGrp="1"/>
          </p:cNvSpPr>
          <p:nvPr>
            <p:ph type="body" idx="1"/>
          </p:nvPr>
        </p:nvSpPr>
        <p:spPr/>
        <p:txBody>
          <a:bodyPr/>
          <a:lstStyle/>
          <a:p>
            <a:r>
              <a:rPr lang="en-US">
                <a:latin typeface="Calibri"/>
                <a:ea typeface="Calibri"/>
                <a:cs typeface="Calibri"/>
              </a:rPr>
              <a:t>Read slide</a:t>
            </a:r>
          </a:p>
          <a:p>
            <a:endParaRPr lang="en-US">
              <a:latin typeface="Calibri"/>
              <a:ea typeface="Calibri"/>
              <a:cs typeface="Calibri"/>
            </a:endParaRPr>
          </a:p>
          <a:p>
            <a:r>
              <a:rPr lang="en-US" b="1"/>
              <a:t>Independence - </a:t>
            </a:r>
            <a:r>
              <a:rPr lang="en-US"/>
              <a:t>The key characteristic of the AAA is independence. The Air System condition survey, and the review of the Airworthiness procedures and processes, will be undertaken by organizations which are independent of those responsible for providing these Airworthiness aspects, unless the TAA can demonstrate that sufficient independence exists within that organization (</a:t>
            </a:r>
            <a:r>
              <a:rPr lang="en-US" err="1"/>
              <a:t>ie</a:t>
            </a:r>
            <a:r>
              <a:rPr lang="en-US"/>
              <a:t> ‘Chinese Walls’). This means that the use of personnel already involved in providing Independent advice or assurance to the TAA (such as the ISA, ITE and IAA) will not be suitable to undertake any activity as part of the AAA.</a:t>
            </a:r>
          </a:p>
          <a:p>
            <a:endParaRPr lang="en-US"/>
          </a:p>
          <a:p>
            <a:r>
              <a:rPr lang="en-US"/>
              <a:t>MASIM provides detail on the scope of the AAA.</a:t>
            </a:r>
          </a:p>
          <a:p>
            <a:endParaRPr lang="en-GB"/>
          </a:p>
        </p:txBody>
      </p:sp>
      <p:sp>
        <p:nvSpPr>
          <p:cNvPr id="4" name="Header Placeholder 3">
            <a:extLst>
              <a:ext uri="{FF2B5EF4-FFF2-40B4-BE49-F238E27FC236}">
                <a16:creationId xmlns:a16="http://schemas.microsoft.com/office/drawing/2014/main" id="{A8AD46D7-C213-AAD3-224E-BC95B942F11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31F0499-01BF-DE51-4E99-120E3DE7FFF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B82D374-9542-BDB5-E566-64AFCF2AECA9}"/>
              </a:ext>
            </a:extLst>
          </p:cNvPr>
          <p:cNvSpPr>
            <a:spLocks noGrp="1"/>
          </p:cNvSpPr>
          <p:nvPr>
            <p:ph type="sldNum" sz="quarter" idx="5"/>
          </p:nvPr>
        </p:nvSpPr>
        <p:spPr/>
        <p:txBody>
          <a:bodyPr/>
          <a:lstStyle/>
          <a:p>
            <a:fld id="{728BA003-731D-4947-BC36-753182F65EC2}" type="slidenum">
              <a:rPr lang="en-GB" smtClean="0"/>
              <a:t>25</a:t>
            </a:fld>
            <a:endParaRPr lang="en-GB"/>
          </a:p>
        </p:txBody>
      </p:sp>
    </p:spTree>
    <p:extLst>
      <p:ext uri="{BB962C8B-B14F-4D97-AF65-F5344CB8AC3E}">
        <p14:creationId xmlns:p14="http://schemas.microsoft.com/office/powerpoint/2010/main" val="3133104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92498-BA32-AED8-8C74-B0988B8A8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82DE8-35F9-07B4-FADD-A442149DE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25B7E-6E51-4F09-907D-BEA356C32371}"/>
              </a:ext>
            </a:extLst>
          </p:cNvPr>
          <p:cNvSpPr>
            <a:spLocks noGrp="1"/>
          </p:cNvSpPr>
          <p:nvPr>
            <p:ph type="body" idx="1"/>
          </p:nvPr>
        </p:nvSpPr>
        <p:spPr/>
        <p:txBody>
          <a:bodyPr/>
          <a:lstStyle/>
          <a:p>
            <a:r>
              <a:rPr lang="en-US">
                <a:latin typeface="Calibri"/>
                <a:ea typeface="Calibri"/>
                <a:cs typeface="Calibri"/>
              </a:rPr>
              <a:t>AAA can be broken down into 3 phases</a:t>
            </a:r>
          </a:p>
          <a:p>
            <a:pPr marL="171450" indent="-171450">
              <a:buFont typeface="Calibri"/>
              <a:buChar char="-"/>
            </a:pPr>
            <a:r>
              <a:rPr lang="en-US">
                <a:latin typeface="Calibri"/>
                <a:ea typeface="Calibri"/>
                <a:cs typeface="Calibri"/>
              </a:rPr>
              <a:t>Plan - Preliminary phase – Plan, develop technical and PM approach, develop the AAA plan and project formalization</a:t>
            </a:r>
          </a:p>
          <a:p>
            <a:pPr marL="171450" indent="-171450">
              <a:buFont typeface="Calibri"/>
              <a:buChar char="-"/>
            </a:pPr>
            <a:r>
              <a:rPr lang="en-US">
                <a:latin typeface="Calibri"/>
                <a:ea typeface="Calibri"/>
                <a:cs typeface="Calibri"/>
              </a:rPr>
              <a:t>Do - AAA preparation and conduct and develop final reports</a:t>
            </a:r>
          </a:p>
          <a:p>
            <a:pPr marL="171450" indent="-171450">
              <a:buFont typeface="Calibri"/>
              <a:buChar char="-"/>
            </a:pPr>
            <a:r>
              <a:rPr lang="en-US">
                <a:latin typeface="Calibri"/>
                <a:ea typeface="Calibri"/>
                <a:cs typeface="Calibri"/>
              </a:rPr>
              <a:t>Act - Wash-up phase – sentencing of AAA recommendations, reporting AAA outcome to ADH chain and AAA closure</a:t>
            </a:r>
          </a:p>
          <a:p>
            <a:endParaRPr lang="en-GB"/>
          </a:p>
        </p:txBody>
      </p:sp>
      <p:sp>
        <p:nvSpPr>
          <p:cNvPr id="4" name="Header Placeholder 3">
            <a:extLst>
              <a:ext uri="{FF2B5EF4-FFF2-40B4-BE49-F238E27FC236}">
                <a16:creationId xmlns:a16="http://schemas.microsoft.com/office/drawing/2014/main" id="{96F55CC1-5BC9-2B16-D61B-7B51CD8A546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97D8DC3-9D3B-71AC-8789-8269317B6D4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593406D-4D43-240E-7BA0-BCAD508B9D6E}"/>
              </a:ext>
            </a:extLst>
          </p:cNvPr>
          <p:cNvSpPr>
            <a:spLocks noGrp="1"/>
          </p:cNvSpPr>
          <p:nvPr>
            <p:ph type="sldNum" sz="quarter" idx="5"/>
          </p:nvPr>
        </p:nvSpPr>
        <p:spPr/>
        <p:txBody>
          <a:bodyPr/>
          <a:lstStyle/>
          <a:p>
            <a:fld id="{728BA003-731D-4947-BC36-753182F65EC2}" type="slidenum">
              <a:rPr lang="en-GB" smtClean="0"/>
              <a:t>26</a:t>
            </a:fld>
            <a:endParaRPr lang="en-GB"/>
          </a:p>
        </p:txBody>
      </p:sp>
    </p:spTree>
    <p:extLst>
      <p:ext uri="{BB962C8B-B14F-4D97-AF65-F5344CB8AC3E}">
        <p14:creationId xmlns:p14="http://schemas.microsoft.com/office/powerpoint/2010/main" val="65376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AB65B-0276-F54B-7A66-D4C84C8FE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F6D32-C0A9-52D1-1BE8-FF88CA26C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94846-6815-48DD-D670-AD7E794209E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6D98E13-6149-8826-BC69-4DE58CE16F6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09CB5C9-183C-C639-2DD6-0ECBF1CC97E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E800265-7262-9F06-CF85-3D555BB2C1AB}"/>
              </a:ext>
            </a:extLst>
          </p:cNvPr>
          <p:cNvSpPr>
            <a:spLocks noGrp="1"/>
          </p:cNvSpPr>
          <p:nvPr>
            <p:ph type="sldNum" sz="quarter" idx="5"/>
          </p:nvPr>
        </p:nvSpPr>
        <p:spPr/>
        <p:txBody>
          <a:bodyPr/>
          <a:lstStyle/>
          <a:p>
            <a:fld id="{728BA003-731D-4947-BC36-753182F65EC2}" type="slidenum">
              <a:rPr lang="en-GB" smtClean="0"/>
              <a:t>27</a:t>
            </a:fld>
            <a:endParaRPr lang="en-GB"/>
          </a:p>
        </p:txBody>
      </p:sp>
    </p:spTree>
    <p:extLst>
      <p:ext uri="{BB962C8B-B14F-4D97-AF65-F5344CB8AC3E}">
        <p14:creationId xmlns:p14="http://schemas.microsoft.com/office/powerpoint/2010/main" val="2517795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BA609-3A9C-37D6-0048-C6F12DEE9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67F30-9DF9-74DD-4106-2D47563C8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680DB-D59D-ECD3-7209-405363E6288B}"/>
              </a:ext>
            </a:extLst>
          </p:cNvPr>
          <p:cNvSpPr>
            <a:spLocks noGrp="1"/>
          </p:cNvSpPr>
          <p:nvPr>
            <p:ph type="body" idx="1"/>
          </p:nvPr>
        </p:nvSpPr>
        <p:spPr/>
        <p:txBody>
          <a:bodyPr/>
          <a:lstStyle/>
          <a:p>
            <a:r>
              <a:rPr lang="en-US"/>
              <a:t>RA 5724 - Life Extension </a:t>
            </a:r>
            <a:r>
              <a:rPr lang="en-US" err="1"/>
              <a:t>Programm</a:t>
            </a:r>
            <a:endParaRPr lang="en-US" err="1">
              <a:ea typeface="Calibri"/>
              <a:cs typeface="Calibri"/>
            </a:endParaRPr>
          </a:p>
          <a:p>
            <a:endParaRPr lang="en-US">
              <a:latin typeface="Calibri"/>
              <a:ea typeface="Calibri"/>
              <a:cs typeface="Calibri"/>
            </a:endParaRPr>
          </a:p>
          <a:p>
            <a:r>
              <a:rPr lang="en-US">
                <a:latin typeface="Calibri"/>
                <a:ea typeface="Calibri"/>
                <a:cs typeface="Calibri"/>
              </a:rPr>
              <a:t>Read slide</a:t>
            </a:r>
            <a:endParaRPr lang="en-US">
              <a:ea typeface="Calibri"/>
              <a:cs typeface="Calibri"/>
            </a:endParaRPr>
          </a:p>
          <a:p>
            <a:endParaRPr lang="en-US">
              <a:latin typeface="Calibri"/>
              <a:ea typeface="Calibri"/>
              <a:cs typeface="Calibri"/>
            </a:endParaRPr>
          </a:p>
          <a:p>
            <a:r>
              <a:rPr lang="en-US">
                <a:latin typeface="Calibri"/>
                <a:ea typeface="Calibri"/>
                <a:cs typeface="Calibri"/>
              </a:rPr>
              <a:t>RA5724 (Rationale) - </a:t>
            </a:r>
            <a:r>
              <a:rPr lang="en-US"/>
              <a:t>Occasions may arise in which an Air System type is required to operate beyond its </a:t>
            </a:r>
            <a:r>
              <a:rPr lang="en-US" b="1"/>
              <a:t>certified life</a:t>
            </a:r>
            <a:r>
              <a:rPr lang="en-US"/>
              <a:t>. In such cases, Airworthiness Risks may increase if the Air System Products, Parts and Appliances exceed the life parameters against which they were tested and approved. A Life Extension </a:t>
            </a:r>
            <a:r>
              <a:rPr lang="en-US" err="1"/>
              <a:t>Programme</a:t>
            </a:r>
            <a:r>
              <a:rPr lang="en-US"/>
              <a:t> (LEP) can identify, mitigate and ultimately manage these Risks. </a:t>
            </a:r>
          </a:p>
          <a:p>
            <a:endParaRPr lang="en-GB"/>
          </a:p>
        </p:txBody>
      </p:sp>
      <p:sp>
        <p:nvSpPr>
          <p:cNvPr id="4" name="Header Placeholder 3">
            <a:extLst>
              <a:ext uri="{FF2B5EF4-FFF2-40B4-BE49-F238E27FC236}">
                <a16:creationId xmlns:a16="http://schemas.microsoft.com/office/drawing/2014/main" id="{8EBD9B72-7294-AD2C-30A8-0E8B39F85D6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FF1583D-CFCB-0E30-863D-24CD0BBC5F2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6843CF9-4583-ACEF-5505-049B69387A5A}"/>
              </a:ext>
            </a:extLst>
          </p:cNvPr>
          <p:cNvSpPr>
            <a:spLocks noGrp="1"/>
          </p:cNvSpPr>
          <p:nvPr>
            <p:ph type="sldNum" sz="quarter" idx="5"/>
          </p:nvPr>
        </p:nvSpPr>
        <p:spPr/>
        <p:txBody>
          <a:bodyPr/>
          <a:lstStyle/>
          <a:p>
            <a:fld id="{728BA003-731D-4947-BC36-753182F65EC2}" type="slidenum">
              <a:rPr lang="en-GB" smtClean="0"/>
              <a:t>28</a:t>
            </a:fld>
            <a:endParaRPr lang="en-GB"/>
          </a:p>
        </p:txBody>
      </p:sp>
    </p:spTree>
    <p:extLst>
      <p:ext uri="{BB962C8B-B14F-4D97-AF65-F5344CB8AC3E}">
        <p14:creationId xmlns:p14="http://schemas.microsoft.com/office/powerpoint/2010/main" val="410635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48388-F2DF-71A9-3BE0-8AAE7844F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8D8C2-FB82-8E89-D9EF-9E9290478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8C01B-093E-6217-C698-C161D8C479EB}"/>
              </a:ext>
            </a:extLst>
          </p:cNvPr>
          <p:cNvSpPr>
            <a:spLocks noGrp="1"/>
          </p:cNvSpPr>
          <p:nvPr>
            <p:ph type="body" idx="1"/>
          </p:nvPr>
        </p:nvSpPr>
        <p:spPr/>
        <p:txBody>
          <a:bodyPr/>
          <a:lstStyle/>
          <a:p>
            <a:r>
              <a:rPr lang="en-US" b="1">
                <a:latin typeface="Calibri"/>
                <a:ea typeface="Calibri"/>
                <a:cs typeface="Calibri"/>
              </a:rPr>
              <a:t>RA5724(2) - LEP Scope</a:t>
            </a:r>
            <a:endParaRPr lang="en-US"/>
          </a:p>
          <a:p>
            <a:endParaRPr lang="en-US" b="1">
              <a:latin typeface="Calibri"/>
              <a:ea typeface="Calibri"/>
              <a:cs typeface="Calibri"/>
            </a:endParaRPr>
          </a:p>
          <a:p>
            <a:r>
              <a:rPr lang="en-US" b="1">
                <a:latin typeface="Calibri"/>
                <a:ea typeface="Calibri"/>
                <a:cs typeface="Calibri"/>
              </a:rPr>
              <a:t> </a:t>
            </a:r>
            <a:r>
              <a:rPr lang="en-US">
                <a:latin typeface="Calibri"/>
                <a:ea typeface="Calibri"/>
                <a:cs typeface="Calibri"/>
              </a:rPr>
              <a:t>- </a:t>
            </a:r>
            <a:r>
              <a:rPr lang="en-US"/>
              <a:t>The TAA should determine the scope of the LEP using a Risk-based approach: all Structure, Systems components and propulsion components whose failure could compromise Airworthiness should be identified and considered for inclusion within the LEP. The exclusion of any such components from the LEP should be identified and the rationale for their exclusion documented. </a:t>
            </a:r>
          </a:p>
          <a:p>
            <a:endParaRPr lang="en-US">
              <a:latin typeface="Aptos"/>
              <a:ea typeface="Calibri"/>
              <a:cs typeface="Calibri"/>
            </a:endParaRPr>
          </a:p>
          <a:p>
            <a:r>
              <a:rPr lang="en-US"/>
              <a:t> - The TAA should ensure that an analysis of all components to be included in the LEP is undertaken, using appropriate evidence and inputs from all relevant stakeholders (including the Delivery Team (DT) and relevant Design Organization(s) (DO), maintainers and operators), to </a:t>
            </a:r>
            <a:r>
              <a:rPr lang="en-US" err="1"/>
              <a:t>categorise</a:t>
            </a:r>
            <a:r>
              <a:rPr lang="en-US"/>
              <a:t> each as either: </a:t>
            </a:r>
          </a:p>
          <a:p>
            <a:r>
              <a:rPr lang="en-US"/>
              <a:t>a. ‘Non-extendable’, where the life cannot be extended to meet the new requirement. A Component Replacement Plan should be developed to address all such components. </a:t>
            </a:r>
          </a:p>
          <a:p>
            <a:endParaRPr lang="en-US"/>
          </a:p>
          <a:p>
            <a:r>
              <a:rPr lang="en-US"/>
              <a:t>b. ‘Extendable’, where the life can be extended without further work. Revised life limits, including any associated caveats such as Maintenance actions, should be determined and promulgated for all such components. </a:t>
            </a:r>
          </a:p>
          <a:p>
            <a:endParaRPr lang="en-US"/>
          </a:p>
          <a:p>
            <a:r>
              <a:rPr lang="en-US"/>
              <a:t>c. ‘Subject to LEP’, where the life can potentially be extended subject to further LEP work. Revised life limits, including any associated caveats such as Maintenance actions, should be determined and promulgated for all such components.</a:t>
            </a:r>
          </a:p>
          <a:p>
            <a:endParaRPr lang="en-GB"/>
          </a:p>
        </p:txBody>
      </p:sp>
      <p:sp>
        <p:nvSpPr>
          <p:cNvPr id="4" name="Header Placeholder 3">
            <a:extLst>
              <a:ext uri="{FF2B5EF4-FFF2-40B4-BE49-F238E27FC236}">
                <a16:creationId xmlns:a16="http://schemas.microsoft.com/office/drawing/2014/main" id="{7F8C9990-70BE-DE6F-A121-68A32C37248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A155D49-57DB-7943-5112-D5A44588D5A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D2CEECC-4CB7-A4BD-855B-167E7A85C499}"/>
              </a:ext>
            </a:extLst>
          </p:cNvPr>
          <p:cNvSpPr>
            <a:spLocks noGrp="1"/>
          </p:cNvSpPr>
          <p:nvPr>
            <p:ph type="sldNum" sz="quarter" idx="5"/>
          </p:nvPr>
        </p:nvSpPr>
        <p:spPr/>
        <p:txBody>
          <a:bodyPr/>
          <a:lstStyle/>
          <a:p>
            <a:fld id="{728BA003-731D-4947-BC36-753182F65EC2}" type="slidenum">
              <a:rPr lang="en-GB" smtClean="0"/>
              <a:t>29</a:t>
            </a:fld>
            <a:endParaRPr lang="en-GB"/>
          </a:p>
        </p:txBody>
      </p:sp>
    </p:spTree>
    <p:extLst>
      <p:ext uri="{BB962C8B-B14F-4D97-AF65-F5344CB8AC3E}">
        <p14:creationId xmlns:p14="http://schemas.microsoft.com/office/powerpoint/2010/main" val="11165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READ OFF SLIDE</a:t>
            </a:r>
          </a:p>
          <a:p>
            <a:endParaRPr lang="en-US" dirty="0"/>
          </a:p>
          <a:p>
            <a:r>
              <a:rPr lang="en-US" dirty="0"/>
              <a:t>RA 5726 – Integrity Management</a:t>
            </a:r>
          </a:p>
          <a:p>
            <a:endParaRPr lang="en-US" dirty="0"/>
          </a:p>
          <a:p>
            <a:r>
              <a:rPr lang="en-US" dirty="0"/>
              <a:t>AET Process 18 – Integrity strategy – Integrity Management Plan – Integrity Working Groups Direction and Slide Template - SOIU Template and Guidance – Ageing Air System Audit - </a:t>
            </a:r>
          </a:p>
          <a:p>
            <a:endParaRPr lang="en-US"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4186383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508A0-3C03-CED1-13DB-39A45735B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849A5-3D31-4033-CD6D-D0B1E60C9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346FB-E6CC-18C5-3CFE-7C1AD45BF823}"/>
              </a:ext>
            </a:extLst>
          </p:cNvPr>
          <p:cNvSpPr>
            <a:spLocks noGrp="1"/>
          </p:cNvSpPr>
          <p:nvPr>
            <p:ph type="body" idx="1"/>
          </p:nvPr>
        </p:nvSpPr>
        <p:spPr/>
        <p:txBody>
          <a:bodyPr/>
          <a:lstStyle/>
          <a:p>
            <a:r>
              <a:rPr lang="en-GB"/>
              <a:t>The LEP Qualification Programme Plan (QPP) is the umbrella under which the various elements of the LEP component requalification evidence generation are conducted.</a:t>
            </a:r>
            <a:endParaRPr lang="en-US"/>
          </a:p>
        </p:txBody>
      </p:sp>
      <p:sp>
        <p:nvSpPr>
          <p:cNvPr id="4" name="Header Placeholder 3">
            <a:extLst>
              <a:ext uri="{FF2B5EF4-FFF2-40B4-BE49-F238E27FC236}">
                <a16:creationId xmlns:a16="http://schemas.microsoft.com/office/drawing/2014/main" id="{4716E9E0-FF11-11A2-9928-DD61B380825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6A8F54C-BD6C-2B60-0498-9AE5CB0D531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EC65142-3EF3-6EB9-9201-59ABDF817E39}"/>
              </a:ext>
            </a:extLst>
          </p:cNvPr>
          <p:cNvSpPr>
            <a:spLocks noGrp="1"/>
          </p:cNvSpPr>
          <p:nvPr>
            <p:ph type="sldNum" sz="quarter" idx="5"/>
          </p:nvPr>
        </p:nvSpPr>
        <p:spPr/>
        <p:txBody>
          <a:bodyPr/>
          <a:lstStyle/>
          <a:p>
            <a:fld id="{728BA003-731D-4947-BC36-753182F65EC2}" type="slidenum">
              <a:rPr lang="en-GB" smtClean="0"/>
              <a:t>30</a:t>
            </a:fld>
            <a:endParaRPr lang="en-GB"/>
          </a:p>
        </p:txBody>
      </p:sp>
    </p:spTree>
    <p:extLst>
      <p:ext uri="{BB962C8B-B14F-4D97-AF65-F5344CB8AC3E}">
        <p14:creationId xmlns:p14="http://schemas.microsoft.com/office/powerpoint/2010/main" val="344764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1B04-0E37-7899-FBC2-749F48B45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92AB9-033F-E6F3-2E22-1FB3671E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22703-458D-F466-A6A2-E929417C4CC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F7453C40-DDE8-E5A2-F4D7-D1505C591DB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0954564-B9CA-E2F3-3BBE-D6F6F1D9352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4C25D5D-D5E1-98D1-4C0D-CB82583461C5}"/>
              </a:ext>
            </a:extLst>
          </p:cNvPr>
          <p:cNvSpPr>
            <a:spLocks noGrp="1"/>
          </p:cNvSpPr>
          <p:nvPr>
            <p:ph type="sldNum" sz="quarter" idx="5"/>
          </p:nvPr>
        </p:nvSpPr>
        <p:spPr/>
        <p:txBody>
          <a:bodyPr/>
          <a:lstStyle/>
          <a:p>
            <a:fld id="{728BA003-731D-4947-BC36-753182F65EC2}" type="slidenum">
              <a:rPr lang="en-GB" smtClean="0"/>
              <a:t>31</a:t>
            </a:fld>
            <a:endParaRPr lang="en-GB"/>
          </a:p>
        </p:txBody>
      </p:sp>
    </p:spTree>
    <p:extLst>
      <p:ext uri="{BB962C8B-B14F-4D97-AF65-F5344CB8AC3E}">
        <p14:creationId xmlns:p14="http://schemas.microsoft.com/office/powerpoint/2010/main" val="2986656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B34A-BA8E-8152-E31B-01AE81714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6EF82-E772-B3B5-3350-06AA8BF7A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AFC77-28D5-017E-592A-366BD857E8AD}"/>
              </a:ext>
            </a:extLst>
          </p:cNvPr>
          <p:cNvSpPr>
            <a:spLocks noGrp="1"/>
          </p:cNvSpPr>
          <p:nvPr>
            <p:ph type="body" idx="1"/>
          </p:nvPr>
        </p:nvSpPr>
        <p:spPr/>
        <p:txBody>
          <a:bodyPr/>
          <a:lstStyle/>
          <a:p>
            <a:pPr>
              <a:defRPr/>
            </a:pPr>
            <a:r>
              <a:rPr lang="en-US" dirty="0"/>
              <a:t>RA 5725 - Out of Service Date Extension </a:t>
            </a:r>
            <a:r>
              <a:rPr lang="en-US" dirty="0" err="1"/>
              <a:t>Programme</a:t>
            </a:r>
            <a:endParaRPr lang="en-US" dirty="0" err="1">
              <a:ea typeface="Calibri"/>
              <a:cs typeface="Calibri"/>
            </a:endParaRPr>
          </a:p>
          <a:p>
            <a:pPr>
              <a:defRPr/>
            </a:pPr>
            <a:endParaRPr lang="en-US" dirty="0">
              <a:ea typeface="Calibri"/>
              <a:cs typeface="Calibri"/>
            </a:endParaRPr>
          </a:p>
          <a:p>
            <a:pPr>
              <a:defRPr/>
            </a:pPr>
            <a:r>
              <a:rPr lang="en-US" dirty="0">
                <a:ea typeface="Calibri"/>
                <a:cs typeface="Calibri"/>
              </a:rPr>
              <a:t>Issue with cancellation of MOD due to OSD – move OSD and not done to mod – </a:t>
            </a:r>
            <a:r>
              <a:rPr lang="en-US" dirty="0" err="1">
                <a:ea typeface="Calibri"/>
                <a:cs typeface="Calibri"/>
              </a:rPr>
              <a:t>eg</a:t>
            </a:r>
            <a:r>
              <a:rPr lang="en-US" dirty="0">
                <a:ea typeface="Calibri"/>
                <a:cs typeface="Calibri"/>
              </a:rPr>
              <a:t> C130 Centre Wing</a:t>
            </a:r>
          </a:p>
          <a:p>
            <a:pPr>
              <a:defRPr/>
            </a:pPr>
            <a:endParaRPr lang="en-US" b="1"/>
          </a:p>
          <a:p>
            <a:pPr marL="0" marR="0" lvl="0" indent="0" algn="l" defTabSz="914400">
              <a:lnSpc>
                <a:spcPct val="100000"/>
              </a:lnSpc>
              <a:spcBef>
                <a:spcPts val="0"/>
              </a:spcBef>
              <a:spcAft>
                <a:spcPts val="0"/>
              </a:spcAft>
              <a:buClrTx/>
              <a:buSzTx/>
              <a:buFontTx/>
              <a:buNone/>
              <a:tabLst/>
              <a:defRPr/>
            </a:pPr>
            <a:r>
              <a:rPr lang="en-US" b="1" dirty="0"/>
              <a:t>RA5725 (Rationale)</a:t>
            </a:r>
            <a:r>
              <a:rPr lang="en-US" dirty="0"/>
              <a:t> - Occasions may arise which require an Air System to operate beyond the agreed Out of Service Date (OSD). Risks to Airworthiness of the fleet may increase with potentially unforeseen results. An Out of Service Date Extension </a:t>
            </a:r>
            <a:r>
              <a:rPr lang="en-US" dirty="0" err="1"/>
              <a:t>Programme</a:t>
            </a:r>
            <a:r>
              <a:rPr lang="en-US" dirty="0"/>
              <a:t> (OSDEP) can identify, mitigate and ultimately underwrite these Risks.</a:t>
            </a:r>
            <a:endParaRPr lang="en-US" dirty="0">
              <a:ea typeface="Calibri"/>
              <a:cs typeface="Calibri"/>
            </a:endParaRPr>
          </a:p>
          <a:p>
            <a:endParaRPr lang="en-GB"/>
          </a:p>
        </p:txBody>
      </p:sp>
      <p:sp>
        <p:nvSpPr>
          <p:cNvPr id="4" name="Header Placeholder 3">
            <a:extLst>
              <a:ext uri="{FF2B5EF4-FFF2-40B4-BE49-F238E27FC236}">
                <a16:creationId xmlns:a16="http://schemas.microsoft.com/office/drawing/2014/main" id="{2C4D2B9A-B794-50DC-512B-52381625220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BF188D3-6940-4372-7E69-7CE6A8BA1F2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E58E53B-BCFC-7142-09FD-B8FA8661D666}"/>
              </a:ext>
            </a:extLst>
          </p:cNvPr>
          <p:cNvSpPr>
            <a:spLocks noGrp="1"/>
          </p:cNvSpPr>
          <p:nvPr>
            <p:ph type="sldNum" sz="quarter" idx="5"/>
          </p:nvPr>
        </p:nvSpPr>
        <p:spPr/>
        <p:txBody>
          <a:bodyPr/>
          <a:lstStyle/>
          <a:p>
            <a:fld id="{728BA003-731D-4947-BC36-753182F65EC2}" type="slidenum">
              <a:rPr lang="en-GB" smtClean="0"/>
              <a:t>32</a:t>
            </a:fld>
            <a:endParaRPr lang="en-GB"/>
          </a:p>
        </p:txBody>
      </p:sp>
    </p:spTree>
    <p:extLst>
      <p:ext uri="{BB962C8B-B14F-4D97-AF65-F5344CB8AC3E}">
        <p14:creationId xmlns:p14="http://schemas.microsoft.com/office/powerpoint/2010/main" val="1643251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B5F97-A5DB-8010-76C6-D03CD273D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00C57-948E-F252-CEEE-113F101A0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1F5B-67AA-E885-5465-D5B6EE35A9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Any change to the ECL supporting the </a:t>
            </a:r>
            <a:r>
              <a:rPr lang="en-US" err="1"/>
              <a:t>ECtRtL</a:t>
            </a:r>
            <a:r>
              <a:rPr lang="en-US"/>
              <a:t> will be reported and accepted by the Duty Holder (ECID)</a:t>
            </a:r>
          </a:p>
          <a:p>
            <a:endParaRPr lang="en-GB"/>
          </a:p>
        </p:txBody>
      </p:sp>
      <p:sp>
        <p:nvSpPr>
          <p:cNvPr id="4" name="Header Placeholder 3">
            <a:extLst>
              <a:ext uri="{FF2B5EF4-FFF2-40B4-BE49-F238E27FC236}">
                <a16:creationId xmlns:a16="http://schemas.microsoft.com/office/drawing/2014/main" id="{34F1CD62-489E-7F4A-B89D-A934D37999A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17C5939-6451-7FB1-35D7-4D4DDFC1EBA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3F2D9A9-6498-0C26-FBC5-0F89CA6415CC}"/>
              </a:ext>
            </a:extLst>
          </p:cNvPr>
          <p:cNvSpPr>
            <a:spLocks noGrp="1"/>
          </p:cNvSpPr>
          <p:nvPr>
            <p:ph type="sldNum" sz="quarter" idx="5"/>
          </p:nvPr>
        </p:nvSpPr>
        <p:spPr/>
        <p:txBody>
          <a:bodyPr/>
          <a:lstStyle/>
          <a:p>
            <a:fld id="{728BA003-731D-4947-BC36-753182F65EC2}" type="slidenum">
              <a:rPr lang="en-GB" smtClean="0"/>
              <a:t>33</a:t>
            </a:fld>
            <a:endParaRPr lang="en-GB"/>
          </a:p>
        </p:txBody>
      </p:sp>
    </p:spTree>
    <p:extLst>
      <p:ext uri="{BB962C8B-B14F-4D97-AF65-F5344CB8AC3E}">
        <p14:creationId xmlns:p14="http://schemas.microsoft.com/office/powerpoint/2010/main" val="3753826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10A8-AA96-DD02-D41F-01EC46059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B17FA-D54C-E665-6F68-D4A095855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E7801-DD83-29FE-118C-A746E4C1990A}"/>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AE33C931-4192-F58B-B8E2-44AE9B77A60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A1574BA-73FD-5EC2-6BDB-2AE3893B3A8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6C6534D-0C10-5082-9A59-E00054CB8312}"/>
              </a:ext>
            </a:extLst>
          </p:cNvPr>
          <p:cNvSpPr>
            <a:spLocks noGrp="1"/>
          </p:cNvSpPr>
          <p:nvPr>
            <p:ph type="sldNum" sz="quarter" idx="5"/>
          </p:nvPr>
        </p:nvSpPr>
        <p:spPr/>
        <p:txBody>
          <a:bodyPr/>
          <a:lstStyle/>
          <a:p>
            <a:fld id="{728BA003-731D-4947-BC36-753182F65EC2}" type="slidenum">
              <a:rPr lang="en-GB" smtClean="0"/>
              <a:t>34</a:t>
            </a:fld>
            <a:endParaRPr lang="en-GB"/>
          </a:p>
        </p:txBody>
      </p:sp>
    </p:spTree>
    <p:extLst>
      <p:ext uri="{BB962C8B-B14F-4D97-AF65-F5344CB8AC3E}">
        <p14:creationId xmlns:p14="http://schemas.microsoft.com/office/powerpoint/2010/main" val="167534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54EC-D332-C739-9157-3A96769C7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5A015-CBA6-19B4-72C0-98B2FAC75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E7DC3-C626-CD4E-7311-727EC43F1622}"/>
              </a:ext>
            </a:extLst>
          </p:cNvPr>
          <p:cNvSpPr>
            <a:spLocks noGrp="1"/>
          </p:cNvSpPr>
          <p:nvPr>
            <p:ph type="body" idx="1"/>
          </p:nvPr>
        </p:nvSpPr>
        <p:spPr/>
        <p:txBody>
          <a:bodyPr/>
          <a:lstStyle/>
          <a:p>
            <a:r>
              <a:rPr lang="en-US" b="1" dirty="0">
                <a:latin typeface="Calibri"/>
                <a:ea typeface="Calibri"/>
                <a:cs typeface="Calibri"/>
              </a:rPr>
              <a:t>What Types / categories of Integrity Management are there?</a:t>
            </a:r>
          </a:p>
          <a:p>
            <a:endParaRPr lang="en-US" b="1" dirty="0">
              <a:latin typeface="Calibri"/>
              <a:ea typeface="Calibri"/>
              <a:cs typeface="Calibri"/>
            </a:endParaRPr>
          </a:p>
          <a:p>
            <a:r>
              <a:rPr lang="en-US" b="1" dirty="0">
                <a:latin typeface="Calibri"/>
                <a:ea typeface="Calibri"/>
                <a:cs typeface="Calibri"/>
              </a:rPr>
              <a:t>MAA 02 Definitions</a:t>
            </a:r>
          </a:p>
          <a:p>
            <a:endParaRPr lang="en-US" dirty="0">
              <a:latin typeface="Calibri"/>
              <a:ea typeface="Calibri"/>
              <a:cs typeface="Calibri"/>
            </a:endParaRPr>
          </a:p>
          <a:p>
            <a:r>
              <a:rPr lang="en-US" b="1" dirty="0">
                <a:latin typeface="Calibri"/>
                <a:ea typeface="Calibri"/>
                <a:cs typeface="Calibri"/>
              </a:rPr>
              <a:t>Structural Integrity (SI)</a:t>
            </a:r>
            <a:r>
              <a:rPr lang="en-US" dirty="0">
                <a:latin typeface="Calibri"/>
                <a:ea typeface="Calibri"/>
                <a:cs typeface="Calibri"/>
              </a:rPr>
              <a:t> - </a:t>
            </a:r>
            <a:r>
              <a:rPr lang="en-US" dirty="0"/>
              <a:t>The ability of an Air System Structure, designed, certified and maintained to defined standards, to retain its strength, function and shape within acceptable limits, without failure when subjected to the loads imposed during its Service Life through operation in accordance with the Air System Document Set.</a:t>
            </a:r>
          </a:p>
          <a:p>
            <a:endParaRPr lang="en-US" dirty="0"/>
          </a:p>
          <a:p>
            <a:r>
              <a:rPr lang="en-US" b="1" dirty="0"/>
              <a:t>Systems Integrity (</a:t>
            </a:r>
            <a:r>
              <a:rPr lang="en-US" b="1" dirty="0" err="1"/>
              <a:t>SysI</a:t>
            </a:r>
            <a:r>
              <a:rPr lang="en-US" b="1" dirty="0"/>
              <a:t>) </a:t>
            </a:r>
            <a:r>
              <a:rPr lang="en-US" dirty="0"/>
              <a:t>- The ability of an Air System, designed, certified and maintained to defined standards, to retain, at an appropriate level of Safety, the function of its systems, within defined limits and without unacceptable levels of failure during its Service Life, through operation in accordance with the Air System Document Set. </a:t>
            </a:r>
          </a:p>
          <a:p>
            <a:endParaRPr lang="en-US" dirty="0"/>
          </a:p>
          <a:p>
            <a:r>
              <a:rPr lang="en-US" b="1" dirty="0"/>
              <a:t>Propulsion Integrity (PI)</a:t>
            </a:r>
            <a:r>
              <a:rPr lang="en-US" dirty="0"/>
              <a:t> - The ability of a Propulsion System, designed, certified, operated and maintained to defined standards, to retain, at an appropriate level of Safety, its function, within defined limits and without failure or adverse effect on other systems during its Service Life through operation in accordance with the Air System Document Set.</a:t>
            </a:r>
          </a:p>
          <a:p>
            <a:endParaRPr lang="en-GB" dirty="0"/>
          </a:p>
        </p:txBody>
      </p:sp>
      <p:sp>
        <p:nvSpPr>
          <p:cNvPr id="4" name="Header Placeholder 3">
            <a:extLst>
              <a:ext uri="{FF2B5EF4-FFF2-40B4-BE49-F238E27FC236}">
                <a16:creationId xmlns:a16="http://schemas.microsoft.com/office/drawing/2014/main" id="{CE4D3392-5E40-2054-AD48-BB90066E176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5603D8A-1FF1-66CF-1959-1DC8FAB429F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8CB1593-5346-5373-9E4A-ADDD14B7C57A}"/>
              </a:ext>
            </a:extLst>
          </p:cNvPr>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346165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E86E-8D64-9194-6935-3ED4C993B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8B2DD-8DAD-9C25-D32A-5C1244609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63979-06D0-2A72-39AE-C1AD7B334242}"/>
              </a:ext>
            </a:extLst>
          </p:cNvPr>
          <p:cNvSpPr>
            <a:spLocks noGrp="1"/>
          </p:cNvSpPr>
          <p:nvPr>
            <p:ph type="body" idx="1"/>
          </p:nvPr>
        </p:nvSpPr>
        <p:spPr/>
        <p:txBody>
          <a:bodyPr/>
          <a:lstStyle/>
          <a:p>
            <a:pPr>
              <a:defRPr/>
            </a:pPr>
            <a:r>
              <a:rPr lang="en-US" b="1" dirty="0">
                <a:latin typeface="Calibri"/>
                <a:ea typeface="Calibri"/>
                <a:cs typeface="Calibri"/>
              </a:rPr>
              <a:t>Top Image - </a:t>
            </a:r>
          </a:p>
          <a:p>
            <a:pPr>
              <a:defRPr/>
            </a:pPr>
            <a:endParaRPr lang="en-US" b="1" dirty="0">
              <a:latin typeface="Calibri"/>
              <a:ea typeface="Calibri"/>
              <a:cs typeface="Calibri"/>
            </a:endParaRPr>
          </a:p>
          <a:p>
            <a:pPr>
              <a:defRPr/>
            </a:pPr>
            <a:r>
              <a:rPr lang="en-US" dirty="0">
                <a:latin typeface="Calibri"/>
                <a:ea typeface="Calibri"/>
                <a:cs typeface="Calibri"/>
              </a:rPr>
              <a:t>Aloa Airlines Flight 243 – Boeing 737 operating scheduled services around the Hawaiian islands without warning lost just over 5 </a:t>
            </a:r>
            <a:r>
              <a:rPr lang="en-US" dirty="0" err="1">
                <a:latin typeface="Calibri"/>
                <a:ea typeface="Calibri"/>
                <a:cs typeface="Calibri"/>
              </a:rPr>
              <a:t>metres</a:t>
            </a:r>
            <a:r>
              <a:rPr lang="en-US" dirty="0">
                <a:latin typeface="Calibri"/>
                <a:ea typeface="Calibri"/>
                <a:cs typeface="Calibri"/>
              </a:rPr>
              <a:t> of its upper fuselage mid air at 24000ft which resulted in the loss of life of a cabin attendant and a very extraordinary remaining flight for the rest of the crew and passengers.  The cabin attendant was the only fatality.  13 minutes later the aircraft landed in Maui.</a:t>
            </a:r>
          </a:p>
          <a:p>
            <a:pPr>
              <a:defRPr/>
            </a:pPr>
            <a:endParaRPr lang="en-US" dirty="0">
              <a:latin typeface="Calibri"/>
              <a:ea typeface="Calibri"/>
              <a:cs typeface="Calibri"/>
            </a:endParaRPr>
          </a:p>
          <a:p>
            <a:pPr>
              <a:defRPr/>
            </a:pPr>
            <a:r>
              <a:rPr lang="en-US" dirty="0">
                <a:latin typeface="Calibri"/>
                <a:ea typeface="Calibri"/>
                <a:cs typeface="Calibri"/>
              </a:rPr>
              <a:t>The NTSB determined that the cause of the accident was a failure of the Aloha Airlines Maintenance </a:t>
            </a:r>
            <a:r>
              <a:rPr lang="en-US" dirty="0" err="1">
                <a:latin typeface="Calibri"/>
                <a:ea typeface="Calibri"/>
                <a:cs typeface="Calibri"/>
              </a:rPr>
              <a:t>Programme</a:t>
            </a:r>
            <a:r>
              <a:rPr lang="en-US" dirty="0">
                <a:latin typeface="Calibri"/>
                <a:ea typeface="Calibri"/>
                <a:cs typeface="Calibri"/>
              </a:rPr>
              <a:t> to detect the sever </a:t>
            </a:r>
            <a:r>
              <a:rPr lang="en-US" dirty="0" err="1">
                <a:latin typeface="Calibri"/>
                <a:ea typeface="Calibri"/>
                <a:cs typeface="Calibri"/>
              </a:rPr>
              <a:t>disbonding</a:t>
            </a:r>
            <a:r>
              <a:rPr lang="en-US" dirty="0">
                <a:latin typeface="Calibri"/>
                <a:ea typeface="Calibri"/>
                <a:cs typeface="Calibri"/>
              </a:rPr>
              <a:t> and fatigue damage which ultimately led to the structural failure.  Instrument to this was further findings that the Airline management failed to supervise properly its maintenance force as well as failings on the FAA not to determine issues in the airlines inspection and quality control processes.</a:t>
            </a:r>
          </a:p>
          <a:p>
            <a:pPr>
              <a:defRPr/>
            </a:pPr>
            <a:endParaRPr lang="en-US" dirty="0">
              <a:latin typeface="Calibri"/>
              <a:ea typeface="Calibri"/>
              <a:cs typeface="Calibri"/>
            </a:endParaRPr>
          </a:p>
          <a:p>
            <a:pPr>
              <a:defRPr/>
            </a:pPr>
            <a:r>
              <a:rPr lang="en-US" dirty="0">
                <a:latin typeface="Calibri"/>
                <a:ea typeface="Calibri"/>
                <a:cs typeface="Calibri"/>
              </a:rPr>
              <a:t>Findings included, in addition to the maintenance shortfall, certification testing of the fuselage that although 15000 cycles had been performed this did not reflect actual usage of the fleet which needed to better consider the possibilities of </a:t>
            </a:r>
            <a:r>
              <a:rPr lang="en-US" dirty="0" err="1">
                <a:latin typeface="Calibri"/>
                <a:ea typeface="Calibri"/>
                <a:cs typeface="Calibri"/>
              </a:rPr>
              <a:t>disbonding</a:t>
            </a:r>
            <a:r>
              <a:rPr lang="en-US" dirty="0">
                <a:latin typeface="Calibri"/>
                <a:ea typeface="Calibri"/>
                <a:cs typeface="Calibri"/>
              </a:rPr>
              <a:t>, corrosion and fatigue cracking.</a:t>
            </a:r>
          </a:p>
          <a:p>
            <a:pPr>
              <a:defRPr/>
            </a:pPr>
            <a:endParaRPr lang="en-US" dirty="0">
              <a:latin typeface="Calibri"/>
              <a:ea typeface="Calibri"/>
              <a:cs typeface="Calibri"/>
            </a:endParaRPr>
          </a:p>
          <a:p>
            <a:pPr>
              <a:defRPr/>
            </a:pPr>
            <a:r>
              <a:rPr lang="en-US" dirty="0">
                <a:latin typeface="Calibri"/>
                <a:ea typeface="Calibri"/>
                <a:cs typeface="Calibri"/>
              </a:rPr>
              <a:t>Interestingly a passenger post accident stated they had observed a crack in the fuselage noticed between the door and the hood of the air bridge / jet bridge but had not told anyone about it.</a:t>
            </a:r>
          </a:p>
          <a:p>
            <a:pPr>
              <a:defRPr/>
            </a:pPr>
            <a:endParaRPr lang="en-US" b="1" dirty="0">
              <a:latin typeface="Calibri"/>
              <a:ea typeface="Calibri"/>
              <a:cs typeface="Calibri"/>
            </a:endParaRPr>
          </a:p>
          <a:p>
            <a:pPr>
              <a:defRPr/>
            </a:pPr>
            <a:r>
              <a:rPr lang="en-US" dirty="0">
                <a:latin typeface="Calibri"/>
                <a:ea typeface="Calibri"/>
                <a:cs typeface="Calibri"/>
              </a:rPr>
              <a:t>The second picture here is the DH Comet which famously suffered a number of accidents where the </a:t>
            </a:r>
            <a:r>
              <a:rPr lang="en-US" dirty="0" err="1">
                <a:latin typeface="Calibri"/>
                <a:ea typeface="Calibri"/>
                <a:cs typeface="Calibri"/>
              </a:rPr>
              <a:t>aricraft</a:t>
            </a:r>
            <a:r>
              <a:rPr lang="en-US" dirty="0">
                <a:latin typeface="Calibri"/>
                <a:ea typeface="Calibri"/>
                <a:cs typeface="Calibri"/>
              </a:rPr>
              <a:t> was lost in flight and it wasn’t until a thorough investigation into the aircraft including repetitive </a:t>
            </a:r>
            <a:r>
              <a:rPr lang="en-US" dirty="0" err="1">
                <a:latin typeface="Calibri"/>
                <a:ea typeface="Calibri"/>
                <a:cs typeface="Calibri"/>
              </a:rPr>
              <a:t>presurisation</a:t>
            </a:r>
            <a:r>
              <a:rPr lang="en-US" dirty="0">
                <a:latin typeface="Calibri"/>
                <a:ea typeface="Calibri"/>
                <a:cs typeface="Calibri"/>
              </a:rPr>
              <a:t> cycles and structural fatigue analysis having been performed.</a:t>
            </a:r>
            <a:endParaRPr lang="en-US" b="1" dirty="0">
              <a:latin typeface="Calibri"/>
              <a:ea typeface="Calibri"/>
              <a:cs typeface="Calibri"/>
            </a:endParaRPr>
          </a:p>
          <a:p>
            <a:pPr>
              <a:defRPr/>
            </a:pPr>
            <a:endParaRPr lang="en-US" b="1" dirty="0">
              <a:solidFill>
                <a:srgbClr val="424242"/>
              </a:solidFill>
            </a:endParaRPr>
          </a:p>
          <a:p>
            <a:pPr>
              <a:defRPr/>
            </a:pPr>
            <a:r>
              <a:rPr lang="en-US" b="1" dirty="0">
                <a:solidFill>
                  <a:srgbClr val="424242"/>
                </a:solidFill>
              </a:rPr>
              <a:t>Main finders were of Metal fatigue</a:t>
            </a:r>
            <a:r>
              <a:rPr lang="en-US" dirty="0">
                <a:solidFill>
                  <a:srgbClr val="424242"/>
                </a:solidFill>
              </a:rPr>
              <a:t> around the </a:t>
            </a:r>
            <a:r>
              <a:rPr lang="en-US" b="1" dirty="0">
                <a:solidFill>
                  <a:srgbClr val="424242"/>
                </a:solidFill>
              </a:rPr>
              <a:t>square windows</a:t>
            </a:r>
            <a:r>
              <a:rPr lang="en-US" dirty="0">
                <a:solidFill>
                  <a:srgbClr val="424242"/>
                </a:solidFill>
              </a:rPr>
              <a:t> and other fuselage cut-outs that caused </a:t>
            </a:r>
            <a:r>
              <a:rPr lang="en-US" b="1" dirty="0">
                <a:solidFill>
                  <a:srgbClr val="424242"/>
                </a:solidFill>
              </a:rPr>
              <a:t>stress concentrations</a:t>
            </a:r>
            <a:r>
              <a:rPr lang="en-US" dirty="0">
                <a:solidFill>
                  <a:srgbClr val="424242"/>
                </a:solidFill>
              </a:rPr>
              <a:t> far higher than anticipated.  These stress concentrations led to </a:t>
            </a:r>
            <a:r>
              <a:rPr lang="en-US" b="1" dirty="0">
                <a:solidFill>
                  <a:srgbClr val="424242"/>
                </a:solidFill>
              </a:rPr>
              <a:t>crack initiation and propagation</a:t>
            </a:r>
            <a:r>
              <a:rPr lang="en-US" dirty="0">
                <a:solidFill>
                  <a:srgbClr val="424242"/>
                </a:solidFill>
              </a:rPr>
              <a:t>, ultimately resulting in </a:t>
            </a:r>
            <a:r>
              <a:rPr lang="en-US" b="1" dirty="0">
                <a:solidFill>
                  <a:srgbClr val="424242"/>
                </a:solidFill>
              </a:rPr>
              <a:t>explosive decompression</a:t>
            </a:r>
            <a:r>
              <a:rPr lang="en-US" dirty="0">
                <a:solidFill>
                  <a:srgbClr val="424242"/>
                </a:solidFill>
              </a:rPr>
              <a:t> and structural failure of the pressure cabin.</a:t>
            </a:r>
            <a:endParaRPr lang="en-US">
              <a:ea typeface="Calibri"/>
              <a:cs typeface="Calibri"/>
            </a:endParaRPr>
          </a:p>
          <a:p>
            <a:pPr>
              <a:defRPr/>
            </a:pPr>
            <a:endParaRPr lang="en-US" dirty="0">
              <a:solidFill>
                <a:srgbClr val="424242"/>
              </a:solidFill>
              <a:latin typeface="Calibri"/>
              <a:ea typeface="Calibri"/>
              <a:cs typeface="Calibri"/>
            </a:endParaRPr>
          </a:p>
          <a:p>
            <a:pPr>
              <a:defRPr/>
            </a:pPr>
            <a:r>
              <a:rPr lang="en-US" dirty="0">
                <a:solidFill>
                  <a:srgbClr val="424242"/>
                </a:solidFill>
                <a:latin typeface="Calibri"/>
                <a:ea typeface="Calibri"/>
                <a:cs typeface="Calibri"/>
              </a:rPr>
              <a:t>A number of </a:t>
            </a:r>
            <a:r>
              <a:rPr lang="en-US">
                <a:solidFill>
                  <a:srgbClr val="424242"/>
                </a:solidFill>
                <a:latin typeface="Calibri"/>
                <a:ea typeface="Calibri"/>
                <a:cs typeface="Calibri"/>
              </a:rPr>
              <a:t>recommendations</a:t>
            </a:r>
            <a:r>
              <a:rPr lang="en-US" dirty="0">
                <a:solidFill>
                  <a:srgbClr val="424242"/>
                </a:solidFill>
                <a:latin typeface="Calibri"/>
                <a:ea typeface="Calibri"/>
                <a:cs typeface="Calibri"/>
              </a:rPr>
              <a:t> came about including</a:t>
            </a:r>
          </a:p>
          <a:p>
            <a:pPr marL="171450" indent="-171450">
              <a:buFont typeface="Arial"/>
              <a:buChar char="•"/>
              <a:defRPr/>
            </a:pPr>
            <a:r>
              <a:rPr lang="en-US" b="1" dirty="0">
                <a:solidFill>
                  <a:srgbClr val="424242"/>
                </a:solidFill>
              </a:rPr>
              <a:t>Redesign of Windows and Cut-outs</a:t>
            </a:r>
            <a:r>
              <a:rPr lang="en-US" dirty="0">
                <a:solidFill>
                  <a:srgbClr val="424242"/>
                </a:solidFill>
              </a:rPr>
              <a:t>:</a:t>
            </a:r>
            <a:endParaRPr lang="en-US" dirty="0">
              <a:ea typeface="Calibri" panose="020F0502020204030204"/>
              <a:cs typeface="Calibri" panose="020F0502020204030204"/>
            </a:endParaRPr>
          </a:p>
          <a:p>
            <a:pPr marL="628650" lvl="1" indent="-171450">
              <a:buFont typeface="Arial"/>
              <a:buChar char="•"/>
              <a:defRPr/>
            </a:pPr>
            <a:r>
              <a:rPr lang="en-US" dirty="0">
                <a:solidFill>
                  <a:srgbClr val="424242"/>
                </a:solidFill>
              </a:rPr>
              <a:t>Replace square windows with </a:t>
            </a:r>
            <a:r>
              <a:rPr lang="en-US" b="1" dirty="0">
                <a:solidFill>
                  <a:srgbClr val="424242"/>
                </a:solidFill>
              </a:rPr>
              <a:t>rounded ones</a:t>
            </a:r>
            <a:r>
              <a:rPr lang="en-US" dirty="0">
                <a:solidFill>
                  <a:srgbClr val="424242"/>
                </a:solidFill>
              </a:rPr>
              <a:t> to reduce stress concentrations.</a:t>
            </a:r>
            <a:endParaRPr lang="en-US" dirty="0"/>
          </a:p>
          <a:p>
            <a:pPr marL="628650" lvl="1" indent="-171450">
              <a:buFont typeface="Arial"/>
              <a:buChar char="•"/>
              <a:defRPr/>
            </a:pPr>
            <a:r>
              <a:rPr lang="en-US" dirty="0">
                <a:solidFill>
                  <a:srgbClr val="424242"/>
                </a:solidFill>
              </a:rPr>
              <a:t>Reinforce areas around windows and escape hatches with thicker skin material </a:t>
            </a:r>
            <a:endParaRPr lang="en-US" dirty="0"/>
          </a:p>
          <a:p>
            <a:pPr lvl="1">
              <a:defRPr/>
            </a:pPr>
            <a:r>
              <a:rPr lang="en-US" dirty="0">
                <a:solidFill>
                  <a:srgbClr val="424242"/>
                </a:solidFill>
              </a:rPr>
              <a:t>.</a:t>
            </a:r>
            <a:endParaRPr lang="en-US" dirty="0"/>
          </a:p>
          <a:p>
            <a:pPr marL="171450" indent="-171450">
              <a:buFont typeface="Arial"/>
              <a:buChar char="•"/>
              <a:defRPr/>
            </a:pPr>
            <a:r>
              <a:rPr lang="en-US" b="1" dirty="0">
                <a:solidFill>
                  <a:srgbClr val="424242"/>
                </a:solidFill>
              </a:rPr>
              <a:t>Improved Fatigue Testing Protocols</a:t>
            </a:r>
            <a:r>
              <a:rPr lang="en-US" dirty="0">
                <a:solidFill>
                  <a:srgbClr val="424242"/>
                </a:solidFill>
              </a:rPr>
              <a:t>:</a:t>
            </a:r>
            <a:endParaRPr lang="en-US" dirty="0"/>
          </a:p>
          <a:p>
            <a:pPr marL="628650" lvl="1" indent="-171450">
              <a:buFont typeface="Arial"/>
              <a:buChar char="•"/>
              <a:defRPr/>
            </a:pPr>
            <a:r>
              <a:rPr lang="en-US" dirty="0">
                <a:solidFill>
                  <a:srgbClr val="424242"/>
                </a:solidFill>
              </a:rPr>
              <a:t>Implement </a:t>
            </a:r>
            <a:r>
              <a:rPr lang="en-US" b="1" dirty="0">
                <a:solidFill>
                  <a:srgbClr val="424242"/>
                </a:solidFill>
              </a:rPr>
              <a:t>full-scale fatigue testing</a:t>
            </a:r>
            <a:r>
              <a:rPr lang="en-US" dirty="0">
                <a:solidFill>
                  <a:srgbClr val="424242"/>
                </a:solidFill>
              </a:rPr>
              <a:t> of fuselage sections under realistic pressurization cycles.</a:t>
            </a:r>
            <a:endParaRPr lang="en-US" dirty="0"/>
          </a:p>
          <a:p>
            <a:pPr marL="628650" lvl="1" indent="-171450">
              <a:buFont typeface="Arial"/>
              <a:buChar char="•"/>
              <a:defRPr/>
            </a:pPr>
            <a:r>
              <a:rPr lang="en-US" dirty="0">
                <a:solidFill>
                  <a:srgbClr val="424242"/>
                </a:solidFill>
              </a:rPr>
              <a:t>Use </a:t>
            </a:r>
            <a:r>
              <a:rPr lang="en-US" b="1" dirty="0">
                <a:solidFill>
                  <a:srgbClr val="424242"/>
                </a:solidFill>
              </a:rPr>
              <a:t>fracture mechanics</a:t>
            </a:r>
            <a:r>
              <a:rPr lang="en-US" dirty="0">
                <a:solidFill>
                  <a:srgbClr val="424242"/>
                </a:solidFill>
              </a:rPr>
              <a:t> to estimate crack growth and predict fatigue life</a:t>
            </a:r>
            <a:endParaRPr lang="en-US" dirty="0">
              <a:ea typeface="Calibri" panose="020F0502020204030204"/>
              <a:cs typeface="Calibri" panose="020F0502020204030204"/>
            </a:endParaRPr>
          </a:p>
          <a:p>
            <a:pPr lvl="1">
              <a:defRPr/>
            </a:pPr>
            <a:r>
              <a:rPr lang="en-US" dirty="0">
                <a:solidFill>
                  <a:srgbClr val="424242"/>
                </a:solidFill>
              </a:rPr>
              <a:t>.</a:t>
            </a:r>
            <a:endParaRPr lang="en-US" dirty="0"/>
          </a:p>
          <a:p>
            <a:pPr marL="171450" indent="-171450">
              <a:buFont typeface="Arial"/>
              <a:buChar char="•"/>
              <a:defRPr/>
            </a:pPr>
            <a:r>
              <a:rPr lang="en-US" b="1" dirty="0">
                <a:solidFill>
                  <a:srgbClr val="424242"/>
                </a:solidFill>
              </a:rPr>
              <a:t>Enhanced Certification Standards</a:t>
            </a:r>
            <a:r>
              <a:rPr lang="en-US" dirty="0">
                <a:solidFill>
                  <a:srgbClr val="424242"/>
                </a:solidFill>
              </a:rPr>
              <a:t>:</a:t>
            </a:r>
            <a:endParaRPr lang="en-US" dirty="0"/>
          </a:p>
          <a:p>
            <a:pPr marL="628650" lvl="1" indent="-171450">
              <a:buFont typeface="Arial"/>
              <a:buChar char="•"/>
              <a:defRPr/>
            </a:pPr>
            <a:r>
              <a:rPr lang="en-US" dirty="0">
                <a:solidFill>
                  <a:srgbClr val="424242"/>
                </a:solidFill>
              </a:rPr>
              <a:t>Revise airworthiness certification to include </a:t>
            </a:r>
            <a:r>
              <a:rPr lang="en-US" b="1" dirty="0">
                <a:solidFill>
                  <a:srgbClr val="424242"/>
                </a:solidFill>
              </a:rPr>
              <a:t>fatigue life estimation</a:t>
            </a:r>
            <a:r>
              <a:rPr lang="en-US" dirty="0">
                <a:solidFill>
                  <a:srgbClr val="424242"/>
                </a:solidFill>
              </a:rPr>
              <a:t> and </a:t>
            </a:r>
            <a:r>
              <a:rPr lang="en-US" b="1" dirty="0">
                <a:solidFill>
                  <a:srgbClr val="424242"/>
                </a:solidFill>
              </a:rPr>
              <a:t>proof testing</a:t>
            </a:r>
            <a:r>
              <a:rPr lang="en-US" dirty="0">
                <a:solidFill>
                  <a:srgbClr val="424242"/>
                </a:solidFill>
              </a:rPr>
              <a:t> beyond static loads.</a:t>
            </a:r>
            <a:endParaRPr lang="en-US" dirty="0"/>
          </a:p>
          <a:p>
            <a:pPr marL="628650" lvl="1" indent="-171450">
              <a:buFont typeface="Arial"/>
              <a:buChar char="•"/>
              <a:defRPr/>
            </a:pPr>
            <a:r>
              <a:rPr lang="en-US" dirty="0">
                <a:solidFill>
                  <a:srgbClr val="424242"/>
                </a:solidFill>
              </a:rPr>
              <a:t>Require </a:t>
            </a:r>
            <a:r>
              <a:rPr lang="en-US" b="1" dirty="0">
                <a:solidFill>
                  <a:srgbClr val="424242"/>
                </a:solidFill>
              </a:rPr>
              <a:t>pressurization cycle limits</a:t>
            </a:r>
            <a:r>
              <a:rPr lang="en-US" dirty="0">
                <a:solidFill>
                  <a:srgbClr val="424242"/>
                </a:solidFill>
              </a:rPr>
              <a:t> and periodic inspections for fatigue damage </a:t>
            </a:r>
            <a:endParaRPr lang="en-US" dirty="0"/>
          </a:p>
          <a:p>
            <a:pPr lvl="1">
              <a:defRPr/>
            </a:pPr>
            <a:r>
              <a:rPr lang="en-US" dirty="0">
                <a:solidFill>
                  <a:srgbClr val="424242"/>
                </a:solidFill>
              </a:rPr>
              <a:t>.</a:t>
            </a:r>
            <a:endParaRPr lang="en-US" dirty="0"/>
          </a:p>
          <a:p>
            <a:pPr marL="171450" indent="-171450">
              <a:buFont typeface="Arial"/>
              <a:buChar char="•"/>
              <a:defRPr/>
            </a:pPr>
            <a:r>
              <a:rPr lang="en-US" b="1" dirty="0">
                <a:solidFill>
                  <a:srgbClr val="424242"/>
                </a:solidFill>
              </a:rPr>
              <a:t>Manufacturing Quality Control</a:t>
            </a:r>
            <a:r>
              <a:rPr lang="en-US" dirty="0">
                <a:solidFill>
                  <a:srgbClr val="424242"/>
                </a:solidFill>
              </a:rPr>
              <a:t>:</a:t>
            </a:r>
            <a:endParaRPr lang="en-US" dirty="0"/>
          </a:p>
          <a:p>
            <a:pPr marL="628650" lvl="1" indent="-171450">
              <a:buFont typeface="Arial"/>
              <a:buChar char="•"/>
              <a:defRPr/>
            </a:pPr>
            <a:r>
              <a:rPr lang="en-US" dirty="0">
                <a:solidFill>
                  <a:srgbClr val="424242"/>
                </a:solidFill>
              </a:rPr>
              <a:t>Address defects in rivet holes and chamfers that could act as crack initiation sites.</a:t>
            </a:r>
            <a:endParaRPr lang="en-US" dirty="0"/>
          </a:p>
          <a:p>
            <a:pPr marL="628650" lvl="1" indent="-171450">
              <a:buFont typeface="Arial"/>
              <a:buChar char="•"/>
              <a:defRPr/>
            </a:pPr>
            <a:r>
              <a:rPr lang="en-US" dirty="0">
                <a:solidFill>
                  <a:srgbClr val="424242"/>
                </a:solidFill>
              </a:rPr>
              <a:t>Improve inspection techniques during production to detect micro-defects </a:t>
            </a:r>
            <a:endParaRPr lang="en-US" dirty="0"/>
          </a:p>
          <a:p>
            <a:pPr lvl="1">
              <a:defRPr/>
            </a:pPr>
            <a:r>
              <a:rPr lang="en-US" dirty="0">
                <a:solidFill>
                  <a:srgbClr val="424242"/>
                </a:solidFill>
              </a:rPr>
              <a:t>.</a:t>
            </a:r>
            <a:endParaRPr lang="en-US" dirty="0"/>
          </a:p>
          <a:p>
            <a:pPr marL="171450" indent="-171450">
              <a:buFont typeface="Arial"/>
              <a:buChar char="•"/>
              <a:defRPr/>
            </a:pPr>
            <a:r>
              <a:rPr lang="en-US" b="1" dirty="0">
                <a:solidFill>
                  <a:srgbClr val="424242"/>
                </a:solidFill>
              </a:rPr>
              <a:t>Industry-Wide Fatigue Awareness</a:t>
            </a:r>
            <a:r>
              <a:rPr lang="en-US" dirty="0">
                <a:solidFill>
                  <a:srgbClr val="424242"/>
                </a:solidFill>
              </a:rPr>
              <a:t>:</a:t>
            </a:r>
            <a:endParaRPr lang="en-US" dirty="0"/>
          </a:p>
          <a:p>
            <a:pPr marL="628650" lvl="1" indent="-171450">
              <a:buFont typeface="Arial"/>
              <a:buChar char="•"/>
              <a:defRPr/>
            </a:pPr>
            <a:r>
              <a:rPr lang="en-US" dirty="0">
                <a:solidFill>
                  <a:srgbClr val="424242"/>
                </a:solidFill>
              </a:rPr>
              <a:t>Promote research into fatigue behavior of aluminum alloys.</a:t>
            </a:r>
            <a:endParaRPr lang="en-US" dirty="0"/>
          </a:p>
          <a:p>
            <a:pPr marL="628650" lvl="1" indent="-171450">
              <a:buFont typeface="Arial"/>
              <a:buChar char="•"/>
              <a:defRPr/>
            </a:pPr>
            <a:r>
              <a:rPr lang="en-US" dirty="0">
                <a:solidFill>
                  <a:srgbClr val="424242"/>
                </a:solidFill>
              </a:rPr>
              <a:t>Encourage adoption of </a:t>
            </a:r>
            <a:r>
              <a:rPr lang="en-US" b="1" dirty="0">
                <a:solidFill>
                  <a:srgbClr val="424242"/>
                </a:solidFill>
              </a:rPr>
              <a:t>Paris Law</a:t>
            </a:r>
            <a:r>
              <a:rPr lang="en-US" dirty="0">
                <a:solidFill>
                  <a:srgbClr val="424242"/>
                </a:solidFill>
              </a:rPr>
              <a:t> (developed later in 1963) for crack growth analysis</a:t>
            </a:r>
            <a:endParaRPr lang="en-US" dirty="0"/>
          </a:p>
          <a:p>
            <a:pPr lvl="1">
              <a:defRPr/>
            </a:pPr>
            <a:r>
              <a:rPr lang="en-US" dirty="0">
                <a:solidFill>
                  <a:srgbClr val="424242"/>
                </a:solidFill>
              </a:rPr>
              <a:t>.</a:t>
            </a:r>
            <a:endParaRPr lang="en-US" dirty="0"/>
          </a:p>
          <a:p>
            <a:pPr>
              <a:defRPr/>
            </a:pPr>
            <a:endParaRPr lang="en-US" dirty="0">
              <a:solidFill>
                <a:srgbClr val="000000"/>
              </a:solidFill>
              <a:latin typeface="Calibri"/>
              <a:ea typeface="Calibri"/>
              <a:cs typeface="Calibri"/>
            </a:endParaRPr>
          </a:p>
          <a:p>
            <a:pPr>
              <a:defRPr/>
            </a:pPr>
            <a:r>
              <a:rPr lang="en-US" b="1">
                <a:solidFill>
                  <a:srgbClr val="424242"/>
                </a:solidFill>
              </a:rPr>
              <a:t>Legacy and Impact</a:t>
            </a:r>
            <a:endParaRPr lang="en-US"/>
          </a:p>
          <a:p>
            <a:pPr>
              <a:defRPr/>
            </a:pPr>
            <a:r>
              <a:rPr lang="en-US">
                <a:solidFill>
                  <a:srgbClr val="424242"/>
                </a:solidFill>
              </a:rPr>
              <a:t>These recommendations led to the redesign of the Comet (e.g., Comet IV) and influenced the development of safer aircraft like the Boeing 707. The Comet disaster became a pivotal case in aviation safety, leading to the modern understanding of </a:t>
            </a:r>
            <a:r>
              <a:rPr lang="en-US" b="1">
                <a:solidFill>
                  <a:srgbClr val="424242"/>
                </a:solidFill>
              </a:rPr>
              <a:t>metal fatigue</a:t>
            </a:r>
            <a:r>
              <a:rPr lang="en-US">
                <a:solidFill>
                  <a:srgbClr val="424242"/>
                </a:solidFill>
              </a:rPr>
              <a:t>, </a:t>
            </a:r>
            <a:r>
              <a:rPr lang="en-US" b="1">
                <a:solidFill>
                  <a:srgbClr val="424242"/>
                </a:solidFill>
              </a:rPr>
              <a:t>stress analysis</a:t>
            </a:r>
            <a:r>
              <a:rPr lang="en-US">
                <a:solidFill>
                  <a:srgbClr val="424242"/>
                </a:solidFill>
              </a:rPr>
              <a:t>, and </a:t>
            </a:r>
            <a:r>
              <a:rPr lang="en-US" b="1">
                <a:solidFill>
                  <a:srgbClr val="424242"/>
                </a:solidFill>
              </a:rPr>
              <a:t>airframe lifecycle management</a:t>
            </a:r>
            <a:endParaRPr lang="en-US"/>
          </a:p>
          <a:p>
            <a:pPr>
              <a:defRPr/>
            </a:pPr>
            <a:endParaRPr lang="en-US" b="1" dirty="0">
              <a:latin typeface="Calibri"/>
              <a:ea typeface="Calibri"/>
              <a:cs typeface="Calibri"/>
            </a:endParaRPr>
          </a:p>
          <a:p>
            <a:pPr marL="0" marR="0" lvl="0" indent="0" algn="l" defTabSz="914400">
              <a:lnSpc>
                <a:spcPct val="100000"/>
              </a:lnSpc>
              <a:spcBef>
                <a:spcPts val="0"/>
              </a:spcBef>
              <a:spcAft>
                <a:spcPts val="0"/>
              </a:spcAft>
              <a:buClrTx/>
              <a:buSzTx/>
              <a:buFontTx/>
              <a:buNone/>
              <a:tabLst/>
              <a:defRPr/>
            </a:pPr>
            <a:r>
              <a:rPr lang="en-US" b="1" dirty="0">
                <a:latin typeface="Calibri"/>
                <a:ea typeface="Calibri"/>
                <a:cs typeface="Calibri"/>
              </a:rPr>
              <a:t>Read slide</a:t>
            </a:r>
            <a:r>
              <a:rPr lang="en-US" dirty="0">
                <a:latin typeface="Calibri"/>
                <a:ea typeface="Calibri"/>
                <a:cs typeface="Calibri"/>
              </a:rPr>
              <a:t> – table provides </a:t>
            </a:r>
            <a:r>
              <a:rPr lang="en-US" dirty="0"/>
              <a:t>example of components that will be covered by Structural Integrity Management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Lynx TRGB mounting feet corrosion/cracking</a:t>
            </a:r>
            <a:endParaRPr lang="en-GB" dirty="0"/>
          </a:p>
        </p:txBody>
      </p:sp>
      <p:sp>
        <p:nvSpPr>
          <p:cNvPr id="4" name="Header Placeholder 3">
            <a:extLst>
              <a:ext uri="{FF2B5EF4-FFF2-40B4-BE49-F238E27FC236}">
                <a16:creationId xmlns:a16="http://schemas.microsoft.com/office/drawing/2014/main" id="{B04CCEF6-614E-F9BC-63D4-F057F24C4BC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A49A58C-C9E3-D808-E0C2-D8A343D4DD1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B45DB6F-8CD1-A748-FB66-AABE2DA47A32}"/>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82101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876DC-A14E-9C76-155D-3E25601C8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77588-C726-4A8D-C12F-0DF9524FF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D4547-9B86-B2CF-5DB4-2C26FA3B84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Read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Attendance at BAE146 Platform Integrity Day – discussed faults and hours completed on platform engines</a:t>
            </a:r>
          </a:p>
          <a:p>
            <a:endParaRPr lang="en-US" dirty="0">
              <a:ea typeface="Calibri"/>
              <a:cs typeface="Calibri"/>
            </a:endParaRPr>
          </a:p>
          <a:p>
            <a:r>
              <a:rPr lang="en-US" dirty="0">
                <a:ea typeface="Calibri"/>
                <a:cs typeface="Calibri"/>
              </a:rPr>
              <a:t>Similar to structural integrity we have propulsion integrity </a:t>
            </a:r>
          </a:p>
          <a:p>
            <a:endParaRPr lang="en-US" dirty="0">
              <a:ea typeface="Calibri"/>
              <a:cs typeface="Calibri"/>
            </a:endParaRPr>
          </a:p>
          <a:p>
            <a:r>
              <a:rPr lang="en-US" dirty="0">
                <a:ea typeface="Calibri"/>
                <a:cs typeface="Calibri"/>
              </a:rPr>
              <a:t>Key elements of propulsion integrity include</a:t>
            </a:r>
          </a:p>
          <a:p>
            <a:endParaRPr lang="en-US" dirty="0">
              <a:solidFill>
                <a:srgbClr val="000000"/>
              </a:solidFill>
              <a:ea typeface="Calibri"/>
              <a:cs typeface="Calibri"/>
            </a:endParaRPr>
          </a:p>
          <a:p>
            <a:r>
              <a:rPr lang="en-US" dirty="0">
                <a:solidFill>
                  <a:srgbClr val="000000"/>
                </a:solidFill>
                <a:ea typeface="Calibri"/>
                <a:cs typeface="Calibri"/>
              </a:rPr>
              <a:t>So what does anyone think is going to be involved in propulsion integrity, what are we going to be thinking about?</a:t>
            </a:r>
          </a:p>
          <a:p>
            <a:endParaRPr lang="en-US" b="1" dirty="0">
              <a:solidFill>
                <a:srgbClr val="424242"/>
              </a:solidFill>
            </a:endParaRPr>
          </a:p>
          <a:p>
            <a:r>
              <a:rPr lang="en-US" b="1" dirty="0">
                <a:solidFill>
                  <a:srgbClr val="424242"/>
                </a:solidFill>
              </a:rPr>
              <a:t>1. Structural Integrity</a:t>
            </a:r>
            <a:endParaRPr lang="en-US" dirty="0"/>
          </a:p>
          <a:p>
            <a:pPr marL="171450" indent="-171450">
              <a:buFont typeface="Arial"/>
              <a:buChar char="•"/>
            </a:pPr>
            <a:r>
              <a:rPr lang="en-US" dirty="0">
                <a:solidFill>
                  <a:srgbClr val="424242"/>
                </a:solidFill>
              </a:rPr>
              <a:t>Ensuring that all components (e.g., fan blades, turbine discs, casings) can withstand mechanical loads, thermal stresses, and vibration.</a:t>
            </a:r>
            <a:endParaRPr lang="en-US" dirty="0"/>
          </a:p>
          <a:p>
            <a:pPr marL="171450" indent="-171450">
              <a:buFont typeface="Arial"/>
              <a:buChar char="•"/>
            </a:pPr>
            <a:r>
              <a:rPr lang="en-US" dirty="0">
                <a:solidFill>
                  <a:srgbClr val="424242"/>
                </a:solidFill>
              </a:rPr>
              <a:t>Use of fatigue-resistant materials and stress analysis to prevent crack initiation and propagation.</a:t>
            </a:r>
            <a:endParaRPr lang="en-US" dirty="0"/>
          </a:p>
          <a:p>
            <a:r>
              <a:rPr lang="en-US" b="1" dirty="0">
                <a:solidFill>
                  <a:srgbClr val="424242"/>
                </a:solidFill>
              </a:rPr>
              <a:t>2. Thermal Management</a:t>
            </a:r>
            <a:endParaRPr lang="en-US" dirty="0"/>
          </a:p>
          <a:p>
            <a:pPr marL="171450" indent="-171450">
              <a:buFont typeface="Arial"/>
              <a:buChar char="•"/>
            </a:pPr>
            <a:r>
              <a:rPr lang="en-US" dirty="0">
                <a:solidFill>
                  <a:srgbClr val="424242"/>
                </a:solidFill>
              </a:rPr>
              <a:t>Managing extreme temperatures in combustion chambers and turbine sections.</a:t>
            </a:r>
            <a:endParaRPr lang="en-US" dirty="0"/>
          </a:p>
          <a:p>
            <a:pPr marL="171450" indent="-171450">
              <a:buFont typeface="Arial"/>
              <a:buChar char="•"/>
            </a:pPr>
            <a:r>
              <a:rPr lang="en-US" dirty="0">
                <a:solidFill>
                  <a:srgbClr val="424242"/>
                </a:solidFill>
              </a:rPr>
              <a:t>Use of cooling technologies (e.g., air film cooling, thermal barrier coatings) to protect critical components.</a:t>
            </a:r>
            <a:endParaRPr lang="en-US" dirty="0"/>
          </a:p>
          <a:p>
            <a:r>
              <a:rPr lang="en-US" b="1" dirty="0">
                <a:solidFill>
                  <a:srgbClr val="424242"/>
                </a:solidFill>
              </a:rPr>
              <a:t>3. Containment and Safety</a:t>
            </a:r>
            <a:endParaRPr lang="en-US" dirty="0"/>
          </a:p>
          <a:p>
            <a:pPr marL="171450" indent="-171450">
              <a:buFont typeface="Arial"/>
              <a:buChar char="•"/>
            </a:pPr>
            <a:r>
              <a:rPr lang="en-US" dirty="0">
                <a:solidFill>
                  <a:srgbClr val="424242"/>
                </a:solidFill>
              </a:rPr>
              <a:t>Designing for </a:t>
            </a:r>
            <a:r>
              <a:rPr lang="en-US" b="1" dirty="0">
                <a:solidFill>
                  <a:srgbClr val="424242"/>
                </a:solidFill>
              </a:rPr>
              <a:t>blade containment</a:t>
            </a:r>
            <a:r>
              <a:rPr lang="en-US" dirty="0">
                <a:solidFill>
                  <a:srgbClr val="424242"/>
                </a:solidFill>
              </a:rPr>
              <a:t>: if a blade fails, the casing must prevent debris from escaping.</a:t>
            </a:r>
            <a:endParaRPr lang="en-US" dirty="0"/>
          </a:p>
          <a:p>
            <a:pPr marL="171450" indent="-171450">
              <a:buFont typeface="Arial"/>
              <a:buChar char="•"/>
            </a:pPr>
            <a:r>
              <a:rPr lang="en-US" dirty="0">
                <a:solidFill>
                  <a:srgbClr val="424242"/>
                </a:solidFill>
              </a:rPr>
              <a:t>Fire suppression systems and isolation of fuel lines to prevent secondary damage.</a:t>
            </a:r>
            <a:endParaRPr lang="en-US" dirty="0"/>
          </a:p>
          <a:p>
            <a:r>
              <a:rPr lang="en-US" b="1" dirty="0">
                <a:solidFill>
                  <a:srgbClr val="424242"/>
                </a:solidFill>
              </a:rPr>
              <a:t>4. Performance Reliability</a:t>
            </a:r>
            <a:endParaRPr lang="en-US" dirty="0"/>
          </a:p>
          <a:p>
            <a:pPr marL="171450" indent="-171450">
              <a:buFont typeface="Arial"/>
              <a:buChar char="•"/>
            </a:pPr>
            <a:r>
              <a:rPr lang="en-US" dirty="0">
                <a:solidFill>
                  <a:srgbClr val="424242"/>
                </a:solidFill>
              </a:rPr>
              <a:t>Ensuring consistent thrust output across all operating conditions.</a:t>
            </a:r>
            <a:endParaRPr lang="en-US" dirty="0"/>
          </a:p>
          <a:p>
            <a:pPr marL="171450" indent="-171450">
              <a:buFont typeface="Arial"/>
              <a:buChar char="•"/>
            </a:pPr>
            <a:r>
              <a:rPr lang="en-US" dirty="0">
                <a:solidFill>
                  <a:srgbClr val="424242"/>
                </a:solidFill>
              </a:rPr>
              <a:t>Monitoring fuel efficiency, emissions, and engine responsiveness.</a:t>
            </a:r>
            <a:endParaRPr lang="en-US" dirty="0"/>
          </a:p>
          <a:p>
            <a:r>
              <a:rPr lang="en-US" b="1" dirty="0">
                <a:solidFill>
                  <a:srgbClr val="424242"/>
                </a:solidFill>
              </a:rPr>
              <a:t>5. Control System Integrity</a:t>
            </a:r>
            <a:endParaRPr lang="en-US" dirty="0"/>
          </a:p>
          <a:p>
            <a:pPr marL="171450" indent="-171450">
              <a:buFont typeface="Arial"/>
              <a:buChar char="•"/>
            </a:pPr>
            <a:r>
              <a:rPr lang="en-US" dirty="0">
                <a:solidFill>
                  <a:srgbClr val="424242"/>
                </a:solidFill>
              </a:rPr>
              <a:t>Reliable operation of Full Authority Digital Engine Control (FADEC) systems.</a:t>
            </a:r>
            <a:endParaRPr lang="en-US" dirty="0"/>
          </a:p>
          <a:p>
            <a:pPr marL="171450" indent="-171450">
              <a:buFont typeface="Arial"/>
              <a:buChar char="•"/>
            </a:pPr>
            <a:r>
              <a:rPr lang="en-US" dirty="0">
                <a:solidFill>
                  <a:srgbClr val="424242"/>
                </a:solidFill>
              </a:rPr>
              <a:t>Redundancy in sensors and actuators to prevent single-point failures.</a:t>
            </a:r>
            <a:endParaRPr lang="en-US" dirty="0"/>
          </a:p>
          <a:p>
            <a:r>
              <a:rPr lang="en-US" b="1" dirty="0">
                <a:solidFill>
                  <a:srgbClr val="424242"/>
                </a:solidFill>
              </a:rPr>
              <a:t>6. Maintenance and Inspection</a:t>
            </a:r>
            <a:endParaRPr lang="en-US" dirty="0"/>
          </a:p>
          <a:p>
            <a:pPr marL="171450" indent="-171450">
              <a:buFont typeface="Arial"/>
              <a:buChar char="•"/>
            </a:pPr>
            <a:r>
              <a:rPr lang="en-US" dirty="0">
                <a:solidFill>
                  <a:srgbClr val="424242"/>
                </a:solidFill>
              </a:rPr>
              <a:t>Scheduled inspections using borescope, ultrasonic, and other NDT methods.</a:t>
            </a:r>
            <a:endParaRPr lang="en-US" dirty="0"/>
          </a:p>
          <a:p>
            <a:pPr marL="171450" indent="-171450">
              <a:buFont typeface="Arial"/>
              <a:buChar char="•"/>
            </a:pPr>
            <a:r>
              <a:rPr lang="en-US" dirty="0">
                <a:solidFill>
                  <a:srgbClr val="424242"/>
                </a:solidFill>
              </a:rPr>
              <a:t>Tracking component life and replacing parts before end-of-life thresholds.</a:t>
            </a:r>
            <a:endParaRPr lang="en-US" dirty="0"/>
          </a:p>
          <a:p>
            <a:r>
              <a:rPr lang="en-US" b="1" dirty="0">
                <a:solidFill>
                  <a:srgbClr val="424242"/>
                </a:solidFill>
              </a:rPr>
              <a:t>7. Certification and Compliance</a:t>
            </a:r>
            <a:endParaRPr lang="en-US" dirty="0"/>
          </a:p>
          <a:p>
            <a:pPr marL="171450" indent="-171450">
              <a:buFont typeface="Arial"/>
              <a:buChar char="•"/>
            </a:pPr>
            <a:r>
              <a:rPr lang="en-US" dirty="0">
                <a:solidFill>
                  <a:srgbClr val="424242"/>
                </a:solidFill>
              </a:rPr>
              <a:t>Meeting regulatory standards (e.g., FAA, EASA) for engine performance, safety, and emissions.</a:t>
            </a:r>
            <a:endParaRPr lang="en-US" dirty="0"/>
          </a:p>
          <a:p>
            <a:pPr marL="171450" indent="-171450">
              <a:buFont typeface="Arial"/>
              <a:buChar char="•"/>
            </a:pPr>
            <a:r>
              <a:rPr lang="en-US" dirty="0">
                <a:solidFill>
                  <a:srgbClr val="424242"/>
                </a:solidFill>
              </a:rPr>
              <a:t>Passing rigorous testing including bird strike, ice ingestion, and flameout recovery.</a:t>
            </a:r>
            <a:endParaRPr lang="en-US" dirty="0"/>
          </a:p>
          <a:p>
            <a:endParaRPr lang="en-US"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25762BE2-EFD5-A957-1CB4-9BD0C4F98E6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B19DB66-2DBD-AB52-A580-44F2376B6BD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D00CEEE-71BE-E14F-D3BF-F7944FFE6F7D}"/>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344294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9534-9311-2D1B-38CC-9EF375985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55F0F-9B66-35C1-F253-DF81B0203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890EA-BDB9-767A-084F-8DB0F67487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Read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C130 and BAE146 – Integrity meetings – discussed all aspects of system performance and ageing including EWIS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a:ea typeface="Calibri"/>
                <a:cs typeface="Calibri"/>
              </a:rPr>
              <a:t>ISA attendance at C130 IWGs – issues with actuator control rods within flying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r>
              <a:rPr lang="en-GB" dirty="0">
                <a:ea typeface="Calibri"/>
                <a:cs typeface="Calibri"/>
              </a:rPr>
              <a:t>So then we have systems integrity.  </a:t>
            </a:r>
          </a:p>
          <a:p>
            <a:endParaRPr lang="en-GB" dirty="0">
              <a:ea typeface="Calibri"/>
              <a:cs typeface="Calibri"/>
            </a:endParaRPr>
          </a:p>
          <a:p>
            <a:r>
              <a:rPr lang="en-GB" dirty="0">
                <a:ea typeface="Calibri"/>
                <a:cs typeface="Calibri"/>
              </a:rPr>
              <a:t>What do we think is involved in System </a:t>
            </a:r>
            <a:r>
              <a:rPr lang="en-GB" dirty="0" err="1">
                <a:ea typeface="Calibri"/>
                <a:cs typeface="Calibri"/>
              </a:rPr>
              <a:t>INtegrity</a:t>
            </a:r>
            <a:r>
              <a:rPr lang="en-GB" dirty="0">
                <a:ea typeface="Calibri"/>
                <a:cs typeface="Calibri"/>
              </a:rPr>
              <a:t>?</a:t>
            </a:r>
          </a:p>
          <a:p>
            <a:endParaRPr lang="en-GB" dirty="0">
              <a:ea typeface="Calibri"/>
              <a:cs typeface="Calibri"/>
            </a:endParaRPr>
          </a:p>
          <a:p>
            <a:r>
              <a:rPr lang="en-GB" b="1" dirty="0">
                <a:solidFill>
                  <a:srgbClr val="424242"/>
                </a:solidFill>
              </a:rPr>
              <a:t>System integrity</a:t>
            </a:r>
            <a:r>
              <a:rPr lang="en-GB" dirty="0">
                <a:solidFill>
                  <a:srgbClr val="424242"/>
                </a:solidFill>
              </a:rPr>
              <a:t> refers to the overall reliability, safety, and correctness of a complex system—whether it's an aircraft, spacecraft, industrial process, or digital infrastructure. It ensures that all components and subsystems work together as intended, without unexpected failures or vulnerabilities.</a:t>
            </a:r>
            <a:endParaRPr lang="en-GB" dirty="0"/>
          </a:p>
          <a:p>
            <a:br>
              <a:rPr lang="en-US" dirty="0">
                <a:cs typeface="+mn-lt"/>
              </a:rPr>
            </a:br>
            <a:r>
              <a:rPr lang="en-GB" b="1" dirty="0">
                <a:solidFill>
                  <a:srgbClr val="424242"/>
                </a:solidFill>
              </a:rPr>
              <a:t>1. Functional Integrity</a:t>
            </a:r>
            <a:endParaRPr lang="en-GB" dirty="0"/>
          </a:p>
          <a:p>
            <a:pPr marL="171450" indent="-171450">
              <a:buFont typeface="Arial"/>
              <a:buChar char="•"/>
            </a:pPr>
            <a:r>
              <a:rPr lang="en-GB" dirty="0">
                <a:solidFill>
                  <a:srgbClr val="424242"/>
                </a:solidFill>
              </a:rPr>
              <a:t>Ensures the system performs its intended functions under all expected conditions.</a:t>
            </a:r>
            <a:endParaRPr lang="en-GB" dirty="0"/>
          </a:p>
          <a:p>
            <a:pPr marL="171450" indent="-171450">
              <a:buFont typeface="Arial"/>
              <a:buChar char="•"/>
            </a:pPr>
            <a:r>
              <a:rPr lang="en-GB" dirty="0">
                <a:solidFill>
                  <a:srgbClr val="424242"/>
                </a:solidFill>
              </a:rPr>
              <a:t>Includes redundancy, fault tolerance, and graceful degradation in case of partial failures.</a:t>
            </a:r>
            <a:endParaRPr lang="en-GB" dirty="0"/>
          </a:p>
          <a:p>
            <a:r>
              <a:rPr lang="en-GB" b="1" dirty="0">
                <a:solidFill>
                  <a:srgbClr val="424242"/>
                </a:solidFill>
              </a:rPr>
              <a:t>2. Structural Integrity</a:t>
            </a:r>
            <a:endParaRPr lang="en-GB" dirty="0"/>
          </a:p>
          <a:p>
            <a:pPr marL="171450" indent="-171450">
              <a:buFont typeface="Arial"/>
              <a:buChar char="•"/>
            </a:pPr>
            <a:r>
              <a:rPr lang="en-GB" dirty="0">
                <a:solidFill>
                  <a:srgbClr val="424242"/>
                </a:solidFill>
              </a:rPr>
              <a:t>Physical robustness of the system, including materials, joints, and load-bearing components.</a:t>
            </a:r>
            <a:endParaRPr lang="en-GB" dirty="0"/>
          </a:p>
          <a:p>
            <a:pPr marL="171450" indent="-171450">
              <a:buFont typeface="Arial"/>
              <a:buChar char="•"/>
            </a:pPr>
            <a:r>
              <a:rPr lang="en-GB" dirty="0">
                <a:solidFill>
                  <a:srgbClr val="424242"/>
                </a:solidFill>
              </a:rPr>
              <a:t>Resistance to fatigue, corrosion, vibration, and environmental stresses.</a:t>
            </a:r>
            <a:endParaRPr lang="en-GB" dirty="0"/>
          </a:p>
          <a:p>
            <a:r>
              <a:rPr lang="en-GB" b="1" dirty="0">
                <a:solidFill>
                  <a:srgbClr val="424242"/>
                </a:solidFill>
              </a:rPr>
              <a:t>3. Data and Control Integrity</a:t>
            </a:r>
            <a:endParaRPr lang="en-GB" dirty="0"/>
          </a:p>
          <a:p>
            <a:pPr marL="171450" indent="-171450">
              <a:buFont typeface="Arial"/>
              <a:buChar char="•"/>
            </a:pPr>
            <a:r>
              <a:rPr lang="en-GB" dirty="0">
                <a:solidFill>
                  <a:srgbClr val="424242"/>
                </a:solidFill>
              </a:rPr>
              <a:t>Accurate and secure transmission of data between sensors, controllers, and actuators.</a:t>
            </a:r>
            <a:endParaRPr lang="en-GB" dirty="0"/>
          </a:p>
          <a:p>
            <a:pPr marL="171450" indent="-171450">
              <a:buFont typeface="Arial"/>
              <a:buChar char="•"/>
            </a:pPr>
            <a:r>
              <a:rPr lang="en-GB" dirty="0">
                <a:solidFill>
                  <a:srgbClr val="424242"/>
                </a:solidFill>
              </a:rPr>
              <a:t>Protection against data corruption, cyber threats, and software bugs.</a:t>
            </a:r>
            <a:endParaRPr lang="en-GB" dirty="0"/>
          </a:p>
          <a:p>
            <a:r>
              <a:rPr lang="en-GB" b="1" dirty="0">
                <a:solidFill>
                  <a:srgbClr val="424242"/>
                </a:solidFill>
              </a:rPr>
              <a:t>4. Safety and Risk Management</a:t>
            </a:r>
            <a:endParaRPr lang="en-GB" dirty="0"/>
          </a:p>
          <a:p>
            <a:pPr marL="171450" indent="-171450">
              <a:buFont typeface="Arial"/>
              <a:buChar char="•"/>
            </a:pPr>
            <a:r>
              <a:rPr lang="en-GB" dirty="0">
                <a:solidFill>
                  <a:srgbClr val="424242"/>
                </a:solidFill>
              </a:rPr>
              <a:t>Identification and mitigation of hazards through safety analysis (e.g., FMEA, fault tree analysis).</a:t>
            </a:r>
            <a:endParaRPr lang="en-GB" dirty="0"/>
          </a:p>
          <a:p>
            <a:pPr marL="171450" indent="-171450">
              <a:buFont typeface="Arial"/>
              <a:buChar char="•"/>
            </a:pPr>
            <a:r>
              <a:rPr lang="en-GB" dirty="0">
                <a:solidFill>
                  <a:srgbClr val="424242"/>
                </a:solidFill>
              </a:rPr>
              <a:t>Compliance with safety standards and regulations (e.g., DO-178C for avionics software).</a:t>
            </a:r>
            <a:endParaRPr lang="en-GB" dirty="0"/>
          </a:p>
          <a:p>
            <a:r>
              <a:rPr lang="en-GB" b="1" dirty="0">
                <a:solidFill>
                  <a:srgbClr val="424242"/>
                </a:solidFill>
              </a:rPr>
              <a:t>5. Integration and Interoperability</a:t>
            </a:r>
            <a:endParaRPr lang="en-GB" dirty="0"/>
          </a:p>
          <a:p>
            <a:pPr marL="171450" indent="-171450">
              <a:buFont typeface="Arial"/>
              <a:buChar char="•"/>
            </a:pPr>
            <a:r>
              <a:rPr lang="en-GB" dirty="0">
                <a:solidFill>
                  <a:srgbClr val="424242"/>
                </a:solidFill>
              </a:rPr>
              <a:t>Seamless interaction between subsystems (e.g., propulsion, avionics, hydraulics).</a:t>
            </a:r>
            <a:endParaRPr lang="en-GB" dirty="0"/>
          </a:p>
          <a:p>
            <a:pPr marL="171450" indent="-171450">
              <a:buFont typeface="Arial"/>
              <a:buChar char="•"/>
            </a:pPr>
            <a:r>
              <a:rPr lang="en-GB" dirty="0">
                <a:solidFill>
                  <a:srgbClr val="424242"/>
                </a:solidFill>
              </a:rPr>
              <a:t>Ensuring compatibility across hardware, software, and communication protocols.</a:t>
            </a:r>
            <a:endParaRPr lang="en-GB" dirty="0"/>
          </a:p>
          <a:p>
            <a:r>
              <a:rPr lang="en-GB" b="1" dirty="0">
                <a:solidFill>
                  <a:srgbClr val="424242"/>
                </a:solidFill>
              </a:rPr>
              <a:t>6. Lifecycle Integrity</a:t>
            </a:r>
            <a:endParaRPr lang="en-GB" dirty="0"/>
          </a:p>
          <a:p>
            <a:pPr marL="171450" indent="-171450">
              <a:buFont typeface="Arial"/>
              <a:buChar char="•"/>
            </a:pPr>
            <a:r>
              <a:rPr lang="en-GB" dirty="0">
                <a:solidFill>
                  <a:srgbClr val="424242"/>
                </a:solidFill>
              </a:rPr>
              <a:t>Reliability and maintainability over the system’s operational life.</a:t>
            </a:r>
            <a:endParaRPr lang="en-GB" dirty="0"/>
          </a:p>
          <a:p>
            <a:pPr marL="171450" indent="-171450">
              <a:buFont typeface="Arial"/>
              <a:buChar char="•"/>
            </a:pPr>
            <a:r>
              <a:rPr lang="en-GB" dirty="0">
                <a:solidFill>
                  <a:srgbClr val="424242"/>
                </a:solidFill>
              </a:rPr>
              <a:t>Includes maintenance planning, upgrades, and obsolescence management.</a:t>
            </a:r>
            <a:endParaRPr lang="en-GB" dirty="0"/>
          </a:p>
          <a:p>
            <a:endParaRPr lang="en-GB" dirty="0">
              <a:ea typeface="Calibri"/>
              <a:cs typeface="Calibri"/>
            </a:endParaRPr>
          </a:p>
        </p:txBody>
      </p:sp>
      <p:sp>
        <p:nvSpPr>
          <p:cNvPr id="4" name="Header Placeholder 3">
            <a:extLst>
              <a:ext uri="{FF2B5EF4-FFF2-40B4-BE49-F238E27FC236}">
                <a16:creationId xmlns:a16="http://schemas.microsoft.com/office/drawing/2014/main" id="{F6FC4FFC-69BF-DC38-CD77-B2DA2B88E24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176F055-9AC5-731B-0E3A-64D0B1616BE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D099EBF-4E14-9B98-C125-4E1827809D6C}"/>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317253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E637-1D76-E87D-1801-6C023A412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CE95E-88B2-F62E-770A-8E176322A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E396B-7110-A692-2211-4D585AA831A6}"/>
              </a:ext>
            </a:extLst>
          </p:cNvPr>
          <p:cNvSpPr>
            <a:spLocks noGrp="1"/>
          </p:cNvSpPr>
          <p:nvPr>
            <p:ph type="body" idx="1"/>
          </p:nvPr>
        </p:nvSpPr>
        <p:spPr/>
        <p:txBody>
          <a:bodyPr/>
          <a:lstStyle/>
          <a:p>
            <a:r>
              <a:rPr lang="en-GB">
                <a:ea typeface="Calibri"/>
                <a:cs typeface="Calibri"/>
              </a:rPr>
              <a:t>Read Slide</a:t>
            </a:r>
            <a:endParaRPr lang="en-GB"/>
          </a:p>
        </p:txBody>
      </p:sp>
      <p:sp>
        <p:nvSpPr>
          <p:cNvPr id="4" name="Header Placeholder 3">
            <a:extLst>
              <a:ext uri="{FF2B5EF4-FFF2-40B4-BE49-F238E27FC236}">
                <a16:creationId xmlns:a16="http://schemas.microsoft.com/office/drawing/2014/main" id="{B7D41234-8278-F4AF-5556-BC595D9FD7B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CFF49C0-7762-EBF7-DDDA-56FB82E7B4D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C3999D0-B68E-A21B-977B-B431FFDFCAF7}"/>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63910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B0AEE-459C-61E3-FB43-A1ADAE271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DD7B9-8ED1-232D-F2A6-BA06468DA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B9F84-1F92-1922-6718-CC2C0EBD2FB2}"/>
              </a:ext>
            </a:extLst>
          </p:cNvPr>
          <p:cNvSpPr>
            <a:spLocks noGrp="1"/>
          </p:cNvSpPr>
          <p:nvPr>
            <p:ph type="body" idx="1"/>
          </p:nvPr>
        </p:nvSpPr>
        <p:spPr/>
        <p:txBody>
          <a:bodyPr/>
          <a:lstStyle/>
          <a:p>
            <a:r>
              <a:rPr lang="en-GB" dirty="0"/>
              <a:t>The chart shown on the slide comes from Figure 4 in MASIM - </a:t>
            </a:r>
            <a:r>
              <a:rPr lang="en-GB" dirty="0">
                <a:hlinkClick r:id="rId3"/>
              </a:rPr>
              <a:t>Manual of Air System Integrity Management</a:t>
            </a:r>
            <a:endParaRPr lang="en-GB" dirty="0"/>
          </a:p>
          <a:p>
            <a:endParaRPr lang="en-GB" dirty="0"/>
          </a:p>
          <a:p>
            <a:r>
              <a:rPr lang="en-GB" b="1" dirty="0"/>
              <a:t>Establish</a:t>
            </a:r>
            <a:r>
              <a:rPr lang="en-GB" dirty="0"/>
              <a:t> - Establish an IM Strategy and document the Strategy in Air System Integrity Strategy Document (AISD).</a:t>
            </a:r>
          </a:p>
          <a:p>
            <a:r>
              <a:rPr lang="en-GB" dirty="0"/>
              <a:t>                 - Establish an IM Plan and document the plan in Integrity Management Plan (IMP)</a:t>
            </a:r>
          </a:p>
          <a:p>
            <a:r>
              <a:rPr lang="en-GB" dirty="0"/>
              <a:t>                     - Establish an Integrity Working Group (IWG) and identify appropriate stakeholders.</a:t>
            </a:r>
          </a:p>
          <a:p>
            <a:endParaRPr lang="en-GB" dirty="0"/>
          </a:p>
          <a:p>
            <a:r>
              <a:rPr lang="en-GB" b="1" dirty="0"/>
              <a:t>Sustain</a:t>
            </a:r>
            <a:r>
              <a:rPr lang="en-GB" dirty="0"/>
              <a:t> – Implement and review at IWG</a:t>
            </a:r>
          </a:p>
          <a:p>
            <a:r>
              <a:rPr lang="en-GB" dirty="0"/>
              <a:t>      Integrity Strategy per AISD</a:t>
            </a:r>
          </a:p>
          <a:p>
            <a:r>
              <a:rPr lang="en-GB" dirty="0"/>
              <a:t>      Implement IM per IMP</a:t>
            </a:r>
          </a:p>
          <a:p>
            <a:r>
              <a:rPr lang="en-GB" dirty="0"/>
              <a:t>      In-service data and report key issues</a:t>
            </a:r>
          </a:p>
          <a:p>
            <a:endParaRPr lang="en-GB" dirty="0"/>
          </a:p>
          <a:p>
            <a:r>
              <a:rPr lang="en-GB" b="1" dirty="0"/>
              <a:t>Validate</a:t>
            </a:r>
            <a:r>
              <a:rPr lang="en-GB" dirty="0"/>
              <a:t> - Revisit the Strategy and Plan as In-Service evidence becomes available. </a:t>
            </a:r>
          </a:p>
          <a:p>
            <a:r>
              <a:rPr lang="en-GB" dirty="0"/>
              <a:t>           - IWG to validate the In-Service data against the Integrity Baseline.</a:t>
            </a:r>
          </a:p>
          <a:p>
            <a:endParaRPr lang="en-GB" dirty="0"/>
          </a:p>
          <a:p>
            <a:r>
              <a:rPr lang="en-GB" b="1" dirty="0"/>
              <a:t>Recovery</a:t>
            </a:r>
            <a:r>
              <a:rPr lang="en-GB" dirty="0"/>
              <a:t> - Activities to re-establish Integrity Baseline</a:t>
            </a:r>
          </a:p>
          <a:p>
            <a:r>
              <a:rPr lang="en-GB" dirty="0"/>
              <a:t>      Treat any loss or potential compromise of Integrity as an Airworthiness issue. </a:t>
            </a:r>
          </a:p>
          <a:p>
            <a:r>
              <a:rPr lang="en-GB" dirty="0"/>
              <a:t>      IWG to identify and assess unmitigated or unquantified Airworthiness risks and to recommend recovery action. </a:t>
            </a:r>
          </a:p>
          <a:p>
            <a:endParaRPr lang="en-GB" dirty="0"/>
          </a:p>
          <a:p>
            <a:r>
              <a:rPr lang="en-GB" b="1" dirty="0"/>
              <a:t>Exploit</a:t>
            </a:r>
            <a:r>
              <a:rPr lang="en-GB" dirty="0"/>
              <a:t> - IWG to review, assess and subsequently recommend if applicable, any exploiting activities including relaxing the requirements, temporary extension beyond </a:t>
            </a:r>
            <a:r>
              <a:rPr lang="en-GB" dirty="0" err="1"/>
              <a:t>lifing</a:t>
            </a:r>
            <a:r>
              <a:rPr lang="en-GB" dirty="0"/>
              <a:t> or inspection requirements</a:t>
            </a:r>
          </a:p>
          <a:p>
            <a:endParaRPr lang="en-GB" dirty="0"/>
          </a:p>
          <a:p>
            <a:r>
              <a:rPr lang="en-GB" b="1" dirty="0"/>
              <a:t>Integrity Baseline</a:t>
            </a:r>
            <a:r>
              <a:rPr lang="en-GB" dirty="0"/>
              <a:t> - The Integrity Baseline is a group of artefacts that defines the characteristics of an Air System Type</a:t>
            </a:r>
          </a:p>
          <a:p>
            <a:endParaRPr lang="en-GB" dirty="0"/>
          </a:p>
        </p:txBody>
      </p:sp>
      <p:sp>
        <p:nvSpPr>
          <p:cNvPr id="4" name="Header Placeholder 3">
            <a:extLst>
              <a:ext uri="{FF2B5EF4-FFF2-40B4-BE49-F238E27FC236}">
                <a16:creationId xmlns:a16="http://schemas.microsoft.com/office/drawing/2014/main" id="{24AC5017-D256-C7B4-58C9-384FA56331D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F7F6CE0-9B55-0715-AADA-05F7FFE03FA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2240DBE-0249-621D-2160-939E6D65507C}"/>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1676659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D99CD650-E506-BD4C-5A11-42452167D93D}"/>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6" name="Footer Placeholder 5">
            <a:extLst>
              <a:ext uri="{FF2B5EF4-FFF2-40B4-BE49-F238E27FC236}">
                <a16:creationId xmlns:a16="http://schemas.microsoft.com/office/drawing/2014/main" id="{AAD8EAFB-DD04-AA61-425F-C54D032D0ADD}"/>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7" name="Footer Placeholder 6">
            <a:extLst>
              <a:ext uri="{FF2B5EF4-FFF2-40B4-BE49-F238E27FC236}">
                <a16:creationId xmlns:a16="http://schemas.microsoft.com/office/drawing/2014/main" id="{F88F408C-3293-E96E-4331-B6B850AC8772}"/>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
        <p:nvSpPr>
          <p:cNvPr id="6" name="Footer Placeholder 5">
            <a:extLst>
              <a:ext uri="{FF2B5EF4-FFF2-40B4-BE49-F238E27FC236}">
                <a16:creationId xmlns:a16="http://schemas.microsoft.com/office/drawing/2014/main" id="{84E96673-7DA3-5560-10D3-AE76FD17DA4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6" name="Footer Placeholder 5">
            <a:extLst>
              <a:ext uri="{FF2B5EF4-FFF2-40B4-BE49-F238E27FC236}">
                <a16:creationId xmlns:a16="http://schemas.microsoft.com/office/drawing/2014/main" id="{57619931-DD11-649B-9F4C-EC6607019C71}"/>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7" name="Footer Placeholder 6">
            <a:extLst>
              <a:ext uri="{FF2B5EF4-FFF2-40B4-BE49-F238E27FC236}">
                <a16:creationId xmlns:a16="http://schemas.microsoft.com/office/drawing/2014/main" id="{A459C82D-D407-34D4-9B85-B28E81CC7DD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
        <p:nvSpPr>
          <p:cNvPr id="6" name="Footer Placeholder 5">
            <a:extLst>
              <a:ext uri="{FF2B5EF4-FFF2-40B4-BE49-F238E27FC236}">
                <a16:creationId xmlns:a16="http://schemas.microsoft.com/office/drawing/2014/main" id="{16277042-A346-A1D8-5407-712E9E689D1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6" name="Footer Placeholder 5">
            <a:extLst>
              <a:ext uri="{FF2B5EF4-FFF2-40B4-BE49-F238E27FC236}">
                <a16:creationId xmlns:a16="http://schemas.microsoft.com/office/drawing/2014/main" id="{6D7EBE93-5615-A229-FFC6-CD69ABFB922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7" name="Footer Placeholder 6">
            <a:extLst>
              <a:ext uri="{FF2B5EF4-FFF2-40B4-BE49-F238E27FC236}">
                <a16:creationId xmlns:a16="http://schemas.microsoft.com/office/drawing/2014/main" id="{0D34C2A1-F4A3-8B8A-DD16-C091DB5A1C4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
        <p:nvSpPr>
          <p:cNvPr id="6" name="Footer Placeholder 5">
            <a:extLst>
              <a:ext uri="{FF2B5EF4-FFF2-40B4-BE49-F238E27FC236}">
                <a16:creationId xmlns:a16="http://schemas.microsoft.com/office/drawing/2014/main" id="{6D55E489-B503-7A2A-73C7-498EEF07B9F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5" name="Footer Placeholder 4">
            <a:extLst>
              <a:ext uri="{FF2B5EF4-FFF2-40B4-BE49-F238E27FC236}">
                <a16:creationId xmlns:a16="http://schemas.microsoft.com/office/drawing/2014/main" id="{BDAE42E7-8F60-FFE6-3759-846EB0731D8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ooter Placeholder 1">
            <a:extLst>
              <a:ext uri="{FF2B5EF4-FFF2-40B4-BE49-F238E27FC236}">
                <a16:creationId xmlns:a16="http://schemas.microsoft.com/office/drawing/2014/main" id="{A557958D-36C0-C964-9933-1E0C8621A92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6" name="Footer Placeholder 5">
            <a:extLst>
              <a:ext uri="{FF2B5EF4-FFF2-40B4-BE49-F238E27FC236}">
                <a16:creationId xmlns:a16="http://schemas.microsoft.com/office/drawing/2014/main" id="{7E019D49-5117-12D9-1F52-3517CC4FF22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4" name="Footer Placeholder 3">
            <a:extLst>
              <a:ext uri="{FF2B5EF4-FFF2-40B4-BE49-F238E27FC236}">
                <a16:creationId xmlns:a16="http://schemas.microsoft.com/office/drawing/2014/main" id="{603238EC-625F-CA39-9491-3B5B351F059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7" name="Footer Placeholder 6">
            <a:extLst>
              <a:ext uri="{FF2B5EF4-FFF2-40B4-BE49-F238E27FC236}">
                <a16:creationId xmlns:a16="http://schemas.microsoft.com/office/drawing/2014/main" id="{8F1A3F90-D2CF-5EB3-26CF-89BA9687A5C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
        <p:nvSpPr>
          <p:cNvPr id="6" name="Footer Placeholder 5">
            <a:extLst>
              <a:ext uri="{FF2B5EF4-FFF2-40B4-BE49-F238E27FC236}">
                <a16:creationId xmlns:a16="http://schemas.microsoft.com/office/drawing/2014/main" id="{84824B4F-5DC0-8A8F-B5A2-C06F826A021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5" name="Footer Placeholder 4">
            <a:extLst>
              <a:ext uri="{FF2B5EF4-FFF2-40B4-BE49-F238E27FC236}">
                <a16:creationId xmlns:a16="http://schemas.microsoft.com/office/drawing/2014/main" id="{A8E8817C-F1E0-AF96-E671-992AFC6E866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6" name="Footer Placeholder 5">
            <a:extLst>
              <a:ext uri="{FF2B5EF4-FFF2-40B4-BE49-F238E27FC236}">
                <a16:creationId xmlns:a16="http://schemas.microsoft.com/office/drawing/2014/main" id="{ADE76D97-990A-31B8-8B14-DAB81E3571C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
        <p:nvSpPr>
          <p:cNvPr id="4" name="Footer Placeholder 3">
            <a:extLst>
              <a:ext uri="{FF2B5EF4-FFF2-40B4-BE49-F238E27FC236}">
                <a16:creationId xmlns:a16="http://schemas.microsoft.com/office/drawing/2014/main" id="{26FF5E28-9F98-E4FD-D14F-F284729E593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4" name="Footer Placeholder 3">
            <a:extLst>
              <a:ext uri="{FF2B5EF4-FFF2-40B4-BE49-F238E27FC236}">
                <a16:creationId xmlns:a16="http://schemas.microsoft.com/office/drawing/2014/main" id="{65F1AD3B-B369-7F02-E076-6CA97A6D85D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7" name="Footer Placeholder 6">
            <a:extLst>
              <a:ext uri="{FF2B5EF4-FFF2-40B4-BE49-F238E27FC236}">
                <a16:creationId xmlns:a16="http://schemas.microsoft.com/office/drawing/2014/main" id="{6B8DF34F-7628-B14E-0BD6-D8B37A39FB6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
        <p:nvSpPr>
          <p:cNvPr id="6" name="Footer Placeholder 5">
            <a:extLst>
              <a:ext uri="{FF2B5EF4-FFF2-40B4-BE49-F238E27FC236}">
                <a16:creationId xmlns:a16="http://schemas.microsoft.com/office/drawing/2014/main" id="{6253F9AF-7915-F2A2-6F58-BA0EC8B6172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915D216A-E491-311E-F9D3-C6A323A75E0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5" name="Footer Placeholder 4">
            <a:extLst>
              <a:ext uri="{FF2B5EF4-FFF2-40B4-BE49-F238E27FC236}">
                <a16:creationId xmlns:a16="http://schemas.microsoft.com/office/drawing/2014/main" id="{615AC038-C8B7-DD35-A586-C7320CF26BE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6" name="Footer Placeholder 5">
            <a:extLst>
              <a:ext uri="{FF2B5EF4-FFF2-40B4-BE49-F238E27FC236}">
                <a16:creationId xmlns:a16="http://schemas.microsoft.com/office/drawing/2014/main" id="{83BE91C1-7C3F-22DC-4DD1-C3C822E8C9F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4" name="Footer Placeholder 3">
            <a:extLst>
              <a:ext uri="{FF2B5EF4-FFF2-40B4-BE49-F238E27FC236}">
                <a16:creationId xmlns:a16="http://schemas.microsoft.com/office/drawing/2014/main" id="{F8EA9966-6BE7-1C55-464D-F1A0E15ADCC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4" name="Footer Placeholder 3">
            <a:extLst>
              <a:ext uri="{FF2B5EF4-FFF2-40B4-BE49-F238E27FC236}">
                <a16:creationId xmlns:a16="http://schemas.microsoft.com/office/drawing/2014/main" id="{D95507D7-6BEE-C603-E734-A7F69CD640B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7" name="Footer Placeholder 6">
            <a:extLst>
              <a:ext uri="{FF2B5EF4-FFF2-40B4-BE49-F238E27FC236}">
                <a16:creationId xmlns:a16="http://schemas.microsoft.com/office/drawing/2014/main" id="{D6E2656F-5B00-B83F-FA73-9092E80F8A5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6" name="Footer Placeholder 5">
            <a:extLst>
              <a:ext uri="{FF2B5EF4-FFF2-40B4-BE49-F238E27FC236}">
                <a16:creationId xmlns:a16="http://schemas.microsoft.com/office/drawing/2014/main" id="{AC3D0141-7058-F277-F04F-6C94858EC16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5" name="Footer Placeholder 4">
            <a:extLst>
              <a:ext uri="{FF2B5EF4-FFF2-40B4-BE49-F238E27FC236}">
                <a16:creationId xmlns:a16="http://schemas.microsoft.com/office/drawing/2014/main" id="{22D906DB-0081-BFA7-45EA-965060976F90}"/>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6" name="Footer Placeholder 5">
            <a:extLst>
              <a:ext uri="{FF2B5EF4-FFF2-40B4-BE49-F238E27FC236}">
                <a16:creationId xmlns:a16="http://schemas.microsoft.com/office/drawing/2014/main" id="{C5690FFF-D6F3-9D53-6417-D3FDD5DC090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
        <p:nvSpPr>
          <p:cNvPr id="4" name="Footer Placeholder 3">
            <a:extLst>
              <a:ext uri="{FF2B5EF4-FFF2-40B4-BE49-F238E27FC236}">
                <a16:creationId xmlns:a16="http://schemas.microsoft.com/office/drawing/2014/main" id="{0F8E1C9C-CAC8-DEEC-6CC6-460473AADB0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4" name="Footer Placeholder 3">
            <a:extLst>
              <a:ext uri="{FF2B5EF4-FFF2-40B4-BE49-F238E27FC236}">
                <a16:creationId xmlns:a16="http://schemas.microsoft.com/office/drawing/2014/main" id="{87068CA4-FB1C-910D-CA2F-D6F8143DBBB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4" name="Footer Placeholder 3">
            <a:extLst>
              <a:ext uri="{FF2B5EF4-FFF2-40B4-BE49-F238E27FC236}">
                <a16:creationId xmlns:a16="http://schemas.microsoft.com/office/drawing/2014/main" id="{AA452F0A-87BC-685C-13BC-95C711F9F688}"/>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7" name="Footer Placeholder 6">
            <a:extLst>
              <a:ext uri="{FF2B5EF4-FFF2-40B4-BE49-F238E27FC236}">
                <a16:creationId xmlns:a16="http://schemas.microsoft.com/office/drawing/2014/main" id="{66395167-B8AB-BC0C-678C-207940A510C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
        <p:nvSpPr>
          <p:cNvPr id="6" name="Footer Placeholder 5">
            <a:extLst>
              <a:ext uri="{FF2B5EF4-FFF2-40B4-BE49-F238E27FC236}">
                <a16:creationId xmlns:a16="http://schemas.microsoft.com/office/drawing/2014/main" id="{BBCADDE3-9D61-A545-A039-631EAC84FEE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5" name="Footer Placeholder 4">
            <a:extLst>
              <a:ext uri="{FF2B5EF4-FFF2-40B4-BE49-F238E27FC236}">
                <a16:creationId xmlns:a16="http://schemas.microsoft.com/office/drawing/2014/main" id="{7F1EF608-78E1-462F-1FCC-B2A6D6072AE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6" name="Footer Placeholder 5">
            <a:extLst>
              <a:ext uri="{FF2B5EF4-FFF2-40B4-BE49-F238E27FC236}">
                <a16:creationId xmlns:a16="http://schemas.microsoft.com/office/drawing/2014/main" id="{686ADEE5-1050-1BCC-5C26-45D61DFDE06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
        <p:nvSpPr>
          <p:cNvPr id="4" name="Footer Placeholder 3">
            <a:extLst>
              <a:ext uri="{FF2B5EF4-FFF2-40B4-BE49-F238E27FC236}">
                <a16:creationId xmlns:a16="http://schemas.microsoft.com/office/drawing/2014/main" id="{AFE28F6F-AED0-154B-D5F5-B4DF720BC2D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
        <p:nvSpPr>
          <p:cNvPr id="4" name="Footer Placeholder 3">
            <a:extLst>
              <a:ext uri="{FF2B5EF4-FFF2-40B4-BE49-F238E27FC236}">
                <a16:creationId xmlns:a16="http://schemas.microsoft.com/office/drawing/2014/main" id="{911084D4-1AF5-772B-1AA9-964C684B3F22}"/>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8" name="Footer Placeholder 7">
            <a:extLst>
              <a:ext uri="{FF2B5EF4-FFF2-40B4-BE49-F238E27FC236}">
                <a16:creationId xmlns:a16="http://schemas.microsoft.com/office/drawing/2014/main" id="{FFC0BD9B-A35E-233E-EF29-7BF577C10D7F}"/>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3" name="Footer Placeholder 2">
            <a:extLst>
              <a:ext uri="{FF2B5EF4-FFF2-40B4-BE49-F238E27FC236}">
                <a16:creationId xmlns:a16="http://schemas.microsoft.com/office/drawing/2014/main" id="{E49F77C3-5483-0427-75D9-723B63F4CF2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3" name="Footer Placeholder 2">
            <a:extLst>
              <a:ext uri="{FF2B5EF4-FFF2-40B4-BE49-F238E27FC236}">
                <a16:creationId xmlns:a16="http://schemas.microsoft.com/office/drawing/2014/main" id="{BCD09A53-3AC4-352E-0294-341D9FE8D6DC}"/>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5" name="Footer Placeholder 4">
            <a:extLst>
              <a:ext uri="{FF2B5EF4-FFF2-40B4-BE49-F238E27FC236}">
                <a16:creationId xmlns:a16="http://schemas.microsoft.com/office/drawing/2014/main" id="{D9194B90-7FF4-C9E6-77A5-701321DD079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6" name="Footer Placeholder 5">
            <a:extLst>
              <a:ext uri="{FF2B5EF4-FFF2-40B4-BE49-F238E27FC236}">
                <a16:creationId xmlns:a16="http://schemas.microsoft.com/office/drawing/2014/main" id="{8D96081F-D018-9A16-00F8-C3A639B70F4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7" name="Footer Placeholder 6">
            <a:extLst>
              <a:ext uri="{FF2B5EF4-FFF2-40B4-BE49-F238E27FC236}">
                <a16:creationId xmlns:a16="http://schemas.microsoft.com/office/drawing/2014/main" id="{17178614-6529-81C9-D59B-B4302DCDB52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
        <p:nvSpPr>
          <p:cNvPr id="6" name="Footer Placeholder 5">
            <a:extLst>
              <a:ext uri="{FF2B5EF4-FFF2-40B4-BE49-F238E27FC236}">
                <a16:creationId xmlns:a16="http://schemas.microsoft.com/office/drawing/2014/main" id="{67609B83-69E4-FAA3-631F-718C265FD49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4" name="Footer Placeholder 3">
            <a:extLst>
              <a:ext uri="{FF2B5EF4-FFF2-40B4-BE49-F238E27FC236}">
                <a16:creationId xmlns:a16="http://schemas.microsoft.com/office/drawing/2014/main" id="{4B02A128-65BF-8133-EEFF-E9C2D047EDE3}"/>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
        <p:nvSpPr>
          <p:cNvPr id="4" name="Footer Placeholder 3">
            <a:extLst>
              <a:ext uri="{FF2B5EF4-FFF2-40B4-BE49-F238E27FC236}">
                <a16:creationId xmlns:a16="http://schemas.microsoft.com/office/drawing/2014/main" id="{23B06EC3-8AA0-5F90-D1B6-27A1B1550AD7}"/>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
        <p:nvSpPr>
          <p:cNvPr id="4" name="Footer Placeholder 3">
            <a:extLst>
              <a:ext uri="{FF2B5EF4-FFF2-40B4-BE49-F238E27FC236}">
                <a16:creationId xmlns:a16="http://schemas.microsoft.com/office/drawing/2014/main" id="{1AC19B78-EB1D-A934-27DF-D2E1363F4E5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6" name="Footer Placeholder 5">
            <a:extLst>
              <a:ext uri="{FF2B5EF4-FFF2-40B4-BE49-F238E27FC236}">
                <a16:creationId xmlns:a16="http://schemas.microsoft.com/office/drawing/2014/main" id="{29FCAED1-A2BC-D242-FF52-2A14A1FFDF67}"/>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7" name="Footer Placeholder 6">
            <a:extLst>
              <a:ext uri="{FF2B5EF4-FFF2-40B4-BE49-F238E27FC236}">
                <a16:creationId xmlns:a16="http://schemas.microsoft.com/office/drawing/2014/main" id="{48B34957-0D25-ADDC-F252-68DAB19B868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
        <p:nvSpPr>
          <p:cNvPr id="6" name="Footer Placeholder 5">
            <a:extLst>
              <a:ext uri="{FF2B5EF4-FFF2-40B4-BE49-F238E27FC236}">
                <a16:creationId xmlns:a16="http://schemas.microsoft.com/office/drawing/2014/main" id="{9D4E1F2B-4E11-7C99-B9AD-81043E6AB39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7C955A7-303E-1B81-6FD0-16BE6E3E5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hf sldNum="0" hdr="0" dt="0"/>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look at the P-8 Poseidon, Britain's new submarine hunter">
            <a:extLst>
              <a:ext uri="{FF2B5EF4-FFF2-40B4-BE49-F238E27FC236}">
                <a16:creationId xmlns:a16="http://schemas.microsoft.com/office/drawing/2014/main" id="{1569642C-145A-F420-6971-A4F906C09337}"/>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p:txBody>
          <a:bodyPr>
            <a:normAutofit fontScale="90000"/>
          </a:bodyPr>
          <a:lstStyle/>
          <a:p>
            <a:r>
              <a:rPr lang="en-GB"/>
              <a:t>Integrity Management	</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AC23-8906-7622-2CB4-65679DEC9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AF851-F06E-DF5F-84A6-A8D9E3E6A93A}"/>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6180058F-BC61-109F-FCE7-BB31F546976E}"/>
              </a:ext>
            </a:extLst>
          </p:cNvPr>
          <p:cNvSpPr txBox="1"/>
          <p:nvPr/>
        </p:nvSpPr>
        <p:spPr>
          <a:xfrm>
            <a:off x="5008345" y="2967335"/>
            <a:ext cx="2175310" cy="923330"/>
          </a:xfrm>
          <a:prstGeom prst="rect">
            <a:avLst/>
          </a:prstGeom>
          <a:noFill/>
        </p:spPr>
        <p:txBody>
          <a:bodyPr wrap="square" rtlCol="0">
            <a:spAutoFit/>
          </a:bodyPr>
          <a:lstStyle/>
          <a:p>
            <a:pPr algn="ctr"/>
            <a:r>
              <a:rPr lang="en-GB" b="1"/>
              <a:t>Artefacts Within the IM Cycle (MASIM)</a:t>
            </a:r>
          </a:p>
        </p:txBody>
      </p:sp>
    </p:spTree>
    <p:extLst>
      <p:ext uri="{BB962C8B-B14F-4D97-AF65-F5344CB8AC3E}">
        <p14:creationId xmlns:p14="http://schemas.microsoft.com/office/powerpoint/2010/main" val="714210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765C-A457-EEF3-F628-110F02D50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49423-E24A-3DF4-8EC8-951E63C2A4CB}"/>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3C08B259-5D29-1820-7836-00EC5DBE04FC}"/>
              </a:ext>
            </a:extLst>
          </p:cNvPr>
          <p:cNvSpPr txBox="1"/>
          <p:nvPr/>
        </p:nvSpPr>
        <p:spPr>
          <a:xfrm>
            <a:off x="4792173" y="3566425"/>
            <a:ext cx="2175310" cy="923330"/>
          </a:xfrm>
          <a:prstGeom prst="rect">
            <a:avLst/>
          </a:prstGeom>
          <a:noFill/>
        </p:spPr>
        <p:txBody>
          <a:bodyPr wrap="square" rtlCol="0">
            <a:spAutoFit/>
          </a:bodyPr>
          <a:lstStyle/>
          <a:p>
            <a:pPr algn="ctr"/>
            <a:r>
              <a:rPr lang="en-GB" b="1"/>
              <a:t>Artefacts Within the IM Cycle (MASIM)</a:t>
            </a:r>
          </a:p>
        </p:txBody>
      </p:sp>
      <p:sp>
        <p:nvSpPr>
          <p:cNvPr id="4" name="Rectangle 3">
            <a:extLst>
              <a:ext uri="{FF2B5EF4-FFF2-40B4-BE49-F238E27FC236}">
                <a16:creationId xmlns:a16="http://schemas.microsoft.com/office/drawing/2014/main" id="{0BA69A2D-A15E-DCC4-E7AC-ED3BC4589F69}"/>
              </a:ext>
            </a:extLst>
          </p:cNvPr>
          <p:cNvSpPr/>
          <p:nvPr/>
        </p:nvSpPr>
        <p:spPr>
          <a:xfrm>
            <a:off x="4296472" y="1028109"/>
            <a:ext cx="3166712" cy="1761423"/>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Evidence</a:t>
            </a:r>
          </a:p>
        </p:txBody>
      </p:sp>
      <p:sp>
        <p:nvSpPr>
          <p:cNvPr id="5" name="Rectangle 4">
            <a:extLst>
              <a:ext uri="{FF2B5EF4-FFF2-40B4-BE49-F238E27FC236}">
                <a16:creationId xmlns:a16="http://schemas.microsoft.com/office/drawing/2014/main" id="{BFB85383-FF2C-E9E8-3948-96BF83A4D4C1}"/>
              </a:ext>
            </a:extLst>
          </p:cNvPr>
          <p:cNvSpPr/>
          <p:nvPr/>
        </p:nvSpPr>
        <p:spPr>
          <a:xfrm>
            <a:off x="8394428" y="3147378"/>
            <a:ext cx="3166712" cy="1761423"/>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Baseline</a:t>
            </a:r>
          </a:p>
        </p:txBody>
      </p:sp>
      <p:sp>
        <p:nvSpPr>
          <p:cNvPr id="6" name="Rectangle 5">
            <a:extLst>
              <a:ext uri="{FF2B5EF4-FFF2-40B4-BE49-F238E27FC236}">
                <a16:creationId xmlns:a16="http://schemas.microsoft.com/office/drawing/2014/main" id="{642B42D5-CC35-BA36-DE8D-832138291378}"/>
              </a:ext>
            </a:extLst>
          </p:cNvPr>
          <p:cNvSpPr/>
          <p:nvPr/>
        </p:nvSpPr>
        <p:spPr>
          <a:xfrm>
            <a:off x="4427215" y="4841886"/>
            <a:ext cx="3166712" cy="1761423"/>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Governance</a:t>
            </a:r>
          </a:p>
        </p:txBody>
      </p:sp>
      <p:sp>
        <p:nvSpPr>
          <p:cNvPr id="7" name="Rectangle 6">
            <a:extLst>
              <a:ext uri="{FF2B5EF4-FFF2-40B4-BE49-F238E27FC236}">
                <a16:creationId xmlns:a16="http://schemas.microsoft.com/office/drawing/2014/main" id="{D3A12AE4-C4F7-F479-D42F-AE0DC47260D3}"/>
              </a:ext>
            </a:extLst>
          </p:cNvPr>
          <p:cNvSpPr/>
          <p:nvPr/>
        </p:nvSpPr>
        <p:spPr>
          <a:xfrm>
            <a:off x="365354" y="2982144"/>
            <a:ext cx="3166712" cy="1761423"/>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IM Systems</a:t>
            </a:r>
          </a:p>
        </p:txBody>
      </p:sp>
      <p:cxnSp>
        <p:nvCxnSpPr>
          <p:cNvPr id="8" name="Connector: Elbow 7">
            <a:extLst>
              <a:ext uri="{FF2B5EF4-FFF2-40B4-BE49-F238E27FC236}">
                <a16:creationId xmlns:a16="http://schemas.microsoft.com/office/drawing/2014/main" id="{9CA9551B-60AA-5395-1C15-11BD4EB2FFD9}"/>
              </a:ext>
            </a:extLst>
          </p:cNvPr>
          <p:cNvCxnSpPr>
            <a:stCxn id="4" idx="3"/>
            <a:endCxn id="5" idx="0"/>
          </p:cNvCxnSpPr>
          <p:nvPr/>
        </p:nvCxnSpPr>
        <p:spPr>
          <a:xfrm>
            <a:off x="7463184" y="1908821"/>
            <a:ext cx="2514600" cy="12385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or: Elbow 8">
            <a:extLst>
              <a:ext uri="{FF2B5EF4-FFF2-40B4-BE49-F238E27FC236}">
                <a16:creationId xmlns:a16="http://schemas.microsoft.com/office/drawing/2014/main" id="{011C615A-4C60-D31C-64CC-B40AF5BCD10C}"/>
              </a:ext>
            </a:extLst>
          </p:cNvPr>
          <p:cNvCxnSpPr>
            <a:stCxn id="5" idx="2"/>
            <a:endCxn id="6" idx="3"/>
          </p:cNvCxnSpPr>
          <p:nvPr/>
        </p:nvCxnSpPr>
        <p:spPr>
          <a:xfrm rot="5400000">
            <a:off x="8378958" y="4123771"/>
            <a:ext cx="813797" cy="23838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or: Elbow 9">
            <a:extLst>
              <a:ext uri="{FF2B5EF4-FFF2-40B4-BE49-F238E27FC236}">
                <a16:creationId xmlns:a16="http://schemas.microsoft.com/office/drawing/2014/main" id="{7E2AF4A8-E443-73EC-D891-B7072DD21AA9}"/>
              </a:ext>
            </a:extLst>
          </p:cNvPr>
          <p:cNvCxnSpPr>
            <a:stCxn id="6" idx="1"/>
            <a:endCxn id="7" idx="2"/>
          </p:cNvCxnSpPr>
          <p:nvPr/>
        </p:nvCxnSpPr>
        <p:spPr>
          <a:xfrm rot="10800000">
            <a:off x="1948711" y="4743568"/>
            <a:ext cx="2478505" cy="97903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or: Elbow 10">
            <a:extLst>
              <a:ext uri="{FF2B5EF4-FFF2-40B4-BE49-F238E27FC236}">
                <a16:creationId xmlns:a16="http://schemas.microsoft.com/office/drawing/2014/main" id="{983DBC95-87F1-B0BC-BFBF-B02329448BEE}"/>
              </a:ext>
            </a:extLst>
          </p:cNvPr>
          <p:cNvCxnSpPr>
            <a:stCxn id="7" idx="0"/>
            <a:endCxn id="4" idx="1"/>
          </p:cNvCxnSpPr>
          <p:nvPr/>
        </p:nvCxnSpPr>
        <p:spPr>
          <a:xfrm rot="5400000" flipH="1" flipV="1">
            <a:off x="2585930" y="1271602"/>
            <a:ext cx="1073323" cy="234776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AA20D74B-8C5D-49FF-FCE2-33F316B64419}"/>
              </a:ext>
            </a:extLst>
          </p:cNvPr>
          <p:cNvSpPr txBox="1"/>
          <p:nvPr/>
        </p:nvSpPr>
        <p:spPr>
          <a:xfrm>
            <a:off x="8109681" y="1452871"/>
            <a:ext cx="3027947" cy="461665"/>
          </a:xfrm>
          <a:prstGeom prst="rect">
            <a:avLst/>
          </a:prstGeom>
          <a:noFill/>
        </p:spPr>
        <p:txBody>
          <a:bodyPr wrap="square" rtlCol="0">
            <a:spAutoFit/>
          </a:bodyPr>
          <a:lstStyle/>
          <a:p>
            <a:r>
              <a:rPr lang="en-GB" sz="2400" b="1"/>
              <a:t>Forms &amp; Validates</a:t>
            </a:r>
          </a:p>
        </p:txBody>
      </p:sp>
      <p:sp>
        <p:nvSpPr>
          <p:cNvPr id="13" name="TextBox 12">
            <a:extLst>
              <a:ext uri="{FF2B5EF4-FFF2-40B4-BE49-F238E27FC236}">
                <a16:creationId xmlns:a16="http://schemas.microsoft.com/office/drawing/2014/main" id="{0358E36F-C04F-54CF-C87B-BCC86DF8CEC4}"/>
              </a:ext>
            </a:extLst>
          </p:cNvPr>
          <p:cNvSpPr txBox="1"/>
          <p:nvPr/>
        </p:nvSpPr>
        <p:spPr>
          <a:xfrm>
            <a:off x="8947881" y="5722597"/>
            <a:ext cx="3027947" cy="461665"/>
          </a:xfrm>
          <a:prstGeom prst="rect">
            <a:avLst/>
          </a:prstGeom>
          <a:noFill/>
        </p:spPr>
        <p:txBody>
          <a:bodyPr wrap="square" rtlCol="0">
            <a:spAutoFit/>
          </a:bodyPr>
          <a:lstStyle/>
          <a:p>
            <a:r>
              <a:rPr lang="en-GB" sz="2400" b="1"/>
              <a:t>Informs</a:t>
            </a:r>
          </a:p>
        </p:txBody>
      </p:sp>
      <p:sp>
        <p:nvSpPr>
          <p:cNvPr id="14" name="TextBox 13">
            <a:extLst>
              <a:ext uri="{FF2B5EF4-FFF2-40B4-BE49-F238E27FC236}">
                <a16:creationId xmlns:a16="http://schemas.microsoft.com/office/drawing/2014/main" id="{CB0532F3-E16A-1C11-46FC-EEDF28CD9760}"/>
              </a:ext>
            </a:extLst>
          </p:cNvPr>
          <p:cNvSpPr txBox="1"/>
          <p:nvPr/>
        </p:nvSpPr>
        <p:spPr>
          <a:xfrm>
            <a:off x="1044737" y="5720174"/>
            <a:ext cx="3657199" cy="461665"/>
          </a:xfrm>
          <a:prstGeom prst="rect">
            <a:avLst/>
          </a:prstGeom>
          <a:noFill/>
        </p:spPr>
        <p:txBody>
          <a:bodyPr wrap="square" rtlCol="0">
            <a:spAutoFit/>
          </a:bodyPr>
          <a:lstStyle/>
          <a:p>
            <a:r>
              <a:rPr lang="en-GB" sz="2400" b="1"/>
              <a:t>Set Requirements For</a:t>
            </a:r>
          </a:p>
        </p:txBody>
      </p:sp>
      <p:sp>
        <p:nvSpPr>
          <p:cNvPr id="15" name="TextBox 14">
            <a:extLst>
              <a:ext uri="{FF2B5EF4-FFF2-40B4-BE49-F238E27FC236}">
                <a16:creationId xmlns:a16="http://schemas.microsoft.com/office/drawing/2014/main" id="{B68F3EE5-1A72-3BA9-AB84-133E2D081B22}"/>
              </a:ext>
            </a:extLst>
          </p:cNvPr>
          <p:cNvSpPr txBox="1"/>
          <p:nvPr/>
        </p:nvSpPr>
        <p:spPr>
          <a:xfrm>
            <a:off x="788464" y="1397997"/>
            <a:ext cx="3657199" cy="461665"/>
          </a:xfrm>
          <a:prstGeom prst="rect">
            <a:avLst/>
          </a:prstGeom>
          <a:noFill/>
        </p:spPr>
        <p:txBody>
          <a:bodyPr wrap="square" rtlCol="0">
            <a:spAutoFit/>
          </a:bodyPr>
          <a:lstStyle/>
          <a:p>
            <a:r>
              <a:rPr lang="en-GB" sz="2400" b="1"/>
              <a:t>Endorses/Changes</a:t>
            </a:r>
          </a:p>
        </p:txBody>
      </p:sp>
    </p:spTree>
    <p:extLst>
      <p:ext uri="{BB962C8B-B14F-4D97-AF65-F5344CB8AC3E}">
        <p14:creationId xmlns:p14="http://schemas.microsoft.com/office/powerpoint/2010/main" val="24576028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1D68-4B6F-A8A2-613F-0E4085197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D0D2C-CE36-5081-99C0-B915EAE206A8}"/>
              </a:ext>
            </a:extLst>
          </p:cNvPr>
          <p:cNvSpPr>
            <a:spLocks noGrp="1"/>
          </p:cNvSpPr>
          <p:nvPr>
            <p:ph type="title"/>
          </p:nvPr>
        </p:nvSpPr>
        <p:spPr/>
        <p:txBody>
          <a:bodyPr>
            <a:normAutofit fontScale="90000"/>
          </a:bodyPr>
          <a:lstStyle/>
          <a:p>
            <a:endParaRPr lang="en-GB"/>
          </a:p>
        </p:txBody>
      </p:sp>
      <p:sp>
        <p:nvSpPr>
          <p:cNvPr id="3" name="Rectangle 2">
            <a:extLst>
              <a:ext uri="{FF2B5EF4-FFF2-40B4-BE49-F238E27FC236}">
                <a16:creationId xmlns:a16="http://schemas.microsoft.com/office/drawing/2014/main" id="{7E7695F3-8CE0-16BB-BE2D-729A35742571}"/>
              </a:ext>
            </a:extLst>
          </p:cNvPr>
          <p:cNvSpPr/>
          <p:nvPr/>
        </p:nvSpPr>
        <p:spPr>
          <a:xfrm>
            <a:off x="2222955" y="1299892"/>
            <a:ext cx="7911966" cy="4918509"/>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600"/>
              <a:t>Integrity Evidence</a:t>
            </a:r>
          </a:p>
        </p:txBody>
      </p:sp>
      <p:sp>
        <p:nvSpPr>
          <p:cNvPr id="4" name="Flowchart: Terminator 3">
            <a:extLst>
              <a:ext uri="{FF2B5EF4-FFF2-40B4-BE49-F238E27FC236}">
                <a16:creationId xmlns:a16="http://schemas.microsoft.com/office/drawing/2014/main" id="{C4FCECA5-1532-0D0A-8BB4-91EF102065B2}"/>
              </a:ext>
            </a:extLst>
          </p:cNvPr>
          <p:cNvSpPr/>
          <p:nvPr/>
        </p:nvSpPr>
        <p:spPr>
          <a:xfrm>
            <a:off x="6464491" y="2300421"/>
            <a:ext cx="3282213" cy="1704169"/>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a:t>DO Test Data</a:t>
            </a:r>
          </a:p>
        </p:txBody>
      </p:sp>
      <p:sp>
        <p:nvSpPr>
          <p:cNvPr id="5" name="Flowchart: Terminator 4">
            <a:extLst>
              <a:ext uri="{FF2B5EF4-FFF2-40B4-BE49-F238E27FC236}">
                <a16:creationId xmlns:a16="http://schemas.microsoft.com/office/drawing/2014/main" id="{80406ABF-ADE7-63BC-8F67-50C2432CECCE}"/>
              </a:ext>
            </a:extLst>
          </p:cNvPr>
          <p:cNvSpPr/>
          <p:nvPr/>
        </p:nvSpPr>
        <p:spPr>
          <a:xfrm>
            <a:off x="2463584" y="2300421"/>
            <a:ext cx="3041585" cy="1704169"/>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a:t>DO Analyses</a:t>
            </a:r>
          </a:p>
        </p:txBody>
      </p:sp>
      <p:sp>
        <p:nvSpPr>
          <p:cNvPr id="6" name="Flowchart: Terminator 5">
            <a:extLst>
              <a:ext uri="{FF2B5EF4-FFF2-40B4-BE49-F238E27FC236}">
                <a16:creationId xmlns:a16="http://schemas.microsoft.com/office/drawing/2014/main" id="{EEFAD887-DAF1-D8CE-AD91-C54D95472B4D}"/>
              </a:ext>
            </a:extLst>
          </p:cNvPr>
          <p:cNvSpPr/>
          <p:nvPr/>
        </p:nvSpPr>
        <p:spPr>
          <a:xfrm>
            <a:off x="4385428" y="4259412"/>
            <a:ext cx="3168318" cy="1704169"/>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a:t>DO Intended Usage</a:t>
            </a:r>
          </a:p>
        </p:txBody>
      </p:sp>
    </p:spTree>
    <p:extLst>
      <p:ext uri="{BB962C8B-B14F-4D97-AF65-F5344CB8AC3E}">
        <p14:creationId xmlns:p14="http://schemas.microsoft.com/office/powerpoint/2010/main" val="383883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433A6-03FA-9491-7EF5-63A367B38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93BBF-836E-8012-7651-9A641B121A35}"/>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BA1CB349-9A46-E3B1-1128-9610403F1539}"/>
              </a:ext>
            </a:extLst>
          </p:cNvPr>
          <p:cNvSpPr txBox="1"/>
          <p:nvPr/>
        </p:nvSpPr>
        <p:spPr>
          <a:xfrm>
            <a:off x="4792173" y="3566425"/>
            <a:ext cx="2175310" cy="923330"/>
          </a:xfrm>
          <a:prstGeom prst="rect">
            <a:avLst/>
          </a:prstGeom>
          <a:noFill/>
        </p:spPr>
        <p:txBody>
          <a:bodyPr wrap="square" rtlCol="0">
            <a:spAutoFit/>
          </a:bodyPr>
          <a:lstStyle/>
          <a:p>
            <a:pPr algn="ctr"/>
            <a:r>
              <a:rPr lang="en-GB" b="1"/>
              <a:t>Artefacts Within the IM Cycle (MASIM)</a:t>
            </a:r>
          </a:p>
        </p:txBody>
      </p:sp>
      <p:sp>
        <p:nvSpPr>
          <p:cNvPr id="4" name="Rectangle 3">
            <a:extLst>
              <a:ext uri="{FF2B5EF4-FFF2-40B4-BE49-F238E27FC236}">
                <a16:creationId xmlns:a16="http://schemas.microsoft.com/office/drawing/2014/main" id="{64FA2B32-36F1-04DB-9EF2-604134CC9C47}"/>
              </a:ext>
            </a:extLst>
          </p:cNvPr>
          <p:cNvSpPr/>
          <p:nvPr/>
        </p:nvSpPr>
        <p:spPr>
          <a:xfrm>
            <a:off x="4296472" y="1028109"/>
            <a:ext cx="3166712" cy="1761423"/>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Evidence</a:t>
            </a:r>
          </a:p>
        </p:txBody>
      </p:sp>
      <p:sp>
        <p:nvSpPr>
          <p:cNvPr id="5" name="Rectangle 4">
            <a:extLst>
              <a:ext uri="{FF2B5EF4-FFF2-40B4-BE49-F238E27FC236}">
                <a16:creationId xmlns:a16="http://schemas.microsoft.com/office/drawing/2014/main" id="{DD8A79B0-93A2-4701-3DCB-7B66ED81E298}"/>
              </a:ext>
            </a:extLst>
          </p:cNvPr>
          <p:cNvSpPr/>
          <p:nvPr/>
        </p:nvSpPr>
        <p:spPr>
          <a:xfrm>
            <a:off x="8394428" y="3147378"/>
            <a:ext cx="3166712" cy="1761423"/>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Baseline</a:t>
            </a:r>
          </a:p>
        </p:txBody>
      </p:sp>
      <p:sp>
        <p:nvSpPr>
          <p:cNvPr id="6" name="Rectangle 5">
            <a:extLst>
              <a:ext uri="{FF2B5EF4-FFF2-40B4-BE49-F238E27FC236}">
                <a16:creationId xmlns:a16="http://schemas.microsoft.com/office/drawing/2014/main" id="{CBA09A92-412D-6331-ED26-7483319F1DD2}"/>
              </a:ext>
            </a:extLst>
          </p:cNvPr>
          <p:cNvSpPr/>
          <p:nvPr/>
        </p:nvSpPr>
        <p:spPr>
          <a:xfrm>
            <a:off x="4427215" y="4841886"/>
            <a:ext cx="3166712" cy="1761423"/>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Governance</a:t>
            </a:r>
          </a:p>
        </p:txBody>
      </p:sp>
      <p:sp>
        <p:nvSpPr>
          <p:cNvPr id="7" name="Rectangle 6">
            <a:extLst>
              <a:ext uri="{FF2B5EF4-FFF2-40B4-BE49-F238E27FC236}">
                <a16:creationId xmlns:a16="http://schemas.microsoft.com/office/drawing/2014/main" id="{31BBF306-6308-CD28-68D0-97098A386755}"/>
              </a:ext>
            </a:extLst>
          </p:cNvPr>
          <p:cNvSpPr/>
          <p:nvPr/>
        </p:nvSpPr>
        <p:spPr>
          <a:xfrm>
            <a:off x="365354" y="2982144"/>
            <a:ext cx="3166712" cy="1761423"/>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IM Systems</a:t>
            </a:r>
          </a:p>
        </p:txBody>
      </p:sp>
      <p:cxnSp>
        <p:nvCxnSpPr>
          <p:cNvPr id="8" name="Connector: Elbow 7">
            <a:extLst>
              <a:ext uri="{FF2B5EF4-FFF2-40B4-BE49-F238E27FC236}">
                <a16:creationId xmlns:a16="http://schemas.microsoft.com/office/drawing/2014/main" id="{26065405-A867-53B4-E7F2-61B1FC4A56BD}"/>
              </a:ext>
            </a:extLst>
          </p:cNvPr>
          <p:cNvCxnSpPr>
            <a:stCxn id="4" idx="3"/>
            <a:endCxn id="5" idx="0"/>
          </p:cNvCxnSpPr>
          <p:nvPr/>
        </p:nvCxnSpPr>
        <p:spPr>
          <a:xfrm>
            <a:off x="7463184" y="1908821"/>
            <a:ext cx="2514600" cy="12385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or: Elbow 8">
            <a:extLst>
              <a:ext uri="{FF2B5EF4-FFF2-40B4-BE49-F238E27FC236}">
                <a16:creationId xmlns:a16="http://schemas.microsoft.com/office/drawing/2014/main" id="{39B4ED7A-9848-F97A-E2F4-7B6DF495DFFB}"/>
              </a:ext>
            </a:extLst>
          </p:cNvPr>
          <p:cNvCxnSpPr>
            <a:stCxn id="5" idx="2"/>
            <a:endCxn id="6" idx="3"/>
          </p:cNvCxnSpPr>
          <p:nvPr/>
        </p:nvCxnSpPr>
        <p:spPr>
          <a:xfrm rot="5400000">
            <a:off x="8378958" y="4123771"/>
            <a:ext cx="813797" cy="23838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or: Elbow 9">
            <a:extLst>
              <a:ext uri="{FF2B5EF4-FFF2-40B4-BE49-F238E27FC236}">
                <a16:creationId xmlns:a16="http://schemas.microsoft.com/office/drawing/2014/main" id="{EE096CD7-0BEB-2AA1-7DAF-1E7394743E34}"/>
              </a:ext>
            </a:extLst>
          </p:cNvPr>
          <p:cNvCxnSpPr>
            <a:stCxn id="6" idx="1"/>
            <a:endCxn id="7" idx="2"/>
          </p:cNvCxnSpPr>
          <p:nvPr/>
        </p:nvCxnSpPr>
        <p:spPr>
          <a:xfrm rot="10800000">
            <a:off x="1948711" y="4743568"/>
            <a:ext cx="2478505" cy="97903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or: Elbow 10">
            <a:extLst>
              <a:ext uri="{FF2B5EF4-FFF2-40B4-BE49-F238E27FC236}">
                <a16:creationId xmlns:a16="http://schemas.microsoft.com/office/drawing/2014/main" id="{6B005054-1EAB-69E7-50C8-6C11A09E34E5}"/>
              </a:ext>
            </a:extLst>
          </p:cNvPr>
          <p:cNvCxnSpPr>
            <a:stCxn id="7" idx="0"/>
            <a:endCxn id="4" idx="1"/>
          </p:cNvCxnSpPr>
          <p:nvPr/>
        </p:nvCxnSpPr>
        <p:spPr>
          <a:xfrm rot="5400000" flipH="1" flipV="1">
            <a:off x="2585930" y="1271602"/>
            <a:ext cx="1073323" cy="234776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CBFE3561-8D74-A946-C1CF-3993EC1C8CA7}"/>
              </a:ext>
            </a:extLst>
          </p:cNvPr>
          <p:cNvSpPr txBox="1"/>
          <p:nvPr/>
        </p:nvSpPr>
        <p:spPr>
          <a:xfrm>
            <a:off x="8109681" y="1452871"/>
            <a:ext cx="3027947" cy="461665"/>
          </a:xfrm>
          <a:prstGeom prst="rect">
            <a:avLst/>
          </a:prstGeom>
          <a:noFill/>
        </p:spPr>
        <p:txBody>
          <a:bodyPr wrap="square" rtlCol="0">
            <a:spAutoFit/>
          </a:bodyPr>
          <a:lstStyle/>
          <a:p>
            <a:r>
              <a:rPr lang="en-GB" sz="2400" b="1"/>
              <a:t>Forms &amp; Validates</a:t>
            </a:r>
          </a:p>
        </p:txBody>
      </p:sp>
      <p:sp>
        <p:nvSpPr>
          <p:cNvPr id="13" name="TextBox 12">
            <a:extLst>
              <a:ext uri="{FF2B5EF4-FFF2-40B4-BE49-F238E27FC236}">
                <a16:creationId xmlns:a16="http://schemas.microsoft.com/office/drawing/2014/main" id="{9A9DFD24-D8DB-086E-3297-210160D94DCB}"/>
              </a:ext>
            </a:extLst>
          </p:cNvPr>
          <p:cNvSpPr txBox="1"/>
          <p:nvPr/>
        </p:nvSpPr>
        <p:spPr>
          <a:xfrm>
            <a:off x="8947881" y="5722597"/>
            <a:ext cx="3027947" cy="461665"/>
          </a:xfrm>
          <a:prstGeom prst="rect">
            <a:avLst/>
          </a:prstGeom>
          <a:noFill/>
        </p:spPr>
        <p:txBody>
          <a:bodyPr wrap="square" rtlCol="0">
            <a:spAutoFit/>
          </a:bodyPr>
          <a:lstStyle/>
          <a:p>
            <a:r>
              <a:rPr lang="en-GB" sz="2400" b="1"/>
              <a:t>Informs</a:t>
            </a:r>
          </a:p>
        </p:txBody>
      </p:sp>
      <p:sp>
        <p:nvSpPr>
          <p:cNvPr id="14" name="TextBox 13">
            <a:extLst>
              <a:ext uri="{FF2B5EF4-FFF2-40B4-BE49-F238E27FC236}">
                <a16:creationId xmlns:a16="http://schemas.microsoft.com/office/drawing/2014/main" id="{FA194429-2948-F132-089A-52D94B4850EC}"/>
              </a:ext>
            </a:extLst>
          </p:cNvPr>
          <p:cNvSpPr txBox="1"/>
          <p:nvPr/>
        </p:nvSpPr>
        <p:spPr>
          <a:xfrm>
            <a:off x="1044737" y="5720174"/>
            <a:ext cx="3657199" cy="461665"/>
          </a:xfrm>
          <a:prstGeom prst="rect">
            <a:avLst/>
          </a:prstGeom>
          <a:noFill/>
        </p:spPr>
        <p:txBody>
          <a:bodyPr wrap="square" rtlCol="0">
            <a:spAutoFit/>
          </a:bodyPr>
          <a:lstStyle/>
          <a:p>
            <a:r>
              <a:rPr lang="en-GB" sz="2400" b="1"/>
              <a:t>Set Requirements For</a:t>
            </a:r>
          </a:p>
        </p:txBody>
      </p:sp>
      <p:sp>
        <p:nvSpPr>
          <p:cNvPr id="15" name="TextBox 14">
            <a:extLst>
              <a:ext uri="{FF2B5EF4-FFF2-40B4-BE49-F238E27FC236}">
                <a16:creationId xmlns:a16="http://schemas.microsoft.com/office/drawing/2014/main" id="{7B535B37-87F0-CB50-10FA-63DA77504306}"/>
              </a:ext>
            </a:extLst>
          </p:cNvPr>
          <p:cNvSpPr txBox="1"/>
          <p:nvPr/>
        </p:nvSpPr>
        <p:spPr>
          <a:xfrm>
            <a:off x="788464" y="1397997"/>
            <a:ext cx="3657199" cy="461665"/>
          </a:xfrm>
          <a:prstGeom prst="rect">
            <a:avLst/>
          </a:prstGeom>
          <a:noFill/>
        </p:spPr>
        <p:txBody>
          <a:bodyPr wrap="square" rtlCol="0">
            <a:spAutoFit/>
          </a:bodyPr>
          <a:lstStyle/>
          <a:p>
            <a:r>
              <a:rPr lang="en-GB" sz="2400" b="1"/>
              <a:t>Endorses/Changes</a:t>
            </a:r>
          </a:p>
        </p:txBody>
      </p:sp>
      <p:sp>
        <p:nvSpPr>
          <p:cNvPr id="16" name="Flowchart: Terminator 15">
            <a:extLst>
              <a:ext uri="{FF2B5EF4-FFF2-40B4-BE49-F238E27FC236}">
                <a16:creationId xmlns:a16="http://schemas.microsoft.com/office/drawing/2014/main" id="{1BF52BD2-5707-14DB-BFF0-4FFEFABADFF9}"/>
              </a:ext>
            </a:extLst>
          </p:cNvPr>
          <p:cNvSpPr/>
          <p:nvPr/>
        </p:nvSpPr>
        <p:spPr>
          <a:xfrm>
            <a:off x="5879828" y="1516502"/>
            <a:ext cx="1500676"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Test Data</a:t>
            </a:r>
          </a:p>
        </p:txBody>
      </p:sp>
      <p:sp>
        <p:nvSpPr>
          <p:cNvPr id="17" name="Flowchart: Terminator 16">
            <a:extLst>
              <a:ext uri="{FF2B5EF4-FFF2-40B4-BE49-F238E27FC236}">
                <a16:creationId xmlns:a16="http://schemas.microsoft.com/office/drawing/2014/main" id="{E5547EEA-F856-1F16-AC84-7B35FDA0FF61}"/>
              </a:ext>
            </a:extLst>
          </p:cNvPr>
          <p:cNvSpPr/>
          <p:nvPr/>
        </p:nvSpPr>
        <p:spPr>
          <a:xfrm>
            <a:off x="4415746" y="1525985"/>
            <a:ext cx="1390658"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Analyses</a:t>
            </a:r>
          </a:p>
        </p:txBody>
      </p:sp>
      <p:sp>
        <p:nvSpPr>
          <p:cNvPr id="18" name="Flowchart: Terminator 17">
            <a:extLst>
              <a:ext uri="{FF2B5EF4-FFF2-40B4-BE49-F238E27FC236}">
                <a16:creationId xmlns:a16="http://schemas.microsoft.com/office/drawing/2014/main" id="{DC20CC12-2FFA-0602-0A22-FD5677FCB822}"/>
              </a:ext>
            </a:extLst>
          </p:cNvPr>
          <p:cNvSpPr/>
          <p:nvPr/>
        </p:nvSpPr>
        <p:spPr>
          <a:xfrm>
            <a:off x="5155527" y="2164591"/>
            <a:ext cx="1448602"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Intended Usage</a:t>
            </a:r>
          </a:p>
        </p:txBody>
      </p:sp>
    </p:spTree>
    <p:extLst>
      <p:ext uri="{BB962C8B-B14F-4D97-AF65-F5344CB8AC3E}">
        <p14:creationId xmlns:p14="http://schemas.microsoft.com/office/powerpoint/2010/main" val="355935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3D16-586F-25C3-9A0B-9D019F489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3F8AB-1E04-8241-2F0C-968580CFE760}"/>
              </a:ext>
            </a:extLst>
          </p:cNvPr>
          <p:cNvSpPr>
            <a:spLocks noGrp="1"/>
          </p:cNvSpPr>
          <p:nvPr>
            <p:ph type="title"/>
          </p:nvPr>
        </p:nvSpPr>
        <p:spPr/>
        <p:txBody>
          <a:bodyPr>
            <a:normAutofit fontScale="90000"/>
          </a:bodyPr>
          <a:lstStyle/>
          <a:p>
            <a:endParaRPr lang="en-GB"/>
          </a:p>
        </p:txBody>
      </p:sp>
      <p:sp>
        <p:nvSpPr>
          <p:cNvPr id="3" name="Rectangle 2">
            <a:extLst>
              <a:ext uri="{FF2B5EF4-FFF2-40B4-BE49-F238E27FC236}">
                <a16:creationId xmlns:a16="http://schemas.microsoft.com/office/drawing/2014/main" id="{F49CC3AC-0167-FF9C-5527-41892AA9784E}"/>
              </a:ext>
            </a:extLst>
          </p:cNvPr>
          <p:cNvSpPr/>
          <p:nvPr/>
        </p:nvSpPr>
        <p:spPr>
          <a:xfrm>
            <a:off x="2139600" y="1290240"/>
            <a:ext cx="7912800" cy="4917600"/>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600"/>
              <a:t>Integrity Baseline</a:t>
            </a:r>
          </a:p>
        </p:txBody>
      </p:sp>
      <p:sp>
        <p:nvSpPr>
          <p:cNvPr id="4" name="Flowchart: Terminator 3">
            <a:extLst>
              <a:ext uri="{FF2B5EF4-FFF2-40B4-BE49-F238E27FC236}">
                <a16:creationId xmlns:a16="http://schemas.microsoft.com/office/drawing/2014/main" id="{9B26C859-1D6E-2255-65E8-A24F66E2D4BA}"/>
              </a:ext>
            </a:extLst>
          </p:cNvPr>
          <p:cNvSpPr/>
          <p:nvPr/>
        </p:nvSpPr>
        <p:spPr>
          <a:xfrm>
            <a:off x="6455347" y="2263845"/>
            <a:ext cx="3282213" cy="1704169"/>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t>DO Declared Operational Limits</a:t>
            </a:r>
          </a:p>
        </p:txBody>
      </p:sp>
      <p:sp>
        <p:nvSpPr>
          <p:cNvPr id="5" name="Flowchart: Terminator 4">
            <a:extLst>
              <a:ext uri="{FF2B5EF4-FFF2-40B4-BE49-F238E27FC236}">
                <a16:creationId xmlns:a16="http://schemas.microsoft.com/office/drawing/2014/main" id="{493AF4ED-F94E-A2AC-F17F-F48F64C69AF5}"/>
              </a:ext>
            </a:extLst>
          </p:cNvPr>
          <p:cNvSpPr/>
          <p:nvPr/>
        </p:nvSpPr>
        <p:spPr>
          <a:xfrm>
            <a:off x="2454440" y="2263845"/>
            <a:ext cx="3041585" cy="1704169"/>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t>DO Declared Life</a:t>
            </a:r>
          </a:p>
        </p:txBody>
      </p:sp>
      <p:sp>
        <p:nvSpPr>
          <p:cNvPr id="6" name="Flowchart: Terminator 5">
            <a:extLst>
              <a:ext uri="{FF2B5EF4-FFF2-40B4-BE49-F238E27FC236}">
                <a16:creationId xmlns:a16="http://schemas.microsoft.com/office/drawing/2014/main" id="{5B0B922B-082B-E88C-293B-6C3ED79DA313}"/>
              </a:ext>
            </a:extLst>
          </p:cNvPr>
          <p:cNvSpPr/>
          <p:nvPr/>
        </p:nvSpPr>
        <p:spPr>
          <a:xfrm>
            <a:off x="4376284" y="4222836"/>
            <a:ext cx="3168318" cy="1704169"/>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t>Significant/Critical Items</a:t>
            </a:r>
          </a:p>
        </p:txBody>
      </p:sp>
    </p:spTree>
    <p:extLst>
      <p:ext uri="{BB962C8B-B14F-4D97-AF65-F5344CB8AC3E}">
        <p14:creationId xmlns:p14="http://schemas.microsoft.com/office/powerpoint/2010/main" val="3796217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11D3-30DC-E084-7E1B-CE751FD7B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1A97F-EB47-4D03-B8B0-86BC2C508E2F}"/>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49DB3A74-EB4A-3A49-FA2B-7455A5445F38}"/>
              </a:ext>
            </a:extLst>
          </p:cNvPr>
          <p:cNvSpPr txBox="1"/>
          <p:nvPr/>
        </p:nvSpPr>
        <p:spPr>
          <a:xfrm>
            <a:off x="4697607" y="3566425"/>
            <a:ext cx="2175310" cy="923330"/>
          </a:xfrm>
          <a:prstGeom prst="rect">
            <a:avLst/>
          </a:prstGeom>
          <a:noFill/>
        </p:spPr>
        <p:txBody>
          <a:bodyPr wrap="square" rtlCol="0">
            <a:spAutoFit/>
          </a:bodyPr>
          <a:lstStyle/>
          <a:p>
            <a:pPr algn="ctr"/>
            <a:r>
              <a:rPr lang="en-GB" b="1"/>
              <a:t>Artefacts Within the IM Cycle (MASIM)</a:t>
            </a:r>
          </a:p>
        </p:txBody>
      </p:sp>
      <p:sp>
        <p:nvSpPr>
          <p:cNvPr id="4" name="Rectangle 3">
            <a:extLst>
              <a:ext uri="{FF2B5EF4-FFF2-40B4-BE49-F238E27FC236}">
                <a16:creationId xmlns:a16="http://schemas.microsoft.com/office/drawing/2014/main" id="{853D5FC5-F33C-5C82-D786-71184AC1AB8F}"/>
              </a:ext>
            </a:extLst>
          </p:cNvPr>
          <p:cNvSpPr/>
          <p:nvPr/>
        </p:nvSpPr>
        <p:spPr>
          <a:xfrm>
            <a:off x="4201906" y="1028109"/>
            <a:ext cx="3166712" cy="1761423"/>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Evidence</a:t>
            </a:r>
          </a:p>
        </p:txBody>
      </p:sp>
      <p:sp>
        <p:nvSpPr>
          <p:cNvPr id="5" name="Rectangle 4">
            <a:extLst>
              <a:ext uri="{FF2B5EF4-FFF2-40B4-BE49-F238E27FC236}">
                <a16:creationId xmlns:a16="http://schemas.microsoft.com/office/drawing/2014/main" id="{0AEF5688-20FC-E8D9-A34F-A927A061783A}"/>
              </a:ext>
            </a:extLst>
          </p:cNvPr>
          <p:cNvSpPr/>
          <p:nvPr/>
        </p:nvSpPr>
        <p:spPr>
          <a:xfrm>
            <a:off x="8299862" y="3147378"/>
            <a:ext cx="3166712" cy="1761423"/>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Baseline</a:t>
            </a:r>
          </a:p>
        </p:txBody>
      </p:sp>
      <p:sp>
        <p:nvSpPr>
          <p:cNvPr id="6" name="Rectangle 5">
            <a:extLst>
              <a:ext uri="{FF2B5EF4-FFF2-40B4-BE49-F238E27FC236}">
                <a16:creationId xmlns:a16="http://schemas.microsoft.com/office/drawing/2014/main" id="{6AEF4CD9-F93E-FFDC-2F6D-393ECFB4C76F}"/>
              </a:ext>
            </a:extLst>
          </p:cNvPr>
          <p:cNvSpPr/>
          <p:nvPr/>
        </p:nvSpPr>
        <p:spPr>
          <a:xfrm>
            <a:off x="4332649" y="4841886"/>
            <a:ext cx="3166712" cy="1761423"/>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Governance</a:t>
            </a:r>
          </a:p>
        </p:txBody>
      </p:sp>
      <p:sp>
        <p:nvSpPr>
          <p:cNvPr id="7" name="Rectangle 6">
            <a:extLst>
              <a:ext uri="{FF2B5EF4-FFF2-40B4-BE49-F238E27FC236}">
                <a16:creationId xmlns:a16="http://schemas.microsoft.com/office/drawing/2014/main" id="{8444B8B8-39DE-2688-0A4C-0C57920E5003}"/>
              </a:ext>
            </a:extLst>
          </p:cNvPr>
          <p:cNvSpPr/>
          <p:nvPr/>
        </p:nvSpPr>
        <p:spPr>
          <a:xfrm>
            <a:off x="270788" y="2982144"/>
            <a:ext cx="3166712" cy="1761423"/>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IM Systems</a:t>
            </a:r>
          </a:p>
        </p:txBody>
      </p:sp>
      <p:cxnSp>
        <p:nvCxnSpPr>
          <p:cNvPr id="8" name="Connector: Elbow 7">
            <a:extLst>
              <a:ext uri="{FF2B5EF4-FFF2-40B4-BE49-F238E27FC236}">
                <a16:creationId xmlns:a16="http://schemas.microsoft.com/office/drawing/2014/main" id="{0D8FC724-48A9-DBE6-037E-A5978F283E92}"/>
              </a:ext>
            </a:extLst>
          </p:cNvPr>
          <p:cNvCxnSpPr>
            <a:stCxn id="4" idx="3"/>
            <a:endCxn id="5" idx="0"/>
          </p:cNvCxnSpPr>
          <p:nvPr/>
        </p:nvCxnSpPr>
        <p:spPr>
          <a:xfrm>
            <a:off x="7368618" y="1908821"/>
            <a:ext cx="2514600" cy="12385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or: Elbow 8">
            <a:extLst>
              <a:ext uri="{FF2B5EF4-FFF2-40B4-BE49-F238E27FC236}">
                <a16:creationId xmlns:a16="http://schemas.microsoft.com/office/drawing/2014/main" id="{56267779-141A-9440-6545-E32909A94DFE}"/>
              </a:ext>
            </a:extLst>
          </p:cNvPr>
          <p:cNvCxnSpPr>
            <a:stCxn id="5" idx="2"/>
            <a:endCxn id="6" idx="3"/>
          </p:cNvCxnSpPr>
          <p:nvPr/>
        </p:nvCxnSpPr>
        <p:spPr>
          <a:xfrm rot="5400000">
            <a:off x="8284392" y="4123771"/>
            <a:ext cx="813797" cy="23838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or: Elbow 9">
            <a:extLst>
              <a:ext uri="{FF2B5EF4-FFF2-40B4-BE49-F238E27FC236}">
                <a16:creationId xmlns:a16="http://schemas.microsoft.com/office/drawing/2014/main" id="{597B3833-F859-6531-6C4A-B355B619E1B6}"/>
              </a:ext>
            </a:extLst>
          </p:cNvPr>
          <p:cNvCxnSpPr>
            <a:stCxn id="6" idx="1"/>
            <a:endCxn id="7" idx="2"/>
          </p:cNvCxnSpPr>
          <p:nvPr/>
        </p:nvCxnSpPr>
        <p:spPr>
          <a:xfrm rot="10800000">
            <a:off x="1854145" y="4743568"/>
            <a:ext cx="2478505" cy="97903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or: Elbow 10">
            <a:extLst>
              <a:ext uri="{FF2B5EF4-FFF2-40B4-BE49-F238E27FC236}">
                <a16:creationId xmlns:a16="http://schemas.microsoft.com/office/drawing/2014/main" id="{75E7C247-53AB-6227-E590-E1004917E36E}"/>
              </a:ext>
            </a:extLst>
          </p:cNvPr>
          <p:cNvCxnSpPr>
            <a:stCxn id="7" idx="0"/>
            <a:endCxn id="4" idx="1"/>
          </p:cNvCxnSpPr>
          <p:nvPr/>
        </p:nvCxnSpPr>
        <p:spPr>
          <a:xfrm rot="5400000" flipH="1" flipV="1">
            <a:off x="2491364" y="1271602"/>
            <a:ext cx="1073323" cy="234776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C0E2B7DC-233C-3B15-E8A1-A93CB55F8C80}"/>
              </a:ext>
            </a:extLst>
          </p:cNvPr>
          <p:cNvSpPr txBox="1"/>
          <p:nvPr/>
        </p:nvSpPr>
        <p:spPr>
          <a:xfrm>
            <a:off x="8015115" y="1452871"/>
            <a:ext cx="3027947" cy="461665"/>
          </a:xfrm>
          <a:prstGeom prst="rect">
            <a:avLst/>
          </a:prstGeom>
          <a:noFill/>
        </p:spPr>
        <p:txBody>
          <a:bodyPr wrap="square" rtlCol="0">
            <a:spAutoFit/>
          </a:bodyPr>
          <a:lstStyle/>
          <a:p>
            <a:r>
              <a:rPr lang="en-GB" sz="2400" b="1"/>
              <a:t>Forms &amp; Validates</a:t>
            </a:r>
          </a:p>
        </p:txBody>
      </p:sp>
      <p:sp>
        <p:nvSpPr>
          <p:cNvPr id="13" name="TextBox 12">
            <a:extLst>
              <a:ext uri="{FF2B5EF4-FFF2-40B4-BE49-F238E27FC236}">
                <a16:creationId xmlns:a16="http://schemas.microsoft.com/office/drawing/2014/main" id="{64713A67-AAB8-BC64-C3AB-F0970630E370}"/>
              </a:ext>
            </a:extLst>
          </p:cNvPr>
          <p:cNvSpPr txBox="1"/>
          <p:nvPr/>
        </p:nvSpPr>
        <p:spPr>
          <a:xfrm>
            <a:off x="8853315" y="5722597"/>
            <a:ext cx="3027947" cy="461665"/>
          </a:xfrm>
          <a:prstGeom prst="rect">
            <a:avLst/>
          </a:prstGeom>
          <a:noFill/>
        </p:spPr>
        <p:txBody>
          <a:bodyPr wrap="square" rtlCol="0">
            <a:spAutoFit/>
          </a:bodyPr>
          <a:lstStyle/>
          <a:p>
            <a:r>
              <a:rPr lang="en-GB" sz="2400" b="1"/>
              <a:t>Informs</a:t>
            </a:r>
          </a:p>
        </p:txBody>
      </p:sp>
      <p:sp>
        <p:nvSpPr>
          <p:cNvPr id="14" name="TextBox 13">
            <a:extLst>
              <a:ext uri="{FF2B5EF4-FFF2-40B4-BE49-F238E27FC236}">
                <a16:creationId xmlns:a16="http://schemas.microsoft.com/office/drawing/2014/main" id="{4BD03F01-AAE0-F00F-726B-A5A112A1C8AB}"/>
              </a:ext>
            </a:extLst>
          </p:cNvPr>
          <p:cNvSpPr txBox="1"/>
          <p:nvPr/>
        </p:nvSpPr>
        <p:spPr>
          <a:xfrm>
            <a:off x="950171" y="5720174"/>
            <a:ext cx="3657199" cy="461665"/>
          </a:xfrm>
          <a:prstGeom prst="rect">
            <a:avLst/>
          </a:prstGeom>
          <a:noFill/>
        </p:spPr>
        <p:txBody>
          <a:bodyPr wrap="square" rtlCol="0">
            <a:spAutoFit/>
          </a:bodyPr>
          <a:lstStyle/>
          <a:p>
            <a:r>
              <a:rPr lang="en-GB" sz="2400" b="1"/>
              <a:t>Set Requirements For</a:t>
            </a:r>
          </a:p>
        </p:txBody>
      </p:sp>
      <p:sp>
        <p:nvSpPr>
          <p:cNvPr id="15" name="TextBox 14">
            <a:extLst>
              <a:ext uri="{FF2B5EF4-FFF2-40B4-BE49-F238E27FC236}">
                <a16:creationId xmlns:a16="http://schemas.microsoft.com/office/drawing/2014/main" id="{219C43DF-E455-B495-FCC5-187392BF7673}"/>
              </a:ext>
            </a:extLst>
          </p:cNvPr>
          <p:cNvSpPr txBox="1"/>
          <p:nvPr/>
        </p:nvSpPr>
        <p:spPr>
          <a:xfrm>
            <a:off x="693898" y="1397997"/>
            <a:ext cx="3657199" cy="461665"/>
          </a:xfrm>
          <a:prstGeom prst="rect">
            <a:avLst/>
          </a:prstGeom>
          <a:noFill/>
        </p:spPr>
        <p:txBody>
          <a:bodyPr wrap="square" rtlCol="0">
            <a:spAutoFit/>
          </a:bodyPr>
          <a:lstStyle/>
          <a:p>
            <a:r>
              <a:rPr lang="en-GB" sz="2400" b="1"/>
              <a:t>Endorses/Changes</a:t>
            </a:r>
          </a:p>
        </p:txBody>
      </p:sp>
      <p:sp>
        <p:nvSpPr>
          <p:cNvPr id="16" name="Flowchart: Terminator 15">
            <a:extLst>
              <a:ext uri="{FF2B5EF4-FFF2-40B4-BE49-F238E27FC236}">
                <a16:creationId xmlns:a16="http://schemas.microsoft.com/office/drawing/2014/main" id="{91CD80F2-8730-130E-D708-A08C6718343A}"/>
              </a:ext>
            </a:extLst>
          </p:cNvPr>
          <p:cNvSpPr/>
          <p:nvPr/>
        </p:nvSpPr>
        <p:spPr>
          <a:xfrm>
            <a:off x="9883218" y="3558404"/>
            <a:ext cx="145154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Operational Limits</a:t>
            </a:r>
          </a:p>
        </p:txBody>
      </p:sp>
      <p:sp>
        <p:nvSpPr>
          <p:cNvPr id="17" name="Flowchart: Terminator 16">
            <a:extLst>
              <a:ext uri="{FF2B5EF4-FFF2-40B4-BE49-F238E27FC236}">
                <a16:creationId xmlns:a16="http://schemas.microsoft.com/office/drawing/2014/main" id="{D095E43D-9F44-57D5-22CA-16A5C9114BE1}"/>
              </a:ext>
            </a:extLst>
          </p:cNvPr>
          <p:cNvSpPr/>
          <p:nvPr/>
        </p:nvSpPr>
        <p:spPr>
          <a:xfrm>
            <a:off x="8371249" y="3565624"/>
            <a:ext cx="1345131"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Life</a:t>
            </a:r>
          </a:p>
        </p:txBody>
      </p:sp>
      <p:sp>
        <p:nvSpPr>
          <p:cNvPr id="18" name="Flowchart: Terminator 17">
            <a:extLst>
              <a:ext uri="{FF2B5EF4-FFF2-40B4-BE49-F238E27FC236}">
                <a16:creationId xmlns:a16="http://schemas.microsoft.com/office/drawing/2014/main" id="{FEEABAD4-4860-77ED-A22F-5853FF583102}"/>
              </a:ext>
            </a:extLst>
          </p:cNvPr>
          <p:cNvSpPr/>
          <p:nvPr/>
        </p:nvSpPr>
        <p:spPr>
          <a:xfrm>
            <a:off x="9195012" y="4229992"/>
            <a:ext cx="140117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Significant/Critical Items</a:t>
            </a:r>
          </a:p>
        </p:txBody>
      </p:sp>
      <p:sp>
        <p:nvSpPr>
          <p:cNvPr id="19" name="Flowchart: Terminator 18">
            <a:extLst>
              <a:ext uri="{FF2B5EF4-FFF2-40B4-BE49-F238E27FC236}">
                <a16:creationId xmlns:a16="http://schemas.microsoft.com/office/drawing/2014/main" id="{635CFE68-34C7-404E-0D80-B20C18EB13BD}"/>
              </a:ext>
            </a:extLst>
          </p:cNvPr>
          <p:cNvSpPr/>
          <p:nvPr/>
        </p:nvSpPr>
        <p:spPr>
          <a:xfrm>
            <a:off x="5785262" y="1516502"/>
            <a:ext cx="1500676"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Test Data</a:t>
            </a:r>
          </a:p>
        </p:txBody>
      </p:sp>
      <p:sp>
        <p:nvSpPr>
          <p:cNvPr id="20" name="Flowchart: Terminator 19">
            <a:extLst>
              <a:ext uri="{FF2B5EF4-FFF2-40B4-BE49-F238E27FC236}">
                <a16:creationId xmlns:a16="http://schemas.microsoft.com/office/drawing/2014/main" id="{EE590EE6-81D0-13D8-AAAA-6D84EF4B554A}"/>
              </a:ext>
            </a:extLst>
          </p:cNvPr>
          <p:cNvSpPr/>
          <p:nvPr/>
        </p:nvSpPr>
        <p:spPr>
          <a:xfrm>
            <a:off x="4321180" y="1525985"/>
            <a:ext cx="1390658"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Analyses</a:t>
            </a:r>
          </a:p>
        </p:txBody>
      </p:sp>
      <p:sp>
        <p:nvSpPr>
          <p:cNvPr id="21" name="Flowchart: Terminator 20">
            <a:extLst>
              <a:ext uri="{FF2B5EF4-FFF2-40B4-BE49-F238E27FC236}">
                <a16:creationId xmlns:a16="http://schemas.microsoft.com/office/drawing/2014/main" id="{0EACC10F-6CAB-5209-1769-88EDAEE47A7C}"/>
              </a:ext>
            </a:extLst>
          </p:cNvPr>
          <p:cNvSpPr/>
          <p:nvPr/>
        </p:nvSpPr>
        <p:spPr>
          <a:xfrm>
            <a:off x="5060961" y="2164591"/>
            <a:ext cx="1448602"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Intended Usage</a:t>
            </a:r>
          </a:p>
        </p:txBody>
      </p:sp>
    </p:spTree>
    <p:extLst>
      <p:ext uri="{BB962C8B-B14F-4D97-AF65-F5344CB8AC3E}">
        <p14:creationId xmlns:p14="http://schemas.microsoft.com/office/powerpoint/2010/main" val="181345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D541-2170-249A-FDD3-522DDA56C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3BD0F3-DEA0-D2EE-BD02-F687D553056B}"/>
              </a:ext>
            </a:extLst>
          </p:cNvPr>
          <p:cNvSpPr>
            <a:spLocks noGrp="1"/>
          </p:cNvSpPr>
          <p:nvPr>
            <p:ph type="title"/>
          </p:nvPr>
        </p:nvSpPr>
        <p:spPr/>
        <p:txBody>
          <a:bodyPr>
            <a:normAutofit fontScale="90000"/>
          </a:bodyPr>
          <a:lstStyle/>
          <a:p>
            <a:endParaRPr lang="en-GB"/>
          </a:p>
        </p:txBody>
      </p:sp>
      <p:sp>
        <p:nvSpPr>
          <p:cNvPr id="3" name="Rectangle 2">
            <a:extLst>
              <a:ext uri="{FF2B5EF4-FFF2-40B4-BE49-F238E27FC236}">
                <a16:creationId xmlns:a16="http://schemas.microsoft.com/office/drawing/2014/main" id="{8BC62034-8F99-98F1-B179-65395C983C23}"/>
              </a:ext>
            </a:extLst>
          </p:cNvPr>
          <p:cNvSpPr/>
          <p:nvPr/>
        </p:nvSpPr>
        <p:spPr>
          <a:xfrm>
            <a:off x="2139600" y="1345104"/>
            <a:ext cx="7912800" cy="4917600"/>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600"/>
              <a:t>Integrity Governance</a:t>
            </a:r>
          </a:p>
        </p:txBody>
      </p:sp>
      <p:sp>
        <p:nvSpPr>
          <p:cNvPr id="4" name="Flowchart: Terminator 3">
            <a:extLst>
              <a:ext uri="{FF2B5EF4-FFF2-40B4-BE49-F238E27FC236}">
                <a16:creationId xmlns:a16="http://schemas.microsoft.com/office/drawing/2014/main" id="{36545E7B-DE44-CB58-2A58-F345C2995625}"/>
              </a:ext>
            </a:extLst>
          </p:cNvPr>
          <p:cNvSpPr/>
          <p:nvPr/>
        </p:nvSpPr>
        <p:spPr>
          <a:xfrm>
            <a:off x="6455347" y="2318709"/>
            <a:ext cx="3282213" cy="170416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a:t>Integrity Working Group</a:t>
            </a:r>
          </a:p>
        </p:txBody>
      </p:sp>
      <p:sp>
        <p:nvSpPr>
          <p:cNvPr id="5" name="Flowchart: Terminator 4">
            <a:extLst>
              <a:ext uri="{FF2B5EF4-FFF2-40B4-BE49-F238E27FC236}">
                <a16:creationId xmlns:a16="http://schemas.microsoft.com/office/drawing/2014/main" id="{3AFC0F24-96D0-99CC-35A3-4A46DA6E16DB}"/>
              </a:ext>
            </a:extLst>
          </p:cNvPr>
          <p:cNvSpPr/>
          <p:nvPr/>
        </p:nvSpPr>
        <p:spPr>
          <a:xfrm>
            <a:off x="2454440" y="2318709"/>
            <a:ext cx="3041585" cy="170416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a:t>Integrity Strategy</a:t>
            </a:r>
          </a:p>
        </p:txBody>
      </p:sp>
      <p:sp>
        <p:nvSpPr>
          <p:cNvPr id="6" name="Flowchart: Terminator 5">
            <a:extLst>
              <a:ext uri="{FF2B5EF4-FFF2-40B4-BE49-F238E27FC236}">
                <a16:creationId xmlns:a16="http://schemas.microsoft.com/office/drawing/2014/main" id="{4AA076B5-D674-55D9-B74F-F3CA26488CFA}"/>
              </a:ext>
            </a:extLst>
          </p:cNvPr>
          <p:cNvSpPr/>
          <p:nvPr/>
        </p:nvSpPr>
        <p:spPr>
          <a:xfrm>
            <a:off x="4376284" y="4277700"/>
            <a:ext cx="3168318" cy="170416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a:t>Integrity Plan</a:t>
            </a:r>
          </a:p>
        </p:txBody>
      </p:sp>
    </p:spTree>
    <p:extLst>
      <p:ext uri="{BB962C8B-B14F-4D97-AF65-F5344CB8AC3E}">
        <p14:creationId xmlns:p14="http://schemas.microsoft.com/office/powerpoint/2010/main" val="215815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26C69-A68D-627B-E1D8-011AF9EA6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B9B23-0609-C9A1-4BD8-568CC947DAD7}"/>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A9138994-6A7F-02C4-A7E9-261EECAC22BB}"/>
              </a:ext>
            </a:extLst>
          </p:cNvPr>
          <p:cNvSpPr txBox="1"/>
          <p:nvPr/>
        </p:nvSpPr>
        <p:spPr>
          <a:xfrm>
            <a:off x="4792173" y="3566425"/>
            <a:ext cx="2175310" cy="923330"/>
          </a:xfrm>
          <a:prstGeom prst="rect">
            <a:avLst/>
          </a:prstGeom>
          <a:noFill/>
        </p:spPr>
        <p:txBody>
          <a:bodyPr wrap="square" rtlCol="0">
            <a:spAutoFit/>
          </a:bodyPr>
          <a:lstStyle/>
          <a:p>
            <a:pPr algn="ctr"/>
            <a:r>
              <a:rPr lang="en-GB" b="1"/>
              <a:t>Artefacts Within the IM Cycle (MASIM)</a:t>
            </a:r>
          </a:p>
        </p:txBody>
      </p:sp>
      <p:sp>
        <p:nvSpPr>
          <p:cNvPr id="4" name="Rectangle 3">
            <a:extLst>
              <a:ext uri="{FF2B5EF4-FFF2-40B4-BE49-F238E27FC236}">
                <a16:creationId xmlns:a16="http://schemas.microsoft.com/office/drawing/2014/main" id="{22CC8537-2CE4-FDA0-5C38-E0C61518C456}"/>
              </a:ext>
            </a:extLst>
          </p:cNvPr>
          <p:cNvSpPr/>
          <p:nvPr/>
        </p:nvSpPr>
        <p:spPr>
          <a:xfrm>
            <a:off x="4296472" y="1028109"/>
            <a:ext cx="3166712" cy="1761423"/>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Evidence</a:t>
            </a:r>
          </a:p>
        </p:txBody>
      </p:sp>
      <p:sp>
        <p:nvSpPr>
          <p:cNvPr id="5" name="Rectangle 4">
            <a:extLst>
              <a:ext uri="{FF2B5EF4-FFF2-40B4-BE49-F238E27FC236}">
                <a16:creationId xmlns:a16="http://schemas.microsoft.com/office/drawing/2014/main" id="{DB5EAC15-4F50-48FF-84B0-BB1358EFC333}"/>
              </a:ext>
            </a:extLst>
          </p:cNvPr>
          <p:cNvSpPr/>
          <p:nvPr/>
        </p:nvSpPr>
        <p:spPr>
          <a:xfrm>
            <a:off x="8394428" y="3147378"/>
            <a:ext cx="3166712" cy="1761423"/>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Baseline</a:t>
            </a:r>
          </a:p>
        </p:txBody>
      </p:sp>
      <p:sp>
        <p:nvSpPr>
          <p:cNvPr id="6" name="Rectangle 5">
            <a:extLst>
              <a:ext uri="{FF2B5EF4-FFF2-40B4-BE49-F238E27FC236}">
                <a16:creationId xmlns:a16="http://schemas.microsoft.com/office/drawing/2014/main" id="{4028BDA9-8102-A359-8DD9-B8002BC17ED7}"/>
              </a:ext>
            </a:extLst>
          </p:cNvPr>
          <p:cNvSpPr/>
          <p:nvPr/>
        </p:nvSpPr>
        <p:spPr>
          <a:xfrm>
            <a:off x="4427215" y="4841886"/>
            <a:ext cx="3166712" cy="1761423"/>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Governance</a:t>
            </a:r>
          </a:p>
        </p:txBody>
      </p:sp>
      <p:sp>
        <p:nvSpPr>
          <p:cNvPr id="7" name="Rectangle 6">
            <a:extLst>
              <a:ext uri="{FF2B5EF4-FFF2-40B4-BE49-F238E27FC236}">
                <a16:creationId xmlns:a16="http://schemas.microsoft.com/office/drawing/2014/main" id="{4542AC5C-83F6-0E16-0FF8-82325B1885A5}"/>
              </a:ext>
            </a:extLst>
          </p:cNvPr>
          <p:cNvSpPr/>
          <p:nvPr/>
        </p:nvSpPr>
        <p:spPr>
          <a:xfrm>
            <a:off x="365354" y="2982144"/>
            <a:ext cx="3166712" cy="1761423"/>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IM Systems</a:t>
            </a:r>
          </a:p>
        </p:txBody>
      </p:sp>
      <p:cxnSp>
        <p:nvCxnSpPr>
          <p:cNvPr id="8" name="Connector: Elbow 7">
            <a:extLst>
              <a:ext uri="{FF2B5EF4-FFF2-40B4-BE49-F238E27FC236}">
                <a16:creationId xmlns:a16="http://schemas.microsoft.com/office/drawing/2014/main" id="{EA6DCC04-F19A-354D-1C78-2A5C7F8B913C}"/>
              </a:ext>
            </a:extLst>
          </p:cNvPr>
          <p:cNvCxnSpPr>
            <a:stCxn id="4" idx="3"/>
            <a:endCxn id="5" idx="0"/>
          </p:cNvCxnSpPr>
          <p:nvPr/>
        </p:nvCxnSpPr>
        <p:spPr>
          <a:xfrm>
            <a:off x="7463184" y="1908821"/>
            <a:ext cx="2514600" cy="12385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or: Elbow 8">
            <a:extLst>
              <a:ext uri="{FF2B5EF4-FFF2-40B4-BE49-F238E27FC236}">
                <a16:creationId xmlns:a16="http://schemas.microsoft.com/office/drawing/2014/main" id="{072FA0ED-62E2-6A71-9D7A-26908864F343}"/>
              </a:ext>
            </a:extLst>
          </p:cNvPr>
          <p:cNvCxnSpPr>
            <a:stCxn id="5" idx="2"/>
            <a:endCxn id="6" idx="3"/>
          </p:cNvCxnSpPr>
          <p:nvPr/>
        </p:nvCxnSpPr>
        <p:spPr>
          <a:xfrm rot="5400000">
            <a:off x="8378958" y="4123771"/>
            <a:ext cx="813797" cy="23838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or: Elbow 9">
            <a:extLst>
              <a:ext uri="{FF2B5EF4-FFF2-40B4-BE49-F238E27FC236}">
                <a16:creationId xmlns:a16="http://schemas.microsoft.com/office/drawing/2014/main" id="{B777A6D8-F708-AA02-59D5-F84C903E4191}"/>
              </a:ext>
            </a:extLst>
          </p:cNvPr>
          <p:cNvCxnSpPr>
            <a:stCxn id="6" idx="1"/>
            <a:endCxn id="7" idx="2"/>
          </p:cNvCxnSpPr>
          <p:nvPr/>
        </p:nvCxnSpPr>
        <p:spPr>
          <a:xfrm rot="10800000">
            <a:off x="1948711" y="4743568"/>
            <a:ext cx="2478505" cy="97903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or: Elbow 10">
            <a:extLst>
              <a:ext uri="{FF2B5EF4-FFF2-40B4-BE49-F238E27FC236}">
                <a16:creationId xmlns:a16="http://schemas.microsoft.com/office/drawing/2014/main" id="{469FBDCD-31A4-1A22-7B5A-D004030BDEFD}"/>
              </a:ext>
            </a:extLst>
          </p:cNvPr>
          <p:cNvCxnSpPr>
            <a:stCxn id="7" idx="0"/>
            <a:endCxn id="4" idx="1"/>
          </p:cNvCxnSpPr>
          <p:nvPr/>
        </p:nvCxnSpPr>
        <p:spPr>
          <a:xfrm rot="5400000" flipH="1" flipV="1">
            <a:off x="2585930" y="1271602"/>
            <a:ext cx="1073323" cy="234776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B5A9000E-827A-C536-72DC-C5F02B631CC7}"/>
              </a:ext>
            </a:extLst>
          </p:cNvPr>
          <p:cNvSpPr txBox="1"/>
          <p:nvPr/>
        </p:nvSpPr>
        <p:spPr>
          <a:xfrm>
            <a:off x="8109681" y="1452871"/>
            <a:ext cx="3027947" cy="461665"/>
          </a:xfrm>
          <a:prstGeom prst="rect">
            <a:avLst/>
          </a:prstGeom>
          <a:noFill/>
        </p:spPr>
        <p:txBody>
          <a:bodyPr wrap="square" rtlCol="0">
            <a:spAutoFit/>
          </a:bodyPr>
          <a:lstStyle/>
          <a:p>
            <a:r>
              <a:rPr lang="en-GB" sz="2400" b="1"/>
              <a:t>Forms &amp; Validates</a:t>
            </a:r>
          </a:p>
        </p:txBody>
      </p:sp>
      <p:sp>
        <p:nvSpPr>
          <p:cNvPr id="13" name="TextBox 12">
            <a:extLst>
              <a:ext uri="{FF2B5EF4-FFF2-40B4-BE49-F238E27FC236}">
                <a16:creationId xmlns:a16="http://schemas.microsoft.com/office/drawing/2014/main" id="{47AED97F-BF8A-8D98-691B-F4569D5AFF2E}"/>
              </a:ext>
            </a:extLst>
          </p:cNvPr>
          <p:cNvSpPr txBox="1"/>
          <p:nvPr/>
        </p:nvSpPr>
        <p:spPr>
          <a:xfrm>
            <a:off x="8947881" y="5722597"/>
            <a:ext cx="3027947" cy="461665"/>
          </a:xfrm>
          <a:prstGeom prst="rect">
            <a:avLst/>
          </a:prstGeom>
          <a:noFill/>
        </p:spPr>
        <p:txBody>
          <a:bodyPr wrap="square" rtlCol="0">
            <a:spAutoFit/>
          </a:bodyPr>
          <a:lstStyle/>
          <a:p>
            <a:r>
              <a:rPr lang="en-GB" sz="2400" b="1"/>
              <a:t>Informs</a:t>
            </a:r>
          </a:p>
        </p:txBody>
      </p:sp>
      <p:sp>
        <p:nvSpPr>
          <p:cNvPr id="14" name="TextBox 13">
            <a:extLst>
              <a:ext uri="{FF2B5EF4-FFF2-40B4-BE49-F238E27FC236}">
                <a16:creationId xmlns:a16="http://schemas.microsoft.com/office/drawing/2014/main" id="{8E1EED1E-9B19-83E5-88C1-C580C134A2E0}"/>
              </a:ext>
            </a:extLst>
          </p:cNvPr>
          <p:cNvSpPr txBox="1"/>
          <p:nvPr/>
        </p:nvSpPr>
        <p:spPr>
          <a:xfrm>
            <a:off x="1044737" y="5720174"/>
            <a:ext cx="3657199" cy="461665"/>
          </a:xfrm>
          <a:prstGeom prst="rect">
            <a:avLst/>
          </a:prstGeom>
          <a:noFill/>
        </p:spPr>
        <p:txBody>
          <a:bodyPr wrap="square" rtlCol="0">
            <a:spAutoFit/>
          </a:bodyPr>
          <a:lstStyle/>
          <a:p>
            <a:r>
              <a:rPr lang="en-GB" sz="2400" b="1"/>
              <a:t>Set Requirements For</a:t>
            </a:r>
          </a:p>
        </p:txBody>
      </p:sp>
      <p:sp>
        <p:nvSpPr>
          <p:cNvPr id="15" name="TextBox 14">
            <a:extLst>
              <a:ext uri="{FF2B5EF4-FFF2-40B4-BE49-F238E27FC236}">
                <a16:creationId xmlns:a16="http://schemas.microsoft.com/office/drawing/2014/main" id="{D2D611A3-AE5B-EB90-79E8-0FCA25BF3C96}"/>
              </a:ext>
            </a:extLst>
          </p:cNvPr>
          <p:cNvSpPr txBox="1"/>
          <p:nvPr/>
        </p:nvSpPr>
        <p:spPr>
          <a:xfrm>
            <a:off x="788464" y="1397997"/>
            <a:ext cx="3657199" cy="461665"/>
          </a:xfrm>
          <a:prstGeom prst="rect">
            <a:avLst/>
          </a:prstGeom>
          <a:noFill/>
        </p:spPr>
        <p:txBody>
          <a:bodyPr wrap="square" rtlCol="0">
            <a:spAutoFit/>
          </a:bodyPr>
          <a:lstStyle/>
          <a:p>
            <a:r>
              <a:rPr lang="en-GB" sz="2400" b="1"/>
              <a:t>Endorses/Changes</a:t>
            </a:r>
          </a:p>
        </p:txBody>
      </p:sp>
      <p:sp>
        <p:nvSpPr>
          <p:cNvPr id="16" name="Flowchart: Terminator 15">
            <a:extLst>
              <a:ext uri="{FF2B5EF4-FFF2-40B4-BE49-F238E27FC236}">
                <a16:creationId xmlns:a16="http://schemas.microsoft.com/office/drawing/2014/main" id="{1F7E48C3-6246-0A44-1610-5EE4C09F794F}"/>
              </a:ext>
            </a:extLst>
          </p:cNvPr>
          <p:cNvSpPr/>
          <p:nvPr/>
        </p:nvSpPr>
        <p:spPr>
          <a:xfrm>
            <a:off x="5879828" y="1516502"/>
            <a:ext cx="1500676"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Test Data</a:t>
            </a:r>
          </a:p>
        </p:txBody>
      </p:sp>
      <p:sp>
        <p:nvSpPr>
          <p:cNvPr id="17" name="Flowchart: Terminator 16">
            <a:extLst>
              <a:ext uri="{FF2B5EF4-FFF2-40B4-BE49-F238E27FC236}">
                <a16:creationId xmlns:a16="http://schemas.microsoft.com/office/drawing/2014/main" id="{E8D6A01B-CD82-A1AB-B770-C16E2C92BC57}"/>
              </a:ext>
            </a:extLst>
          </p:cNvPr>
          <p:cNvSpPr/>
          <p:nvPr/>
        </p:nvSpPr>
        <p:spPr>
          <a:xfrm>
            <a:off x="4415746" y="1525985"/>
            <a:ext cx="1390658"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Analyses</a:t>
            </a:r>
          </a:p>
        </p:txBody>
      </p:sp>
      <p:sp>
        <p:nvSpPr>
          <p:cNvPr id="18" name="Flowchart: Terminator 17">
            <a:extLst>
              <a:ext uri="{FF2B5EF4-FFF2-40B4-BE49-F238E27FC236}">
                <a16:creationId xmlns:a16="http://schemas.microsoft.com/office/drawing/2014/main" id="{81A97BED-FF4E-A504-66D9-50F5701E2F5F}"/>
              </a:ext>
            </a:extLst>
          </p:cNvPr>
          <p:cNvSpPr/>
          <p:nvPr/>
        </p:nvSpPr>
        <p:spPr>
          <a:xfrm>
            <a:off x="5155527" y="2164591"/>
            <a:ext cx="1448602"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Intended Usage</a:t>
            </a:r>
          </a:p>
        </p:txBody>
      </p:sp>
      <p:sp>
        <p:nvSpPr>
          <p:cNvPr id="19" name="Flowchart: Terminator 18">
            <a:extLst>
              <a:ext uri="{FF2B5EF4-FFF2-40B4-BE49-F238E27FC236}">
                <a16:creationId xmlns:a16="http://schemas.microsoft.com/office/drawing/2014/main" id="{69049D9B-5D20-1FE7-AC95-7C4052B62F77}"/>
              </a:ext>
            </a:extLst>
          </p:cNvPr>
          <p:cNvSpPr/>
          <p:nvPr/>
        </p:nvSpPr>
        <p:spPr>
          <a:xfrm>
            <a:off x="9977784" y="3558404"/>
            <a:ext cx="145154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Operational Limits</a:t>
            </a:r>
          </a:p>
        </p:txBody>
      </p:sp>
      <p:sp>
        <p:nvSpPr>
          <p:cNvPr id="20" name="Flowchart: Terminator 19">
            <a:extLst>
              <a:ext uri="{FF2B5EF4-FFF2-40B4-BE49-F238E27FC236}">
                <a16:creationId xmlns:a16="http://schemas.microsoft.com/office/drawing/2014/main" id="{6BC83FB6-2C15-DB37-9CB5-CB97FE6FE87D}"/>
              </a:ext>
            </a:extLst>
          </p:cNvPr>
          <p:cNvSpPr/>
          <p:nvPr/>
        </p:nvSpPr>
        <p:spPr>
          <a:xfrm>
            <a:off x="8465815" y="3565624"/>
            <a:ext cx="1345131"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Life</a:t>
            </a:r>
          </a:p>
        </p:txBody>
      </p:sp>
      <p:sp>
        <p:nvSpPr>
          <p:cNvPr id="21" name="Flowchart: Terminator 20">
            <a:extLst>
              <a:ext uri="{FF2B5EF4-FFF2-40B4-BE49-F238E27FC236}">
                <a16:creationId xmlns:a16="http://schemas.microsoft.com/office/drawing/2014/main" id="{BF20B875-C690-E47F-4B3F-C580A393CCA5}"/>
              </a:ext>
            </a:extLst>
          </p:cNvPr>
          <p:cNvSpPr/>
          <p:nvPr/>
        </p:nvSpPr>
        <p:spPr>
          <a:xfrm>
            <a:off x="9289578" y="4229992"/>
            <a:ext cx="140117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Significant/Critical Items</a:t>
            </a:r>
          </a:p>
        </p:txBody>
      </p:sp>
      <p:sp>
        <p:nvSpPr>
          <p:cNvPr id="22" name="Flowchart: Terminator 21">
            <a:extLst>
              <a:ext uri="{FF2B5EF4-FFF2-40B4-BE49-F238E27FC236}">
                <a16:creationId xmlns:a16="http://schemas.microsoft.com/office/drawing/2014/main" id="{7A51F535-2C65-9AA7-82D1-F9CF9913550D}"/>
              </a:ext>
            </a:extLst>
          </p:cNvPr>
          <p:cNvSpPr/>
          <p:nvPr/>
        </p:nvSpPr>
        <p:spPr>
          <a:xfrm>
            <a:off x="6110382" y="5282453"/>
            <a:ext cx="1204864" cy="66111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Working Group</a:t>
            </a:r>
          </a:p>
        </p:txBody>
      </p:sp>
      <p:sp>
        <p:nvSpPr>
          <p:cNvPr id="23" name="Flowchart: Terminator 22">
            <a:extLst>
              <a:ext uri="{FF2B5EF4-FFF2-40B4-BE49-F238E27FC236}">
                <a16:creationId xmlns:a16="http://schemas.microsoft.com/office/drawing/2014/main" id="{3C5E19B5-8D5B-1992-719C-C9F69C4E3A78}"/>
              </a:ext>
            </a:extLst>
          </p:cNvPr>
          <p:cNvSpPr/>
          <p:nvPr/>
        </p:nvSpPr>
        <p:spPr>
          <a:xfrm>
            <a:off x="4597261" y="5282454"/>
            <a:ext cx="1116532" cy="66111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Strategy</a:t>
            </a:r>
          </a:p>
        </p:txBody>
      </p:sp>
      <p:sp>
        <p:nvSpPr>
          <p:cNvPr id="24" name="Flowchart: Terminator 23">
            <a:extLst>
              <a:ext uri="{FF2B5EF4-FFF2-40B4-BE49-F238E27FC236}">
                <a16:creationId xmlns:a16="http://schemas.microsoft.com/office/drawing/2014/main" id="{275DB88A-705A-BC3F-B5DA-8C61AF35886C}"/>
              </a:ext>
            </a:extLst>
          </p:cNvPr>
          <p:cNvSpPr/>
          <p:nvPr/>
        </p:nvSpPr>
        <p:spPr>
          <a:xfrm>
            <a:off x="5528855" y="6069357"/>
            <a:ext cx="896405" cy="470322"/>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Plan</a:t>
            </a:r>
          </a:p>
        </p:txBody>
      </p:sp>
    </p:spTree>
    <p:extLst>
      <p:ext uri="{BB962C8B-B14F-4D97-AF65-F5344CB8AC3E}">
        <p14:creationId xmlns:p14="http://schemas.microsoft.com/office/powerpoint/2010/main" val="58760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5F7F4-39B6-B406-9C8F-34E46A664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4B7B6-DBA8-4546-01CB-D982D4600AFE}"/>
              </a:ext>
            </a:extLst>
          </p:cNvPr>
          <p:cNvSpPr>
            <a:spLocks noGrp="1"/>
          </p:cNvSpPr>
          <p:nvPr>
            <p:ph type="title"/>
          </p:nvPr>
        </p:nvSpPr>
        <p:spPr/>
        <p:txBody>
          <a:bodyPr>
            <a:normAutofit fontScale="90000"/>
          </a:bodyPr>
          <a:lstStyle/>
          <a:p>
            <a:endParaRPr lang="en-GB"/>
          </a:p>
        </p:txBody>
      </p:sp>
      <p:sp>
        <p:nvSpPr>
          <p:cNvPr id="3" name="Rectangle 2">
            <a:extLst>
              <a:ext uri="{FF2B5EF4-FFF2-40B4-BE49-F238E27FC236}">
                <a16:creationId xmlns:a16="http://schemas.microsoft.com/office/drawing/2014/main" id="{C219A536-F7B1-E3E7-79C8-0299A2F25D3C}"/>
              </a:ext>
            </a:extLst>
          </p:cNvPr>
          <p:cNvSpPr/>
          <p:nvPr/>
        </p:nvSpPr>
        <p:spPr>
          <a:xfrm>
            <a:off x="2139600" y="1281096"/>
            <a:ext cx="7912800" cy="4917600"/>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600"/>
              <a:t>IM Systems</a:t>
            </a:r>
          </a:p>
        </p:txBody>
      </p:sp>
      <p:sp>
        <p:nvSpPr>
          <p:cNvPr id="4" name="Flowchart: Terminator 3">
            <a:extLst>
              <a:ext uri="{FF2B5EF4-FFF2-40B4-BE49-F238E27FC236}">
                <a16:creationId xmlns:a16="http://schemas.microsoft.com/office/drawing/2014/main" id="{248CA2CE-1839-8739-CF9C-48F4D8B0D39F}"/>
              </a:ext>
            </a:extLst>
          </p:cNvPr>
          <p:cNvSpPr/>
          <p:nvPr/>
        </p:nvSpPr>
        <p:spPr>
          <a:xfrm>
            <a:off x="6455347" y="2254701"/>
            <a:ext cx="3282213" cy="1704169"/>
          </a:xfrm>
          <a:prstGeom prst="flowChartTermina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a:t>Worldwide Fleet Data</a:t>
            </a:r>
          </a:p>
        </p:txBody>
      </p:sp>
      <p:sp>
        <p:nvSpPr>
          <p:cNvPr id="5" name="Flowchart: Terminator 4">
            <a:extLst>
              <a:ext uri="{FF2B5EF4-FFF2-40B4-BE49-F238E27FC236}">
                <a16:creationId xmlns:a16="http://schemas.microsoft.com/office/drawing/2014/main" id="{E6187C38-BF80-9FD8-4DED-8407BAF39BA9}"/>
              </a:ext>
            </a:extLst>
          </p:cNvPr>
          <p:cNvSpPr/>
          <p:nvPr/>
        </p:nvSpPr>
        <p:spPr>
          <a:xfrm>
            <a:off x="2454440" y="2254701"/>
            <a:ext cx="3041585" cy="1704169"/>
          </a:xfrm>
          <a:prstGeom prst="flowChartTermina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a:t>In-Service Data</a:t>
            </a:r>
          </a:p>
        </p:txBody>
      </p:sp>
      <p:sp>
        <p:nvSpPr>
          <p:cNvPr id="6" name="TextBox 5">
            <a:extLst>
              <a:ext uri="{FF2B5EF4-FFF2-40B4-BE49-F238E27FC236}">
                <a16:creationId xmlns:a16="http://schemas.microsoft.com/office/drawing/2014/main" id="{F62A75E4-0004-1E95-7C74-56190262FB1C}"/>
              </a:ext>
            </a:extLst>
          </p:cNvPr>
          <p:cNvSpPr txBox="1"/>
          <p:nvPr/>
        </p:nvSpPr>
        <p:spPr>
          <a:xfrm rot="20422032">
            <a:off x="2781616" y="4354319"/>
            <a:ext cx="1490134" cy="307777"/>
          </a:xfrm>
          <a:prstGeom prst="rect">
            <a:avLst/>
          </a:prstGeom>
          <a:noFill/>
        </p:spPr>
        <p:txBody>
          <a:bodyPr wrap="square" rtlCol="0">
            <a:spAutoFit/>
          </a:bodyPr>
          <a:lstStyle/>
          <a:p>
            <a:pPr algn="ctr"/>
            <a:r>
              <a:rPr lang="en-GB" sz="1400"/>
              <a:t>EDPC</a:t>
            </a:r>
            <a:endParaRPr lang="en-GB"/>
          </a:p>
        </p:txBody>
      </p:sp>
      <p:sp>
        <p:nvSpPr>
          <p:cNvPr id="7" name="TextBox 6">
            <a:extLst>
              <a:ext uri="{FF2B5EF4-FFF2-40B4-BE49-F238E27FC236}">
                <a16:creationId xmlns:a16="http://schemas.microsoft.com/office/drawing/2014/main" id="{31DFAFB6-0CEA-41B9-AAAC-70DC455C5827}"/>
              </a:ext>
            </a:extLst>
          </p:cNvPr>
          <p:cNvSpPr txBox="1"/>
          <p:nvPr/>
        </p:nvSpPr>
        <p:spPr>
          <a:xfrm rot="310738">
            <a:off x="2908268" y="4995665"/>
            <a:ext cx="1490134" cy="646331"/>
          </a:xfrm>
          <a:prstGeom prst="rect">
            <a:avLst/>
          </a:prstGeom>
          <a:noFill/>
        </p:spPr>
        <p:txBody>
          <a:bodyPr wrap="square" rtlCol="0">
            <a:spAutoFit/>
          </a:bodyPr>
          <a:lstStyle/>
          <a:p>
            <a:pPr algn="ctr"/>
            <a:r>
              <a:rPr lang="en-GB"/>
              <a:t>Usage Monitoring</a:t>
            </a:r>
          </a:p>
        </p:txBody>
      </p:sp>
      <p:sp>
        <p:nvSpPr>
          <p:cNvPr id="8" name="TextBox 7">
            <a:extLst>
              <a:ext uri="{FF2B5EF4-FFF2-40B4-BE49-F238E27FC236}">
                <a16:creationId xmlns:a16="http://schemas.microsoft.com/office/drawing/2014/main" id="{0499670D-B3C7-F27C-2615-6133A8619B47}"/>
              </a:ext>
            </a:extLst>
          </p:cNvPr>
          <p:cNvSpPr txBox="1"/>
          <p:nvPr/>
        </p:nvSpPr>
        <p:spPr>
          <a:xfrm rot="310738">
            <a:off x="4379002" y="4220208"/>
            <a:ext cx="1490134" cy="646331"/>
          </a:xfrm>
          <a:prstGeom prst="rect">
            <a:avLst/>
          </a:prstGeom>
          <a:noFill/>
        </p:spPr>
        <p:txBody>
          <a:bodyPr wrap="square" rtlCol="0">
            <a:spAutoFit/>
          </a:bodyPr>
          <a:lstStyle/>
          <a:p>
            <a:pPr algn="ctr"/>
            <a:r>
              <a:rPr lang="en-GB"/>
              <a:t>Ageing Aircraft Audit</a:t>
            </a:r>
          </a:p>
        </p:txBody>
      </p:sp>
      <p:sp>
        <p:nvSpPr>
          <p:cNvPr id="9" name="TextBox 8">
            <a:extLst>
              <a:ext uri="{FF2B5EF4-FFF2-40B4-BE49-F238E27FC236}">
                <a16:creationId xmlns:a16="http://schemas.microsoft.com/office/drawing/2014/main" id="{2676A44C-6B8A-0758-B5D4-2D765293234F}"/>
              </a:ext>
            </a:extLst>
          </p:cNvPr>
          <p:cNvSpPr txBox="1"/>
          <p:nvPr/>
        </p:nvSpPr>
        <p:spPr>
          <a:xfrm rot="20654233">
            <a:off x="4743515" y="4990930"/>
            <a:ext cx="1666468" cy="646331"/>
          </a:xfrm>
          <a:prstGeom prst="rect">
            <a:avLst/>
          </a:prstGeom>
          <a:noFill/>
        </p:spPr>
        <p:txBody>
          <a:bodyPr wrap="square" rtlCol="0">
            <a:spAutoFit/>
          </a:bodyPr>
          <a:lstStyle/>
          <a:p>
            <a:pPr algn="ctr"/>
            <a:r>
              <a:rPr lang="en-GB"/>
              <a:t>Configuration Management</a:t>
            </a:r>
          </a:p>
        </p:txBody>
      </p:sp>
      <p:sp>
        <p:nvSpPr>
          <p:cNvPr id="10" name="TextBox 9">
            <a:extLst>
              <a:ext uri="{FF2B5EF4-FFF2-40B4-BE49-F238E27FC236}">
                <a16:creationId xmlns:a16="http://schemas.microsoft.com/office/drawing/2014/main" id="{31FEE5C3-C0F6-8DBD-5780-49EDA48DA357}"/>
              </a:ext>
            </a:extLst>
          </p:cNvPr>
          <p:cNvSpPr txBox="1"/>
          <p:nvPr/>
        </p:nvSpPr>
        <p:spPr>
          <a:xfrm rot="795692">
            <a:off x="8148367" y="4185043"/>
            <a:ext cx="1666468" cy="646331"/>
          </a:xfrm>
          <a:prstGeom prst="rect">
            <a:avLst/>
          </a:prstGeom>
          <a:noFill/>
        </p:spPr>
        <p:txBody>
          <a:bodyPr wrap="square" rtlCol="0">
            <a:spAutoFit/>
          </a:bodyPr>
          <a:lstStyle/>
          <a:p>
            <a:pPr algn="ctr"/>
            <a:r>
              <a:rPr lang="en-GB"/>
              <a:t>Hazard Assessment</a:t>
            </a:r>
          </a:p>
        </p:txBody>
      </p:sp>
      <p:sp>
        <p:nvSpPr>
          <p:cNvPr id="11" name="TextBox 10">
            <a:extLst>
              <a:ext uri="{FF2B5EF4-FFF2-40B4-BE49-F238E27FC236}">
                <a16:creationId xmlns:a16="http://schemas.microsoft.com/office/drawing/2014/main" id="{A1A59783-9DBC-F0E3-E9F5-595EA6E780B1}"/>
              </a:ext>
            </a:extLst>
          </p:cNvPr>
          <p:cNvSpPr txBox="1"/>
          <p:nvPr/>
        </p:nvSpPr>
        <p:spPr>
          <a:xfrm rot="795692">
            <a:off x="8148366" y="5073208"/>
            <a:ext cx="1666468" cy="369332"/>
          </a:xfrm>
          <a:prstGeom prst="rect">
            <a:avLst/>
          </a:prstGeom>
          <a:noFill/>
        </p:spPr>
        <p:txBody>
          <a:bodyPr wrap="square" rtlCol="0">
            <a:spAutoFit/>
          </a:bodyPr>
          <a:lstStyle/>
          <a:p>
            <a:pPr algn="ctr"/>
            <a:r>
              <a:rPr lang="en-GB"/>
              <a:t>FRACAS</a:t>
            </a:r>
          </a:p>
        </p:txBody>
      </p:sp>
      <p:sp>
        <p:nvSpPr>
          <p:cNvPr id="12" name="TextBox 11">
            <a:extLst>
              <a:ext uri="{FF2B5EF4-FFF2-40B4-BE49-F238E27FC236}">
                <a16:creationId xmlns:a16="http://schemas.microsoft.com/office/drawing/2014/main" id="{24353F95-E7DE-A4E9-FFA4-FA1B3C069680}"/>
              </a:ext>
            </a:extLst>
          </p:cNvPr>
          <p:cNvSpPr txBox="1"/>
          <p:nvPr/>
        </p:nvSpPr>
        <p:spPr>
          <a:xfrm rot="795692">
            <a:off x="6409843" y="4131659"/>
            <a:ext cx="1666468" cy="646331"/>
          </a:xfrm>
          <a:prstGeom prst="rect">
            <a:avLst/>
          </a:prstGeom>
          <a:noFill/>
        </p:spPr>
        <p:txBody>
          <a:bodyPr wrap="square" rtlCol="0">
            <a:spAutoFit/>
          </a:bodyPr>
          <a:lstStyle/>
          <a:p>
            <a:pPr algn="ctr"/>
            <a:r>
              <a:rPr lang="en-GB"/>
              <a:t>Examination and Sampling</a:t>
            </a:r>
          </a:p>
        </p:txBody>
      </p:sp>
      <p:sp>
        <p:nvSpPr>
          <p:cNvPr id="13" name="TextBox 12">
            <a:extLst>
              <a:ext uri="{FF2B5EF4-FFF2-40B4-BE49-F238E27FC236}">
                <a16:creationId xmlns:a16="http://schemas.microsoft.com/office/drawing/2014/main" id="{69438A1A-477F-8145-2921-A6BFF89AA7D7}"/>
              </a:ext>
            </a:extLst>
          </p:cNvPr>
          <p:cNvSpPr txBox="1"/>
          <p:nvPr/>
        </p:nvSpPr>
        <p:spPr>
          <a:xfrm rot="795692">
            <a:off x="6595292" y="5025864"/>
            <a:ext cx="1666468" cy="646331"/>
          </a:xfrm>
          <a:prstGeom prst="rect">
            <a:avLst/>
          </a:prstGeom>
          <a:noFill/>
        </p:spPr>
        <p:txBody>
          <a:bodyPr wrap="square" rtlCol="0">
            <a:spAutoFit/>
          </a:bodyPr>
          <a:lstStyle/>
          <a:p>
            <a:pPr algn="ctr"/>
            <a:r>
              <a:rPr lang="en-GB"/>
              <a:t>Exceedance Monitoring</a:t>
            </a:r>
          </a:p>
        </p:txBody>
      </p:sp>
    </p:spTree>
    <p:extLst>
      <p:ext uri="{BB962C8B-B14F-4D97-AF65-F5344CB8AC3E}">
        <p14:creationId xmlns:p14="http://schemas.microsoft.com/office/powerpoint/2010/main" val="391512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C308-CA6B-F5A2-D4F8-F6844E545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AAB21-8A68-5567-CABC-9AA749D5B5FB}"/>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7885AA6D-BBA8-4BB3-7B2C-CBDFCBD76696}"/>
              </a:ext>
            </a:extLst>
          </p:cNvPr>
          <p:cNvSpPr txBox="1"/>
          <p:nvPr/>
        </p:nvSpPr>
        <p:spPr>
          <a:xfrm>
            <a:off x="4792173" y="3566425"/>
            <a:ext cx="2175310" cy="923330"/>
          </a:xfrm>
          <a:prstGeom prst="rect">
            <a:avLst/>
          </a:prstGeom>
          <a:noFill/>
        </p:spPr>
        <p:txBody>
          <a:bodyPr wrap="square" rtlCol="0">
            <a:spAutoFit/>
          </a:bodyPr>
          <a:lstStyle/>
          <a:p>
            <a:pPr algn="ctr"/>
            <a:r>
              <a:rPr lang="en-GB" b="1"/>
              <a:t>Artefacts Within the IM Cycle (MASIM)</a:t>
            </a:r>
          </a:p>
        </p:txBody>
      </p:sp>
      <p:sp>
        <p:nvSpPr>
          <p:cNvPr id="4" name="Rectangle 3">
            <a:extLst>
              <a:ext uri="{FF2B5EF4-FFF2-40B4-BE49-F238E27FC236}">
                <a16:creationId xmlns:a16="http://schemas.microsoft.com/office/drawing/2014/main" id="{0159C1AD-0F5A-2520-09F2-D1F8F3E2E51D}"/>
              </a:ext>
            </a:extLst>
          </p:cNvPr>
          <p:cNvSpPr/>
          <p:nvPr/>
        </p:nvSpPr>
        <p:spPr>
          <a:xfrm>
            <a:off x="4296472" y="1028109"/>
            <a:ext cx="3166712" cy="1761423"/>
          </a:xfrm>
          <a:prstGeom prst="rect">
            <a:avLst/>
          </a:prstGeom>
          <a:gradFill>
            <a:gsLst>
              <a:gs pos="0">
                <a:schemeClr val="tx2">
                  <a:lumMod val="75000"/>
                  <a:lumOff val="25000"/>
                </a:schemeClr>
              </a:gs>
              <a:gs pos="72000">
                <a:schemeClr val="accent1">
                  <a:lumMod val="45000"/>
                  <a:lumOff val="55000"/>
                </a:schemeClr>
              </a:gs>
              <a:gs pos="79000">
                <a:schemeClr val="accent1">
                  <a:lumMod val="45000"/>
                  <a:lumOff val="55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Evidence</a:t>
            </a:r>
          </a:p>
        </p:txBody>
      </p:sp>
      <p:sp>
        <p:nvSpPr>
          <p:cNvPr id="5" name="Rectangle 4">
            <a:extLst>
              <a:ext uri="{FF2B5EF4-FFF2-40B4-BE49-F238E27FC236}">
                <a16:creationId xmlns:a16="http://schemas.microsoft.com/office/drawing/2014/main" id="{9EDFCD6B-F5B5-3050-81AB-4BD196E4FAE1}"/>
              </a:ext>
            </a:extLst>
          </p:cNvPr>
          <p:cNvSpPr/>
          <p:nvPr/>
        </p:nvSpPr>
        <p:spPr>
          <a:xfrm>
            <a:off x="8394428" y="3147378"/>
            <a:ext cx="3166712" cy="1761423"/>
          </a:xfrm>
          <a:prstGeom prst="rect">
            <a:avLst/>
          </a:prstGeom>
          <a:gradFill>
            <a:gsLst>
              <a:gs pos="73000">
                <a:schemeClr val="accent2">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Baseline</a:t>
            </a:r>
          </a:p>
        </p:txBody>
      </p:sp>
      <p:sp>
        <p:nvSpPr>
          <p:cNvPr id="6" name="Rectangle 5">
            <a:extLst>
              <a:ext uri="{FF2B5EF4-FFF2-40B4-BE49-F238E27FC236}">
                <a16:creationId xmlns:a16="http://schemas.microsoft.com/office/drawing/2014/main" id="{888F58E2-F01E-280A-76B9-067A73654CF5}"/>
              </a:ext>
            </a:extLst>
          </p:cNvPr>
          <p:cNvSpPr/>
          <p:nvPr/>
        </p:nvSpPr>
        <p:spPr>
          <a:xfrm>
            <a:off x="4427215" y="4841886"/>
            <a:ext cx="3166712" cy="1761423"/>
          </a:xfrm>
          <a:prstGeom prst="rect">
            <a:avLst/>
          </a:prstGeom>
          <a:gradFill>
            <a:gsLst>
              <a:gs pos="65000">
                <a:schemeClr val="accent6">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Integrity Governance</a:t>
            </a:r>
          </a:p>
        </p:txBody>
      </p:sp>
      <p:sp>
        <p:nvSpPr>
          <p:cNvPr id="7" name="Rectangle 6">
            <a:extLst>
              <a:ext uri="{FF2B5EF4-FFF2-40B4-BE49-F238E27FC236}">
                <a16:creationId xmlns:a16="http://schemas.microsoft.com/office/drawing/2014/main" id="{5733DBA2-76F8-CAC3-CD5C-6AFF6B7B32CE}"/>
              </a:ext>
            </a:extLst>
          </p:cNvPr>
          <p:cNvSpPr/>
          <p:nvPr/>
        </p:nvSpPr>
        <p:spPr>
          <a:xfrm>
            <a:off x="365354" y="2982144"/>
            <a:ext cx="3166712" cy="1761423"/>
          </a:xfrm>
          <a:prstGeom prst="rect">
            <a:avLst/>
          </a:prstGeom>
          <a:gradFill>
            <a:gsLst>
              <a:gs pos="46000">
                <a:schemeClr val="accent5">
                  <a:lumMod val="60000"/>
                  <a:lumOff val="40000"/>
                </a:schemeClr>
              </a:gs>
              <a:gs pos="99000">
                <a:schemeClr val="accent5">
                  <a:lumMod val="40000"/>
                  <a:lumOff val="6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a:t>IM Systems</a:t>
            </a:r>
          </a:p>
        </p:txBody>
      </p:sp>
      <p:cxnSp>
        <p:nvCxnSpPr>
          <p:cNvPr id="8" name="Connector: Elbow 7">
            <a:extLst>
              <a:ext uri="{FF2B5EF4-FFF2-40B4-BE49-F238E27FC236}">
                <a16:creationId xmlns:a16="http://schemas.microsoft.com/office/drawing/2014/main" id="{CD6D28EF-5284-8E38-2A54-1E7B0DBFEDAE}"/>
              </a:ext>
            </a:extLst>
          </p:cNvPr>
          <p:cNvCxnSpPr>
            <a:stCxn id="4" idx="3"/>
            <a:endCxn id="5" idx="0"/>
          </p:cNvCxnSpPr>
          <p:nvPr/>
        </p:nvCxnSpPr>
        <p:spPr>
          <a:xfrm>
            <a:off x="7463184" y="1908821"/>
            <a:ext cx="2514600" cy="12385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or: Elbow 8">
            <a:extLst>
              <a:ext uri="{FF2B5EF4-FFF2-40B4-BE49-F238E27FC236}">
                <a16:creationId xmlns:a16="http://schemas.microsoft.com/office/drawing/2014/main" id="{091CD66D-960C-EBCC-FCE8-25D5A3CCEE49}"/>
              </a:ext>
            </a:extLst>
          </p:cNvPr>
          <p:cNvCxnSpPr>
            <a:stCxn id="5" idx="2"/>
            <a:endCxn id="6" idx="3"/>
          </p:cNvCxnSpPr>
          <p:nvPr/>
        </p:nvCxnSpPr>
        <p:spPr>
          <a:xfrm rot="5400000">
            <a:off x="8378958" y="4123771"/>
            <a:ext cx="813797" cy="2383857"/>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or: Elbow 9">
            <a:extLst>
              <a:ext uri="{FF2B5EF4-FFF2-40B4-BE49-F238E27FC236}">
                <a16:creationId xmlns:a16="http://schemas.microsoft.com/office/drawing/2014/main" id="{B6CFFDDE-D74A-2C7B-1794-EE06DD71D635}"/>
              </a:ext>
            </a:extLst>
          </p:cNvPr>
          <p:cNvCxnSpPr>
            <a:stCxn id="6" idx="1"/>
            <a:endCxn id="7" idx="2"/>
          </p:cNvCxnSpPr>
          <p:nvPr/>
        </p:nvCxnSpPr>
        <p:spPr>
          <a:xfrm rot="10800000">
            <a:off x="1948711" y="4743568"/>
            <a:ext cx="2478505" cy="979031"/>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or: Elbow 10">
            <a:extLst>
              <a:ext uri="{FF2B5EF4-FFF2-40B4-BE49-F238E27FC236}">
                <a16:creationId xmlns:a16="http://schemas.microsoft.com/office/drawing/2014/main" id="{E45FF3E0-C9D0-FC85-5900-F3492233195B}"/>
              </a:ext>
            </a:extLst>
          </p:cNvPr>
          <p:cNvCxnSpPr>
            <a:stCxn id="7" idx="0"/>
            <a:endCxn id="4" idx="1"/>
          </p:cNvCxnSpPr>
          <p:nvPr/>
        </p:nvCxnSpPr>
        <p:spPr>
          <a:xfrm rot="5400000" flipH="1" flipV="1">
            <a:off x="2585930" y="1271602"/>
            <a:ext cx="1073323" cy="234776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1D0C7DB2-5A94-187E-AD0D-E7F53B1C05BA}"/>
              </a:ext>
            </a:extLst>
          </p:cNvPr>
          <p:cNvSpPr txBox="1"/>
          <p:nvPr/>
        </p:nvSpPr>
        <p:spPr>
          <a:xfrm>
            <a:off x="8109681" y="1452871"/>
            <a:ext cx="3027947" cy="461665"/>
          </a:xfrm>
          <a:prstGeom prst="rect">
            <a:avLst/>
          </a:prstGeom>
          <a:noFill/>
        </p:spPr>
        <p:txBody>
          <a:bodyPr wrap="square" rtlCol="0">
            <a:spAutoFit/>
          </a:bodyPr>
          <a:lstStyle/>
          <a:p>
            <a:r>
              <a:rPr lang="en-GB" sz="2400" b="1"/>
              <a:t>Forms &amp; Validates</a:t>
            </a:r>
          </a:p>
        </p:txBody>
      </p:sp>
      <p:sp>
        <p:nvSpPr>
          <p:cNvPr id="13" name="TextBox 12">
            <a:extLst>
              <a:ext uri="{FF2B5EF4-FFF2-40B4-BE49-F238E27FC236}">
                <a16:creationId xmlns:a16="http://schemas.microsoft.com/office/drawing/2014/main" id="{EEF7FCBD-90F2-1E90-92F4-EDB6EA7B0841}"/>
              </a:ext>
            </a:extLst>
          </p:cNvPr>
          <p:cNvSpPr txBox="1"/>
          <p:nvPr/>
        </p:nvSpPr>
        <p:spPr>
          <a:xfrm>
            <a:off x="8947881" y="5722597"/>
            <a:ext cx="3027947" cy="461665"/>
          </a:xfrm>
          <a:prstGeom prst="rect">
            <a:avLst/>
          </a:prstGeom>
          <a:noFill/>
        </p:spPr>
        <p:txBody>
          <a:bodyPr wrap="square" rtlCol="0">
            <a:spAutoFit/>
          </a:bodyPr>
          <a:lstStyle/>
          <a:p>
            <a:r>
              <a:rPr lang="en-GB" sz="2400" b="1"/>
              <a:t>Informs</a:t>
            </a:r>
          </a:p>
        </p:txBody>
      </p:sp>
      <p:sp>
        <p:nvSpPr>
          <p:cNvPr id="14" name="TextBox 13">
            <a:extLst>
              <a:ext uri="{FF2B5EF4-FFF2-40B4-BE49-F238E27FC236}">
                <a16:creationId xmlns:a16="http://schemas.microsoft.com/office/drawing/2014/main" id="{2040929C-588D-2444-F99D-0315CF6F418D}"/>
              </a:ext>
            </a:extLst>
          </p:cNvPr>
          <p:cNvSpPr txBox="1"/>
          <p:nvPr/>
        </p:nvSpPr>
        <p:spPr>
          <a:xfrm>
            <a:off x="1044737" y="5720174"/>
            <a:ext cx="3657199" cy="461665"/>
          </a:xfrm>
          <a:prstGeom prst="rect">
            <a:avLst/>
          </a:prstGeom>
          <a:noFill/>
        </p:spPr>
        <p:txBody>
          <a:bodyPr wrap="square" rtlCol="0">
            <a:spAutoFit/>
          </a:bodyPr>
          <a:lstStyle/>
          <a:p>
            <a:r>
              <a:rPr lang="en-GB" sz="2400" b="1"/>
              <a:t>Set Requirements For</a:t>
            </a:r>
          </a:p>
        </p:txBody>
      </p:sp>
      <p:sp>
        <p:nvSpPr>
          <p:cNvPr id="15" name="TextBox 14">
            <a:extLst>
              <a:ext uri="{FF2B5EF4-FFF2-40B4-BE49-F238E27FC236}">
                <a16:creationId xmlns:a16="http://schemas.microsoft.com/office/drawing/2014/main" id="{BDB24ACE-15A3-C0EB-B4D1-471CB451B647}"/>
              </a:ext>
            </a:extLst>
          </p:cNvPr>
          <p:cNvSpPr txBox="1"/>
          <p:nvPr/>
        </p:nvSpPr>
        <p:spPr>
          <a:xfrm>
            <a:off x="788464" y="1397997"/>
            <a:ext cx="3657199" cy="461665"/>
          </a:xfrm>
          <a:prstGeom prst="rect">
            <a:avLst/>
          </a:prstGeom>
          <a:noFill/>
        </p:spPr>
        <p:txBody>
          <a:bodyPr wrap="square" rtlCol="0">
            <a:spAutoFit/>
          </a:bodyPr>
          <a:lstStyle/>
          <a:p>
            <a:r>
              <a:rPr lang="en-GB" sz="2400" b="1"/>
              <a:t>Endorses/Changes</a:t>
            </a:r>
          </a:p>
        </p:txBody>
      </p:sp>
      <p:sp>
        <p:nvSpPr>
          <p:cNvPr id="16" name="Flowchart: Terminator 15">
            <a:extLst>
              <a:ext uri="{FF2B5EF4-FFF2-40B4-BE49-F238E27FC236}">
                <a16:creationId xmlns:a16="http://schemas.microsoft.com/office/drawing/2014/main" id="{D711C252-BA36-D5D9-D089-2E063D1A4AE8}"/>
              </a:ext>
            </a:extLst>
          </p:cNvPr>
          <p:cNvSpPr/>
          <p:nvPr/>
        </p:nvSpPr>
        <p:spPr>
          <a:xfrm>
            <a:off x="5879828" y="1516502"/>
            <a:ext cx="1500676"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Test Data</a:t>
            </a:r>
          </a:p>
        </p:txBody>
      </p:sp>
      <p:sp>
        <p:nvSpPr>
          <p:cNvPr id="17" name="Flowchart: Terminator 16">
            <a:extLst>
              <a:ext uri="{FF2B5EF4-FFF2-40B4-BE49-F238E27FC236}">
                <a16:creationId xmlns:a16="http://schemas.microsoft.com/office/drawing/2014/main" id="{F99AF790-39C1-70D0-98F3-4B25E2A3CA3A}"/>
              </a:ext>
            </a:extLst>
          </p:cNvPr>
          <p:cNvSpPr/>
          <p:nvPr/>
        </p:nvSpPr>
        <p:spPr>
          <a:xfrm>
            <a:off x="4415746" y="1525985"/>
            <a:ext cx="1390658"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Analyses</a:t>
            </a:r>
          </a:p>
        </p:txBody>
      </p:sp>
      <p:sp>
        <p:nvSpPr>
          <p:cNvPr id="18" name="Flowchart: Terminator 17">
            <a:extLst>
              <a:ext uri="{FF2B5EF4-FFF2-40B4-BE49-F238E27FC236}">
                <a16:creationId xmlns:a16="http://schemas.microsoft.com/office/drawing/2014/main" id="{8C4DDDFA-1092-8AEE-F51F-E8ACB16C332D}"/>
              </a:ext>
            </a:extLst>
          </p:cNvPr>
          <p:cNvSpPr/>
          <p:nvPr/>
        </p:nvSpPr>
        <p:spPr>
          <a:xfrm>
            <a:off x="5155527" y="2164591"/>
            <a:ext cx="1448602" cy="572951"/>
          </a:xfrm>
          <a:prstGeom prst="flowChartTerminator">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400"/>
              <a:t>DO Intended Usage</a:t>
            </a:r>
          </a:p>
        </p:txBody>
      </p:sp>
      <p:sp>
        <p:nvSpPr>
          <p:cNvPr id="19" name="Flowchart: Terminator 18">
            <a:extLst>
              <a:ext uri="{FF2B5EF4-FFF2-40B4-BE49-F238E27FC236}">
                <a16:creationId xmlns:a16="http://schemas.microsoft.com/office/drawing/2014/main" id="{167E7AEE-1342-DD7C-3302-0193A8CF54C1}"/>
              </a:ext>
            </a:extLst>
          </p:cNvPr>
          <p:cNvSpPr/>
          <p:nvPr/>
        </p:nvSpPr>
        <p:spPr>
          <a:xfrm>
            <a:off x="9977784" y="3558404"/>
            <a:ext cx="145154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Operational Limits</a:t>
            </a:r>
          </a:p>
        </p:txBody>
      </p:sp>
      <p:sp>
        <p:nvSpPr>
          <p:cNvPr id="20" name="Flowchart: Terminator 19">
            <a:extLst>
              <a:ext uri="{FF2B5EF4-FFF2-40B4-BE49-F238E27FC236}">
                <a16:creationId xmlns:a16="http://schemas.microsoft.com/office/drawing/2014/main" id="{BE5A3927-B6F3-C49D-6803-6AA8F3F08E5F}"/>
              </a:ext>
            </a:extLst>
          </p:cNvPr>
          <p:cNvSpPr/>
          <p:nvPr/>
        </p:nvSpPr>
        <p:spPr>
          <a:xfrm>
            <a:off x="8465815" y="3565624"/>
            <a:ext cx="1345131"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DO Declared Life</a:t>
            </a:r>
          </a:p>
        </p:txBody>
      </p:sp>
      <p:sp>
        <p:nvSpPr>
          <p:cNvPr id="21" name="Flowchart: Terminator 20">
            <a:extLst>
              <a:ext uri="{FF2B5EF4-FFF2-40B4-BE49-F238E27FC236}">
                <a16:creationId xmlns:a16="http://schemas.microsoft.com/office/drawing/2014/main" id="{021D077E-3DFE-5257-CCAA-ABE81998C1CF}"/>
              </a:ext>
            </a:extLst>
          </p:cNvPr>
          <p:cNvSpPr/>
          <p:nvPr/>
        </p:nvSpPr>
        <p:spPr>
          <a:xfrm>
            <a:off x="9289578" y="4229992"/>
            <a:ext cx="1401178" cy="572000"/>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a:t>Significant/Critical Items</a:t>
            </a:r>
          </a:p>
        </p:txBody>
      </p:sp>
      <p:sp>
        <p:nvSpPr>
          <p:cNvPr id="22" name="Flowchart: Terminator 21">
            <a:extLst>
              <a:ext uri="{FF2B5EF4-FFF2-40B4-BE49-F238E27FC236}">
                <a16:creationId xmlns:a16="http://schemas.microsoft.com/office/drawing/2014/main" id="{B6A35ADA-5996-0031-37B5-D4B54CD3979A}"/>
              </a:ext>
            </a:extLst>
          </p:cNvPr>
          <p:cNvSpPr/>
          <p:nvPr/>
        </p:nvSpPr>
        <p:spPr>
          <a:xfrm>
            <a:off x="6110382" y="5282453"/>
            <a:ext cx="1204864" cy="66111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Working Group</a:t>
            </a:r>
          </a:p>
        </p:txBody>
      </p:sp>
      <p:sp>
        <p:nvSpPr>
          <p:cNvPr id="23" name="Flowchart: Terminator 22">
            <a:extLst>
              <a:ext uri="{FF2B5EF4-FFF2-40B4-BE49-F238E27FC236}">
                <a16:creationId xmlns:a16="http://schemas.microsoft.com/office/drawing/2014/main" id="{B8751D50-FA09-0666-8CC9-FC754B5FFB29}"/>
              </a:ext>
            </a:extLst>
          </p:cNvPr>
          <p:cNvSpPr/>
          <p:nvPr/>
        </p:nvSpPr>
        <p:spPr>
          <a:xfrm>
            <a:off x="4597261" y="5282454"/>
            <a:ext cx="1116532" cy="661119"/>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Strategy</a:t>
            </a:r>
          </a:p>
        </p:txBody>
      </p:sp>
      <p:sp>
        <p:nvSpPr>
          <p:cNvPr id="24" name="Flowchart: Terminator 23">
            <a:extLst>
              <a:ext uri="{FF2B5EF4-FFF2-40B4-BE49-F238E27FC236}">
                <a16:creationId xmlns:a16="http://schemas.microsoft.com/office/drawing/2014/main" id="{A3FFF205-43B7-1F28-502E-7B75D8363C2A}"/>
              </a:ext>
            </a:extLst>
          </p:cNvPr>
          <p:cNvSpPr/>
          <p:nvPr/>
        </p:nvSpPr>
        <p:spPr>
          <a:xfrm>
            <a:off x="5528855" y="6069357"/>
            <a:ext cx="896405" cy="470322"/>
          </a:xfrm>
          <a:prstGeom prst="flowChartTermina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t>Integrity Plan</a:t>
            </a:r>
          </a:p>
        </p:txBody>
      </p:sp>
      <p:sp>
        <p:nvSpPr>
          <p:cNvPr id="25" name="Flowchart: Terminator 24">
            <a:extLst>
              <a:ext uri="{FF2B5EF4-FFF2-40B4-BE49-F238E27FC236}">
                <a16:creationId xmlns:a16="http://schemas.microsoft.com/office/drawing/2014/main" id="{26D16C64-283C-3DDD-8DEB-BE1DE22730C8}"/>
              </a:ext>
            </a:extLst>
          </p:cNvPr>
          <p:cNvSpPr/>
          <p:nvPr/>
        </p:nvSpPr>
        <p:spPr>
          <a:xfrm>
            <a:off x="2056592" y="3332809"/>
            <a:ext cx="1359567" cy="598940"/>
          </a:xfrm>
          <a:prstGeom prst="flowChartTermina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1400"/>
              <a:t>Worldwide Fleet Data</a:t>
            </a:r>
          </a:p>
        </p:txBody>
      </p:sp>
      <p:sp>
        <p:nvSpPr>
          <p:cNvPr id="26" name="Flowchart: Terminator 25">
            <a:extLst>
              <a:ext uri="{FF2B5EF4-FFF2-40B4-BE49-F238E27FC236}">
                <a16:creationId xmlns:a16="http://schemas.microsoft.com/office/drawing/2014/main" id="{37BBD2BA-77E5-D2B1-0A94-E2808814A856}"/>
              </a:ext>
            </a:extLst>
          </p:cNvPr>
          <p:cNvSpPr/>
          <p:nvPr/>
        </p:nvSpPr>
        <p:spPr>
          <a:xfrm>
            <a:off x="445565" y="3364812"/>
            <a:ext cx="1359567" cy="522451"/>
          </a:xfrm>
          <a:prstGeom prst="flowChartTermina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1400"/>
              <a:t>In-Service Data</a:t>
            </a:r>
          </a:p>
        </p:txBody>
      </p:sp>
      <p:sp>
        <p:nvSpPr>
          <p:cNvPr id="27" name="TextBox 26">
            <a:extLst>
              <a:ext uri="{FF2B5EF4-FFF2-40B4-BE49-F238E27FC236}">
                <a16:creationId xmlns:a16="http://schemas.microsoft.com/office/drawing/2014/main" id="{E5ABE96C-6377-3CAB-262B-2ECFAF9B42A2}"/>
              </a:ext>
            </a:extLst>
          </p:cNvPr>
          <p:cNvSpPr txBox="1"/>
          <p:nvPr/>
        </p:nvSpPr>
        <p:spPr>
          <a:xfrm rot="20422032">
            <a:off x="209606" y="4038070"/>
            <a:ext cx="776869" cy="184666"/>
          </a:xfrm>
          <a:prstGeom prst="rect">
            <a:avLst/>
          </a:prstGeom>
          <a:noFill/>
        </p:spPr>
        <p:txBody>
          <a:bodyPr wrap="square" rtlCol="0">
            <a:spAutoFit/>
          </a:bodyPr>
          <a:lstStyle/>
          <a:p>
            <a:pPr algn="ctr"/>
            <a:r>
              <a:rPr lang="en-GB" sz="600"/>
              <a:t>EDPC</a:t>
            </a:r>
          </a:p>
        </p:txBody>
      </p:sp>
      <p:sp>
        <p:nvSpPr>
          <p:cNvPr id="28" name="TextBox 27">
            <a:extLst>
              <a:ext uri="{FF2B5EF4-FFF2-40B4-BE49-F238E27FC236}">
                <a16:creationId xmlns:a16="http://schemas.microsoft.com/office/drawing/2014/main" id="{0680E2EF-9069-540A-F9B9-36B449162E08}"/>
              </a:ext>
            </a:extLst>
          </p:cNvPr>
          <p:cNvSpPr txBox="1"/>
          <p:nvPr/>
        </p:nvSpPr>
        <p:spPr>
          <a:xfrm rot="310738">
            <a:off x="366300" y="4423658"/>
            <a:ext cx="834007" cy="184666"/>
          </a:xfrm>
          <a:prstGeom prst="rect">
            <a:avLst/>
          </a:prstGeom>
          <a:noFill/>
        </p:spPr>
        <p:txBody>
          <a:bodyPr wrap="square" rtlCol="0">
            <a:spAutoFit/>
          </a:bodyPr>
          <a:lstStyle/>
          <a:p>
            <a:pPr algn="ctr"/>
            <a:r>
              <a:rPr lang="en-GB" sz="600"/>
              <a:t>Usage Monitoring</a:t>
            </a:r>
          </a:p>
        </p:txBody>
      </p:sp>
      <p:sp>
        <p:nvSpPr>
          <p:cNvPr id="29" name="TextBox 28">
            <a:extLst>
              <a:ext uri="{FF2B5EF4-FFF2-40B4-BE49-F238E27FC236}">
                <a16:creationId xmlns:a16="http://schemas.microsoft.com/office/drawing/2014/main" id="{0E02D9E4-961A-E972-0623-D062E3868F55}"/>
              </a:ext>
            </a:extLst>
          </p:cNvPr>
          <p:cNvSpPr txBox="1"/>
          <p:nvPr/>
        </p:nvSpPr>
        <p:spPr>
          <a:xfrm rot="310738">
            <a:off x="630886" y="4245831"/>
            <a:ext cx="1034781" cy="184666"/>
          </a:xfrm>
          <a:prstGeom prst="rect">
            <a:avLst/>
          </a:prstGeom>
          <a:noFill/>
        </p:spPr>
        <p:txBody>
          <a:bodyPr wrap="square" rtlCol="0">
            <a:spAutoFit/>
          </a:bodyPr>
          <a:lstStyle/>
          <a:p>
            <a:pPr algn="ctr"/>
            <a:r>
              <a:rPr lang="en-GB" sz="600"/>
              <a:t>Ageing Aircraft Audit</a:t>
            </a:r>
          </a:p>
        </p:txBody>
      </p:sp>
      <p:sp>
        <p:nvSpPr>
          <p:cNvPr id="30" name="TextBox 29">
            <a:extLst>
              <a:ext uri="{FF2B5EF4-FFF2-40B4-BE49-F238E27FC236}">
                <a16:creationId xmlns:a16="http://schemas.microsoft.com/office/drawing/2014/main" id="{14033567-ACD3-BEB2-37F2-5FED1F8DD319}"/>
              </a:ext>
            </a:extLst>
          </p:cNvPr>
          <p:cNvSpPr txBox="1"/>
          <p:nvPr/>
        </p:nvSpPr>
        <p:spPr>
          <a:xfrm rot="20654233">
            <a:off x="1370659" y="4372419"/>
            <a:ext cx="1025504" cy="276999"/>
          </a:xfrm>
          <a:prstGeom prst="rect">
            <a:avLst/>
          </a:prstGeom>
          <a:noFill/>
        </p:spPr>
        <p:txBody>
          <a:bodyPr wrap="square" rtlCol="0">
            <a:spAutoFit/>
          </a:bodyPr>
          <a:lstStyle/>
          <a:p>
            <a:pPr algn="ctr"/>
            <a:r>
              <a:rPr lang="en-GB" sz="600"/>
              <a:t>Configuration Management</a:t>
            </a:r>
          </a:p>
        </p:txBody>
      </p:sp>
      <p:sp>
        <p:nvSpPr>
          <p:cNvPr id="31" name="TextBox 30">
            <a:extLst>
              <a:ext uri="{FF2B5EF4-FFF2-40B4-BE49-F238E27FC236}">
                <a16:creationId xmlns:a16="http://schemas.microsoft.com/office/drawing/2014/main" id="{DFD0A4F2-2DF9-30E5-7CA6-8C823C14C62F}"/>
              </a:ext>
            </a:extLst>
          </p:cNvPr>
          <p:cNvSpPr txBox="1"/>
          <p:nvPr/>
        </p:nvSpPr>
        <p:spPr>
          <a:xfrm rot="282862">
            <a:off x="925269" y="3979624"/>
            <a:ext cx="827267" cy="276999"/>
          </a:xfrm>
          <a:prstGeom prst="rect">
            <a:avLst/>
          </a:prstGeom>
          <a:noFill/>
        </p:spPr>
        <p:txBody>
          <a:bodyPr wrap="square" rtlCol="0">
            <a:spAutoFit/>
          </a:bodyPr>
          <a:lstStyle/>
          <a:p>
            <a:pPr algn="ctr"/>
            <a:r>
              <a:rPr lang="en-GB" sz="600"/>
              <a:t>Hazard Assessment</a:t>
            </a:r>
          </a:p>
        </p:txBody>
      </p:sp>
      <p:sp>
        <p:nvSpPr>
          <p:cNvPr id="32" name="TextBox 31">
            <a:extLst>
              <a:ext uri="{FF2B5EF4-FFF2-40B4-BE49-F238E27FC236}">
                <a16:creationId xmlns:a16="http://schemas.microsoft.com/office/drawing/2014/main" id="{9D0C20EE-D92F-559F-9E8E-AB03AA8D5371}"/>
              </a:ext>
            </a:extLst>
          </p:cNvPr>
          <p:cNvSpPr txBox="1"/>
          <p:nvPr/>
        </p:nvSpPr>
        <p:spPr>
          <a:xfrm rot="795692">
            <a:off x="1572034" y="4054434"/>
            <a:ext cx="776707" cy="184666"/>
          </a:xfrm>
          <a:prstGeom prst="rect">
            <a:avLst/>
          </a:prstGeom>
          <a:noFill/>
        </p:spPr>
        <p:txBody>
          <a:bodyPr wrap="square" rtlCol="0">
            <a:spAutoFit/>
          </a:bodyPr>
          <a:lstStyle/>
          <a:p>
            <a:pPr algn="ctr"/>
            <a:r>
              <a:rPr lang="en-GB" sz="600"/>
              <a:t>FRACAS</a:t>
            </a:r>
          </a:p>
        </p:txBody>
      </p:sp>
      <p:sp>
        <p:nvSpPr>
          <p:cNvPr id="33" name="TextBox 32">
            <a:extLst>
              <a:ext uri="{FF2B5EF4-FFF2-40B4-BE49-F238E27FC236}">
                <a16:creationId xmlns:a16="http://schemas.microsoft.com/office/drawing/2014/main" id="{A9F26423-21FF-6CC5-84D4-19F6794E9DC2}"/>
              </a:ext>
            </a:extLst>
          </p:cNvPr>
          <p:cNvSpPr txBox="1"/>
          <p:nvPr/>
        </p:nvSpPr>
        <p:spPr>
          <a:xfrm rot="795692">
            <a:off x="2393967" y="4126588"/>
            <a:ext cx="1086608" cy="184666"/>
          </a:xfrm>
          <a:prstGeom prst="rect">
            <a:avLst/>
          </a:prstGeom>
          <a:noFill/>
        </p:spPr>
        <p:txBody>
          <a:bodyPr wrap="square" rtlCol="0">
            <a:spAutoFit/>
          </a:bodyPr>
          <a:lstStyle/>
          <a:p>
            <a:pPr algn="ctr"/>
            <a:r>
              <a:rPr lang="en-GB" sz="600"/>
              <a:t>Examination and Sampling</a:t>
            </a:r>
          </a:p>
        </p:txBody>
      </p:sp>
      <p:sp>
        <p:nvSpPr>
          <p:cNvPr id="34" name="TextBox 33">
            <a:extLst>
              <a:ext uri="{FF2B5EF4-FFF2-40B4-BE49-F238E27FC236}">
                <a16:creationId xmlns:a16="http://schemas.microsoft.com/office/drawing/2014/main" id="{0642511F-8DCD-4BC0-BE10-58340AAD6004}"/>
              </a:ext>
            </a:extLst>
          </p:cNvPr>
          <p:cNvSpPr txBox="1"/>
          <p:nvPr/>
        </p:nvSpPr>
        <p:spPr>
          <a:xfrm rot="795692">
            <a:off x="2313470" y="4379922"/>
            <a:ext cx="1091602" cy="184666"/>
          </a:xfrm>
          <a:prstGeom prst="rect">
            <a:avLst/>
          </a:prstGeom>
          <a:noFill/>
        </p:spPr>
        <p:txBody>
          <a:bodyPr wrap="square" rtlCol="0">
            <a:spAutoFit/>
          </a:bodyPr>
          <a:lstStyle/>
          <a:p>
            <a:pPr algn="ctr"/>
            <a:r>
              <a:rPr lang="en-GB" sz="600"/>
              <a:t>Exceedance Monitoring</a:t>
            </a:r>
          </a:p>
        </p:txBody>
      </p:sp>
    </p:spTree>
    <p:extLst>
      <p:ext uri="{BB962C8B-B14F-4D97-AF65-F5344CB8AC3E}">
        <p14:creationId xmlns:p14="http://schemas.microsoft.com/office/powerpoint/2010/main" val="74645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2C7-E382-D3FD-AF59-E767A0342FD5}"/>
              </a:ext>
            </a:extLst>
          </p:cNvPr>
          <p:cNvSpPr>
            <a:spLocks noGrp="1"/>
          </p:cNvSpPr>
          <p:nvPr>
            <p:ph type="title"/>
          </p:nvPr>
        </p:nvSpPr>
        <p:spPr/>
        <p:txBody>
          <a:bodyPr>
            <a:normAutofit fontScale="90000"/>
          </a:bodyPr>
          <a:lstStyle/>
          <a:p>
            <a:r>
              <a:rPr lang="en-GB"/>
              <a:t>Integrity Management</a:t>
            </a:r>
          </a:p>
        </p:txBody>
      </p:sp>
      <p:sp>
        <p:nvSpPr>
          <p:cNvPr id="5" name="TextBox 4">
            <a:extLst>
              <a:ext uri="{FF2B5EF4-FFF2-40B4-BE49-F238E27FC236}">
                <a16:creationId xmlns:a16="http://schemas.microsoft.com/office/drawing/2014/main" id="{FF089B9D-2027-0C66-B841-F6901B688063}"/>
              </a:ext>
            </a:extLst>
          </p:cNvPr>
          <p:cNvSpPr txBox="1"/>
          <p:nvPr/>
        </p:nvSpPr>
        <p:spPr>
          <a:xfrm>
            <a:off x="270788" y="1017160"/>
            <a:ext cx="1572768" cy="2862322"/>
          </a:xfrm>
          <a:prstGeom prst="rect">
            <a:avLst/>
          </a:prstGeom>
          <a:solidFill>
            <a:srgbClr val="4E0C82"/>
          </a:solidFill>
          <a:ln>
            <a:solidFill>
              <a:schemeClr val="tx1"/>
            </a:solidFill>
          </a:ln>
        </p:spPr>
        <p:txBody>
          <a:bodyPr wrap="square" lIns="91440" tIns="45720" rIns="91440" bIns="45720" rtlCol="0" anchor="t">
            <a:spAutoFit/>
          </a:bodyPr>
          <a:lstStyle/>
          <a:p>
            <a:r>
              <a:rPr lang="en-GB" b="1">
                <a:solidFill>
                  <a:schemeClr val="bg1"/>
                </a:solidFill>
              </a:rPr>
              <a:t>Learning Outcome</a:t>
            </a:r>
          </a:p>
          <a:p>
            <a:endParaRPr lang="en-US"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6" name="TextBox 5">
            <a:extLst>
              <a:ext uri="{FF2B5EF4-FFF2-40B4-BE49-F238E27FC236}">
                <a16:creationId xmlns:a16="http://schemas.microsoft.com/office/drawing/2014/main" id="{7A40BC8A-4BB9-3894-8E57-66D1C09C6F46}"/>
              </a:ext>
            </a:extLst>
          </p:cNvPr>
          <p:cNvSpPr txBox="1"/>
          <p:nvPr/>
        </p:nvSpPr>
        <p:spPr>
          <a:xfrm>
            <a:off x="2081520" y="1017160"/>
            <a:ext cx="8704868" cy="2585323"/>
          </a:xfrm>
          <a:prstGeom prst="rect">
            <a:avLst/>
          </a:prstGeom>
          <a:noFill/>
        </p:spPr>
        <p:txBody>
          <a:bodyPr wrap="square" rtlCol="0">
            <a:spAutoFit/>
          </a:bodyPr>
          <a:lstStyle/>
          <a:p>
            <a:r>
              <a:rPr lang="en-GB"/>
              <a:t>To provide an understanding of: </a:t>
            </a:r>
          </a:p>
          <a:p>
            <a:pPr marL="342900" indent="-342900">
              <a:buAutoNum type="arabicPeriod"/>
            </a:pPr>
            <a:endParaRPr lang="en-GB"/>
          </a:p>
          <a:p>
            <a:pPr marL="342900" indent="-342900">
              <a:buAutoNum type="arabicPeriod"/>
            </a:pPr>
            <a:r>
              <a:rPr lang="en-GB"/>
              <a:t>The purpose of Aircraft Integrity Management</a:t>
            </a:r>
            <a:br>
              <a:rPr lang="en-GB"/>
            </a:br>
            <a:r>
              <a:rPr lang="en-GB"/>
              <a:t> </a:t>
            </a:r>
          </a:p>
          <a:p>
            <a:pPr marL="342900" indent="-342900">
              <a:buAutoNum type="arabicPeriod"/>
            </a:pPr>
            <a:r>
              <a:rPr lang="en-GB"/>
              <a:t>The Establish-Sustain-Validate-Recover-Exploit (ESVRE) management principles </a:t>
            </a:r>
            <a:br>
              <a:rPr lang="en-GB"/>
            </a:br>
            <a:endParaRPr lang="en-GB"/>
          </a:p>
          <a:p>
            <a:pPr marL="342900" indent="-342900">
              <a:buAutoNum type="arabicPeriod"/>
            </a:pPr>
            <a:r>
              <a:rPr lang="en-GB"/>
              <a:t>The purpose of an Ageing Aircraft Audit (AAA)</a:t>
            </a:r>
            <a:br>
              <a:rPr lang="en-GB"/>
            </a:br>
            <a:endParaRPr lang="en-GB"/>
          </a:p>
          <a:p>
            <a:pPr marL="342900" indent="-342900">
              <a:buAutoNum type="arabicPeriod"/>
            </a:pPr>
            <a:r>
              <a:rPr lang="en-GB"/>
              <a:t>The principles of Aircraft Life Extension Programme </a:t>
            </a:r>
          </a:p>
        </p:txBody>
      </p:sp>
    </p:spTree>
    <p:extLst>
      <p:ext uri="{BB962C8B-B14F-4D97-AF65-F5344CB8AC3E}">
        <p14:creationId xmlns:p14="http://schemas.microsoft.com/office/powerpoint/2010/main" val="137529526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4461A-6340-9F4F-6477-1D2F809A2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8636A-B380-8C86-D5EC-314CD3E782EA}"/>
              </a:ext>
            </a:extLst>
          </p:cNvPr>
          <p:cNvSpPr>
            <a:spLocks noGrp="1"/>
          </p:cNvSpPr>
          <p:nvPr>
            <p:ph type="title"/>
          </p:nvPr>
        </p:nvSpPr>
        <p:spPr/>
        <p:txBody>
          <a:bodyPr>
            <a:normAutofit fontScale="90000"/>
          </a:bodyPr>
          <a:lstStyle/>
          <a:p>
            <a:r>
              <a:rPr lang="en-GB"/>
              <a:t>ESVRE Through Life Concept</a:t>
            </a:r>
          </a:p>
        </p:txBody>
      </p:sp>
      <p:pic>
        <p:nvPicPr>
          <p:cNvPr id="3" name="Picture 2">
            <a:extLst>
              <a:ext uri="{FF2B5EF4-FFF2-40B4-BE49-F238E27FC236}">
                <a16:creationId xmlns:a16="http://schemas.microsoft.com/office/drawing/2014/main" id="{AAD1933C-1284-A0F9-ECB5-8AF9652B209A}"/>
              </a:ext>
            </a:extLst>
          </p:cNvPr>
          <p:cNvPicPr>
            <a:picLocks noChangeAspect="1"/>
          </p:cNvPicPr>
          <p:nvPr/>
        </p:nvPicPr>
        <p:blipFill>
          <a:blip r:embed="rId3"/>
          <a:stretch>
            <a:fillRect/>
          </a:stretch>
        </p:blipFill>
        <p:spPr>
          <a:xfrm>
            <a:off x="514171" y="1152606"/>
            <a:ext cx="11163657" cy="5203744"/>
          </a:xfrm>
          <a:prstGeom prst="rect">
            <a:avLst/>
          </a:prstGeom>
        </p:spPr>
      </p:pic>
    </p:spTree>
    <p:extLst>
      <p:ext uri="{BB962C8B-B14F-4D97-AF65-F5344CB8AC3E}">
        <p14:creationId xmlns:p14="http://schemas.microsoft.com/office/powerpoint/2010/main" val="922084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9F42A-5C58-E57D-E867-AAE1F4720EF5}"/>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5E15BC2-0559-5A07-09B6-932ED5EAB7D8}"/>
              </a:ext>
            </a:extLst>
          </p:cNvPr>
          <p:cNvSpPr/>
          <p:nvPr/>
        </p:nvSpPr>
        <p:spPr>
          <a:xfrm>
            <a:off x="128016" y="2862072"/>
            <a:ext cx="12063984" cy="3611805"/>
          </a:xfrm>
          <a:prstGeom prst="roundRect">
            <a:avLst/>
          </a:prstGeom>
          <a:solidFill>
            <a:srgbClr val="CBD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498387-777C-9E38-1AF4-7C9307348E2E}"/>
              </a:ext>
            </a:extLst>
          </p:cNvPr>
          <p:cNvSpPr>
            <a:spLocks noGrp="1"/>
          </p:cNvSpPr>
          <p:nvPr>
            <p:ph type="title"/>
          </p:nvPr>
        </p:nvSpPr>
        <p:spPr/>
        <p:txBody>
          <a:bodyPr>
            <a:normAutofit fontScale="90000"/>
          </a:bodyPr>
          <a:lstStyle/>
          <a:p>
            <a:r>
              <a:rPr lang="en-GB"/>
              <a:t>Governance – Integrity Working Groups</a:t>
            </a:r>
          </a:p>
        </p:txBody>
      </p:sp>
      <p:sp>
        <p:nvSpPr>
          <p:cNvPr id="11" name="TextBox 10">
            <a:extLst>
              <a:ext uri="{FF2B5EF4-FFF2-40B4-BE49-F238E27FC236}">
                <a16:creationId xmlns:a16="http://schemas.microsoft.com/office/drawing/2014/main" id="{722F498C-2F03-89C3-9FA7-8081060747BB}"/>
              </a:ext>
            </a:extLst>
          </p:cNvPr>
          <p:cNvSpPr txBox="1"/>
          <p:nvPr/>
        </p:nvSpPr>
        <p:spPr>
          <a:xfrm>
            <a:off x="1970151" y="1025551"/>
            <a:ext cx="9504130" cy="1754326"/>
          </a:xfrm>
          <a:prstGeom prst="rect">
            <a:avLst/>
          </a:prstGeom>
          <a:noFill/>
        </p:spPr>
        <p:txBody>
          <a:bodyPr wrap="square" lIns="91440" tIns="45720" rIns="91440" bIns="45720" rtlCol="0" anchor="t">
            <a:spAutoFit/>
          </a:bodyPr>
          <a:lstStyle/>
          <a:p>
            <a:r>
              <a:rPr lang="en-GB"/>
              <a:t>The IWG </a:t>
            </a:r>
            <a:r>
              <a:rPr lang="en-GB" b="1"/>
              <a:t>should</a:t>
            </a:r>
            <a:r>
              <a:rPr lang="en-GB"/>
              <a:t> be chaired by the TAA or a holder of a delegated letter of Airworthiness Authority (</a:t>
            </a:r>
            <a:r>
              <a:rPr lang="en-GB" err="1"/>
              <a:t>LoAA</a:t>
            </a:r>
            <a:r>
              <a:rPr lang="en-GB"/>
              <a:t>) that refers specifically to the role of IWG Chair, who is at least OF4 (or equivalent).</a:t>
            </a:r>
          </a:p>
          <a:p>
            <a:endParaRPr lang="en-GB"/>
          </a:p>
          <a:p>
            <a:r>
              <a:rPr lang="en-GB"/>
              <a:t>The IWG Chair </a:t>
            </a:r>
            <a:r>
              <a:rPr lang="en-GB" b="1"/>
              <a:t>should</a:t>
            </a:r>
            <a:r>
              <a:rPr lang="en-GB"/>
              <a:t> ensure that the IWG comprises a quorum of SQEP stakeholders (identified below), and additional stakeholders, as necessary.</a:t>
            </a:r>
          </a:p>
        </p:txBody>
      </p:sp>
      <p:sp>
        <p:nvSpPr>
          <p:cNvPr id="12" name="TextBox 11">
            <a:extLst>
              <a:ext uri="{FF2B5EF4-FFF2-40B4-BE49-F238E27FC236}">
                <a16:creationId xmlns:a16="http://schemas.microsoft.com/office/drawing/2014/main" id="{24A163E3-9C5E-8869-8BD6-29C372DEED4C}"/>
              </a:ext>
            </a:extLst>
          </p:cNvPr>
          <p:cNvSpPr txBox="1"/>
          <p:nvPr/>
        </p:nvSpPr>
        <p:spPr>
          <a:xfrm>
            <a:off x="297094" y="1025551"/>
            <a:ext cx="1540849" cy="1754326"/>
          </a:xfrm>
          <a:prstGeom prst="rect">
            <a:avLst/>
          </a:prstGeom>
          <a:solidFill>
            <a:srgbClr val="C3B6E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b="1"/>
              <a:t>Acceptable Means of Compliance 5762(2)</a:t>
            </a:r>
          </a:p>
          <a:p>
            <a:endParaRPr lang="en-GB" b="1"/>
          </a:p>
          <a:p>
            <a:endParaRPr lang="en-GB" b="1"/>
          </a:p>
        </p:txBody>
      </p:sp>
      <p:pic>
        <p:nvPicPr>
          <p:cNvPr id="16" name="Picture 15">
            <a:extLst>
              <a:ext uri="{FF2B5EF4-FFF2-40B4-BE49-F238E27FC236}">
                <a16:creationId xmlns:a16="http://schemas.microsoft.com/office/drawing/2014/main" id="{02BD9659-4CE1-DD09-5D89-E27A009AF13F}"/>
              </a:ext>
            </a:extLst>
          </p:cNvPr>
          <p:cNvPicPr>
            <a:picLocks noChangeAspect="1"/>
          </p:cNvPicPr>
          <p:nvPr/>
        </p:nvPicPr>
        <p:blipFill>
          <a:blip r:embed="rId3"/>
          <a:srcRect l="10138" t="35748" r="170"/>
          <a:stretch/>
        </p:blipFill>
        <p:spPr>
          <a:xfrm>
            <a:off x="1535787" y="3118260"/>
            <a:ext cx="9447727" cy="3337551"/>
          </a:xfrm>
          <a:prstGeom prst="rect">
            <a:avLst/>
          </a:prstGeom>
        </p:spPr>
      </p:pic>
      <p:pic>
        <p:nvPicPr>
          <p:cNvPr id="17" name="Picture 16">
            <a:extLst>
              <a:ext uri="{FF2B5EF4-FFF2-40B4-BE49-F238E27FC236}">
                <a16:creationId xmlns:a16="http://schemas.microsoft.com/office/drawing/2014/main" id="{18130426-BD6C-DA8E-86A8-7A9E6249422B}"/>
              </a:ext>
            </a:extLst>
          </p:cNvPr>
          <p:cNvPicPr>
            <a:picLocks noChangeAspect="1"/>
          </p:cNvPicPr>
          <p:nvPr/>
        </p:nvPicPr>
        <p:blipFill>
          <a:blip r:embed="rId4"/>
          <a:srcRect l="10361" t="36921"/>
          <a:stretch/>
        </p:blipFill>
        <p:spPr>
          <a:xfrm>
            <a:off x="1507585" y="3131139"/>
            <a:ext cx="9504130" cy="3324672"/>
          </a:xfrm>
          <a:prstGeom prst="rect">
            <a:avLst/>
          </a:prstGeom>
        </p:spPr>
      </p:pic>
      <p:pic>
        <p:nvPicPr>
          <p:cNvPr id="18" name="Picture 17">
            <a:extLst>
              <a:ext uri="{FF2B5EF4-FFF2-40B4-BE49-F238E27FC236}">
                <a16:creationId xmlns:a16="http://schemas.microsoft.com/office/drawing/2014/main" id="{2E911696-7D0E-298C-055B-802128099F93}"/>
              </a:ext>
            </a:extLst>
          </p:cNvPr>
          <p:cNvPicPr>
            <a:picLocks noChangeAspect="1"/>
          </p:cNvPicPr>
          <p:nvPr/>
        </p:nvPicPr>
        <p:blipFill>
          <a:blip r:embed="rId5"/>
          <a:srcRect l="11352" t="36739"/>
          <a:stretch/>
        </p:blipFill>
        <p:spPr>
          <a:xfrm>
            <a:off x="1617495" y="3131139"/>
            <a:ext cx="9284310" cy="3324672"/>
          </a:xfrm>
          <a:prstGeom prst="rect">
            <a:avLst/>
          </a:prstGeom>
        </p:spPr>
      </p:pic>
      <p:pic>
        <p:nvPicPr>
          <p:cNvPr id="19" name="Picture 18">
            <a:extLst>
              <a:ext uri="{FF2B5EF4-FFF2-40B4-BE49-F238E27FC236}">
                <a16:creationId xmlns:a16="http://schemas.microsoft.com/office/drawing/2014/main" id="{7BD45996-C477-E53B-E5ED-B152993C8CD5}"/>
              </a:ext>
            </a:extLst>
          </p:cNvPr>
          <p:cNvPicPr>
            <a:picLocks noChangeAspect="1"/>
          </p:cNvPicPr>
          <p:nvPr/>
        </p:nvPicPr>
        <p:blipFill>
          <a:blip r:embed="rId6"/>
          <a:srcRect l="11868" t="33408"/>
          <a:stretch/>
        </p:blipFill>
        <p:spPr>
          <a:xfrm>
            <a:off x="1617495" y="3072307"/>
            <a:ext cx="9084938" cy="3383504"/>
          </a:xfrm>
          <a:prstGeom prst="rect">
            <a:avLst/>
          </a:prstGeom>
        </p:spPr>
      </p:pic>
      <p:pic>
        <p:nvPicPr>
          <p:cNvPr id="20" name="Picture 19">
            <a:extLst>
              <a:ext uri="{FF2B5EF4-FFF2-40B4-BE49-F238E27FC236}">
                <a16:creationId xmlns:a16="http://schemas.microsoft.com/office/drawing/2014/main" id="{28ED07B6-D649-A29F-B03A-FB9B1048445C}"/>
              </a:ext>
            </a:extLst>
          </p:cNvPr>
          <p:cNvPicPr>
            <a:picLocks noChangeAspect="1"/>
          </p:cNvPicPr>
          <p:nvPr/>
        </p:nvPicPr>
        <p:blipFill>
          <a:blip r:embed="rId7"/>
          <a:srcRect l="11887" t="34812"/>
          <a:stretch/>
        </p:blipFill>
        <p:spPr>
          <a:xfrm>
            <a:off x="1617496" y="3080656"/>
            <a:ext cx="9066240" cy="3375156"/>
          </a:xfrm>
          <a:prstGeom prst="rect">
            <a:avLst/>
          </a:prstGeom>
        </p:spPr>
      </p:pic>
      <p:pic>
        <p:nvPicPr>
          <p:cNvPr id="21" name="Picture 20">
            <a:extLst>
              <a:ext uri="{FF2B5EF4-FFF2-40B4-BE49-F238E27FC236}">
                <a16:creationId xmlns:a16="http://schemas.microsoft.com/office/drawing/2014/main" id="{49EEE93C-5101-480A-1188-A2328E998EE3}"/>
              </a:ext>
            </a:extLst>
          </p:cNvPr>
          <p:cNvPicPr>
            <a:picLocks noChangeAspect="1"/>
          </p:cNvPicPr>
          <p:nvPr/>
        </p:nvPicPr>
        <p:blipFill>
          <a:blip r:embed="rId8"/>
          <a:srcRect l="11866" t="33246"/>
          <a:stretch/>
        </p:blipFill>
        <p:spPr>
          <a:xfrm>
            <a:off x="1617494" y="3027989"/>
            <a:ext cx="9044936" cy="3427822"/>
          </a:xfrm>
          <a:prstGeom prst="rect">
            <a:avLst/>
          </a:prstGeom>
        </p:spPr>
      </p:pic>
      <p:pic>
        <p:nvPicPr>
          <p:cNvPr id="22" name="Picture 21">
            <a:extLst>
              <a:ext uri="{FF2B5EF4-FFF2-40B4-BE49-F238E27FC236}">
                <a16:creationId xmlns:a16="http://schemas.microsoft.com/office/drawing/2014/main" id="{8611BBEC-5DDD-A7BB-D198-A055F656136D}"/>
              </a:ext>
            </a:extLst>
          </p:cNvPr>
          <p:cNvPicPr>
            <a:picLocks noChangeAspect="1"/>
          </p:cNvPicPr>
          <p:nvPr/>
        </p:nvPicPr>
        <p:blipFill>
          <a:blip r:embed="rId9"/>
          <a:srcRect l="10971" t="32733"/>
          <a:stretch/>
        </p:blipFill>
        <p:spPr>
          <a:xfrm>
            <a:off x="1506047" y="2972966"/>
            <a:ext cx="9305692" cy="3482845"/>
          </a:xfrm>
          <a:prstGeom prst="rect">
            <a:avLst/>
          </a:prstGeom>
        </p:spPr>
      </p:pic>
      <p:pic>
        <p:nvPicPr>
          <p:cNvPr id="23" name="Picture 22">
            <a:extLst>
              <a:ext uri="{FF2B5EF4-FFF2-40B4-BE49-F238E27FC236}">
                <a16:creationId xmlns:a16="http://schemas.microsoft.com/office/drawing/2014/main" id="{44D69D32-27E7-A96C-B95D-652E1E5DE7FF}"/>
              </a:ext>
            </a:extLst>
          </p:cNvPr>
          <p:cNvPicPr>
            <a:picLocks noChangeAspect="1"/>
          </p:cNvPicPr>
          <p:nvPr/>
        </p:nvPicPr>
        <p:blipFill>
          <a:blip r:embed="rId10"/>
          <a:srcRect l="11425" t="32603"/>
          <a:stretch/>
        </p:blipFill>
        <p:spPr>
          <a:xfrm>
            <a:off x="1513582" y="2972965"/>
            <a:ext cx="9154414" cy="3482846"/>
          </a:xfrm>
          <a:prstGeom prst="rect">
            <a:avLst/>
          </a:prstGeom>
        </p:spPr>
      </p:pic>
      <p:pic>
        <p:nvPicPr>
          <p:cNvPr id="24" name="Picture 23">
            <a:extLst>
              <a:ext uri="{FF2B5EF4-FFF2-40B4-BE49-F238E27FC236}">
                <a16:creationId xmlns:a16="http://schemas.microsoft.com/office/drawing/2014/main" id="{F8832C2D-21FF-17CB-EB8A-0EDEB1843C14}"/>
              </a:ext>
            </a:extLst>
          </p:cNvPr>
          <p:cNvPicPr>
            <a:picLocks noChangeAspect="1"/>
          </p:cNvPicPr>
          <p:nvPr/>
        </p:nvPicPr>
        <p:blipFill>
          <a:blip r:embed="rId11"/>
          <a:srcRect l="12320" t="33266"/>
          <a:stretch/>
        </p:blipFill>
        <p:spPr>
          <a:xfrm>
            <a:off x="1487350" y="2975891"/>
            <a:ext cx="9124878" cy="3479920"/>
          </a:xfrm>
          <a:prstGeom prst="rect">
            <a:avLst/>
          </a:prstGeom>
        </p:spPr>
      </p:pic>
    </p:spTree>
    <p:extLst>
      <p:ext uri="{BB962C8B-B14F-4D97-AF65-F5344CB8AC3E}">
        <p14:creationId xmlns:p14="http://schemas.microsoft.com/office/powerpoint/2010/main" val="14704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615E-B8CF-B94D-6CFE-934315763FA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BEB5C00-2818-457F-BA06-CC4FD5F24AA1}"/>
              </a:ext>
            </a:extLst>
          </p:cNvPr>
          <p:cNvSpPr/>
          <p:nvPr/>
        </p:nvSpPr>
        <p:spPr>
          <a:xfrm>
            <a:off x="0" y="4334892"/>
            <a:ext cx="12192000" cy="2065908"/>
          </a:xfrm>
          <a:prstGeom prst="round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78E281-2670-89E4-FA31-B5081D687142}"/>
              </a:ext>
            </a:extLst>
          </p:cNvPr>
          <p:cNvSpPr>
            <a:spLocks noGrp="1"/>
          </p:cNvSpPr>
          <p:nvPr>
            <p:ph type="title"/>
          </p:nvPr>
        </p:nvSpPr>
        <p:spPr/>
        <p:txBody>
          <a:bodyPr>
            <a:normAutofit fontScale="90000"/>
          </a:bodyPr>
          <a:lstStyle/>
          <a:p>
            <a:r>
              <a:rPr lang="en-GB"/>
              <a:t>Ageing Air System Audit</a:t>
            </a:r>
          </a:p>
        </p:txBody>
      </p:sp>
      <p:sp>
        <p:nvSpPr>
          <p:cNvPr id="4" name="TextBox 3">
            <a:extLst>
              <a:ext uri="{FF2B5EF4-FFF2-40B4-BE49-F238E27FC236}">
                <a16:creationId xmlns:a16="http://schemas.microsoft.com/office/drawing/2014/main" id="{764226CA-6CA8-7112-5E75-634BB694BB29}"/>
              </a:ext>
            </a:extLst>
          </p:cNvPr>
          <p:cNvSpPr txBox="1"/>
          <p:nvPr/>
        </p:nvSpPr>
        <p:spPr>
          <a:xfrm>
            <a:off x="270788" y="1146110"/>
            <a:ext cx="1572768" cy="1200329"/>
          </a:xfrm>
          <a:prstGeom prst="rect">
            <a:avLst/>
          </a:prstGeom>
          <a:solidFill>
            <a:srgbClr val="7030A0"/>
          </a:solidFill>
          <a:ln>
            <a:solidFill>
              <a:schemeClr val="tx1"/>
            </a:solidFill>
          </a:ln>
        </p:spPr>
        <p:txBody>
          <a:bodyPr wrap="square" lIns="91440" tIns="45720" rIns="91440" bIns="45720" rtlCol="0" anchor="t">
            <a:spAutoFit/>
          </a:bodyPr>
          <a:lstStyle/>
          <a:p>
            <a:r>
              <a:rPr lang="en-GB" b="1">
                <a:solidFill>
                  <a:schemeClr val="bg1"/>
                </a:solidFill>
              </a:rPr>
              <a:t>Regulation 5723(1)</a:t>
            </a:r>
          </a:p>
          <a:p>
            <a:endParaRPr lang="en-GB" b="1">
              <a:solidFill>
                <a:schemeClr val="bg1"/>
              </a:solidFill>
            </a:endParaRPr>
          </a:p>
          <a:p>
            <a:endParaRPr lang="en-GB" b="1">
              <a:solidFill>
                <a:schemeClr val="bg1"/>
              </a:solidFill>
            </a:endParaRPr>
          </a:p>
        </p:txBody>
      </p:sp>
      <p:sp>
        <p:nvSpPr>
          <p:cNvPr id="5" name="TextBox 4">
            <a:extLst>
              <a:ext uri="{FF2B5EF4-FFF2-40B4-BE49-F238E27FC236}">
                <a16:creationId xmlns:a16="http://schemas.microsoft.com/office/drawing/2014/main" id="{D19E239F-A74B-D517-E49B-769834376D13}"/>
              </a:ext>
            </a:extLst>
          </p:cNvPr>
          <p:cNvSpPr txBox="1"/>
          <p:nvPr/>
        </p:nvSpPr>
        <p:spPr>
          <a:xfrm>
            <a:off x="2312800" y="1146110"/>
            <a:ext cx="8553764" cy="1200329"/>
          </a:xfrm>
          <a:prstGeom prst="rect">
            <a:avLst/>
          </a:prstGeom>
          <a:noFill/>
        </p:spPr>
        <p:txBody>
          <a:bodyPr wrap="square" lIns="91440" tIns="45720" rIns="91440" bIns="45720" anchor="t">
            <a:spAutoFit/>
          </a:bodyPr>
          <a:lstStyle/>
          <a:p>
            <a:pPr algn="just"/>
            <a:r>
              <a:rPr lang="en-GB"/>
              <a:t>All UK military registered Air System types </a:t>
            </a:r>
            <a:r>
              <a:rPr lang="en-GB" b="1"/>
              <a:t>shall</a:t>
            </a:r>
            <a:r>
              <a:rPr lang="en-GB"/>
              <a:t> be subjected to an AAA, to provide an overall indication of the condition of the fleet and to give confidence that the Integrity of the Air System is being sustained as the fleet ages and regulatory requirements evolve. </a:t>
            </a:r>
          </a:p>
        </p:txBody>
      </p:sp>
      <p:sp>
        <p:nvSpPr>
          <p:cNvPr id="6" name="TextBox 5">
            <a:extLst>
              <a:ext uri="{FF2B5EF4-FFF2-40B4-BE49-F238E27FC236}">
                <a16:creationId xmlns:a16="http://schemas.microsoft.com/office/drawing/2014/main" id="{FF40DB14-1897-09EA-E3A8-44963C4CCD2E}"/>
              </a:ext>
            </a:extLst>
          </p:cNvPr>
          <p:cNvSpPr txBox="1"/>
          <p:nvPr/>
        </p:nvSpPr>
        <p:spPr>
          <a:xfrm>
            <a:off x="270788" y="2625053"/>
            <a:ext cx="1572768" cy="1200329"/>
          </a:xfrm>
          <a:prstGeom prst="rect">
            <a:avLst/>
          </a:prstGeom>
          <a:solidFill>
            <a:srgbClr val="C3B8E1"/>
          </a:solidFill>
          <a:ln>
            <a:solidFill>
              <a:schemeClr val="tx1"/>
            </a:solidFill>
          </a:ln>
        </p:spPr>
        <p:txBody>
          <a:bodyPr wrap="square" lIns="91440" tIns="45720" rIns="91440" bIns="45720" rtlCol="0" anchor="t">
            <a:spAutoFit/>
          </a:bodyPr>
          <a:lstStyle/>
          <a:p>
            <a:r>
              <a:rPr lang="en-GB" b="1"/>
              <a:t>Acceptable Means of Compliance 5723(1)</a:t>
            </a:r>
          </a:p>
        </p:txBody>
      </p:sp>
      <p:sp>
        <p:nvSpPr>
          <p:cNvPr id="7" name="TextBox 6">
            <a:extLst>
              <a:ext uri="{FF2B5EF4-FFF2-40B4-BE49-F238E27FC236}">
                <a16:creationId xmlns:a16="http://schemas.microsoft.com/office/drawing/2014/main" id="{D102A7BF-96E7-D889-3AED-08D34D751272}"/>
              </a:ext>
            </a:extLst>
          </p:cNvPr>
          <p:cNvSpPr txBox="1"/>
          <p:nvPr/>
        </p:nvSpPr>
        <p:spPr>
          <a:xfrm>
            <a:off x="2312800" y="2580566"/>
            <a:ext cx="8919524" cy="1754326"/>
          </a:xfrm>
          <a:prstGeom prst="rect">
            <a:avLst/>
          </a:prstGeom>
          <a:noFill/>
        </p:spPr>
        <p:txBody>
          <a:bodyPr wrap="square" lIns="91440" tIns="45720" rIns="91440" bIns="45720" anchor="t">
            <a:spAutoFit/>
          </a:bodyPr>
          <a:lstStyle/>
          <a:p>
            <a:pPr algn="just"/>
            <a:r>
              <a:rPr lang="en-GB"/>
              <a:t>The TAA </a:t>
            </a:r>
            <a:r>
              <a:rPr lang="en-GB" b="1"/>
              <a:t>should</a:t>
            </a:r>
            <a:r>
              <a:rPr lang="en-GB"/>
              <a:t> initiate an AAA at an appropriate stage but no later than the earliest of: </a:t>
            </a:r>
          </a:p>
          <a:p>
            <a:pPr algn="just"/>
            <a:r>
              <a:rPr lang="en-GB"/>
              <a:t>15 years after a type’s declared In-Service Date (ISD). The mid-point between the declared ISD and the initial planned Out of Service Date (OSD). Where any member of a fleet, acquired under short-duration arrangements (i.e. a service provision contract), exceeds 50% of its cleared life (in any parameter). </a:t>
            </a:r>
          </a:p>
        </p:txBody>
      </p:sp>
      <p:pic>
        <p:nvPicPr>
          <p:cNvPr id="8" name="Picture 7">
            <a:extLst>
              <a:ext uri="{FF2B5EF4-FFF2-40B4-BE49-F238E27FC236}">
                <a16:creationId xmlns:a16="http://schemas.microsoft.com/office/drawing/2014/main" id="{9DD14AC8-EEB9-6A48-08BC-233EDCE1FB6A}"/>
              </a:ext>
            </a:extLst>
          </p:cNvPr>
          <p:cNvPicPr>
            <a:picLocks noChangeAspect="1"/>
          </p:cNvPicPr>
          <p:nvPr/>
        </p:nvPicPr>
        <p:blipFill>
          <a:blip r:embed="rId3"/>
          <a:stretch>
            <a:fillRect/>
          </a:stretch>
        </p:blipFill>
        <p:spPr>
          <a:xfrm>
            <a:off x="703265" y="4637940"/>
            <a:ext cx="2648955" cy="1626335"/>
          </a:xfrm>
          <a:prstGeom prst="rect">
            <a:avLst/>
          </a:prstGeom>
        </p:spPr>
      </p:pic>
      <p:pic>
        <p:nvPicPr>
          <p:cNvPr id="9" name="Picture 8">
            <a:extLst>
              <a:ext uri="{FF2B5EF4-FFF2-40B4-BE49-F238E27FC236}">
                <a16:creationId xmlns:a16="http://schemas.microsoft.com/office/drawing/2014/main" id="{1690813F-A0ED-130D-183B-5EC1A8807EDC}"/>
              </a:ext>
            </a:extLst>
          </p:cNvPr>
          <p:cNvPicPr>
            <a:picLocks noChangeAspect="1"/>
          </p:cNvPicPr>
          <p:nvPr/>
        </p:nvPicPr>
        <p:blipFill>
          <a:blip r:embed="rId4"/>
          <a:stretch>
            <a:fillRect/>
          </a:stretch>
        </p:blipFill>
        <p:spPr>
          <a:xfrm>
            <a:off x="6379663" y="4625746"/>
            <a:ext cx="4486901" cy="1638529"/>
          </a:xfrm>
          <a:prstGeom prst="rect">
            <a:avLst/>
          </a:prstGeom>
        </p:spPr>
      </p:pic>
    </p:spTree>
    <p:extLst>
      <p:ext uri="{BB962C8B-B14F-4D97-AF65-F5344CB8AC3E}">
        <p14:creationId xmlns:p14="http://schemas.microsoft.com/office/powerpoint/2010/main" val="35448948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2457-8508-6AAE-ECEA-0F69BC93B8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C2DE6B-7913-475B-FF3F-724104981775}"/>
              </a:ext>
            </a:extLst>
          </p:cNvPr>
          <p:cNvSpPr/>
          <p:nvPr/>
        </p:nvSpPr>
        <p:spPr>
          <a:xfrm>
            <a:off x="0" y="832104"/>
            <a:ext cx="12192000" cy="6025896"/>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73606D7-2867-9F66-6EBC-B9438D255F9D}"/>
              </a:ext>
            </a:extLst>
          </p:cNvPr>
          <p:cNvSpPr>
            <a:spLocks noGrp="1"/>
          </p:cNvSpPr>
          <p:nvPr>
            <p:ph type="title"/>
          </p:nvPr>
        </p:nvSpPr>
        <p:spPr/>
        <p:txBody>
          <a:bodyPr>
            <a:normAutofit fontScale="90000"/>
          </a:bodyPr>
          <a:lstStyle/>
          <a:p>
            <a:r>
              <a:rPr lang="en-GB"/>
              <a:t>Ageing Air System Audit</a:t>
            </a:r>
          </a:p>
        </p:txBody>
      </p:sp>
      <p:pic>
        <p:nvPicPr>
          <p:cNvPr id="3" name="Picture 2">
            <a:extLst>
              <a:ext uri="{FF2B5EF4-FFF2-40B4-BE49-F238E27FC236}">
                <a16:creationId xmlns:a16="http://schemas.microsoft.com/office/drawing/2014/main" id="{1CC527DE-912D-F594-3686-2826BF3F5CA0}"/>
              </a:ext>
            </a:extLst>
          </p:cNvPr>
          <p:cNvPicPr>
            <a:picLocks noChangeAspect="1"/>
          </p:cNvPicPr>
          <p:nvPr/>
        </p:nvPicPr>
        <p:blipFill>
          <a:blip r:embed="rId3"/>
          <a:srcRect t="3772"/>
          <a:stretch/>
        </p:blipFill>
        <p:spPr>
          <a:xfrm>
            <a:off x="3096920" y="2184857"/>
            <a:ext cx="5998160" cy="3060000"/>
          </a:xfrm>
          <a:prstGeom prst="rect">
            <a:avLst/>
          </a:prstGeom>
        </p:spPr>
      </p:pic>
    </p:spTree>
    <p:extLst>
      <p:ext uri="{BB962C8B-B14F-4D97-AF65-F5344CB8AC3E}">
        <p14:creationId xmlns:p14="http://schemas.microsoft.com/office/powerpoint/2010/main" val="981025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B051-0A07-C5C8-0A2E-22A69C1BE9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5B1687-7466-FBE3-4AE7-9C62433DC535}"/>
              </a:ext>
            </a:extLst>
          </p:cNvPr>
          <p:cNvPicPr>
            <a:picLocks noChangeAspect="1"/>
          </p:cNvPicPr>
          <p:nvPr/>
        </p:nvPicPr>
        <p:blipFill>
          <a:blip r:embed="rId3"/>
          <a:srcRect t="3772"/>
          <a:stretch/>
        </p:blipFill>
        <p:spPr>
          <a:xfrm>
            <a:off x="3096920" y="2184857"/>
            <a:ext cx="5998160" cy="3060000"/>
          </a:xfrm>
          <a:prstGeom prst="rect">
            <a:avLst/>
          </a:prstGeom>
        </p:spPr>
      </p:pic>
      <p:sp>
        <p:nvSpPr>
          <p:cNvPr id="4" name="Rectangle 3">
            <a:extLst>
              <a:ext uri="{FF2B5EF4-FFF2-40B4-BE49-F238E27FC236}">
                <a16:creationId xmlns:a16="http://schemas.microsoft.com/office/drawing/2014/main" id="{7070388A-EA36-07BD-3D2A-381265C1BCDD}"/>
              </a:ext>
            </a:extLst>
          </p:cNvPr>
          <p:cNvSpPr/>
          <p:nvPr/>
        </p:nvSpPr>
        <p:spPr>
          <a:xfrm>
            <a:off x="0" y="832104"/>
            <a:ext cx="12192000" cy="6025896"/>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0A074D-19DA-C69E-BBE4-FFD69F8BE389}"/>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A34AD905-920E-B1C4-92F1-F2F62827184F}"/>
              </a:ext>
            </a:extLst>
          </p:cNvPr>
          <p:cNvPicPr>
            <a:picLocks noChangeAspect="1"/>
          </p:cNvPicPr>
          <p:nvPr/>
        </p:nvPicPr>
        <p:blipFill>
          <a:blip r:embed="rId4"/>
          <a:stretch>
            <a:fillRect/>
          </a:stretch>
        </p:blipFill>
        <p:spPr>
          <a:xfrm>
            <a:off x="3131181" y="2206909"/>
            <a:ext cx="5842213" cy="3060000"/>
          </a:xfrm>
          <a:prstGeom prst="rect">
            <a:avLst/>
          </a:prstGeom>
        </p:spPr>
      </p:pic>
    </p:spTree>
    <p:extLst>
      <p:ext uri="{BB962C8B-B14F-4D97-AF65-F5344CB8AC3E}">
        <p14:creationId xmlns:p14="http://schemas.microsoft.com/office/powerpoint/2010/main" val="272415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84AA-C2EA-A333-935B-EAAE7D3DF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D8498-96CE-7550-43E1-5D1608A395B2}"/>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EC726138-0B0E-CF15-4975-52266FEAD4CF}"/>
              </a:ext>
            </a:extLst>
          </p:cNvPr>
          <p:cNvSpPr txBox="1"/>
          <p:nvPr/>
        </p:nvSpPr>
        <p:spPr>
          <a:xfrm>
            <a:off x="270788" y="997373"/>
            <a:ext cx="1612876" cy="5447645"/>
          </a:xfrm>
          <a:prstGeom prst="rect">
            <a:avLst/>
          </a:prstGeom>
          <a:solidFill>
            <a:schemeClr val="bg1"/>
          </a:solidFill>
          <a:ln>
            <a:solidFill>
              <a:schemeClr val="tx1"/>
            </a:solidFill>
          </a:ln>
        </p:spPr>
        <p:txBody>
          <a:bodyPr wrap="square" lIns="91440" tIns="45720" rIns="91440" bIns="45720" rtlCol="0" anchor="t">
            <a:spAutoFit/>
          </a:bodyPr>
          <a:lstStyle/>
          <a:p>
            <a:r>
              <a:rPr lang="en-GB" b="1">
                <a:solidFill>
                  <a:srgbClr val="5723DF"/>
                </a:solidFill>
              </a:rPr>
              <a:t>Manual of Air System Integrity Management (MASIM)</a:t>
            </a: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sz="2000" b="1">
              <a:solidFill>
                <a:srgbClr val="5723DF"/>
              </a:solidFill>
            </a:endParaRPr>
          </a:p>
          <a:p>
            <a:endParaRPr lang="en-GB" sz="2000" b="1">
              <a:solidFill>
                <a:srgbClr val="5723DF"/>
              </a:solidFill>
            </a:endParaRPr>
          </a:p>
          <a:p>
            <a:endParaRPr lang="en-GB" sz="2000"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p:txBody>
      </p:sp>
      <p:sp>
        <p:nvSpPr>
          <p:cNvPr id="4" name="TextBox 3">
            <a:extLst>
              <a:ext uri="{FF2B5EF4-FFF2-40B4-BE49-F238E27FC236}">
                <a16:creationId xmlns:a16="http://schemas.microsoft.com/office/drawing/2014/main" id="{88ED4669-C2AB-A310-9A1D-32E935D0EFC0}"/>
              </a:ext>
            </a:extLst>
          </p:cNvPr>
          <p:cNvSpPr txBox="1"/>
          <p:nvPr/>
        </p:nvSpPr>
        <p:spPr>
          <a:xfrm>
            <a:off x="2099771" y="1571336"/>
            <a:ext cx="9309138" cy="4524315"/>
          </a:xfrm>
          <a:prstGeom prst="rect">
            <a:avLst/>
          </a:prstGeom>
          <a:noFill/>
        </p:spPr>
        <p:txBody>
          <a:bodyPr wrap="square" lIns="91440" tIns="45720" rIns="91440" bIns="45720" anchor="t">
            <a:spAutoFit/>
          </a:bodyPr>
          <a:lstStyle/>
          <a:p>
            <a:pPr algn="just"/>
            <a:r>
              <a:rPr lang="en-GB" sz="1600" b="1"/>
              <a:t>Aims of the AAA </a:t>
            </a:r>
          </a:p>
          <a:p>
            <a:pPr algn="just"/>
            <a:endParaRPr lang="en-GB" sz="1600" b="1"/>
          </a:p>
          <a:p>
            <a:pPr algn="just"/>
            <a:r>
              <a:rPr lang="en-GB" sz="1600"/>
              <a:t>Conduct a periodic, independent assessment of the Airworthiness management of the fleet, with consideration to ageing.</a:t>
            </a:r>
          </a:p>
          <a:p>
            <a:pPr algn="just"/>
            <a:endParaRPr lang="en-GB" sz="1600"/>
          </a:p>
          <a:p>
            <a:pPr algn="just"/>
            <a:r>
              <a:rPr lang="en-GB" sz="1600"/>
              <a:t>Consider individually and collectively the SI, </a:t>
            </a:r>
            <a:r>
              <a:rPr lang="en-GB" sz="1600" err="1"/>
              <a:t>SysI</a:t>
            </a:r>
            <a:r>
              <a:rPr lang="en-GB" sz="1600"/>
              <a:t> and PI activities, often carried out in isolation, to assess the effectiveness of the fleet’s IM.</a:t>
            </a:r>
          </a:p>
          <a:p>
            <a:pPr algn="just"/>
            <a:r>
              <a:rPr lang="en-GB" sz="1600"/>
              <a:t> </a:t>
            </a:r>
          </a:p>
          <a:p>
            <a:pPr algn="just"/>
            <a:r>
              <a:rPr lang="en-GB" sz="1600"/>
              <a:t>Undertake an independent review of the continued applicability of procedures, management processes, assumptions and documentation that are in place to ensure Airworthiness, integrity and functionality.</a:t>
            </a:r>
          </a:p>
          <a:p>
            <a:pPr algn="just"/>
            <a:endParaRPr lang="en-GB" sz="1600"/>
          </a:p>
          <a:p>
            <a:pPr algn="just"/>
            <a:r>
              <a:rPr lang="en-GB" sz="1600"/>
              <a:t>Undertake a detailed, independent condition survey of representative Air System from the fleet, unless an equivalent examination is conducted routinely.</a:t>
            </a:r>
          </a:p>
          <a:p>
            <a:pPr algn="just"/>
            <a:endParaRPr lang="en-GB" sz="1600"/>
          </a:p>
          <a:p>
            <a:pPr algn="just"/>
            <a:r>
              <a:rPr lang="en-GB" sz="1600"/>
              <a:t>Identify patterns or trends that suggest future Airworthiness or integrity issues. </a:t>
            </a:r>
          </a:p>
          <a:p>
            <a:pPr algn="just"/>
            <a:endParaRPr lang="en-GB" sz="1600"/>
          </a:p>
          <a:p>
            <a:pPr algn="just"/>
            <a:r>
              <a:rPr lang="en-GB" sz="1600"/>
              <a:t>Identify significant risks to the Airworthiness or integrity of the Air System that would threaten the achievement of its planned OSD.</a:t>
            </a:r>
          </a:p>
        </p:txBody>
      </p:sp>
      <p:sp>
        <p:nvSpPr>
          <p:cNvPr id="5" name="TextBox 8">
            <a:extLst>
              <a:ext uri="{FF2B5EF4-FFF2-40B4-BE49-F238E27FC236}">
                <a16:creationId xmlns:a16="http://schemas.microsoft.com/office/drawing/2014/main" id="{05E676F7-7514-8FCE-BEA4-9FED9295E891}"/>
              </a:ext>
            </a:extLst>
          </p:cNvPr>
          <p:cNvSpPr txBox="1"/>
          <p:nvPr/>
        </p:nvSpPr>
        <p:spPr>
          <a:xfrm>
            <a:off x="2099771" y="896518"/>
            <a:ext cx="8927401"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600"/>
              <a:t>An AAA provides assurance that the Airworthiness management of an Air System type is effective and appropriately adapting from the perspective of ageing. </a:t>
            </a:r>
          </a:p>
        </p:txBody>
      </p:sp>
    </p:spTree>
    <p:extLst>
      <p:ext uri="{BB962C8B-B14F-4D97-AF65-F5344CB8AC3E}">
        <p14:creationId xmlns:p14="http://schemas.microsoft.com/office/powerpoint/2010/main" val="19355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0892-F722-594E-EF27-7CE9AF174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FEB83-ABAA-5CAC-FB45-C81E34F431F5}"/>
              </a:ext>
            </a:extLst>
          </p:cNvPr>
          <p:cNvSpPr>
            <a:spLocks noGrp="1"/>
          </p:cNvSpPr>
          <p:nvPr>
            <p:ph type="title"/>
          </p:nvPr>
        </p:nvSpPr>
        <p:spPr/>
        <p:txBody>
          <a:bodyPr>
            <a:normAutofit fontScale="90000"/>
          </a:bodyPr>
          <a:lstStyle/>
          <a:p>
            <a:r>
              <a:rPr lang="en-GB"/>
              <a:t>Ageing Aircraft System Audit</a:t>
            </a:r>
          </a:p>
        </p:txBody>
      </p:sp>
      <p:pic>
        <p:nvPicPr>
          <p:cNvPr id="3" name="Picture 2">
            <a:extLst>
              <a:ext uri="{FF2B5EF4-FFF2-40B4-BE49-F238E27FC236}">
                <a16:creationId xmlns:a16="http://schemas.microsoft.com/office/drawing/2014/main" id="{6996A69F-7671-82C0-B849-2FE12FA0FC3F}"/>
              </a:ext>
            </a:extLst>
          </p:cNvPr>
          <p:cNvPicPr>
            <a:picLocks noChangeAspect="1"/>
          </p:cNvPicPr>
          <p:nvPr/>
        </p:nvPicPr>
        <p:blipFill>
          <a:blip r:embed="rId3"/>
          <a:stretch>
            <a:fillRect/>
          </a:stretch>
        </p:blipFill>
        <p:spPr>
          <a:xfrm>
            <a:off x="1289969" y="1379369"/>
            <a:ext cx="9612063" cy="4894971"/>
          </a:xfrm>
          <a:prstGeom prst="rect">
            <a:avLst/>
          </a:prstGeom>
        </p:spPr>
      </p:pic>
    </p:spTree>
    <p:extLst>
      <p:ext uri="{BB962C8B-B14F-4D97-AF65-F5344CB8AC3E}">
        <p14:creationId xmlns:p14="http://schemas.microsoft.com/office/powerpoint/2010/main" val="320854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409B-C43D-55FD-9FFF-23BDB9E55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6B603-46C0-E567-A3DF-81273F903061}"/>
              </a:ext>
            </a:extLst>
          </p:cNvPr>
          <p:cNvSpPr>
            <a:spLocks noGrp="1"/>
          </p:cNvSpPr>
          <p:nvPr>
            <p:ph type="title"/>
          </p:nvPr>
        </p:nvSpPr>
        <p:spPr/>
        <p:txBody>
          <a:bodyPr>
            <a:normAutofit fontScale="90000"/>
          </a:bodyPr>
          <a:lstStyle/>
          <a:p>
            <a:r>
              <a:rPr lang="en-GB"/>
              <a:t>Scope of AAA</a:t>
            </a:r>
          </a:p>
        </p:txBody>
      </p:sp>
      <p:sp>
        <p:nvSpPr>
          <p:cNvPr id="3" name="TextBox 2">
            <a:extLst>
              <a:ext uri="{FF2B5EF4-FFF2-40B4-BE49-F238E27FC236}">
                <a16:creationId xmlns:a16="http://schemas.microsoft.com/office/drawing/2014/main" id="{CF09A4BD-31E5-A978-0FED-14DCB2C98D7C}"/>
              </a:ext>
            </a:extLst>
          </p:cNvPr>
          <p:cNvSpPr txBox="1"/>
          <p:nvPr/>
        </p:nvSpPr>
        <p:spPr>
          <a:xfrm>
            <a:off x="270788" y="1053255"/>
            <a:ext cx="1603732" cy="5355312"/>
          </a:xfrm>
          <a:prstGeom prst="rect">
            <a:avLst/>
          </a:prstGeom>
          <a:solidFill>
            <a:schemeClr val="bg1"/>
          </a:solidFill>
          <a:ln>
            <a:solidFill>
              <a:schemeClr val="tx1"/>
            </a:solidFill>
          </a:ln>
        </p:spPr>
        <p:txBody>
          <a:bodyPr wrap="square" lIns="91440" tIns="45720" rIns="91440" bIns="45720" rtlCol="0" anchor="t">
            <a:spAutoFit/>
          </a:bodyPr>
          <a:lstStyle/>
          <a:p>
            <a:r>
              <a:rPr lang="en-GB" b="1">
                <a:solidFill>
                  <a:srgbClr val="5723DF"/>
                </a:solidFill>
              </a:rPr>
              <a:t>Manual of Air System Integrity Management</a:t>
            </a:r>
            <a:endParaRPr lang="en-US"/>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a:p>
            <a:endParaRPr lang="en-GB" b="1">
              <a:solidFill>
                <a:srgbClr val="5723DF"/>
              </a:solidFill>
            </a:endParaRPr>
          </a:p>
        </p:txBody>
      </p:sp>
      <p:sp>
        <p:nvSpPr>
          <p:cNvPr id="4" name="TextBox 3">
            <a:extLst>
              <a:ext uri="{FF2B5EF4-FFF2-40B4-BE49-F238E27FC236}">
                <a16:creationId xmlns:a16="http://schemas.microsoft.com/office/drawing/2014/main" id="{6E189699-B22C-DE65-5A80-AE9256213A83}"/>
              </a:ext>
            </a:extLst>
          </p:cNvPr>
          <p:cNvSpPr txBox="1"/>
          <p:nvPr/>
        </p:nvSpPr>
        <p:spPr>
          <a:xfrm>
            <a:off x="2090312" y="1243000"/>
            <a:ext cx="4204252" cy="4524315"/>
          </a:xfrm>
          <a:prstGeom prst="rect">
            <a:avLst/>
          </a:prstGeom>
          <a:noFill/>
        </p:spPr>
        <p:txBody>
          <a:bodyPr wrap="square">
            <a:spAutoFit/>
          </a:bodyPr>
          <a:lstStyle/>
          <a:p>
            <a:pPr marL="285750" indent="-285750" algn="just">
              <a:buFont typeface="Arial" panose="020B0604020202020204" pitchFamily="34" charset="0"/>
              <a:buChar char="•"/>
            </a:pPr>
            <a:r>
              <a:rPr lang="en-GB" sz="1600"/>
              <a:t>Issues revealed by any earlier AAAs.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Potential for collaboration with other users.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Effect of fleet size, roles and mini-fleets.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Availability and veracity of usage data.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Configuration control methods.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Known or perceived manufacture, repair or supply errors.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Sampling programmes (whether non-destructive or destructive). </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Physical condition survey. </a:t>
            </a:r>
          </a:p>
        </p:txBody>
      </p:sp>
      <p:sp>
        <p:nvSpPr>
          <p:cNvPr id="5" name="TextBox 4">
            <a:extLst>
              <a:ext uri="{FF2B5EF4-FFF2-40B4-BE49-F238E27FC236}">
                <a16:creationId xmlns:a16="http://schemas.microsoft.com/office/drawing/2014/main" id="{6EDFA8FE-3D2A-3D98-39ED-1CF060F00685}"/>
              </a:ext>
            </a:extLst>
          </p:cNvPr>
          <p:cNvSpPr txBox="1"/>
          <p:nvPr/>
        </p:nvSpPr>
        <p:spPr>
          <a:xfrm>
            <a:off x="6946571" y="1189780"/>
            <a:ext cx="4204252" cy="4524315"/>
          </a:xfrm>
          <a:prstGeom prst="rect">
            <a:avLst/>
          </a:prstGeom>
          <a:noFill/>
        </p:spPr>
        <p:txBody>
          <a:bodyPr wrap="square">
            <a:spAutoFit/>
          </a:bodyPr>
          <a:lstStyle/>
          <a:p>
            <a:pPr marL="285750" indent="-285750" algn="just">
              <a:buFont typeface="Arial" panose="020B0604020202020204" pitchFamily="34" charset="0"/>
              <a:buChar char="•"/>
            </a:pPr>
            <a:r>
              <a:rPr lang="en-GB" sz="1800"/>
              <a:t>Review of the Hazard Log. </a:t>
            </a:r>
          </a:p>
          <a:p>
            <a:pPr marL="285750" indent="-285750" algn="just">
              <a:buFont typeface="Arial" panose="020B0604020202020204" pitchFamily="34" charset="0"/>
              <a:buChar char="•"/>
            </a:pPr>
            <a:endParaRPr lang="en-GB" sz="1800"/>
          </a:p>
          <a:p>
            <a:pPr marL="285750" indent="-285750" algn="just">
              <a:buFont typeface="Arial" panose="020B0604020202020204" pitchFamily="34" charset="0"/>
              <a:buChar char="•"/>
            </a:pPr>
            <a:r>
              <a:rPr lang="en-GB" sz="1800"/>
              <a:t>Significance, validity, quantity and potential interaction of deferred faults. </a:t>
            </a:r>
          </a:p>
          <a:p>
            <a:pPr marL="285750" indent="-285750" algn="just">
              <a:buFont typeface="Arial" panose="020B0604020202020204" pitchFamily="34" charset="0"/>
              <a:buChar char="•"/>
            </a:pPr>
            <a:r>
              <a:rPr lang="en-GB" sz="1800"/>
              <a:t>Effectiveness of the Maintenance programme. </a:t>
            </a:r>
          </a:p>
          <a:p>
            <a:pPr marL="285750" indent="-285750" algn="just">
              <a:buFont typeface="Arial" panose="020B0604020202020204" pitchFamily="34" charset="0"/>
              <a:buChar char="•"/>
            </a:pPr>
            <a:endParaRPr lang="en-GB" sz="1800"/>
          </a:p>
          <a:p>
            <a:pPr marL="285750" indent="-285750" algn="just">
              <a:buFont typeface="Arial" panose="020B0604020202020204" pitchFamily="34" charset="0"/>
              <a:buChar char="•"/>
            </a:pPr>
            <a:r>
              <a:rPr lang="en-GB" sz="1800"/>
              <a:t>Maintenance schedule reviews. </a:t>
            </a:r>
          </a:p>
          <a:p>
            <a:pPr marL="285750" indent="-285750" algn="just">
              <a:buFont typeface="Arial" panose="020B0604020202020204" pitchFamily="34" charset="0"/>
              <a:buChar char="•"/>
            </a:pPr>
            <a:endParaRPr lang="en-GB" sz="1800"/>
          </a:p>
          <a:p>
            <a:pPr marL="285750" indent="-285750" algn="just">
              <a:buFont typeface="Arial" panose="020B0604020202020204" pitchFamily="34" charset="0"/>
              <a:buChar char="•"/>
            </a:pPr>
            <a:r>
              <a:rPr lang="en-GB" sz="1800"/>
              <a:t>The existence of any other ageing Air System audits. </a:t>
            </a:r>
          </a:p>
          <a:p>
            <a:pPr marL="285750" indent="-285750" algn="just">
              <a:buFont typeface="Arial" panose="020B0604020202020204" pitchFamily="34" charset="0"/>
              <a:buChar char="•"/>
            </a:pPr>
            <a:endParaRPr lang="en-GB" sz="1800"/>
          </a:p>
          <a:p>
            <a:pPr marL="285750" indent="-285750" algn="just">
              <a:buFont typeface="Arial" panose="020B0604020202020204" pitchFamily="34" charset="0"/>
              <a:buChar char="•"/>
            </a:pPr>
            <a:r>
              <a:rPr lang="en-GB" sz="1800"/>
              <a:t>Review of assumptions. </a:t>
            </a:r>
          </a:p>
          <a:p>
            <a:pPr marL="285750" indent="-285750" algn="just">
              <a:buFont typeface="Arial" panose="020B0604020202020204" pitchFamily="34" charset="0"/>
              <a:buChar char="•"/>
            </a:pPr>
            <a:endParaRPr lang="en-GB" sz="1800"/>
          </a:p>
          <a:p>
            <a:pPr marL="285750" indent="-285750" algn="just">
              <a:buFont typeface="Arial" panose="020B0604020202020204" pitchFamily="34" charset="0"/>
              <a:buChar char="•"/>
            </a:pPr>
            <a:r>
              <a:rPr lang="en-GB" sz="1800"/>
              <a:t>Proximity to OSD</a:t>
            </a:r>
          </a:p>
        </p:txBody>
      </p:sp>
    </p:spTree>
    <p:extLst>
      <p:ext uri="{BB962C8B-B14F-4D97-AF65-F5344CB8AC3E}">
        <p14:creationId xmlns:p14="http://schemas.microsoft.com/office/powerpoint/2010/main" val="412093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DA4CE-3504-7AFD-573D-439B38ED6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5E0A9-34F5-E0BB-56C2-7F1FF5459EDB}"/>
              </a:ext>
            </a:extLst>
          </p:cNvPr>
          <p:cNvSpPr>
            <a:spLocks noGrp="1"/>
          </p:cNvSpPr>
          <p:nvPr>
            <p:ph type="title"/>
          </p:nvPr>
        </p:nvSpPr>
        <p:spPr/>
        <p:txBody>
          <a:bodyPr>
            <a:normAutofit fontScale="90000"/>
          </a:bodyPr>
          <a:lstStyle/>
          <a:p>
            <a:r>
              <a:rPr lang="en-GB"/>
              <a:t>Life Extension Programme</a:t>
            </a:r>
          </a:p>
        </p:txBody>
      </p:sp>
      <p:sp>
        <p:nvSpPr>
          <p:cNvPr id="3" name="TextBox 2">
            <a:extLst>
              <a:ext uri="{FF2B5EF4-FFF2-40B4-BE49-F238E27FC236}">
                <a16:creationId xmlns:a16="http://schemas.microsoft.com/office/drawing/2014/main" id="{CAD8D479-8FB6-9913-1C77-E9A0BFE087F0}"/>
              </a:ext>
            </a:extLst>
          </p:cNvPr>
          <p:cNvSpPr txBox="1"/>
          <p:nvPr/>
        </p:nvSpPr>
        <p:spPr>
          <a:xfrm>
            <a:off x="270788" y="1054670"/>
            <a:ext cx="1572768" cy="923330"/>
          </a:xfrm>
          <a:prstGeom prst="rect">
            <a:avLst/>
          </a:prstGeom>
          <a:solidFill>
            <a:srgbClr val="7030A0"/>
          </a:solidFill>
          <a:ln>
            <a:solidFill>
              <a:schemeClr val="tx1"/>
            </a:solidFill>
          </a:ln>
        </p:spPr>
        <p:txBody>
          <a:bodyPr wrap="square" lIns="91440" tIns="45720" rIns="91440" bIns="45720" rtlCol="0" anchor="t">
            <a:spAutoFit/>
          </a:bodyPr>
          <a:lstStyle/>
          <a:p>
            <a:r>
              <a:rPr lang="en-GB" b="1">
                <a:solidFill>
                  <a:schemeClr val="bg1"/>
                </a:solidFill>
              </a:rPr>
              <a:t>Regulation 5724(2)</a:t>
            </a:r>
          </a:p>
          <a:p>
            <a:endParaRPr lang="en-GB" b="1">
              <a:solidFill>
                <a:schemeClr val="bg1"/>
              </a:solidFill>
            </a:endParaRPr>
          </a:p>
        </p:txBody>
      </p:sp>
      <p:sp>
        <p:nvSpPr>
          <p:cNvPr id="4" name="TextBox 3">
            <a:extLst>
              <a:ext uri="{FF2B5EF4-FFF2-40B4-BE49-F238E27FC236}">
                <a16:creationId xmlns:a16="http://schemas.microsoft.com/office/drawing/2014/main" id="{2FB06FA7-CFF2-815D-3774-15466AC7E3A8}"/>
              </a:ext>
            </a:extLst>
          </p:cNvPr>
          <p:cNvSpPr txBox="1"/>
          <p:nvPr/>
        </p:nvSpPr>
        <p:spPr>
          <a:xfrm>
            <a:off x="270788" y="2121470"/>
            <a:ext cx="1572768" cy="1477328"/>
          </a:xfrm>
          <a:prstGeom prst="rect">
            <a:avLst/>
          </a:prstGeom>
          <a:solidFill>
            <a:srgbClr val="C3B6E0"/>
          </a:solidFill>
          <a:ln>
            <a:solidFill>
              <a:schemeClr val="tx1"/>
            </a:solidFill>
          </a:ln>
        </p:spPr>
        <p:txBody>
          <a:bodyPr wrap="square" lIns="91440" tIns="45720" rIns="91440" bIns="45720" rtlCol="0" anchor="t">
            <a:spAutoFit/>
          </a:bodyPr>
          <a:lstStyle/>
          <a:p>
            <a:r>
              <a:rPr lang="en-GB" b="1"/>
              <a:t>Acceptable Means of Compliance 5724(1)</a:t>
            </a:r>
            <a:endParaRPr lang="en-GB" b="1">
              <a:solidFill>
                <a:schemeClr val="bg1"/>
              </a:solidFill>
            </a:endParaRPr>
          </a:p>
          <a:p>
            <a:endParaRPr lang="en-GB" b="1">
              <a:solidFill>
                <a:schemeClr val="bg1"/>
              </a:solidFill>
            </a:endParaRPr>
          </a:p>
        </p:txBody>
      </p:sp>
      <p:sp>
        <p:nvSpPr>
          <p:cNvPr id="7" name="TextBox 6">
            <a:extLst>
              <a:ext uri="{FF2B5EF4-FFF2-40B4-BE49-F238E27FC236}">
                <a16:creationId xmlns:a16="http://schemas.microsoft.com/office/drawing/2014/main" id="{301F3E58-D849-0800-1B6A-E801A03FA147}"/>
              </a:ext>
            </a:extLst>
          </p:cNvPr>
          <p:cNvSpPr txBox="1"/>
          <p:nvPr/>
        </p:nvSpPr>
        <p:spPr>
          <a:xfrm>
            <a:off x="1931670" y="982293"/>
            <a:ext cx="9989542" cy="923330"/>
          </a:xfrm>
          <a:prstGeom prst="rect">
            <a:avLst/>
          </a:prstGeom>
          <a:noFill/>
        </p:spPr>
        <p:txBody>
          <a:bodyPr wrap="square">
            <a:spAutoFit/>
          </a:bodyPr>
          <a:lstStyle/>
          <a:p>
            <a:pPr algn="l">
              <a:spcBef>
                <a:spcPts val="600"/>
              </a:spcBef>
              <a:spcAft>
                <a:spcPts val="300"/>
              </a:spcAft>
              <a:buNone/>
            </a:pPr>
            <a:r>
              <a:rPr lang="en-US" i="0">
                <a:solidFill>
                  <a:srgbClr val="424242"/>
                </a:solidFill>
                <a:effectLst/>
              </a:rPr>
              <a:t>When required to extend the certified life of a UK military Air System type, in any parameter, the TAA shall develop and implement a LEP to underwrite the airworthiness of the aircraft type for its extended life.</a:t>
            </a:r>
          </a:p>
        </p:txBody>
      </p:sp>
      <p:sp>
        <p:nvSpPr>
          <p:cNvPr id="9" name="TextBox 8">
            <a:extLst>
              <a:ext uri="{FF2B5EF4-FFF2-40B4-BE49-F238E27FC236}">
                <a16:creationId xmlns:a16="http://schemas.microsoft.com/office/drawing/2014/main" id="{3838B992-EB22-89B4-D710-E61F255FC301}"/>
              </a:ext>
            </a:extLst>
          </p:cNvPr>
          <p:cNvSpPr txBox="1"/>
          <p:nvPr/>
        </p:nvSpPr>
        <p:spPr>
          <a:xfrm>
            <a:off x="1931670" y="2121470"/>
            <a:ext cx="9989542" cy="1592744"/>
          </a:xfrm>
          <a:prstGeom prst="rect">
            <a:avLst/>
          </a:prstGeom>
          <a:noFill/>
        </p:spPr>
        <p:txBody>
          <a:bodyPr wrap="square">
            <a:spAutoFit/>
          </a:bodyPr>
          <a:lstStyle/>
          <a:p>
            <a:pPr algn="just">
              <a:spcBef>
                <a:spcPts val="600"/>
              </a:spcBef>
              <a:spcAft>
                <a:spcPts val="300"/>
              </a:spcAft>
              <a:buNone/>
            </a:pPr>
            <a:r>
              <a:rPr lang="en-US" i="0">
                <a:solidFill>
                  <a:srgbClr val="424242"/>
                </a:solidFill>
                <a:effectLst/>
              </a:rPr>
              <a:t>The TAA should undertake a LEP when it is identified that the operation of an Air System type needs to be extended beyond its current certified life (in terms of calendar time, flying hours, Fatigue Index, landings or pressure cycles).</a:t>
            </a:r>
          </a:p>
          <a:p>
            <a:pPr algn="just">
              <a:spcBef>
                <a:spcPts val="600"/>
              </a:spcBef>
              <a:spcAft>
                <a:spcPts val="300"/>
              </a:spcAft>
            </a:pPr>
            <a:r>
              <a:rPr lang="en-US" i="0">
                <a:solidFill>
                  <a:srgbClr val="424242"/>
                </a:solidFill>
                <a:effectLst/>
              </a:rPr>
              <a:t>The potential requirement for a life extension should be considered no later than 10 years before the original Out-of-Service Date (OSD) and should be reviewed annually thereafter.</a:t>
            </a:r>
          </a:p>
        </p:txBody>
      </p:sp>
      <p:sp>
        <p:nvSpPr>
          <p:cNvPr id="10" name="Oval 9">
            <a:extLst>
              <a:ext uri="{FF2B5EF4-FFF2-40B4-BE49-F238E27FC236}">
                <a16:creationId xmlns:a16="http://schemas.microsoft.com/office/drawing/2014/main" id="{7C7A3B22-6A28-6DDE-27E5-102E6479608A}"/>
              </a:ext>
            </a:extLst>
          </p:cNvPr>
          <p:cNvSpPr/>
          <p:nvPr/>
        </p:nvSpPr>
        <p:spPr>
          <a:xfrm>
            <a:off x="4910328" y="994995"/>
            <a:ext cx="941832" cy="3893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Pen with solid fill">
            <a:extLst>
              <a:ext uri="{FF2B5EF4-FFF2-40B4-BE49-F238E27FC236}">
                <a16:creationId xmlns:a16="http://schemas.microsoft.com/office/drawing/2014/main" id="{0C2C415B-5BD1-0492-E520-CC74CAD6DB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54691"/>
            <a:ext cx="914400" cy="914400"/>
          </a:xfrm>
          <a:prstGeom prst="rect">
            <a:avLst/>
          </a:prstGeom>
        </p:spPr>
      </p:pic>
      <p:pic>
        <p:nvPicPr>
          <p:cNvPr id="14" name="Picture 13">
            <a:extLst>
              <a:ext uri="{FF2B5EF4-FFF2-40B4-BE49-F238E27FC236}">
                <a16:creationId xmlns:a16="http://schemas.microsoft.com/office/drawing/2014/main" id="{EB55A0F2-8CDD-8FDF-D359-13175FD49ED8}"/>
              </a:ext>
            </a:extLst>
          </p:cNvPr>
          <p:cNvPicPr>
            <a:picLocks noChangeAspect="1"/>
          </p:cNvPicPr>
          <p:nvPr/>
        </p:nvPicPr>
        <p:blipFill>
          <a:blip r:embed="rId5"/>
          <a:srcRect r="-474" b="2769"/>
          <a:stretch/>
        </p:blipFill>
        <p:spPr>
          <a:xfrm rot="19760511">
            <a:off x="4109202" y="1766923"/>
            <a:ext cx="3772426" cy="2535167"/>
          </a:xfrm>
          <a:prstGeom prst="rect">
            <a:avLst/>
          </a:prstGeom>
        </p:spPr>
      </p:pic>
    </p:spTree>
    <p:extLst>
      <p:ext uri="{BB962C8B-B14F-4D97-AF65-F5344CB8AC3E}">
        <p14:creationId xmlns:p14="http://schemas.microsoft.com/office/powerpoint/2010/main" val="12394478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71485-8640-B242-846D-611B9D83348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855057-7696-BB50-F580-0BB226423090}"/>
              </a:ext>
            </a:extLst>
          </p:cNvPr>
          <p:cNvSpPr/>
          <p:nvPr/>
        </p:nvSpPr>
        <p:spPr>
          <a:xfrm>
            <a:off x="0" y="0"/>
            <a:ext cx="12192000" cy="6236208"/>
          </a:xfrm>
          <a:prstGeom prst="rect">
            <a:avLst/>
          </a:prstGeom>
          <a:solidFill>
            <a:srgbClr val="CBDBF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C5D547-1109-95D1-2397-01657195F20E}"/>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B98A23D1-9819-3EAE-74A6-9A1A56ECBE7F}"/>
              </a:ext>
            </a:extLst>
          </p:cNvPr>
          <p:cNvPicPr>
            <a:picLocks noChangeAspect="1"/>
          </p:cNvPicPr>
          <p:nvPr/>
        </p:nvPicPr>
        <p:blipFill>
          <a:blip r:embed="rId3"/>
          <a:stretch>
            <a:fillRect/>
          </a:stretch>
        </p:blipFill>
        <p:spPr>
          <a:xfrm>
            <a:off x="1460334" y="1494757"/>
            <a:ext cx="3175024" cy="4113229"/>
          </a:xfrm>
          <a:prstGeom prst="rect">
            <a:avLst/>
          </a:prstGeom>
        </p:spPr>
      </p:pic>
      <p:pic>
        <p:nvPicPr>
          <p:cNvPr id="4" name="Picture 3">
            <a:extLst>
              <a:ext uri="{FF2B5EF4-FFF2-40B4-BE49-F238E27FC236}">
                <a16:creationId xmlns:a16="http://schemas.microsoft.com/office/drawing/2014/main" id="{D95158C9-176C-8313-3FD1-06F04BC29FC0}"/>
              </a:ext>
            </a:extLst>
          </p:cNvPr>
          <p:cNvPicPr>
            <a:picLocks noChangeAspect="1"/>
          </p:cNvPicPr>
          <p:nvPr/>
        </p:nvPicPr>
        <p:blipFill>
          <a:blip r:embed="rId4"/>
          <a:stretch>
            <a:fillRect/>
          </a:stretch>
        </p:blipFill>
        <p:spPr>
          <a:xfrm>
            <a:off x="5879985" y="1018599"/>
            <a:ext cx="5010346" cy="5217609"/>
          </a:xfrm>
          <a:prstGeom prst="rect">
            <a:avLst/>
          </a:prstGeom>
        </p:spPr>
      </p:pic>
    </p:spTree>
    <p:extLst>
      <p:ext uri="{BB962C8B-B14F-4D97-AF65-F5344CB8AC3E}">
        <p14:creationId xmlns:p14="http://schemas.microsoft.com/office/powerpoint/2010/main" val="2465497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99E6-EA71-BB0F-7BDC-E115E3E2F802}"/>
              </a:ext>
            </a:extLst>
          </p:cNvPr>
          <p:cNvSpPr>
            <a:spLocks noGrp="1"/>
          </p:cNvSpPr>
          <p:nvPr>
            <p:ph type="title"/>
          </p:nvPr>
        </p:nvSpPr>
        <p:spPr/>
        <p:txBody>
          <a:bodyPr>
            <a:normAutofit fontScale="90000"/>
          </a:bodyPr>
          <a:lstStyle/>
          <a:p>
            <a:r>
              <a:rPr lang="en-GB"/>
              <a:t>Integrity Management</a:t>
            </a:r>
          </a:p>
        </p:txBody>
      </p:sp>
      <p:sp>
        <p:nvSpPr>
          <p:cNvPr id="5" name="TextBox 4">
            <a:extLst>
              <a:ext uri="{FF2B5EF4-FFF2-40B4-BE49-F238E27FC236}">
                <a16:creationId xmlns:a16="http://schemas.microsoft.com/office/drawing/2014/main" id="{CE3DB3A5-B9EB-6262-4A96-1980B3C70BD6}"/>
              </a:ext>
            </a:extLst>
          </p:cNvPr>
          <p:cNvSpPr txBox="1"/>
          <p:nvPr/>
        </p:nvSpPr>
        <p:spPr>
          <a:xfrm>
            <a:off x="270788" y="2966523"/>
            <a:ext cx="1716488" cy="923330"/>
          </a:xfrm>
          <a:prstGeom prst="rect">
            <a:avLst/>
          </a:prstGeom>
          <a:solidFill>
            <a:srgbClr val="4E0C82"/>
          </a:solidFill>
          <a:ln>
            <a:solidFill>
              <a:schemeClr val="tx1"/>
            </a:solidFill>
          </a:ln>
        </p:spPr>
        <p:txBody>
          <a:bodyPr wrap="square" lIns="91440" tIns="45720" rIns="91440" bIns="45720" rtlCol="0" anchor="t">
            <a:spAutoFit/>
          </a:bodyPr>
          <a:lstStyle/>
          <a:p>
            <a:r>
              <a:rPr lang="en-GB" b="1">
                <a:solidFill>
                  <a:schemeClr val="bg1"/>
                </a:solidFill>
              </a:rPr>
              <a:t>Regulation 5726(1)</a:t>
            </a:r>
          </a:p>
          <a:p>
            <a:endParaRPr lang="en-GB" b="1">
              <a:solidFill>
                <a:schemeClr val="bg1"/>
              </a:solidFill>
            </a:endParaRPr>
          </a:p>
        </p:txBody>
      </p:sp>
      <p:sp>
        <p:nvSpPr>
          <p:cNvPr id="6" name="TextBox 5">
            <a:extLst>
              <a:ext uri="{FF2B5EF4-FFF2-40B4-BE49-F238E27FC236}">
                <a16:creationId xmlns:a16="http://schemas.microsoft.com/office/drawing/2014/main" id="{6C6A9DC5-0F48-02DC-0980-8929AAAA4272}"/>
              </a:ext>
            </a:extLst>
          </p:cNvPr>
          <p:cNvSpPr txBox="1"/>
          <p:nvPr/>
        </p:nvSpPr>
        <p:spPr>
          <a:xfrm>
            <a:off x="2168147" y="2966523"/>
            <a:ext cx="9002598" cy="646331"/>
          </a:xfrm>
          <a:prstGeom prst="rect">
            <a:avLst/>
          </a:prstGeom>
          <a:noFill/>
        </p:spPr>
        <p:txBody>
          <a:bodyPr wrap="square" rtlCol="0">
            <a:spAutoFit/>
          </a:bodyPr>
          <a:lstStyle/>
          <a:p>
            <a:r>
              <a:rPr lang="en-GB"/>
              <a:t>The TAA </a:t>
            </a:r>
            <a:r>
              <a:rPr lang="en-GB" b="1"/>
              <a:t>shall</a:t>
            </a:r>
            <a:r>
              <a:rPr lang="en-GB"/>
              <a:t> be responsible for IM, for all Air System types within their area of responsibility, to maintain integrity. </a:t>
            </a:r>
          </a:p>
        </p:txBody>
      </p:sp>
      <p:sp>
        <p:nvSpPr>
          <p:cNvPr id="7" name="TextBox 6">
            <a:extLst>
              <a:ext uri="{FF2B5EF4-FFF2-40B4-BE49-F238E27FC236}">
                <a16:creationId xmlns:a16="http://schemas.microsoft.com/office/drawing/2014/main" id="{DCEFE565-36F3-8A41-F705-6D5FB757FC92}"/>
              </a:ext>
            </a:extLst>
          </p:cNvPr>
          <p:cNvSpPr txBox="1"/>
          <p:nvPr/>
        </p:nvSpPr>
        <p:spPr>
          <a:xfrm>
            <a:off x="270788" y="1277865"/>
            <a:ext cx="1716488" cy="1477328"/>
          </a:xfrm>
          <a:prstGeom prst="rect">
            <a:avLst/>
          </a:prstGeom>
          <a:solidFill>
            <a:schemeClr val="bg1"/>
          </a:solidFill>
        </p:spPr>
        <p:txBody>
          <a:bodyPr wrap="square" lIns="91440" tIns="45720" rIns="91440" bIns="45720" rtlCol="0" anchor="t">
            <a:spAutoFit/>
          </a:bodyPr>
          <a:lstStyle/>
          <a:p>
            <a:r>
              <a:rPr lang="en-GB" b="1">
                <a:solidFill>
                  <a:srgbClr val="5723DF"/>
                </a:solidFill>
              </a:rPr>
              <a:t>Manual of </a:t>
            </a:r>
            <a:br>
              <a:rPr lang="en-GB" b="1"/>
            </a:br>
            <a:r>
              <a:rPr lang="en-GB" b="1">
                <a:solidFill>
                  <a:srgbClr val="5723DF"/>
                </a:solidFill>
              </a:rPr>
              <a:t>Air System Integrity Management (MASIM)</a:t>
            </a:r>
          </a:p>
        </p:txBody>
      </p:sp>
      <p:sp>
        <p:nvSpPr>
          <p:cNvPr id="8" name="TextBox 7">
            <a:extLst>
              <a:ext uri="{FF2B5EF4-FFF2-40B4-BE49-F238E27FC236}">
                <a16:creationId xmlns:a16="http://schemas.microsoft.com/office/drawing/2014/main" id="{33FB1685-3A1C-2F21-6847-9ABDEEDC15AC}"/>
              </a:ext>
            </a:extLst>
          </p:cNvPr>
          <p:cNvSpPr txBox="1"/>
          <p:nvPr/>
        </p:nvSpPr>
        <p:spPr>
          <a:xfrm>
            <a:off x="2077711" y="1277865"/>
            <a:ext cx="9002598" cy="923330"/>
          </a:xfrm>
          <a:prstGeom prst="rect">
            <a:avLst/>
          </a:prstGeom>
          <a:noFill/>
        </p:spPr>
        <p:txBody>
          <a:bodyPr wrap="square">
            <a:spAutoFit/>
          </a:bodyPr>
          <a:lstStyle/>
          <a:p>
            <a:r>
              <a:rPr lang="en-GB"/>
              <a:t>Any failure within the Air System will compromise the Air System's Integrity. The MOD have prescribed a dedicated framework to manage risks associated with the through-life management of an Air System.</a:t>
            </a:r>
          </a:p>
        </p:txBody>
      </p:sp>
      <p:sp>
        <p:nvSpPr>
          <p:cNvPr id="3" name="TextBox 2">
            <a:extLst>
              <a:ext uri="{FF2B5EF4-FFF2-40B4-BE49-F238E27FC236}">
                <a16:creationId xmlns:a16="http://schemas.microsoft.com/office/drawing/2014/main" id="{4BABEE03-358C-9C98-5EDF-6C124187022D}"/>
              </a:ext>
            </a:extLst>
          </p:cNvPr>
          <p:cNvSpPr txBox="1"/>
          <p:nvPr/>
        </p:nvSpPr>
        <p:spPr>
          <a:xfrm>
            <a:off x="3132795" y="5930635"/>
            <a:ext cx="5962646" cy="461665"/>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AET Process 18 – Integrity Management</a:t>
            </a:r>
            <a:endParaRPr lang="en-GB" sz="2400"/>
          </a:p>
        </p:txBody>
      </p:sp>
      <p:sp>
        <p:nvSpPr>
          <p:cNvPr id="4" name="TextBox 3">
            <a:extLst>
              <a:ext uri="{FF2B5EF4-FFF2-40B4-BE49-F238E27FC236}">
                <a16:creationId xmlns:a16="http://schemas.microsoft.com/office/drawing/2014/main" id="{21C14D30-C177-7C0E-4602-8576C19A6D07}"/>
              </a:ext>
            </a:extLst>
          </p:cNvPr>
          <p:cNvSpPr txBox="1"/>
          <p:nvPr/>
        </p:nvSpPr>
        <p:spPr>
          <a:xfrm>
            <a:off x="270787" y="4125180"/>
            <a:ext cx="1716488" cy="1200329"/>
          </a:xfrm>
          <a:prstGeom prst="rect">
            <a:avLst/>
          </a:prstGeom>
          <a:solidFill>
            <a:srgbClr val="4E0C82"/>
          </a:solidFill>
          <a:ln>
            <a:solidFill>
              <a:schemeClr val="tx1"/>
            </a:solidFill>
          </a:ln>
        </p:spPr>
        <p:txBody>
          <a:bodyPr wrap="square" lIns="91440" tIns="45720" rIns="91440" bIns="45720" rtlCol="0" anchor="t">
            <a:spAutoFit/>
          </a:bodyPr>
          <a:lstStyle/>
          <a:p>
            <a:r>
              <a:rPr lang="en-GB" b="1">
                <a:solidFill>
                  <a:schemeClr val="bg1"/>
                </a:solidFill>
              </a:rPr>
              <a:t>Regulation 5726(2)</a:t>
            </a:r>
          </a:p>
          <a:p>
            <a:endParaRPr lang="en-GB" b="1">
              <a:solidFill>
                <a:schemeClr val="bg1"/>
              </a:solidFill>
            </a:endParaRPr>
          </a:p>
          <a:p>
            <a:endParaRPr lang="en-GB" b="1">
              <a:solidFill>
                <a:schemeClr val="bg1"/>
              </a:solidFill>
              <a:cs typeface="Arial"/>
            </a:endParaRPr>
          </a:p>
        </p:txBody>
      </p:sp>
      <p:sp>
        <p:nvSpPr>
          <p:cNvPr id="9" name="TextBox 8">
            <a:extLst>
              <a:ext uri="{FF2B5EF4-FFF2-40B4-BE49-F238E27FC236}">
                <a16:creationId xmlns:a16="http://schemas.microsoft.com/office/drawing/2014/main" id="{E7AB996B-D327-17DD-256A-0360B29C8A26}"/>
              </a:ext>
            </a:extLst>
          </p:cNvPr>
          <p:cNvSpPr txBox="1"/>
          <p:nvPr/>
        </p:nvSpPr>
        <p:spPr>
          <a:xfrm>
            <a:off x="2184072" y="4132779"/>
            <a:ext cx="9159501" cy="121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The TAA shall establish IM to demonstrate that the Air System is airworthy to operate through all conditions detailed in the Release To Service (RTS), Military Permit To Fly (MPTF) (In-Service) or MPTF (Special Case Flying) and reflect the usage set out in the Statement of Operating Intent (SOI)</a:t>
            </a:r>
            <a:endParaRPr lang="en-US"/>
          </a:p>
        </p:txBody>
      </p:sp>
    </p:spTree>
    <p:extLst>
      <p:ext uri="{BB962C8B-B14F-4D97-AF65-F5344CB8AC3E}">
        <p14:creationId xmlns:p14="http://schemas.microsoft.com/office/powerpoint/2010/main" val="99079877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F6632-6EC8-B311-1E9F-13C0E6361A4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A7620E-DD0F-E31C-1107-B1AE714CC1FD}"/>
              </a:ext>
            </a:extLst>
          </p:cNvPr>
          <p:cNvSpPr/>
          <p:nvPr/>
        </p:nvSpPr>
        <p:spPr>
          <a:xfrm>
            <a:off x="0" y="0"/>
            <a:ext cx="12192000" cy="6336792"/>
          </a:xfrm>
          <a:prstGeom prst="rect">
            <a:avLst/>
          </a:prstGeom>
          <a:solidFill>
            <a:srgbClr val="CBDBF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D47ACD-6B0E-D464-FEDE-DFEAA027680E}"/>
              </a:ext>
            </a:extLst>
          </p:cNvPr>
          <p:cNvSpPr>
            <a:spLocks noGrp="1"/>
          </p:cNvSpPr>
          <p:nvPr>
            <p:ph type="title"/>
          </p:nvPr>
        </p:nvSpPr>
        <p:spPr/>
        <p:txBody>
          <a:bodyPr>
            <a:normAutofit fontScale="90000"/>
          </a:bodyPr>
          <a:lstStyle/>
          <a:p>
            <a:endParaRPr lang="en-GB"/>
          </a:p>
        </p:txBody>
      </p:sp>
      <p:pic>
        <p:nvPicPr>
          <p:cNvPr id="4" name="Picture 3">
            <a:extLst>
              <a:ext uri="{FF2B5EF4-FFF2-40B4-BE49-F238E27FC236}">
                <a16:creationId xmlns:a16="http://schemas.microsoft.com/office/drawing/2014/main" id="{CE8C7081-0973-D497-BFA4-CB2751CDC8CA}"/>
              </a:ext>
            </a:extLst>
          </p:cNvPr>
          <p:cNvPicPr>
            <a:picLocks noChangeAspect="1"/>
          </p:cNvPicPr>
          <p:nvPr/>
        </p:nvPicPr>
        <p:blipFill>
          <a:blip r:embed="rId3"/>
          <a:stretch>
            <a:fillRect/>
          </a:stretch>
        </p:blipFill>
        <p:spPr>
          <a:xfrm>
            <a:off x="1150564" y="0"/>
            <a:ext cx="9945488" cy="6258798"/>
          </a:xfrm>
          <a:prstGeom prst="rect">
            <a:avLst/>
          </a:prstGeom>
        </p:spPr>
      </p:pic>
    </p:spTree>
    <p:extLst>
      <p:ext uri="{BB962C8B-B14F-4D97-AF65-F5344CB8AC3E}">
        <p14:creationId xmlns:p14="http://schemas.microsoft.com/office/powerpoint/2010/main" val="273701932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E943-5804-3D34-F575-EBB1CFA8779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05B50C6-7AC2-2B5E-908C-F4810C813520}"/>
              </a:ext>
            </a:extLst>
          </p:cNvPr>
          <p:cNvSpPr/>
          <p:nvPr/>
        </p:nvSpPr>
        <p:spPr>
          <a:xfrm>
            <a:off x="0" y="0"/>
            <a:ext cx="12192000" cy="6858000"/>
          </a:xfrm>
          <a:prstGeom prst="rect">
            <a:avLst/>
          </a:prstGeom>
          <a:solidFill>
            <a:srgbClr val="CBD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89850A5-7902-AFA1-A3E7-E44AD5434DB7}"/>
              </a:ext>
            </a:extLst>
          </p:cNvPr>
          <p:cNvPicPr>
            <a:picLocks noChangeAspect="1"/>
          </p:cNvPicPr>
          <p:nvPr/>
        </p:nvPicPr>
        <p:blipFill>
          <a:blip r:embed="rId3"/>
          <a:stretch>
            <a:fillRect/>
          </a:stretch>
        </p:blipFill>
        <p:spPr>
          <a:xfrm>
            <a:off x="626364" y="392888"/>
            <a:ext cx="10939272" cy="6072224"/>
          </a:xfrm>
          <a:prstGeom prst="rect">
            <a:avLst/>
          </a:prstGeom>
          <a:ln>
            <a:noFill/>
          </a:ln>
        </p:spPr>
      </p:pic>
      <p:sp>
        <p:nvSpPr>
          <p:cNvPr id="4" name="Rectangle 3">
            <a:extLst>
              <a:ext uri="{FF2B5EF4-FFF2-40B4-BE49-F238E27FC236}">
                <a16:creationId xmlns:a16="http://schemas.microsoft.com/office/drawing/2014/main" id="{B8006CAE-DE3E-F739-9835-4ABE0D7815DE}"/>
              </a:ext>
            </a:extLst>
          </p:cNvPr>
          <p:cNvSpPr/>
          <p:nvPr/>
        </p:nvSpPr>
        <p:spPr>
          <a:xfrm>
            <a:off x="2350008" y="1316736"/>
            <a:ext cx="1773936" cy="3035808"/>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D490268-ACB0-2B5E-6A9D-EF66A22E4378}"/>
              </a:ext>
            </a:extLst>
          </p:cNvPr>
          <p:cNvSpPr/>
          <p:nvPr/>
        </p:nvSpPr>
        <p:spPr>
          <a:xfrm>
            <a:off x="2002536" y="2578608"/>
            <a:ext cx="502920" cy="1188720"/>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58F0D07-8642-76CA-F7AF-2616B82A71F3}"/>
              </a:ext>
            </a:extLst>
          </p:cNvPr>
          <p:cNvSpPr/>
          <p:nvPr/>
        </p:nvSpPr>
        <p:spPr>
          <a:xfrm>
            <a:off x="4123944" y="498406"/>
            <a:ext cx="2468880" cy="2080202"/>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D0D0C98-8E72-BFAF-21FE-4FB564740638}"/>
              </a:ext>
            </a:extLst>
          </p:cNvPr>
          <p:cNvSpPr/>
          <p:nvPr/>
        </p:nvSpPr>
        <p:spPr>
          <a:xfrm>
            <a:off x="6592824" y="483314"/>
            <a:ext cx="2468880" cy="1674670"/>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D33B380-5C1A-4DDC-7AD6-7BD5332AD3FB}"/>
              </a:ext>
            </a:extLst>
          </p:cNvPr>
          <p:cNvSpPr/>
          <p:nvPr/>
        </p:nvSpPr>
        <p:spPr>
          <a:xfrm>
            <a:off x="9061704" y="1691640"/>
            <a:ext cx="1773936" cy="2660904"/>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7E90DBD-574B-AE9F-768F-3D42A8D6E076}"/>
              </a:ext>
            </a:extLst>
          </p:cNvPr>
          <p:cNvSpPr/>
          <p:nvPr/>
        </p:nvSpPr>
        <p:spPr>
          <a:xfrm>
            <a:off x="8275320" y="2295144"/>
            <a:ext cx="1088136" cy="2057400"/>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31300A4-62C8-3D62-A6FD-BCCCA1FCD124}"/>
              </a:ext>
            </a:extLst>
          </p:cNvPr>
          <p:cNvSpPr/>
          <p:nvPr/>
        </p:nvSpPr>
        <p:spPr>
          <a:xfrm>
            <a:off x="7901796" y="4352544"/>
            <a:ext cx="3441820" cy="2057400"/>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737FB07-C041-F837-D270-9A814B0B9EC0}"/>
              </a:ext>
            </a:extLst>
          </p:cNvPr>
          <p:cNvSpPr/>
          <p:nvPr/>
        </p:nvSpPr>
        <p:spPr>
          <a:xfrm>
            <a:off x="7491605" y="5270740"/>
            <a:ext cx="783716" cy="905773"/>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72AA49C-E75E-1E5D-0DC7-B5EBBB8922D8}"/>
              </a:ext>
            </a:extLst>
          </p:cNvPr>
          <p:cNvSpPr/>
          <p:nvPr/>
        </p:nvSpPr>
        <p:spPr>
          <a:xfrm>
            <a:off x="4910327" y="2834640"/>
            <a:ext cx="3065627" cy="3524954"/>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7865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7B68-947A-1D70-E13F-A4485A709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D5179-56C3-3243-AAC1-DE5E599C34B5}"/>
              </a:ext>
            </a:extLst>
          </p:cNvPr>
          <p:cNvSpPr>
            <a:spLocks noGrp="1"/>
          </p:cNvSpPr>
          <p:nvPr>
            <p:ph type="title"/>
          </p:nvPr>
        </p:nvSpPr>
        <p:spPr/>
        <p:txBody>
          <a:bodyPr>
            <a:normAutofit fontScale="90000"/>
          </a:bodyPr>
          <a:lstStyle/>
          <a:p>
            <a:r>
              <a:rPr lang="en-GB"/>
              <a:t>Out-of-Service Data Extension Programme</a:t>
            </a:r>
          </a:p>
        </p:txBody>
      </p:sp>
      <p:sp>
        <p:nvSpPr>
          <p:cNvPr id="3" name="TextBox 2">
            <a:extLst>
              <a:ext uri="{FF2B5EF4-FFF2-40B4-BE49-F238E27FC236}">
                <a16:creationId xmlns:a16="http://schemas.microsoft.com/office/drawing/2014/main" id="{DE30AA46-3B70-43E4-E4D5-FA1FC6E696AE}"/>
              </a:ext>
            </a:extLst>
          </p:cNvPr>
          <p:cNvSpPr txBox="1"/>
          <p:nvPr/>
        </p:nvSpPr>
        <p:spPr>
          <a:xfrm>
            <a:off x="270788" y="1076174"/>
            <a:ext cx="1572768" cy="923330"/>
          </a:xfrm>
          <a:prstGeom prst="rect">
            <a:avLst/>
          </a:prstGeom>
          <a:solidFill>
            <a:srgbClr val="7030A0"/>
          </a:solidFill>
          <a:ln>
            <a:solidFill>
              <a:schemeClr val="tx1"/>
            </a:solidFill>
          </a:ln>
        </p:spPr>
        <p:txBody>
          <a:bodyPr wrap="square" lIns="91440" tIns="45720" rIns="91440" bIns="45720" rtlCol="0" anchor="t">
            <a:spAutoFit/>
          </a:bodyPr>
          <a:lstStyle/>
          <a:p>
            <a:r>
              <a:rPr lang="en-GB" b="1">
                <a:solidFill>
                  <a:schemeClr val="bg1"/>
                </a:solidFill>
              </a:rPr>
              <a:t>Regulation 5725(1)</a:t>
            </a:r>
          </a:p>
          <a:p>
            <a:endParaRPr lang="en-GB" b="1">
              <a:solidFill>
                <a:schemeClr val="bg1"/>
              </a:solidFill>
            </a:endParaRPr>
          </a:p>
        </p:txBody>
      </p:sp>
      <p:sp>
        <p:nvSpPr>
          <p:cNvPr id="4" name="TextBox 3">
            <a:extLst>
              <a:ext uri="{FF2B5EF4-FFF2-40B4-BE49-F238E27FC236}">
                <a16:creationId xmlns:a16="http://schemas.microsoft.com/office/drawing/2014/main" id="{89C2EC94-EBAE-2B9F-3752-230B6CFD3478}"/>
              </a:ext>
            </a:extLst>
          </p:cNvPr>
          <p:cNvSpPr txBox="1"/>
          <p:nvPr/>
        </p:nvSpPr>
        <p:spPr>
          <a:xfrm>
            <a:off x="2024867" y="1078206"/>
            <a:ext cx="9070450" cy="923330"/>
          </a:xfrm>
          <a:prstGeom prst="rect">
            <a:avLst/>
          </a:prstGeom>
          <a:noFill/>
        </p:spPr>
        <p:txBody>
          <a:bodyPr wrap="square" lIns="91440" tIns="45720" rIns="91440" bIns="45720" anchor="t">
            <a:spAutoFit/>
          </a:bodyPr>
          <a:lstStyle/>
          <a:p>
            <a:pPr algn="just"/>
            <a:r>
              <a:rPr lang="en-GB"/>
              <a:t>When required to extend the Out of Service Date of a UK military air system type, the TAA </a:t>
            </a:r>
            <a:r>
              <a:rPr lang="en-GB" b="1"/>
              <a:t>shall</a:t>
            </a:r>
            <a:r>
              <a:rPr lang="en-GB"/>
              <a:t> develop and implement an OSDEP to underwrite the airworthiness of the Air System type for its extended service.</a:t>
            </a:r>
          </a:p>
        </p:txBody>
      </p:sp>
      <p:sp>
        <p:nvSpPr>
          <p:cNvPr id="5" name="TextBox 4">
            <a:extLst>
              <a:ext uri="{FF2B5EF4-FFF2-40B4-BE49-F238E27FC236}">
                <a16:creationId xmlns:a16="http://schemas.microsoft.com/office/drawing/2014/main" id="{48DA7AEC-B5B8-8D9F-95B7-0290FD3D1C4B}"/>
              </a:ext>
            </a:extLst>
          </p:cNvPr>
          <p:cNvSpPr txBox="1"/>
          <p:nvPr/>
        </p:nvSpPr>
        <p:spPr>
          <a:xfrm>
            <a:off x="270788" y="2142974"/>
            <a:ext cx="1572768" cy="1200329"/>
          </a:xfrm>
          <a:prstGeom prst="rect">
            <a:avLst/>
          </a:prstGeom>
          <a:solidFill>
            <a:srgbClr val="C3B6E0"/>
          </a:solidFill>
          <a:ln>
            <a:solidFill>
              <a:schemeClr val="tx1"/>
            </a:solidFill>
          </a:ln>
        </p:spPr>
        <p:txBody>
          <a:bodyPr wrap="square" lIns="91440" tIns="45720" rIns="91440" bIns="45720" rtlCol="0" anchor="t">
            <a:spAutoFit/>
          </a:bodyPr>
          <a:lstStyle/>
          <a:p>
            <a:r>
              <a:rPr lang="en-GB" b="1"/>
              <a:t>Acceptable Means of Compliance 5725(1)</a:t>
            </a:r>
          </a:p>
        </p:txBody>
      </p:sp>
      <p:sp>
        <p:nvSpPr>
          <p:cNvPr id="6" name="TextBox 5">
            <a:extLst>
              <a:ext uri="{FF2B5EF4-FFF2-40B4-BE49-F238E27FC236}">
                <a16:creationId xmlns:a16="http://schemas.microsoft.com/office/drawing/2014/main" id="{3799F624-81F8-90AB-B1A5-1166E0AAE77A}"/>
              </a:ext>
            </a:extLst>
          </p:cNvPr>
          <p:cNvSpPr txBox="1"/>
          <p:nvPr/>
        </p:nvSpPr>
        <p:spPr>
          <a:xfrm>
            <a:off x="2024867" y="2142974"/>
            <a:ext cx="9070449" cy="923330"/>
          </a:xfrm>
          <a:prstGeom prst="rect">
            <a:avLst/>
          </a:prstGeom>
          <a:noFill/>
        </p:spPr>
        <p:txBody>
          <a:bodyPr wrap="square">
            <a:spAutoFit/>
          </a:bodyPr>
          <a:lstStyle/>
          <a:p>
            <a:pPr algn="just"/>
            <a:r>
              <a:rPr lang="en-GB"/>
              <a:t>An OSD </a:t>
            </a:r>
            <a:r>
              <a:rPr lang="en-GB" b="1"/>
              <a:t>should</a:t>
            </a:r>
            <a:r>
              <a:rPr lang="en-GB"/>
              <a:t> remain within the bounds of the certified Air System life. Where doubt exists as to the certified Air System life, and consequently whether a LEP is applicable, then guidance </a:t>
            </a:r>
            <a:r>
              <a:rPr lang="en-GB" b="1"/>
              <a:t>should</a:t>
            </a:r>
            <a:r>
              <a:rPr lang="en-GB"/>
              <a:t> be sought from the MAA.</a:t>
            </a:r>
          </a:p>
        </p:txBody>
      </p:sp>
    </p:spTree>
    <p:extLst>
      <p:ext uri="{BB962C8B-B14F-4D97-AF65-F5344CB8AC3E}">
        <p14:creationId xmlns:p14="http://schemas.microsoft.com/office/powerpoint/2010/main" val="32572806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02F73-5F81-92B6-A32D-CBE74028DE0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006F19F-BA3C-0477-5A23-5E06ED7DC58E}"/>
              </a:ext>
            </a:extLst>
          </p:cNvPr>
          <p:cNvSpPr/>
          <p:nvPr/>
        </p:nvSpPr>
        <p:spPr>
          <a:xfrm>
            <a:off x="0" y="0"/>
            <a:ext cx="12192000" cy="6858000"/>
          </a:xfrm>
          <a:prstGeom prst="rect">
            <a:avLst/>
          </a:prstGeom>
          <a:solidFill>
            <a:srgbClr val="CBD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8E825E3-6A1F-C63E-0A98-64BD25DD2726}"/>
              </a:ext>
            </a:extLst>
          </p:cNvPr>
          <p:cNvPicPr>
            <a:picLocks noChangeAspect="1"/>
          </p:cNvPicPr>
          <p:nvPr/>
        </p:nvPicPr>
        <p:blipFill>
          <a:blip r:embed="rId3"/>
          <a:stretch>
            <a:fillRect/>
          </a:stretch>
        </p:blipFill>
        <p:spPr>
          <a:xfrm>
            <a:off x="303992" y="556812"/>
            <a:ext cx="11584017" cy="5744377"/>
          </a:xfrm>
          <a:prstGeom prst="rect">
            <a:avLst/>
          </a:prstGeom>
        </p:spPr>
      </p:pic>
      <p:sp>
        <p:nvSpPr>
          <p:cNvPr id="4" name="Rectangle 3">
            <a:extLst>
              <a:ext uri="{FF2B5EF4-FFF2-40B4-BE49-F238E27FC236}">
                <a16:creationId xmlns:a16="http://schemas.microsoft.com/office/drawing/2014/main" id="{B7B3E996-FB1E-5B2A-2D67-5F08A1407322}"/>
              </a:ext>
            </a:extLst>
          </p:cNvPr>
          <p:cNvSpPr/>
          <p:nvPr/>
        </p:nvSpPr>
        <p:spPr>
          <a:xfrm>
            <a:off x="2401556" y="1055077"/>
            <a:ext cx="1517301" cy="2572378"/>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8851C2E-7BEE-C965-72FB-C6C08252418D}"/>
              </a:ext>
            </a:extLst>
          </p:cNvPr>
          <p:cNvSpPr/>
          <p:nvPr/>
        </p:nvSpPr>
        <p:spPr>
          <a:xfrm>
            <a:off x="1981200" y="2142811"/>
            <a:ext cx="1517301" cy="1484644"/>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7BDFAE-BA3A-15DE-67F6-A53A708D70E2}"/>
              </a:ext>
            </a:extLst>
          </p:cNvPr>
          <p:cNvSpPr/>
          <p:nvPr/>
        </p:nvSpPr>
        <p:spPr>
          <a:xfrm>
            <a:off x="1560844" y="2596661"/>
            <a:ext cx="1517301" cy="1484644"/>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5E3A9B6-03EF-793E-B4DB-E44C7804D40D}"/>
              </a:ext>
            </a:extLst>
          </p:cNvPr>
          <p:cNvSpPr/>
          <p:nvPr/>
        </p:nvSpPr>
        <p:spPr>
          <a:xfrm>
            <a:off x="3836144" y="856622"/>
            <a:ext cx="1430867" cy="2572378"/>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8D51EB7-4BA5-6106-C3DE-DEF8DDFE1AD9}"/>
              </a:ext>
            </a:extLst>
          </p:cNvPr>
          <p:cNvSpPr/>
          <p:nvPr/>
        </p:nvSpPr>
        <p:spPr>
          <a:xfrm>
            <a:off x="5257770" y="856622"/>
            <a:ext cx="1517301" cy="2572378"/>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36B40A4-EEEA-CC27-41CF-A70B32E4B521}"/>
              </a:ext>
            </a:extLst>
          </p:cNvPr>
          <p:cNvSpPr/>
          <p:nvPr/>
        </p:nvSpPr>
        <p:spPr>
          <a:xfrm rot="755381">
            <a:off x="5888174" y="1645246"/>
            <a:ext cx="1610185" cy="1595625"/>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BED710-BEFC-5029-57C6-1E0E394DA3A8}"/>
              </a:ext>
            </a:extLst>
          </p:cNvPr>
          <p:cNvSpPr/>
          <p:nvPr/>
        </p:nvSpPr>
        <p:spPr>
          <a:xfrm rot="1268994">
            <a:off x="6832278" y="820751"/>
            <a:ext cx="2762355" cy="1402583"/>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0B419FB-7357-5ABE-4FA5-F5699746BC05}"/>
              </a:ext>
            </a:extLst>
          </p:cNvPr>
          <p:cNvSpPr/>
          <p:nvPr/>
        </p:nvSpPr>
        <p:spPr>
          <a:xfrm>
            <a:off x="9314822" y="1680663"/>
            <a:ext cx="2320479" cy="3454045"/>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82811BD-02BF-F58D-01C5-7CC734F2E355}"/>
              </a:ext>
            </a:extLst>
          </p:cNvPr>
          <p:cNvSpPr/>
          <p:nvPr/>
        </p:nvSpPr>
        <p:spPr>
          <a:xfrm>
            <a:off x="7459877" y="2847144"/>
            <a:ext cx="1517302" cy="2572378"/>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7CBD95-1496-7F20-FAE0-B70DF044E9FE}"/>
              </a:ext>
            </a:extLst>
          </p:cNvPr>
          <p:cNvSpPr/>
          <p:nvPr/>
        </p:nvSpPr>
        <p:spPr>
          <a:xfrm>
            <a:off x="5101862" y="3543499"/>
            <a:ext cx="2142999" cy="2666381"/>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8086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D02E-CDD5-B0A1-C193-58D3EC46C48F}"/>
            </a:ext>
          </a:extLst>
        </p:cNvPr>
        <p:cNvGrpSpPr/>
        <p:nvPr/>
      </p:nvGrpSpPr>
      <p:grpSpPr>
        <a:xfrm>
          <a:off x="0" y="0"/>
          <a:ext cx="0" cy="0"/>
          <a:chOff x="0" y="0"/>
          <a:chExt cx="0" cy="0"/>
        </a:xfrm>
      </p:grpSpPr>
      <p:pic>
        <p:nvPicPr>
          <p:cNvPr id="4" name="Picture 2" descr="A look at the P-8 Poseidon, Britain's new submarine hunter">
            <a:extLst>
              <a:ext uri="{FF2B5EF4-FFF2-40B4-BE49-F238E27FC236}">
                <a16:creationId xmlns:a16="http://schemas.microsoft.com/office/drawing/2014/main" id="{788FC4AF-5DD9-6AE8-7853-7FC4C53456C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85E752-8C67-B595-FA19-797B02709930}"/>
              </a:ext>
            </a:extLst>
          </p:cNvPr>
          <p:cNvSpPr>
            <a:spLocks noGrp="1"/>
          </p:cNvSpPr>
          <p:nvPr>
            <p:ph type="ctrTitle"/>
          </p:nvPr>
        </p:nvSpPr>
        <p:spPr>
          <a:xfrm>
            <a:off x="860841" y="2989444"/>
            <a:ext cx="10470319" cy="879113"/>
          </a:xfrm>
        </p:spPr>
        <p:txBody>
          <a:bodyPr>
            <a:normAutofit fontScale="90000"/>
          </a:bodyPr>
          <a:lstStyle/>
          <a:p>
            <a:pPr algn="ctr"/>
            <a:r>
              <a:rPr lang="en-GB">
                <a:latin typeface="+mn-lt"/>
              </a:rPr>
              <a:t>Any Questions?</a:t>
            </a:r>
          </a:p>
        </p:txBody>
      </p:sp>
    </p:spTree>
    <p:extLst>
      <p:ext uri="{BB962C8B-B14F-4D97-AF65-F5344CB8AC3E}">
        <p14:creationId xmlns:p14="http://schemas.microsoft.com/office/powerpoint/2010/main" val="20865547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CC97E-36AD-EA18-DCE8-C00852243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F6AE6-D2E2-2EC1-F0CD-4828D891D52C}"/>
              </a:ext>
            </a:extLst>
          </p:cNvPr>
          <p:cNvSpPr>
            <a:spLocks noGrp="1"/>
          </p:cNvSpPr>
          <p:nvPr>
            <p:ph type="title"/>
          </p:nvPr>
        </p:nvSpPr>
        <p:spPr/>
        <p:txBody>
          <a:bodyPr>
            <a:normAutofit fontScale="90000"/>
          </a:bodyPr>
          <a:lstStyle/>
          <a:p>
            <a:r>
              <a:rPr lang="en-GB"/>
              <a:t>Types of Integrity Management</a:t>
            </a:r>
          </a:p>
        </p:txBody>
      </p:sp>
      <p:pic>
        <p:nvPicPr>
          <p:cNvPr id="3" name="Picture 2">
            <a:extLst>
              <a:ext uri="{FF2B5EF4-FFF2-40B4-BE49-F238E27FC236}">
                <a16:creationId xmlns:a16="http://schemas.microsoft.com/office/drawing/2014/main" id="{02DE74CA-2459-C99E-63B6-D20E8A5B8B48}"/>
              </a:ext>
            </a:extLst>
          </p:cNvPr>
          <p:cNvPicPr>
            <a:picLocks noChangeAspect="1"/>
          </p:cNvPicPr>
          <p:nvPr/>
        </p:nvPicPr>
        <p:blipFill>
          <a:blip r:embed="rId3"/>
          <a:stretch>
            <a:fillRect/>
          </a:stretch>
        </p:blipFill>
        <p:spPr>
          <a:xfrm>
            <a:off x="6852878" y="1445555"/>
            <a:ext cx="3116608" cy="1822488"/>
          </a:xfrm>
          <a:prstGeom prst="rect">
            <a:avLst/>
          </a:prstGeom>
        </p:spPr>
      </p:pic>
      <p:pic>
        <p:nvPicPr>
          <p:cNvPr id="4" name="Picture 3">
            <a:extLst>
              <a:ext uri="{FF2B5EF4-FFF2-40B4-BE49-F238E27FC236}">
                <a16:creationId xmlns:a16="http://schemas.microsoft.com/office/drawing/2014/main" id="{689062F1-4DBA-24CC-52E1-AC101260D504}"/>
              </a:ext>
            </a:extLst>
          </p:cNvPr>
          <p:cNvPicPr>
            <a:picLocks noChangeAspect="1"/>
          </p:cNvPicPr>
          <p:nvPr/>
        </p:nvPicPr>
        <p:blipFill>
          <a:blip r:embed="rId4"/>
          <a:stretch>
            <a:fillRect/>
          </a:stretch>
        </p:blipFill>
        <p:spPr>
          <a:xfrm>
            <a:off x="838200" y="1409030"/>
            <a:ext cx="3116608" cy="2316501"/>
          </a:xfrm>
          <a:prstGeom prst="rect">
            <a:avLst/>
          </a:prstGeom>
        </p:spPr>
      </p:pic>
      <p:pic>
        <p:nvPicPr>
          <p:cNvPr id="5" name="Picture 4">
            <a:extLst>
              <a:ext uri="{FF2B5EF4-FFF2-40B4-BE49-F238E27FC236}">
                <a16:creationId xmlns:a16="http://schemas.microsoft.com/office/drawing/2014/main" id="{030D59BE-44EC-2664-5EC8-2EE088373737}"/>
              </a:ext>
            </a:extLst>
          </p:cNvPr>
          <p:cNvPicPr>
            <a:picLocks noChangeAspect="1"/>
          </p:cNvPicPr>
          <p:nvPr/>
        </p:nvPicPr>
        <p:blipFill>
          <a:blip r:embed="rId5"/>
          <a:stretch>
            <a:fillRect/>
          </a:stretch>
        </p:blipFill>
        <p:spPr>
          <a:xfrm>
            <a:off x="5224024" y="4035674"/>
            <a:ext cx="3660103" cy="1822489"/>
          </a:xfrm>
          <a:prstGeom prst="rect">
            <a:avLst/>
          </a:prstGeom>
        </p:spPr>
      </p:pic>
      <p:sp>
        <p:nvSpPr>
          <p:cNvPr id="6" name="TextBox 5">
            <a:extLst>
              <a:ext uri="{FF2B5EF4-FFF2-40B4-BE49-F238E27FC236}">
                <a16:creationId xmlns:a16="http://schemas.microsoft.com/office/drawing/2014/main" id="{6DF8763A-B801-0D72-A280-0BC9BE89670C}"/>
              </a:ext>
            </a:extLst>
          </p:cNvPr>
          <p:cNvSpPr txBox="1"/>
          <p:nvPr/>
        </p:nvSpPr>
        <p:spPr>
          <a:xfrm>
            <a:off x="974662" y="3851008"/>
            <a:ext cx="2843684" cy="369332"/>
          </a:xfrm>
          <a:prstGeom prst="rect">
            <a:avLst/>
          </a:prstGeom>
          <a:noFill/>
        </p:spPr>
        <p:txBody>
          <a:bodyPr wrap="square" rtlCol="0">
            <a:spAutoFit/>
          </a:bodyPr>
          <a:lstStyle/>
          <a:p>
            <a:pPr algn="ctr"/>
            <a:r>
              <a:rPr lang="en-GB" b="1"/>
              <a:t>Propulsion Integrity </a:t>
            </a:r>
          </a:p>
        </p:txBody>
      </p:sp>
      <p:sp>
        <p:nvSpPr>
          <p:cNvPr id="7" name="TextBox 6">
            <a:extLst>
              <a:ext uri="{FF2B5EF4-FFF2-40B4-BE49-F238E27FC236}">
                <a16:creationId xmlns:a16="http://schemas.microsoft.com/office/drawing/2014/main" id="{13D8AD6F-D3F0-91ED-E1A9-8170354DC692}"/>
              </a:ext>
            </a:extLst>
          </p:cNvPr>
          <p:cNvSpPr txBox="1"/>
          <p:nvPr/>
        </p:nvSpPr>
        <p:spPr>
          <a:xfrm>
            <a:off x="7125802" y="3282342"/>
            <a:ext cx="2843684" cy="369332"/>
          </a:xfrm>
          <a:prstGeom prst="rect">
            <a:avLst/>
          </a:prstGeom>
          <a:noFill/>
        </p:spPr>
        <p:txBody>
          <a:bodyPr wrap="square" rtlCol="0">
            <a:spAutoFit/>
          </a:bodyPr>
          <a:lstStyle/>
          <a:p>
            <a:pPr algn="ctr"/>
            <a:r>
              <a:rPr lang="en-GB" b="1"/>
              <a:t>Structural Integrity </a:t>
            </a:r>
          </a:p>
        </p:txBody>
      </p:sp>
      <p:sp>
        <p:nvSpPr>
          <p:cNvPr id="8" name="TextBox 7">
            <a:extLst>
              <a:ext uri="{FF2B5EF4-FFF2-40B4-BE49-F238E27FC236}">
                <a16:creationId xmlns:a16="http://schemas.microsoft.com/office/drawing/2014/main" id="{FED595E4-DAAD-8566-EFD6-858FC6559677}"/>
              </a:ext>
            </a:extLst>
          </p:cNvPr>
          <p:cNvSpPr txBox="1"/>
          <p:nvPr/>
        </p:nvSpPr>
        <p:spPr>
          <a:xfrm>
            <a:off x="5632233" y="5872831"/>
            <a:ext cx="2843684" cy="369332"/>
          </a:xfrm>
          <a:prstGeom prst="rect">
            <a:avLst/>
          </a:prstGeom>
          <a:noFill/>
        </p:spPr>
        <p:txBody>
          <a:bodyPr wrap="square" rtlCol="0">
            <a:spAutoFit/>
          </a:bodyPr>
          <a:lstStyle/>
          <a:p>
            <a:pPr algn="ctr"/>
            <a:r>
              <a:rPr lang="en-GB" b="1"/>
              <a:t>Systems Integrity </a:t>
            </a:r>
          </a:p>
        </p:txBody>
      </p:sp>
    </p:spTree>
    <p:extLst>
      <p:ext uri="{BB962C8B-B14F-4D97-AF65-F5344CB8AC3E}">
        <p14:creationId xmlns:p14="http://schemas.microsoft.com/office/powerpoint/2010/main" val="383616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7AD4-7A8A-D5B9-F319-4D86F4071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F3D83-2425-DA23-85CB-9E97F71A8361}"/>
              </a:ext>
            </a:extLst>
          </p:cNvPr>
          <p:cNvSpPr>
            <a:spLocks noGrp="1"/>
          </p:cNvSpPr>
          <p:nvPr>
            <p:ph type="title"/>
          </p:nvPr>
        </p:nvSpPr>
        <p:spPr/>
        <p:txBody>
          <a:bodyPr>
            <a:normAutofit fontScale="90000"/>
          </a:bodyPr>
          <a:lstStyle/>
          <a:p>
            <a:r>
              <a:rPr lang="en-GB"/>
              <a:t>Structural Integrity</a:t>
            </a:r>
          </a:p>
        </p:txBody>
      </p:sp>
      <p:sp>
        <p:nvSpPr>
          <p:cNvPr id="3" name="TextBox 2">
            <a:extLst>
              <a:ext uri="{FF2B5EF4-FFF2-40B4-BE49-F238E27FC236}">
                <a16:creationId xmlns:a16="http://schemas.microsoft.com/office/drawing/2014/main" id="{89CD41AD-638A-C63A-A6AC-CCF434621577}"/>
              </a:ext>
            </a:extLst>
          </p:cNvPr>
          <p:cNvSpPr txBox="1"/>
          <p:nvPr/>
        </p:nvSpPr>
        <p:spPr>
          <a:xfrm>
            <a:off x="923925" y="1096738"/>
            <a:ext cx="1572768" cy="1200329"/>
          </a:xfrm>
          <a:prstGeom prst="rect">
            <a:avLst/>
          </a:prstGeom>
          <a:solidFill>
            <a:srgbClr val="C3B6E0"/>
          </a:solidFill>
          <a:ln>
            <a:solidFill>
              <a:schemeClr val="tx1"/>
            </a:solidFill>
          </a:ln>
        </p:spPr>
        <p:txBody>
          <a:bodyPr wrap="square" lIns="91440" tIns="45720" rIns="91440" bIns="45720" rtlCol="0" anchor="t">
            <a:spAutoFit/>
          </a:bodyPr>
          <a:lstStyle/>
          <a:p>
            <a:r>
              <a:rPr lang="en-GB" b="1"/>
              <a:t>MAA-02</a:t>
            </a:r>
          </a:p>
          <a:p>
            <a:r>
              <a:rPr lang="en-GB" b="1"/>
              <a:t>Definitions</a:t>
            </a:r>
          </a:p>
          <a:p>
            <a:endParaRPr lang="en-GB" b="1"/>
          </a:p>
          <a:p>
            <a:endParaRPr lang="en-GB" b="1"/>
          </a:p>
        </p:txBody>
      </p:sp>
      <p:sp>
        <p:nvSpPr>
          <p:cNvPr id="4" name="TextBox 3">
            <a:extLst>
              <a:ext uri="{FF2B5EF4-FFF2-40B4-BE49-F238E27FC236}">
                <a16:creationId xmlns:a16="http://schemas.microsoft.com/office/drawing/2014/main" id="{49FE969C-E71E-F848-F5FD-1410EECDAD70}"/>
              </a:ext>
            </a:extLst>
          </p:cNvPr>
          <p:cNvSpPr txBox="1"/>
          <p:nvPr/>
        </p:nvSpPr>
        <p:spPr>
          <a:xfrm>
            <a:off x="2693442" y="1096737"/>
            <a:ext cx="9003543" cy="1200329"/>
          </a:xfrm>
          <a:prstGeom prst="rect">
            <a:avLst/>
          </a:prstGeom>
          <a:noFill/>
        </p:spPr>
        <p:txBody>
          <a:bodyPr wrap="square">
            <a:spAutoFit/>
          </a:bodyPr>
          <a:lstStyle/>
          <a:p>
            <a:pPr algn="just"/>
            <a:r>
              <a:rPr lang="en-GB"/>
              <a:t>Structural Integrity (SI) is the ability of an Air System structure, designed, certified and maintained to defined standards, to retain its strength, function and shape within acceptable limits, without failure when subjected to the loads imposed during its service life through operation </a:t>
            </a:r>
            <a:r>
              <a:rPr lang="en-GB" err="1"/>
              <a:t>iaw</a:t>
            </a:r>
            <a:r>
              <a:rPr lang="en-GB"/>
              <a:t> the ADS. </a:t>
            </a:r>
          </a:p>
        </p:txBody>
      </p:sp>
      <p:graphicFrame>
        <p:nvGraphicFramePr>
          <p:cNvPr id="5" name="Table 4">
            <a:extLst>
              <a:ext uri="{FF2B5EF4-FFF2-40B4-BE49-F238E27FC236}">
                <a16:creationId xmlns:a16="http://schemas.microsoft.com/office/drawing/2014/main" id="{73EB6629-B495-6D37-885A-FAF107D5E01E}"/>
              </a:ext>
            </a:extLst>
          </p:cNvPr>
          <p:cNvGraphicFramePr>
            <a:graphicFrameLocks noGrp="1"/>
          </p:cNvGraphicFramePr>
          <p:nvPr>
            <p:extLst>
              <p:ext uri="{D42A27DB-BD31-4B8C-83A1-F6EECF244321}">
                <p14:modId xmlns:p14="http://schemas.microsoft.com/office/powerpoint/2010/main" val="1319731158"/>
              </p:ext>
            </p:extLst>
          </p:nvPr>
        </p:nvGraphicFramePr>
        <p:xfrm>
          <a:off x="3581401" y="2443545"/>
          <a:ext cx="8115582" cy="4058920"/>
        </p:xfrm>
        <a:graphic>
          <a:graphicData uri="http://schemas.openxmlformats.org/drawingml/2006/table">
            <a:tbl>
              <a:tblPr firstRow="1" bandRow="1">
                <a:tableStyleId>{7DF18680-E054-41AD-8BC1-D1AEF772440D}</a:tableStyleId>
              </a:tblPr>
              <a:tblGrid>
                <a:gridCol w="2705194">
                  <a:extLst>
                    <a:ext uri="{9D8B030D-6E8A-4147-A177-3AD203B41FA5}">
                      <a16:colId xmlns:a16="http://schemas.microsoft.com/office/drawing/2014/main" val="992268354"/>
                    </a:ext>
                  </a:extLst>
                </a:gridCol>
                <a:gridCol w="2705194">
                  <a:extLst>
                    <a:ext uri="{9D8B030D-6E8A-4147-A177-3AD203B41FA5}">
                      <a16:colId xmlns:a16="http://schemas.microsoft.com/office/drawing/2014/main" val="3470171469"/>
                    </a:ext>
                  </a:extLst>
                </a:gridCol>
                <a:gridCol w="2705194">
                  <a:extLst>
                    <a:ext uri="{9D8B030D-6E8A-4147-A177-3AD203B41FA5}">
                      <a16:colId xmlns:a16="http://schemas.microsoft.com/office/drawing/2014/main" val="4116519242"/>
                    </a:ext>
                  </a:extLst>
                </a:gridCol>
              </a:tblGrid>
              <a:tr h="370840">
                <a:tc>
                  <a:txBody>
                    <a:bodyPr/>
                    <a:lstStyle/>
                    <a:p>
                      <a:pPr algn="ctr"/>
                      <a:r>
                        <a:rPr lang="en-GB" sz="1200"/>
                        <a:t>Air System Structure</a:t>
                      </a:r>
                    </a:p>
                  </a:txBody>
                  <a:tcPr/>
                </a:tc>
                <a:tc>
                  <a:txBody>
                    <a:bodyPr/>
                    <a:lstStyle/>
                    <a:p>
                      <a:pPr algn="ctr"/>
                      <a:r>
                        <a:rPr lang="en-GB" sz="1200"/>
                        <a:t>Rotary Wing</a:t>
                      </a:r>
                    </a:p>
                  </a:txBody>
                  <a:tcPr/>
                </a:tc>
                <a:tc>
                  <a:txBody>
                    <a:bodyPr/>
                    <a:lstStyle/>
                    <a:p>
                      <a:pPr algn="ctr"/>
                      <a:r>
                        <a:rPr lang="en-GB" sz="1200"/>
                        <a:t>Actuating Portions</a:t>
                      </a:r>
                    </a:p>
                  </a:txBody>
                  <a:tcPr/>
                </a:tc>
                <a:extLst>
                  <a:ext uri="{0D108BD9-81ED-4DB2-BD59-A6C34878D82A}">
                    <a16:rowId xmlns:a16="http://schemas.microsoft.com/office/drawing/2014/main" val="815421482"/>
                  </a:ext>
                </a:extLst>
              </a:tr>
              <a:tr h="370840">
                <a:tc>
                  <a:txBody>
                    <a:bodyPr/>
                    <a:lstStyle/>
                    <a:p>
                      <a:r>
                        <a:rPr lang="en-GB" sz="1200"/>
                        <a:t>All load-carrying members</a:t>
                      </a:r>
                    </a:p>
                  </a:txBody>
                  <a:tcPr/>
                </a:tc>
                <a:tc>
                  <a:txBody>
                    <a:bodyPr/>
                    <a:lstStyle/>
                    <a:p>
                      <a:r>
                        <a:rPr lang="en-GB" sz="1200"/>
                        <a:t>Rotor blades </a:t>
                      </a:r>
                    </a:p>
                  </a:txBody>
                  <a:tcPr/>
                </a:tc>
                <a:tc>
                  <a:txBody>
                    <a:bodyPr/>
                    <a:lstStyle/>
                    <a:p>
                      <a:r>
                        <a:rPr lang="en-GB" sz="1200"/>
                        <a:t>Landing gear</a:t>
                      </a:r>
                    </a:p>
                  </a:txBody>
                  <a:tcPr/>
                </a:tc>
                <a:extLst>
                  <a:ext uri="{0D108BD9-81ED-4DB2-BD59-A6C34878D82A}">
                    <a16:rowId xmlns:a16="http://schemas.microsoft.com/office/drawing/2014/main" val="496825703"/>
                  </a:ext>
                </a:extLst>
              </a:tr>
              <a:tr h="370840">
                <a:tc>
                  <a:txBody>
                    <a:bodyPr/>
                    <a:lstStyle/>
                    <a:p>
                      <a:r>
                        <a:rPr lang="en-GB" sz="1200"/>
                        <a:t>Fixed provisions for systems and equipment</a:t>
                      </a:r>
                    </a:p>
                  </a:txBody>
                  <a:tcPr/>
                </a:tc>
                <a:tc>
                  <a:txBody>
                    <a:bodyPr/>
                    <a:lstStyle/>
                    <a:p>
                      <a:r>
                        <a:rPr lang="en-GB" sz="1200"/>
                        <a:t>Rotor heads </a:t>
                      </a:r>
                    </a:p>
                  </a:txBody>
                  <a:tcPr/>
                </a:tc>
                <a:tc>
                  <a:txBody>
                    <a:bodyPr/>
                    <a:lstStyle/>
                    <a:p>
                      <a:r>
                        <a:rPr lang="en-GB" sz="1200"/>
                        <a:t>Flight controls</a:t>
                      </a:r>
                    </a:p>
                  </a:txBody>
                  <a:tcPr/>
                </a:tc>
                <a:extLst>
                  <a:ext uri="{0D108BD9-81ED-4DB2-BD59-A6C34878D82A}">
                    <a16:rowId xmlns:a16="http://schemas.microsoft.com/office/drawing/2014/main" val="817467746"/>
                  </a:ext>
                </a:extLst>
              </a:tr>
              <a:tr h="370840">
                <a:tc>
                  <a:txBody>
                    <a:bodyPr/>
                    <a:lstStyle/>
                    <a:p>
                      <a:r>
                        <a:rPr lang="en-GB" sz="1200"/>
                        <a:t>Wings</a:t>
                      </a:r>
                    </a:p>
                  </a:txBody>
                  <a:tcPr/>
                </a:tc>
                <a:tc>
                  <a:txBody>
                    <a:bodyPr/>
                    <a:lstStyle/>
                    <a:p>
                      <a:r>
                        <a:rPr lang="en-GB" sz="1200"/>
                        <a:t>Associated transmission systems </a:t>
                      </a:r>
                    </a:p>
                  </a:txBody>
                  <a:tcPr/>
                </a:tc>
                <a:tc>
                  <a:txBody>
                    <a:bodyPr/>
                    <a:lstStyle/>
                    <a:p>
                      <a:r>
                        <a:rPr lang="en-GB" sz="1200"/>
                        <a:t>Doors (structure and system)</a:t>
                      </a:r>
                    </a:p>
                  </a:txBody>
                  <a:tcPr/>
                </a:tc>
                <a:extLst>
                  <a:ext uri="{0D108BD9-81ED-4DB2-BD59-A6C34878D82A}">
                    <a16:rowId xmlns:a16="http://schemas.microsoft.com/office/drawing/2014/main" val="3153874348"/>
                  </a:ext>
                </a:extLst>
              </a:tr>
              <a:tr h="370840">
                <a:tc>
                  <a:txBody>
                    <a:bodyPr/>
                    <a:lstStyle/>
                    <a:p>
                      <a:r>
                        <a:rPr lang="en-GB" sz="1200"/>
                        <a:t>Fuselage</a:t>
                      </a:r>
                    </a:p>
                  </a:txBody>
                  <a:tcPr/>
                </a:tc>
                <a:tc rowSpan="7" gridSpan="2">
                  <a:txBody>
                    <a:bodyPr/>
                    <a:lstStyle/>
                    <a:p>
                      <a:endParaRPr lang="en-GB" sz="1200"/>
                    </a:p>
                  </a:txBody>
                  <a:tcPr>
                    <a:lnB w="12700" cmpd="sng">
                      <a:noFill/>
                    </a:lnB>
                    <a:noFill/>
                  </a:tcPr>
                </a:tc>
                <a:tc rowSpan="7" hMerge="1">
                  <a:txBody>
                    <a:bodyPr/>
                    <a:lstStyle/>
                    <a:p>
                      <a:endParaRPr lang="en-GB" sz="1200"/>
                    </a:p>
                  </a:txBody>
                  <a:tcPr/>
                </a:tc>
                <a:extLst>
                  <a:ext uri="{0D108BD9-81ED-4DB2-BD59-A6C34878D82A}">
                    <a16:rowId xmlns:a16="http://schemas.microsoft.com/office/drawing/2014/main" val="1766982508"/>
                  </a:ext>
                </a:extLst>
              </a:tr>
              <a:tr h="370840">
                <a:tc>
                  <a:txBody>
                    <a:bodyPr/>
                    <a:lstStyle/>
                    <a:p>
                      <a:r>
                        <a:rPr lang="en-GB" sz="1200"/>
                        <a:t>Empennage </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4210267840"/>
                  </a:ext>
                </a:extLst>
              </a:tr>
              <a:tr h="370840">
                <a:tc>
                  <a:txBody>
                    <a:bodyPr/>
                    <a:lstStyle/>
                    <a:p>
                      <a:r>
                        <a:rPr lang="en-GB" sz="1200"/>
                        <a:t>Engine mountings</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3383766548"/>
                  </a:ext>
                </a:extLst>
              </a:tr>
              <a:tr h="370840">
                <a:tc>
                  <a:txBody>
                    <a:bodyPr/>
                    <a:lstStyle/>
                    <a:p>
                      <a:r>
                        <a:rPr lang="en-GB" sz="1200"/>
                        <a:t>Landing Fear</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890359576"/>
                  </a:ext>
                </a:extLst>
              </a:tr>
              <a:tr h="370840">
                <a:tc>
                  <a:txBody>
                    <a:bodyPr/>
                    <a:lstStyle/>
                    <a:p>
                      <a:r>
                        <a:rPr lang="en-GB" sz="1200"/>
                        <a:t>Flight control surfaces and points of attachment</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046379662"/>
                  </a:ext>
                </a:extLst>
              </a:tr>
              <a:tr h="185420">
                <a:tc>
                  <a:txBody>
                    <a:bodyPr/>
                    <a:lstStyle/>
                    <a:p>
                      <a:r>
                        <a:rPr lang="en-GB" sz="1200"/>
                        <a:t>Control rods</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2683697850"/>
                  </a:ext>
                </a:extLst>
              </a:tr>
              <a:tr h="185420">
                <a:tc>
                  <a:txBody>
                    <a:bodyPr/>
                    <a:lstStyle/>
                    <a:p>
                      <a:r>
                        <a:rPr lang="en-GB" sz="1200"/>
                        <a:t>Propellers and Propeller hubs</a:t>
                      </a:r>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3051787883"/>
                  </a:ext>
                </a:extLst>
              </a:tr>
            </a:tbl>
          </a:graphicData>
        </a:graphic>
      </p:graphicFrame>
      <p:pic>
        <p:nvPicPr>
          <p:cNvPr id="6" name="Picture 5">
            <a:extLst>
              <a:ext uri="{FF2B5EF4-FFF2-40B4-BE49-F238E27FC236}">
                <a16:creationId xmlns:a16="http://schemas.microsoft.com/office/drawing/2014/main" id="{7B42954B-E1D7-0698-A0C8-D49091BD245A}"/>
              </a:ext>
            </a:extLst>
          </p:cNvPr>
          <p:cNvPicPr>
            <a:picLocks noChangeAspect="1"/>
          </p:cNvPicPr>
          <p:nvPr/>
        </p:nvPicPr>
        <p:blipFill>
          <a:blip r:embed="rId3"/>
          <a:stretch>
            <a:fillRect/>
          </a:stretch>
        </p:blipFill>
        <p:spPr>
          <a:xfrm>
            <a:off x="123326" y="2443545"/>
            <a:ext cx="3374786" cy="2028462"/>
          </a:xfrm>
          <a:prstGeom prst="rect">
            <a:avLst/>
          </a:prstGeom>
        </p:spPr>
      </p:pic>
      <p:pic>
        <p:nvPicPr>
          <p:cNvPr id="8" name="Picture 7" descr="A group of people watching an airplane&#10;&#10;AI-generated content may be incorrect.">
            <a:extLst>
              <a:ext uri="{FF2B5EF4-FFF2-40B4-BE49-F238E27FC236}">
                <a16:creationId xmlns:a16="http://schemas.microsoft.com/office/drawing/2014/main" id="{8E57AB82-5731-9380-459F-196ADADE1B17}"/>
              </a:ext>
            </a:extLst>
          </p:cNvPr>
          <p:cNvPicPr>
            <a:picLocks noChangeAspect="1"/>
          </p:cNvPicPr>
          <p:nvPr/>
        </p:nvPicPr>
        <p:blipFill>
          <a:blip r:embed="rId4"/>
          <a:stretch>
            <a:fillRect/>
          </a:stretch>
        </p:blipFill>
        <p:spPr>
          <a:xfrm>
            <a:off x="109599" y="4464516"/>
            <a:ext cx="3356723" cy="2241987"/>
          </a:xfrm>
          <a:prstGeom prst="rect">
            <a:avLst/>
          </a:prstGeom>
        </p:spPr>
      </p:pic>
    </p:spTree>
    <p:extLst>
      <p:ext uri="{BB962C8B-B14F-4D97-AF65-F5344CB8AC3E}">
        <p14:creationId xmlns:p14="http://schemas.microsoft.com/office/powerpoint/2010/main" val="70801320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3B384-8C55-C45A-3D73-F50F3F81D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71B94-0AC0-6470-CADF-E99808821444}"/>
              </a:ext>
            </a:extLst>
          </p:cNvPr>
          <p:cNvSpPr>
            <a:spLocks noGrp="1"/>
          </p:cNvSpPr>
          <p:nvPr>
            <p:ph type="title"/>
          </p:nvPr>
        </p:nvSpPr>
        <p:spPr/>
        <p:txBody>
          <a:bodyPr>
            <a:normAutofit fontScale="90000"/>
          </a:bodyPr>
          <a:lstStyle/>
          <a:p>
            <a:r>
              <a:rPr lang="en-GB"/>
              <a:t>Propulsion Integrity </a:t>
            </a:r>
          </a:p>
        </p:txBody>
      </p:sp>
      <p:sp>
        <p:nvSpPr>
          <p:cNvPr id="3" name="TextBox 2">
            <a:extLst>
              <a:ext uri="{FF2B5EF4-FFF2-40B4-BE49-F238E27FC236}">
                <a16:creationId xmlns:a16="http://schemas.microsoft.com/office/drawing/2014/main" id="{F438C03D-4D01-A3AB-6DCF-308CCA3A9FFB}"/>
              </a:ext>
            </a:extLst>
          </p:cNvPr>
          <p:cNvSpPr txBox="1"/>
          <p:nvPr/>
        </p:nvSpPr>
        <p:spPr>
          <a:xfrm>
            <a:off x="270788" y="1214069"/>
            <a:ext cx="1572768" cy="1015663"/>
          </a:xfrm>
          <a:prstGeom prst="rect">
            <a:avLst/>
          </a:prstGeom>
          <a:solidFill>
            <a:srgbClr val="C3B6E0"/>
          </a:solidFill>
          <a:ln>
            <a:solidFill>
              <a:schemeClr val="tx1"/>
            </a:solidFill>
          </a:ln>
        </p:spPr>
        <p:txBody>
          <a:bodyPr wrap="square" lIns="91440" tIns="45720" rIns="91440" bIns="45720" rtlCol="0" anchor="t">
            <a:spAutoFit/>
          </a:bodyPr>
          <a:lstStyle/>
          <a:p>
            <a:r>
              <a:rPr lang="en-GB" b="1"/>
              <a:t>MAA-02</a:t>
            </a:r>
            <a:endParaRPr lang="en-US"/>
          </a:p>
          <a:p>
            <a:r>
              <a:rPr lang="en-GB" b="1"/>
              <a:t>Definitions</a:t>
            </a:r>
          </a:p>
          <a:p>
            <a:endParaRPr lang="en-GB" sz="2400" b="1"/>
          </a:p>
        </p:txBody>
      </p:sp>
      <p:sp>
        <p:nvSpPr>
          <p:cNvPr id="4" name="TextBox 3">
            <a:extLst>
              <a:ext uri="{FF2B5EF4-FFF2-40B4-BE49-F238E27FC236}">
                <a16:creationId xmlns:a16="http://schemas.microsoft.com/office/drawing/2014/main" id="{3DE58F51-2A12-F1A0-111E-1D3E7EEBDC4D}"/>
              </a:ext>
            </a:extLst>
          </p:cNvPr>
          <p:cNvSpPr txBox="1"/>
          <p:nvPr/>
        </p:nvSpPr>
        <p:spPr>
          <a:xfrm>
            <a:off x="2006106" y="1111718"/>
            <a:ext cx="9106292" cy="1200329"/>
          </a:xfrm>
          <a:prstGeom prst="rect">
            <a:avLst/>
          </a:prstGeom>
          <a:noFill/>
        </p:spPr>
        <p:txBody>
          <a:bodyPr wrap="square" rtlCol="0">
            <a:spAutoFit/>
          </a:bodyPr>
          <a:lstStyle/>
          <a:p>
            <a:r>
              <a:rPr lang="en-GB"/>
              <a:t>Propulsion Integrity is the ability of  Propulsion System, designed, certified, operated and maintained to defined standards, to retain, at an appropriate level of Safety, its function within defined limits and without failure or adverse effect on other systems during its service life through operation </a:t>
            </a:r>
            <a:r>
              <a:rPr lang="en-GB" err="1"/>
              <a:t>iaw</a:t>
            </a:r>
            <a:r>
              <a:rPr lang="en-GB"/>
              <a:t> the ADS. </a:t>
            </a:r>
          </a:p>
        </p:txBody>
      </p:sp>
      <p:pic>
        <p:nvPicPr>
          <p:cNvPr id="5" name="Picture 4">
            <a:extLst>
              <a:ext uri="{FF2B5EF4-FFF2-40B4-BE49-F238E27FC236}">
                <a16:creationId xmlns:a16="http://schemas.microsoft.com/office/drawing/2014/main" id="{9351C39D-E95F-64A5-C7E9-16374CEE6AB3}"/>
              </a:ext>
            </a:extLst>
          </p:cNvPr>
          <p:cNvPicPr>
            <a:picLocks noChangeAspect="1"/>
          </p:cNvPicPr>
          <p:nvPr/>
        </p:nvPicPr>
        <p:blipFill>
          <a:blip r:embed="rId3"/>
          <a:stretch>
            <a:fillRect/>
          </a:stretch>
        </p:blipFill>
        <p:spPr>
          <a:xfrm>
            <a:off x="909755" y="2957232"/>
            <a:ext cx="2187223" cy="2664892"/>
          </a:xfrm>
          <a:prstGeom prst="rect">
            <a:avLst/>
          </a:prstGeom>
        </p:spPr>
      </p:pic>
      <p:pic>
        <p:nvPicPr>
          <p:cNvPr id="6" name="Picture 5">
            <a:extLst>
              <a:ext uri="{FF2B5EF4-FFF2-40B4-BE49-F238E27FC236}">
                <a16:creationId xmlns:a16="http://schemas.microsoft.com/office/drawing/2014/main" id="{997AE358-917A-A7B4-F6DF-2FBBFECE4994}"/>
              </a:ext>
            </a:extLst>
          </p:cNvPr>
          <p:cNvPicPr>
            <a:picLocks noChangeAspect="1"/>
          </p:cNvPicPr>
          <p:nvPr/>
        </p:nvPicPr>
        <p:blipFill>
          <a:blip r:embed="rId4"/>
          <a:stretch>
            <a:fillRect/>
          </a:stretch>
        </p:blipFill>
        <p:spPr>
          <a:xfrm>
            <a:off x="7300791" y="3053780"/>
            <a:ext cx="3489577" cy="2228827"/>
          </a:xfrm>
          <a:prstGeom prst="rect">
            <a:avLst/>
          </a:prstGeom>
        </p:spPr>
      </p:pic>
      <p:pic>
        <p:nvPicPr>
          <p:cNvPr id="7" name="Picture 6">
            <a:extLst>
              <a:ext uri="{FF2B5EF4-FFF2-40B4-BE49-F238E27FC236}">
                <a16:creationId xmlns:a16="http://schemas.microsoft.com/office/drawing/2014/main" id="{5CA405EE-4CFB-BFA1-9AC6-2B09C8FDDEB0}"/>
              </a:ext>
            </a:extLst>
          </p:cNvPr>
          <p:cNvPicPr>
            <a:picLocks noChangeAspect="1"/>
          </p:cNvPicPr>
          <p:nvPr/>
        </p:nvPicPr>
        <p:blipFill>
          <a:blip r:embed="rId5"/>
          <a:stretch>
            <a:fillRect/>
          </a:stretch>
        </p:blipFill>
        <p:spPr>
          <a:xfrm>
            <a:off x="3651887" y="3170858"/>
            <a:ext cx="3158931" cy="1764526"/>
          </a:xfrm>
          <a:prstGeom prst="rect">
            <a:avLst/>
          </a:prstGeom>
        </p:spPr>
      </p:pic>
    </p:spTree>
    <p:extLst>
      <p:ext uri="{BB962C8B-B14F-4D97-AF65-F5344CB8AC3E}">
        <p14:creationId xmlns:p14="http://schemas.microsoft.com/office/powerpoint/2010/main" val="81091992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455E7-107E-3380-1B21-718BE203A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A2BF2-004C-AD15-D75E-9FA5D09A1200}"/>
              </a:ext>
            </a:extLst>
          </p:cNvPr>
          <p:cNvSpPr>
            <a:spLocks noGrp="1"/>
          </p:cNvSpPr>
          <p:nvPr>
            <p:ph type="title"/>
          </p:nvPr>
        </p:nvSpPr>
        <p:spPr/>
        <p:txBody>
          <a:bodyPr>
            <a:normAutofit fontScale="90000"/>
          </a:bodyPr>
          <a:lstStyle/>
          <a:p>
            <a:r>
              <a:rPr lang="en-GB"/>
              <a:t>System Integrity</a:t>
            </a:r>
          </a:p>
        </p:txBody>
      </p:sp>
      <p:sp>
        <p:nvSpPr>
          <p:cNvPr id="3" name="TextBox 2">
            <a:extLst>
              <a:ext uri="{FF2B5EF4-FFF2-40B4-BE49-F238E27FC236}">
                <a16:creationId xmlns:a16="http://schemas.microsoft.com/office/drawing/2014/main" id="{13C3C09A-29A8-8D6F-CB12-F540D08732D9}"/>
              </a:ext>
            </a:extLst>
          </p:cNvPr>
          <p:cNvSpPr txBox="1"/>
          <p:nvPr/>
        </p:nvSpPr>
        <p:spPr>
          <a:xfrm>
            <a:off x="270788" y="1063814"/>
            <a:ext cx="1572768" cy="2862322"/>
          </a:xfrm>
          <a:prstGeom prst="rect">
            <a:avLst/>
          </a:prstGeom>
          <a:solidFill>
            <a:srgbClr val="C3B8E1"/>
          </a:solidFill>
          <a:ln>
            <a:solidFill>
              <a:schemeClr val="tx1"/>
            </a:solidFill>
          </a:ln>
        </p:spPr>
        <p:txBody>
          <a:bodyPr wrap="square" lIns="91440" tIns="45720" rIns="91440" bIns="45720" rtlCol="0" anchor="t">
            <a:spAutoFit/>
          </a:bodyPr>
          <a:lstStyle/>
          <a:p>
            <a:r>
              <a:rPr lang="en-GB" b="1"/>
              <a:t>MAA-02 Definitions </a:t>
            </a:r>
          </a:p>
          <a:p>
            <a:endParaRPr lang="en-GB" b="1"/>
          </a:p>
          <a:p>
            <a:endParaRPr lang="en-GB" b="1"/>
          </a:p>
          <a:p>
            <a:endParaRPr lang="en-GB" b="1"/>
          </a:p>
          <a:p>
            <a:endParaRPr lang="en-GB" b="1"/>
          </a:p>
          <a:p>
            <a:endParaRPr lang="en-GB" b="1"/>
          </a:p>
          <a:p>
            <a:endParaRPr lang="en-GB" b="1"/>
          </a:p>
          <a:p>
            <a:endParaRPr lang="en-GB" b="1"/>
          </a:p>
          <a:p>
            <a:endParaRPr lang="en-GB" b="1"/>
          </a:p>
        </p:txBody>
      </p:sp>
      <p:sp>
        <p:nvSpPr>
          <p:cNvPr id="4" name="TextBox 3">
            <a:extLst>
              <a:ext uri="{FF2B5EF4-FFF2-40B4-BE49-F238E27FC236}">
                <a16:creationId xmlns:a16="http://schemas.microsoft.com/office/drawing/2014/main" id="{77FF3ACB-711F-2D18-7BC4-581FCBA57C09}"/>
              </a:ext>
            </a:extLst>
          </p:cNvPr>
          <p:cNvSpPr txBox="1"/>
          <p:nvPr/>
        </p:nvSpPr>
        <p:spPr>
          <a:xfrm>
            <a:off x="2059150" y="2450231"/>
            <a:ext cx="8737821" cy="1477328"/>
          </a:xfrm>
          <a:prstGeom prst="rect">
            <a:avLst/>
          </a:prstGeom>
          <a:noFill/>
        </p:spPr>
        <p:txBody>
          <a:bodyPr wrap="square" rtlCol="0">
            <a:spAutoFit/>
          </a:bodyPr>
          <a:lstStyle/>
          <a:p>
            <a:r>
              <a:rPr lang="en-GB"/>
              <a:t>A system is defined as a set of devices and interconnected elements, encompassing hardware, firmware and software that, when functioning correctly, results in a desired outcome. This includes the actuating and dynamic components of hardware, such as landing gear and flight controls. However, it does exclude such elements as flight control attachment fittings, which are commonly treated as Structure. </a:t>
            </a:r>
          </a:p>
        </p:txBody>
      </p:sp>
      <p:sp>
        <p:nvSpPr>
          <p:cNvPr id="5" name="TextBox 4">
            <a:extLst>
              <a:ext uri="{FF2B5EF4-FFF2-40B4-BE49-F238E27FC236}">
                <a16:creationId xmlns:a16="http://schemas.microsoft.com/office/drawing/2014/main" id="{40CCF3D5-BD37-C8E2-860D-645AD1CC0F29}"/>
              </a:ext>
            </a:extLst>
          </p:cNvPr>
          <p:cNvSpPr txBox="1"/>
          <p:nvPr/>
        </p:nvSpPr>
        <p:spPr>
          <a:xfrm>
            <a:off x="2054872" y="1061262"/>
            <a:ext cx="8737821" cy="1200329"/>
          </a:xfrm>
          <a:prstGeom prst="rect">
            <a:avLst/>
          </a:prstGeom>
          <a:noFill/>
        </p:spPr>
        <p:txBody>
          <a:bodyPr wrap="square" rtlCol="0">
            <a:spAutoFit/>
          </a:bodyPr>
          <a:lstStyle/>
          <a:p>
            <a:r>
              <a:rPr lang="en-GB"/>
              <a:t>Systems Integrity is the ability of an Air System, designed, certified and maintained to defined standards, to retain, at an appropriate level of Safety, the function of its systems, within defined limits and without unacceptable levels of failure during its service life, through operation </a:t>
            </a:r>
            <a:r>
              <a:rPr lang="en-GB" err="1"/>
              <a:t>iaw</a:t>
            </a:r>
            <a:r>
              <a:rPr lang="en-GB"/>
              <a:t> the ADS.</a:t>
            </a:r>
          </a:p>
        </p:txBody>
      </p:sp>
      <p:pic>
        <p:nvPicPr>
          <p:cNvPr id="6" name="Picture 5">
            <a:extLst>
              <a:ext uri="{FF2B5EF4-FFF2-40B4-BE49-F238E27FC236}">
                <a16:creationId xmlns:a16="http://schemas.microsoft.com/office/drawing/2014/main" id="{1FAC9579-9668-AE5B-9ACD-9FB837590CEF}"/>
              </a:ext>
            </a:extLst>
          </p:cNvPr>
          <p:cNvPicPr>
            <a:picLocks noChangeAspect="1"/>
          </p:cNvPicPr>
          <p:nvPr/>
        </p:nvPicPr>
        <p:blipFill>
          <a:blip r:embed="rId3"/>
          <a:stretch>
            <a:fillRect/>
          </a:stretch>
        </p:blipFill>
        <p:spPr>
          <a:xfrm>
            <a:off x="4717316" y="4076553"/>
            <a:ext cx="1600788" cy="2158809"/>
          </a:xfrm>
          <a:prstGeom prst="rect">
            <a:avLst/>
          </a:prstGeom>
        </p:spPr>
      </p:pic>
      <p:pic>
        <p:nvPicPr>
          <p:cNvPr id="7" name="Picture 6">
            <a:extLst>
              <a:ext uri="{FF2B5EF4-FFF2-40B4-BE49-F238E27FC236}">
                <a16:creationId xmlns:a16="http://schemas.microsoft.com/office/drawing/2014/main" id="{230E294D-71FE-E5AD-C666-2CE1D7C4E4CA}"/>
              </a:ext>
            </a:extLst>
          </p:cNvPr>
          <p:cNvPicPr>
            <a:picLocks noChangeAspect="1"/>
          </p:cNvPicPr>
          <p:nvPr/>
        </p:nvPicPr>
        <p:blipFill>
          <a:blip r:embed="rId4"/>
          <a:stretch>
            <a:fillRect/>
          </a:stretch>
        </p:blipFill>
        <p:spPr>
          <a:xfrm>
            <a:off x="1058188" y="4448439"/>
            <a:ext cx="3283920" cy="1251017"/>
          </a:xfrm>
          <a:prstGeom prst="rect">
            <a:avLst/>
          </a:prstGeom>
        </p:spPr>
      </p:pic>
    </p:spTree>
    <p:extLst>
      <p:ext uri="{BB962C8B-B14F-4D97-AF65-F5344CB8AC3E}">
        <p14:creationId xmlns:p14="http://schemas.microsoft.com/office/powerpoint/2010/main" val="51711101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4C1C-0860-A230-2ECD-0320A84CF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5F4C3-63E3-4A04-2013-3B88ACD17D02}"/>
              </a:ext>
            </a:extLst>
          </p:cNvPr>
          <p:cNvSpPr>
            <a:spLocks noGrp="1"/>
          </p:cNvSpPr>
          <p:nvPr>
            <p:ph type="title"/>
          </p:nvPr>
        </p:nvSpPr>
        <p:spPr/>
        <p:txBody>
          <a:bodyPr>
            <a:normAutofit fontScale="90000"/>
          </a:bodyPr>
          <a:lstStyle/>
          <a:p>
            <a:r>
              <a:rPr lang="en-GB"/>
              <a:t>Threats to Aircraft Integrity</a:t>
            </a:r>
          </a:p>
        </p:txBody>
      </p:sp>
      <p:sp>
        <p:nvSpPr>
          <p:cNvPr id="3" name="TextBox 2">
            <a:extLst>
              <a:ext uri="{FF2B5EF4-FFF2-40B4-BE49-F238E27FC236}">
                <a16:creationId xmlns:a16="http://schemas.microsoft.com/office/drawing/2014/main" id="{86FE0DB2-CFD9-D5B9-AD85-5D05D78AA231}"/>
              </a:ext>
            </a:extLst>
          </p:cNvPr>
          <p:cNvSpPr txBox="1"/>
          <p:nvPr/>
        </p:nvSpPr>
        <p:spPr>
          <a:xfrm>
            <a:off x="270788" y="1086427"/>
            <a:ext cx="1622020" cy="5355312"/>
          </a:xfrm>
          <a:prstGeom prst="rect">
            <a:avLst/>
          </a:prstGeom>
          <a:solidFill>
            <a:schemeClr val="bg1"/>
          </a:solidFill>
          <a:ln>
            <a:solidFill>
              <a:schemeClr val="tx1"/>
            </a:solidFill>
          </a:ln>
        </p:spPr>
        <p:txBody>
          <a:bodyPr wrap="square" lIns="91440" tIns="45720" rIns="91440" bIns="45720" rtlCol="0" anchor="t">
            <a:spAutoFit/>
          </a:bodyPr>
          <a:lstStyle/>
          <a:p>
            <a:r>
              <a:rPr lang="en-GB" b="1"/>
              <a:t>Manual of Air System Integrity Management</a:t>
            </a:r>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p:txBody>
      </p:sp>
      <p:sp>
        <p:nvSpPr>
          <p:cNvPr id="4" name="TextBox 3">
            <a:extLst>
              <a:ext uri="{FF2B5EF4-FFF2-40B4-BE49-F238E27FC236}">
                <a16:creationId xmlns:a16="http://schemas.microsoft.com/office/drawing/2014/main" id="{E513D27F-2F1F-CA64-5ED0-69688EDC04B2}"/>
              </a:ext>
            </a:extLst>
          </p:cNvPr>
          <p:cNvSpPr txBox="1"/>
          <p:nvPr/>
        </p:nvSpPr>
        <p:spPr>
          <a:xfrm>
            <a:off x="1975763" y="809428"/>
            <a:ext cx="9124545" cy="5632311"/>
          </a:xfrm>
          <a:prstGeom prst="rect">
            <a:avLst/>
          </a:prstGeom>
          <a:noFill/>
        </p:spPr>
        <p:txBody>
          <a:bodyPr wrap="square" rtlCol="0">
            <a:spAutoFit/>
          </a:bodyPr>
          <a:lstStyle/>
          <a:p>
            <a:endParaRPr lang="en-GB"/>
          </a:p>
          <a:p>
            <a:pPr marL="342900" indent="-342900">
              <a:buAutoNum type="arabicPeriod"/>
            </a:pPr>
            <a:r>
              <a:rPr lang="en-GB"/>
              <a:t>Overload </a:t>
            </a:r>
            <a:br>
              <a:rPr lang="en-GB"/>
            </a:br>
            <a:endParaRPr lang="en-GB"/>
          </a:p>
          <a:p>
            <a:pPr marL="342900" indent="-342900">
              <a:buAutoNum type="arabicPeriod"/>
            </a:pPr>
            <a:r>
              <a:rPr lang="en-GB"/>
              <a:t>Fatigue, Fretting and Wear </a:t>
            </a:r>
            <a:br>
              <a:rPr lang="en-GB"/>
            </a:br>
            <a:endParaRPr lang="en-GB"/>
          </a:p>
          <a:p>
            <a:pPr marL="342900" indent="-342900">
              <a:buAutoNum type="arabicPeriod"/>
            </a:pPr>
            <a:r>
              <a:rPr lang="en-GB"/>
              <a:t>Accidental Damage and Environmental Damage </a:t>
            </a:r>
            <a:br>
              <a:rPr lang="en-GB"/>
            </a:br>
            <a:endParaRPr lang="en-GB"/>
          </a:p>
          <a:p>
            <a:pPr marL="342900" indent="-342900">
              <a:buAutoNum type="arabicPeriod"/>
            </a:pPr>
            <a:r>
              <a:rPr lang="en-GB"/>
              <a:t>Lack of Configuration Control </a:t>
            </a:r>
            <a:br>
              <a:rPr lang="en-GB"/>
            </a:br>
            <a:endParaRPr lang="en-GB"/>
          </a:p>
          <a:p>
            <a:pPr marL="342900" indent="-342900">
              <a:buAutoNum type="arabicPeriod"/>
            </a:pPr>
            <a:r>
              <a:rPr lang="en-GB"/>
              <a:t>Procedural Error (Design, Manufacture, Maintenance, Supply)</a:t>
            </a:r>
            <a:br>
              <a:rPr lang="en-GB"/>
            </a:br>
            <a:endParaRPr lang="en-GB"/>
          </a:p>
          <a:p>
            <a:pPr marL="342900" indent="-342900">
              <a:buAutoNum type="arabicPeriod"/>
            </a:pPr>
            <a:r>
              <a:rPr lang="en-GB"/>
              <a:t>Obsolescence</a:t>
            </a:r>
            <a:br>
              <a:rPr lang="en-GB"/>
            </a:br>
            <a:r>
              <a:rPr lang="en-GB"/>
              <a:t> </a:t>
            </a:r>
          </a:p>
          <a:p>
            <a:pPr marL="342900" indent="-342900">
              <a:buAutoNum type="arabicPeriod"/>
            </a:pPr>
            <a:r>
              <a:rPr lang="en-GB"/>
              <a:t>Legislation Change </a:t>
            </a:r>
            <a:br>
              <a:rPr lang="en-GB"/>
            </a:br>
            <a:endParaRPr lang="en-GB"/>
          </a:p>
          <a:p>
            <a:pPr marL="342900" indent="-342900">
              <a:buAutoNum type="arabicPeriod"/>
            </a:pPr>
            <a:r>
              <a:rPr lang="en-GB"/>
              <a:t>Contamination </a:t>
            </a:r>
            <a:br>
              <a:rPr lang="en-GB"/>
            </a:br>
            <a:endParaRPr lang="en-GB"/>
          </a:p>
          <a:p>
            <a:pPr marL="342900" indent="-342900">
              <a:buAutoNum type="arabicPeriod"/>
            </a:pPr>
            <a:r>
              <a:rPr lang="en-GB"/>
              <a:t>Human Factors</a:t>
            </a:r>
            <a:br>
              <a:rPr lang="en-GB"/>
            </a:br>
            <a:endParaRPr lang="en-GB"/>
          </a:p>
          <a:p>
            <a:pPr marL="342900" indent="-342900">
              <a:buAutoNum type="arabicPeriod"/>
            </a:pPr>
            <a:r>
              <a:rPr lang="en-GB"/>
              <a:t>Change in Usage or Un-monitored Operation </a:t>
            </a:r>
          </a:p>
        </p:txBody>
      </p:sp>
    </p:spTree>
    <p:extLst>
      <p:ext uri="{BB962C8B-B14F-4D97-AF65-F5344CB8AC3E}">
        <p14:creationId xmlns:p14="http://schemas.microsoft.com/office/powerpoint/2010/main" val="3322457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BBD0-3E64-3368-0C73-69AA85D54DD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F2DE19-F0C5-5BD4-A905-0B875F460231}"/>
              </a:ext>
            </a:extLst>
          </p:cNvPr>
          <p:cNvSpPr/>
          <p:nvPr/>
        </p:nvSpPr>
        <p:spPr>
          <a:xfrm>
            <a:off x="0" y="0"/>
            <a:ext cx="12192000" cy="6336792"/>
          </a:xfrm>
          <a:prstGeom prst="rect">
            <a:avLst/>
          </a:prstGeom>
          <a:solidFill>
            <a:srgbClr val="CBD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4D3AAAF-0D24-B2C9-E8A0-1AC0A267F449}"/>
              </a:ext>
            </a:extLst>
          </p:cNvPr>
          <p:cNvSpPr>
            <a:spLocks noGrp="1"/>
          </p:cNvSpPr>
          <p:nvPr>
            <p:ph type="title"/>
          </p:nvPr>
        </p:nvSpPr>
        <p:spPr/>
        <p:txBody>
          <a:bodyPr>
            <a:normAutofit fontScale="90000"/>
          </a:bodyPr>
          <a:lstStyle/>
          <a:p>
            <a:r>
              <a:rPr lang="en-GB" sz="3200"/>
              <a:t>Establish-Sustain-Validate-Recover-Exploit (ESVRE)</a:t>
            </a:r>
            <a:endParaRPr lang="en-GB"/>
          </a:p>
        </p:txBody>
      </p:sp>
      <p:sp>
        <p:nvSpPr>
          <p:cNvPr id="3" name="TextBox 2">
            <a:extLst>
              <a:ext uri="{FF2B5EF4-FFF2-40B4-BE49-F238E27FC236}">
                <a16:creationId xmlns:a16="http://schemas.microsoft.com/office/drawing/2014/main" id="{707449E3-7A9E-2CDE-B407-CF1F95B7A6B5}"/>
              </a:ext>
            </a:extLst>
          </p:cNvPr>
          <p:cNvSpPr txBox="1"/>
          <p:nvPr/>
        </p:nvSpPr>
        <p:spPr>
          <a:xfrm>
            <a:off x="838200" y="861801"/>
            <a:ext cx="1648968" cy="5355312"/>
          </a:xfrm>
          <a:prstGeom prst="rect">
            <a:avLst/>
          </a:prstGeom>
          <a:solidFill>
            <a:schemeClr val="bg1"/>
          </a:solidFill>
          <a:ln>
            <a:solidFill>
              <a:schemeClr val="tx1"/>
            </a:solidFill>
          </a:ln>
        </p:spPr>
        <p:txBody>
          <a:bodyPr wrap="square" lIns="91440" tIns="45720" rIns="91440" bIns="45720" rtlCol="0" anchor="t">
            <a:spAutoFit/>
          </a:bodyPr>
          <a:lstStyle/>
          <a:p>
            <a:r>
              <a:rPr lang="en-GB" b="1"/>
              <a:t>Manual of Air System Integrity Management</a:t>
            </a:r>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p:txBody>
      </p:sp>
      <p:pic>
        <p:nvPicPr>
          <p:cNvPr id="4" name="Picture 3">
            <a:extLst>
              <a:ext uri="{FF2B5EF4-FFF2-40B4-BE49-F238E27FC236}">
                <a16:creationId xmlns:a16="http://schemas.microsoft.com/office/drawing/2014/main" id="{4145D10C-4E28-A05E-B3BE-0AA4E2845913}"/>
              </a:ext>
            </a:extLst>
          </p:cNvPr>
          <p:cNvPicPr>
            <a:picLocks noChangeAspect="1"/>
          </p:cNvPicPr>
          <p:nvPr/>
        </p:nvPicPr>
        <p:blipFill>
          <a:blip r:embed="rId3"/>
          <a:stretch>
            <a:fillRect/>
          </a:stretch>
        </p:blipFill>
        <p:spPr>
          <a:xfrm>
            <a:off x="4283300" y="757022"/>
            <a:ext cx="4314159" cy="5412036"/>
          </a:xfrm>
          <a:prstGeom prst="rect">
            <a:avLst/>
          </a:prstGeom>
        </p:spPr>
      </p:pic>
      <p:pic>
        <p:nvPicPr>
          <p:cNvPr id="5" name="Picture 4">
            <a:extLst>
              <a:ext uri="{FF2B5EF4-FFF2-40B4-BE49-F238E27FC236}">
                <a16:creationId xmlns:a16="http://schemas.microsoft.com/office/drawing/2014/main" id="{590D4B3B-A287-77E0-4028-85C29DD8A559}"/>
              </a:ext>
            </a:extLst>
          </p:cNvPr>
          <p:cNvPicPr>
            <a:picLocks noChangeAspect="1"/>
          </p:cNvPicPr>
          <p:nvPr/>
        </p:nvPicPr>
        <p:blipFill>
          <a:blip r:embed="rId4"/>
          <a:stretch>
            <a:fillRect/>
          </a:stretch>
        </p:blipFill>
        <p:spPr>
          <a:xfrm>
            <a:off x="4283300" y="800522"/>
            <a:ext cx="4314160" cy="5325035"/>
          </a:xfrm>
          <a:prstGeom prst="rect">
            <a:avLst/>
          </a:prstGeom>
        </p:spPr>
      </p:pic>
      <p:pic>
        <p:nvPicPr>
          <p:cNvPr id="6" name="Picture 5">
            <a:extLst>
              <a:ext uri="{FF2B5EF4-FFF2-40B4-BE49-F238E27FC236}">
                <a16:creationId xmlns:a16="http://schemas.microsoft.com/office/drawing/2014/main" id="{30D89302-9830-C823-D1AF-6B1E10F2C57F}"/>
              </a:ext>
            </a:extLst>
          </p:cNvPr>
          <p:cNvPicPr>
            <a:picLocks noChangeAspect="1"/>
          </p:cNvPicPr>
          <p:nvPr/>
        </p:nvPicPr>
        <p:blipFill>
          <a:blip r:embed="rId5"/>
          <a:stretch>
            <a:fillRect/>
          </a:stretch>
        </p:blipFill>
        <p:spPr>
          <a:xfrm>
            <a:off x="4283300" y="771494"/>
            <a:ext cx="4224922" cy="5323426"/>
          </a:xfrm>
          <a:prstGeom prst="rect">
            <a:avLst/>
          </a:prstGeom>
        </p:spPr>
      </p:pic>
      <p:pic>
        <p:nvPicPr>
          <p:cNvPr id="8" name="Picture 7">
            <a:extLst>
              <a:ext uri="{FF2B5EF4-FFF2-40B4-BE49-F238E27FC236}">
                <a16:creationId xmlns:a16="http://schemas.microsoft.com/office/drawing/2014/main" id="{153A7FEE-B5B8-4C58-9578-DFDFEB44993F}"/>
              </a:ext>
            </a:extLst>
          </p:cNvPr>
          <p:cNvPicPr>
            <a:picLocks noChangeAspect="1"/>
          </p:cNvPicPr>
          <p:nvPr/>
        </p:nvPicPr>
        <p:blipFill>
          <a:blip r:embed="rId6"/>
          <a:stretch>
            <a:fillRect/>
          </a:stretch>
        </p:blipFill>
        <p:spPr>
          <a:xfrm>
            <a:off x="4238681" y="850599"/>
            <a:ext cx="4314159" cy="5303986"/>
          </a:xfrm>
          <a:prstGeom prst="rect">
            <a:avLst/>
          </a:prstGeom>
        </p:spPr>
      </p:pic>
      <p:pic>
        <p:nvPicPr>
          <p:cNvPr id="7" name="Picture 6">
            <a:extLst>
              <a:ext uri="{FF2B5EF4-FFF2-40B4-BE49-F238E27FC236}">
                <a16:creationId xmlns:a16="http://schemas.microsoft.com/office/drawing/2014/main" id="{5101141D-EC70-4065-F29E-EFE4D50F2E65}"/>
              </a:ext>
            </a:extLst>
          </p:cNvPr>
          <p:cNvPicPr>
            <a:picLocks noChangeAspect="1"/>
          </p:cNvPicPr>
          <p:nvPr/>
        </p:nvPicPr>
        <p:blipFill>
          <a:blip r:embed="rId7"/>
          <a:stretch>
            <a:fillRect/>
          </a:stretch>
        </p:blipFill>
        <p:spPr>
          <a:xfrm>
            <a:off x="4283299" y="835898"/>
            <a:ext cx="4314159" cy="5254282"/>
          </a:xfrm>
          <a:prstGeom prst="rect">
            <a:avLst/>
          </a:prstGeom>
        </p:spPr>
      </p:pic>
      <p:pic>
        <p:nvPicPr>
          <p:cNvPr id="9" name="Picture 8">
            <a:extLst>
              <a:ext uri="{FF2B5EF4-FFF2-40B4-BE49-F238E27FC236}">
                <a16:creationId xmlns:a16="http://schemas.microsoft.com/office/drawing/2014/main" id="{837D4747-503F-2417-6561-67C52B95F3A1}"/>
              </a:ext>
            </a:extLst>
          </p:cNvPr>
          <p:cNvPicPr>
            <a:picLocks noChangeAspect="1"/>
          </p:cNvPicPr>
          <p:nvPr/>
        </p:nvPicPr>
        <p:blipFill>
          <a:blip r:embed="rId8"/>
          <a:stretch>
            <a:fillRect/>
          </a:stretch>
        </p:blipFill>
        <p:spPr>
          <a:xfrm>
            <a:off x="4260990" y="893274"/>
            <a:ext cx="4314159" cy="5246984"/>
          </a:xfrm>
          <a:prstGeom prst="rect">
            <a:avLst/>
          </a:prstGeom>
        </p:spPr>
      </p:pic>
    </p:spTree>
    <p:extLst>
      <p:ext uri="{BB962C8B-B14F-4D97-AF65-F5344CB8AC3E}">
        <p14:creationId xmlns:p14="http://schemas.microsoft.com/office/powerpoint/2010/main" val="2867331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2.xml><?xml version="1.0" encoding="utf-8"?>
<sisl xmlns:xsd="http://www.w3.org/2001/XMLSchema" xmlns:xsi="http://www.w3.org/2001/XMLSchema-instance" xmlns="http://www.boldonjames.com/2008/01/sie/internal/label" sislVersion="0" policy="c21ac82b-aaa7-4c95-988f-cb3a56434204" origin="userSelected"/>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2.xml><?xml version="1.0" encoding="utf-8"?>
<ds:datastoreItem xmlns:ds="http://schemas.openxmlformats.org/officeDocument/2006/customXml" ds:itemID="{82015D72-0F88-4E6C-BC31-18D9D1CEE53E}">
  <ds:schemaRefs>
    <ds:schemaRef ds:uri="http://www.boldonjames.com/2008/01/sie/internal/label"/>
    <ds:schemaRef ds:uri="http://www.w3.org/2001/XMLSchema"/>
  </ds:schemaRefs>
</ds:datastoreItem>
</file>

<file path=customXml/itemProps3.xml><?xml version="1.0" encoding="utf-8"?>
<ds:datastoreItem xmlns:ds="http://schemas.openxmlformats.org/officeDocument/2006/customXml" ds:itemID="{FF7FF399-D17B-4002-B34B-6DEB8CDB01C7}">
  <ds:schemaRefs>
    <ds:schemaRef ds:uri="http://purl.org/dc/terms/"/>
    <ds:schemaRef ds:uri="a0c7739c-1424-463b-b443-57213059985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AD419538-2F26-4947-A88B-4B5837C71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c7739c-1424-463b-b443-572130599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47AFDEF-50BD-4EE3-B817-2E070B76D0FE}">
  <ds:schemaRefs>
    <ds:schemaRef ds:uri="http://schemas.microsoft.com/sharepoint/v3/contenttype/forms"/>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0</TotalTime>
  <Words>4688</Words>
  <Application>Microsoft Office PowerPoint</Application>
  <PresentationFormat>Widescreen</PresentationFormat>
  <Paragraphs>585</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Arial</vt:lpstr>
      <vt:lpstr>Arial Black</vt:lpstr>
      <vt:lpstr>Calibri</vt:lpstr>
      <vt:lpstr>Office Theme</vt:lpstr>
      <vt:lpstr>Integrity Management </vt:lpstr>
      <vt:lpstr>Integrity Management</vt:lpstr>
      <vt:lpstr>Integrity Management</vt:lpstr>
      <vt:lpstr>Types of Integrity Management</vt:lpstr>
      <vt:lpstr>Structural Integrity</vt:lpstr>
      <vt:lpstr>Propulsion Integrity </vt:lpstr>
      <vt:lpstr>System Integrity</vt:lpstr>
      <vt:lpstr>Threats to Aircraft Integrity</vt:lpstr>
      <vt:lpstr>Establish-Sustain-Validate-Recover-Exploit (ESVRE)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ESVRE Through Life Concept</vt:lpstr>
      <vt:lpstr>Governance – Integrity Working Groups</vt:lpstr>
      <vt:lpstr>Ageing Air System Audit</vt:lpstr>
      <vt:lpstr>Ageing Air System Audit</vt:lpstr>
      <vt:lpstr>PowerPoint Presentation</vt:lpstr>
      <vt:lpstr>PowerPoint Presentation</vt:lpstr>
      <vt:lpstr>Ageing Aircraft System Audit</vt:lpstr>
      <vt:lpstr>Scope of AAA</vt:lpstr>
      <vt:lpstr>Life Extension Programme</vt:lpstr>
      <vt:lpstr>PowerPoint Presentation</vt:lpstr>
      <vt:lpstr>PowerPoint Presentation</vt:lpstr>
      <vt:lpstr>PowerPoint Presentation</vt:lpstr>
      <vt:lpstr>Out-of-Service Data Extension Programme</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Fincham, Mark Mr (DES CEO-CorpComms-Strat Comms 1)</dc:creator>
  <cp:lastModifiedBy>Brohi, Sharjeel Nawaz</cp:lastModifiedBy>
  <cp:revision>278</cp:revision>
  <dcterms:created xsi:type="dcterms:W3CDTF">2024-09-30T12:37:46Z</dcterms:created>
  <dcterms:modified xsi:type="dcterms:W3CDTF">2025-09-12T16:50:27Z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0x0101008E1DCC593FFEEC458A67D1811929B19C</vt:lpwstr>
  </property>
  <property fmtid="{D5CDD505-2E9C-101B-9397-08002B2CF9AE}" pid="3" name="MSIP_Label_d8a60473-494b-4586-a1bb-b0e663054676_Enabled">
    <vt:lpwstr>true</vt:lpwstr>
  </property>
  <property fmtid="{D5CDD505-2E9C-101B-9397-08002B2CF9AE}" pid="4" name="MSIP_Label_d8a60473-494b-4586-a1bb-b0e663054676_SetDate">
    <vt:lpwstr>2024-09-30T12:41:11Z</vt:lpwstr>
  </property>
  <property fmtid="{D5CDD505-2E9C-101B-9397-08002B2CF9AE}" pid="5" name="MSIP_Label_d8a60473-494b-4586-a1bb-b0e663054676_Method">
    <vt:lpwstr>Privileged</vt:lpwstr>
  </property>
  <property fmtid="{D5CDD505-2E9C-101B-9397-08002B2CF9AE}" pid="6" name="MSIP_Label_d8a60473-494b-4586-a1bb-b0e663054676_Name">
    <vt:lpwstr>MOD-1-O-‘UNMARKED’</vt:lpwstr>
  </property>
  <property fmtid="{D5CDD505-2E9C-101B-9397-08002B2CF9AE}" pid="7" name="MSIP_Label_d8a60473-494b-4586-a1bb-b0e663054676_SiteId">
    <vt:lpwstr>be7760ed-5953-484b-ae95-d0a16dfa09e5</vt:lpwstr>
  </property>
  <property fmtid="{D5CDD505-2E9C-101B-9397-08002B2CF9AE}" pid="8" name="MSIP_Label_d8a60473-494b-4586-a1bb-b0e663054676_ActionId">
    <vt:lpwstr>cafbc125-a7f9-45d7-bea3-19bfd97e2411</vt:lpwstr>
  </property>
  <property fmtid="{D5CDD505-2E9C-101B-9397-08002B2CF9AE}" pid="9" name="MSIP_Label_d8a60473-494b-4586-a1bb-b0e663054676_ContentBits">
    <vt:lpwstr>0</vt:lpwstr>
  </property>
  <property fmtid="{D5CDD505-2E9C-101B-9397-08002B2CF9AE}" pid="10" name="MediaServiceImageTags">
    <vt:lpwstr/>
  </property>
  <property fmtid="{D5CDD505-2E9C-101B-9397-08002B2CF9AE}" pid="11" name="_dlc_DocIdItemGuid">
    <vt:lpwstr>ba54725a-30e4-425c-8259-a3f64b012d98</vt:lpwstr>
  </property>
  <property fmtid="{D5CDD505-2E9C-101B-9397-08002B2CF9AE}" pid="12" name="docIndexRef">
    <vt:lpwstr>00521418-0f2b-4303-a7ff-8670271f7866</vt:lpwstr>
  </property>
  <property fmtid="{D5CDD505-2E9C-101B-9397-08002B2CF9AE}" pid="13" name="bjDocumentSecurityLabel">
    <vt:lpwstr>This item has no classification</vt:lpwstr>
  </property>
  <property fmtid="{D5CDD505-2E9C-101B-9397-08002B2CF9AE}" pid="14" name="bjClsUserRVM">
    <vt:lpwstr>[]</vt:lpwstr>
  </property>
  <property fmtid="{D5CDD505-2E9C-101B-9397-08002B2CF9AE}" pid="15" name="bjSaver">
    <vt:lpwstr>JyEdXMnOtDhbIUtghMmY27HJcF+AHmRA</vt:lpwstr>
  </property>
  <property fmtid="{D5CDD505-2E9C-101B-9397-08002B2CF9AE}" pid="16" name="bjLabelHistoryID">
    <vt:lpwstr>{725B06C7-80B7-43DC-8308-B1E383337995}</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