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3"/>
  </p:notesMasterIdLst>
  <p:sldIdLst>
    <p:sldId id="256"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68"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01FE18-3C79-893B-64BB-1A1D4E2B5BCE}" name="Stainthorpe, Martin" initials="SM" userId="S::martin.stainthorpe@atkinsrealis.com::b6220e26-60f1-47fb-895a-d9e9ec9aa531" providerId="AD"/>
  <p188:author id="{EC756241-8EC8-E8EE-EF54-AA506325B05B}" name="Brohi, Sharjeel Nawaz" initials="SB" userId="S::SharjeelNawaz.Brohi@atkinsrealis.com::c17f4eba-0ef6-416f-a5bd-a46c434d08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9DCF4"/>
    <a:srgbClr val="50738A"/>
    <a:srgbClr val="56227D"/>
    <a:srgbClr val="0AB4C1"/>
    <a:srgbClr val="CF2F44"/>
    <a:srgbClr val="62A830"/>
    <a:srgbClr val="BE5304"/>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220DF-5A4A-41A7-9F27-06CA131DA936}" v="432" dt="2025-09-12T16:49:00.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rth, Steve" userId="S::steve.worth@atkinsrealis.com::05d231d0-997b-4988-b27b-1071b3b7acc7" providerId="AD" clId="Web-{749CD91A-BD8A-1999-4C88-2CD240C5A06A}"/>
    <pc:docChg chg="modSld">
      <pc:chgData name="Worth, Steve" userId="S::steve.worth@atkinsrealis.com::05d231d0-997b-4988-b27b-1071b3b7acc7" providerId="AD" clId="Web-{749CD91A-BD8A-1999-4C88-2CD240C5A06A}" dt="2025-06-26T13:44:30.376" v="23"/>
      <pc:docMkLst>
        <pc:docMk/>
      </pc:docMkLst>
      <pc:sldChg chg="modNotes">
        <pc:chgData name="Worth, Steve" userId="S::steve.worth@atkinsrealis.com::05d231d0-997b-4988-b27b-1071b3b7acc7" providerId="AD" clId="Web-{749CD91A-BD8A-1999-4C88-2CD240C5A06A}" dt="2025-06-26T13:44:30.376" v="23"/>
        <pc:sldMkLst>
          <pc:docMk/>
          <pc:sldMk cId="1573165520" sldId="264"/>
        </pc:sldMkLst>
      </pc:sldChg>
    </pc:docChg>
  </pc:docChgLst>
  <pc:docChgLst>
    <pc:chgData name="Worth, Steve" userId="S::steve.worth@atkinsrealis.com::05d231d0-997b-4988-b27b-1071b3b7acc7" providerId="AD" clId="Web-{4E880AD2-985B-918A-341E-83E5DE2493DD}"/>
    <pc:docChg chg="modSld">
      <pc:chgData name="Worth, Steve" userId="S::steve.worth@atkinsrealis.com::05d231d0-997b-4988-b27b-1071b3b7acc7" providerId="AD" clId="Web-{4E880AD2-985B-918A-341E-83E5DE2493DD}" dt="2025-06-27T14:54:50.827" v="117"/>
      <pc:docMkLst>
        <pc:docMk/>
      </pc:docMkLst>
      <pc:sldChg chg="modNotes">
        <pc:chgData name="Worth, Steve" userId="S::steve.worth@atkinsrealis.com::05d231d0-997b-4988-b27b-1071b3b7acc7" providerId="AD" clId="Web-{4E880AD2-985B-918A-341E-83E5DE2493DD}" dt="2025-06-27T14:38:54.958" v="3"/>
        <pc:sldMkLst>
          <pc:docMk/>
          <pc:sldMk cId="1375295260" sldId="258"/>
        </pc:sldMkLst>
      </pc:sldChg>
      <pc:sldChg chg="modNotes">
        <pc:chgData name="Worth, Steve" userId="S::steve.worth@atkinsrealis.com::05d231d0-997b-4988-b27b-1071b3b7acc7" providerId="AD" clId="Web-{4E880AD2-985B-918A-341E-83E5DE2493DD}" dt="2025-06-27T14:41:31.243" v="13"/>
        <pc:sldMkLst>
          <pc:docMk/>
          <pc:sldMk cId="2083636453" sldId="259"/>
        </pc:sldMkLst>
      </pc:sldChg>
      <pc:sldChg chg="modNotes">
        <pc:chgData name="Worth, Steve" userId="S::steve.worth@atkinsrealis.com::05d231d0-997b-4988-b27b-1071b3b7acc7" providerId="AD" clId="Web-{4E880AD2-985B-918A-341E-83E5DE2493DD}" dt="2025-06-27T14:42:37.558" v="22"/>
        <pc:sldMkLst>
          <pc:docMk/>
          <pc:sldMk cId="3505464607" sldId="260"/>
        </pc:sldMkLst>
      </pc:sldChg>
      <pc:sldChg chg="modNotes">
        <pc:chgData name="Worth, Steve" userId="S::steve.worth@atkinsrealis.com::05d231d0-997b-4988-b27b-1071b3b7acc7" providerId="AD" clId="Web-{4E880AD2-985B-918A-341E-83E5DE2493DD}" dt="2025-06-27T14:45:19.124" v="27"/>
        <pc:sldMkLst>
          <pc:docMk/>
          <pc:sldMk cId="163849563" sldId="262"/>
        </pc:sldMkLst>
      </pc:sldChg>
      <pc:sldChg chg="modNotes">
        <pc:chgData name="Worth, Steve" userId="S::steve.worth@atkinsrealis.com::05d231d0-997b-4988-b27b-1071b3b7acc7" providerId="AD" clId="Web-{4E880AD2-985B-918A-341E-83E5DE2493DD}" dt="2025-06-27T14:45:46.594" v="37"/>
        <pc:sldMkLst>
          <pc:docMk/>
          <pc:sldMk cId="501912571" sldId="263"/>
        </pc:sldMkLst>
      </pc:sldChg>
      <pc:sldChg chg="modNotes">
        <pc:chgData name="Worth, Steve" userId="S::steve.worth@atkinsrealis.com::05d231d0-997b-4988-b27b-1071b3b7acc7" providerId="AD" clId="Web-{4E880AD2-985B-918A-341E-83E5DE2493DD}" dt="2025-06-27T14:46:17.532" v="47"/>
        <pc:sldMkLst>
          <pc:docMk/>
          <pc:sldMk cId="2982514570" sldId="265"/>
        </pc:sldMkLst>
      </pc:sldChg>
      <pc:sldChg chg="modNotes">
        <pc:chgData name="Worth, Steve" userId="S::steve.worth@atkinsrealis.com::05d231d0-997b-4988-b27b-1071b3b7acc7" providerId="AD" clId="Web-{4E880AD2-985B-918A-341E-83E5DE2493DD}" dt="2025-06-27T14:48:04.691" v="62"/>
        <pc:sldMkLst>
          <pc:docMk/>
          <pc:sldMk cId="848234464" sldId="267"/>
        </pc:sldMkLst>
      </pc:sldChg>
      <pc:sldChg chg="modNotes">
        <pc:chgData name="Worth, Steve" userId="S::steve.worth@atkinsrealis.com::05d231d0-997b-4988-b27b-1071b3b7acc7" providerId="AD" clId="Web-{4E880AD2-985B-918A-341E-83E5DE2493DD}" dt="2025-06-27T14:53:50.169" v="113"/>
        <pc:sldMkLst>
          <pc:docMk/>
          <pc:sldMk cId="1967027289" sldId="268"/>
        </pc:sldMkLst>
      </pc:sldChg>
      <pc:sldChg chg="modNotes">
        <pc:chgData name="Worth, Steve" userId="S::steve.worth@atkinsrealis.com::05d231d0-997b-4988-b27b-1071b3b7acc7" providerId="AD" clId="Web-{4E880AD2-985B-918A-341E-83E5DE2493DD}" dt="2025-06-27T14:49:56.757" v="66"/>
        <pc:sldMkLst>
          <pc:docMk/>
          <pc:sldMk cId="3600258306" sldId="269"/>
        </pc:sldMkLst>
      </pc:sldChg>
      <pc:sldChg chg="modNotes">
        <pc:chgData name="Worth, Steve" userId="S::steve.worth@atkinsrealis.com::05d231d0-997b-4988-b27b-1071b3b7acc7" providerId="AD" clId="Web-{4E880AD2-985B-918A-341E-83E5DE2493DD}" dt="2025-06-27T14:52:19.573" v="103"/>
        <pc:sldMkLst>
          <pc:docMk/>
          <pc:sldMk cId="734824871" sldId="270"/>
        </pc:sldMkLst>
      </pc:sldChg>
      <pc:sldChg chg="modNotes">
        <pc:chgData name="Worth, Steve" userId="S::steve.worth@atkinsrealis.com::05d231d0-997b-4988-b27b-1071b3b7acc7" providerId="AD" clId="Web-{4E880AD2-985B-918A-341E-83E5DE2493DD}" dt="2025-06-27T14:54:50.827" v="117"/>
        <pc:sldMkLst>
          <pc:docMk/>
          <pc:sldMk cId="2977544515" sldId="271"/>
        </pc:sldMkLst>
      </pc:sldChg>
    </pc:docChg>
  </pc:docChgLst>
  <pc:docChgLst>
    <pc:chgData name="Stainthorpe, Martin" userId="S::martin.stainthorpe@atkinsrealis.com::b6220e26-60f1-47fb-895a-d9e9ec9aa531" providerId="AD" clId="Web-{420DED99-CDEC-70E3-B764-6A1B41D7A832}"/>
    <pc:docChg chg="modSld">
      <pc:chgData name="Stainthorpe, Martin" userId="S::martin.stainthorpe@atkinsrealis.com::b6220e26-60f1-47fb-895a-d9e9ec9aa531" providerId="AD" clId="Web-{420DED99-CDEC-70E3-B764-6A1B41D7A832}" dt="2025-06-26T13:38:48.794" v="5" actId="20577"/>
      <pc:docMkLst>
        <pc:docMk/>
      </pc:docMkLst>
      <pc:sldChg chg="modSp">
        <pc:chgData name="Stainthorpe, Martin" userId="S::martin.stainthorpe@atkinsrealis.com::b6220e26-60f1-47fb-895a-d9e9ec9aa531" providerId="AD" clId="Web-{420DED99-CDEC-70E3-B764-6A1B41D7A832}" dt="2025-06-26T13:38:48.794" v="5" actId="20577"/>
        <pc:sldMkLst>
          <pc:docMk/>
          <pc:sldMk cId="1573165520" sldId="264"/>
        </pc:sldMkLst>
      </pc:sldChg>
    </pc:docChg>
  </pc:docChgLst>
  <pc:docChgLst>
    <pc:chgData name="Worth, Steve" userId="S::steve.worth@atkinsrealis.com::05d231d0-997b-4988-b27b-1071b3b7acc7" providerId="AD" clId="Web-{053E98C1-6F61-1F26-CF9A-DC08FD9FA099}"/>
    <pc:docChg chg="modSld">
      <pc:chgData name="Worth, Steve" userId="S::steve.worth@atkinsrealis.com::05d231d0-997b-4988-b27b-1071b3b7acc7" providerId="AD" clId="Web-{053E98C1-6F61-1F26-CF9A-DC08FD9FA099}" dt="2025-07-01T13:12:59.837" v="100"/>
      <pc:docMkLst>
        <pc:docMk/>
      </pc:docMkLst>
      <pc:sldChg chg="modNotes">
        <pc:chgData name="Worth, Steve" userId="S::steve.worth@atkinsrealis.com::05d231d0-997b-4988-b27b-1071b3b7acc7" providerId="AD" clId="Web-{053E98C1-6F61-1F26-CF9A-DC08FD9FA099}" dt="2025-07-01T13:01:37.755" v="51"/>
        <pc:sldMkLst>
          <pc:docMk/>
          <pc:sldMk cId="3694357117" sldId="261"/>
        </pc:sldMkLst>
      </pc:sldChg>
      <pc:sldChg chg="modNotes">
        <pc:chgData name="Worth, Steve" userId="S::steve.worth@atkinsrealis.com::05d231d0-997b-4988-b27b-1071b3b7acc7" providerId="AD" clId="Web-{053E98C1-6F61-1F26-CF9A-DC08FD9FA099}" dt="2025-07-01T13:12:59.837" v="100"/>
        <pc:sldMkLst>
          <pc:docMk/>
          <pc:sldMk cId="163849563" sldId="262"/>
        </pc:sldMkLst>
      </pc:sldChg>
      <pc:sldChg chg="modNotes">
        <pc:chgData name="Worth, Steve" userId="S::steve.worth@atkinsrealis.com::05d231d0-997b-4988-b27b-1071b3b7acc7" providerId="AD" clId="Web-{053E98C1-6F61-1F26-CF9A-DC08FD9FA099}" dt="2025-07-01T13:00:04.550" v="45"/>
        <pc:sldMkLst>
          <pc:docMk/>
          <pc:sldMk cId="501912571" sldId="263"/>
        </pc:sldMkLst>
      </pc:sldChg>
      <pc:sldChg chg="modNotes">
        <pc:chgData name="Worth, Steve" userId="S::steve.worth@atkinsrealis.com::05d231d0-997b-4988-b27b-1071b3b7acc7" providerId="AD" clId="Web-{053E98C1-6F61-1F26-CF9A-DC08FD9FA099}" dt="2025-07-01T12:39:33.375" v="9"/>
        <pc:sldMkLst>
          <pc:docMk/>
          <pc:sldMk cId="2982514570" sldId="265"/>
        </pc:sldMkLst>
      </pc:sldChg>
    </pc:docChg>
  </pc:docChgLst>
  <pc:docChgLst>
    <pc:chgData name="Stainthorpe, Martin" userId="S::martin.stainthorpe@atkinsrealis.com::b6220e26-60f1-47fb-895a-d9e9ec9aa531" providerId="AD" clId="Web-{B9C7DEEE-B6E7-66C3-F658-44E739AEBBF1}"/>
    <pc:docChg chg="modSld">
      <pc:chgData name="Stainthorpe, Martin" userId="S::martin.stainthorpe@atkinsrealis.com::b6220e26-60f1-47fb-895a-d9e9ec9aa531" providerId="AD" clId="Web-{B9C7DEEE-B6E7-66C3-F658-44E739AEBBF1}" dt="2025-09-05T15:16:44.283" v="6686" actId="1076"/>
      <pc:docMkLst>
        <pc:docMk/>
      </pc:docMkLst>
      <pc:sldChg chg="modNotes">
        <pc:chgData name="Stainthorpe, Martin" userId="S::martin.stainthorpe@atkinsrealis.com::b6220e26-60f1-47fb-895a-d9e9ec9aa531" providerId="AD" clId="Web-{B9C7DEEE-B6E7-66C3-F658-44E739AEBBF1}" dt="2025-09-05T12:55:52.936" v="1211"/>
        <pc:sldMkLst>
          <pc:docMk/>
          <pc:sldMk cId="2083636453" sldId="259"/>
        </pc:sldMkLst>
      </pc:sldChg>
      <pc:sldChg chg="modNotes">
        <pc:chgData name="Stainthorpe, Martin" userId="S::martin.stainthorpe@atkinsrealis.com::b6220e26-60f1-47fb-895a-d9e9ec9aa531" providerId="AD" clId="Web-{B9C7DEEE-B6E7-66C3-F658-44E739AEBBF1}" dt="2025-09-05T13:10:28.376" v="2195"/>
        <pc:sldMkLst>
          <pc:docMk/>
          <pc:sldMk cId="3505464607" sldId="260"/>
        </pc:sldMkLst>
      </pc:sldChg>
      <pc:sldChg chg="modNotes">
        <pc:chgData name="Stainthorpe, Martin" userId="S::martin.stainthorpe@atkinsrealis.com::b6220e26-60f1-47fb-895a-d9e9ec9aa531" providerId="AD" clId="Web-{B9C7DEEE-B6E7-66C3-F658-44E739AEBBF1}" dt="2025-09-05T13:22:56.055" v="2496"/>
        <pc:sldMkLst>
          <pc:docMk/>
          <pc:sldMk cId="3694357117" sldId="261"/>
        </pc:sldMkLst>
      </pc:sldChg>
      <pc:sldChg chg="modNotes">
        <pc:chgData name="Stainthorpe, Martin" userId="S::martin.stainthorpe@atkinsrealis.com::b6220e26-60f1-47fb-895a-d9e9ec9aa531" providerId="AD" clId="Web-{B9C7DEEE-B6E7-66C3-F658-44E739AEBBF1}" dt="2025-09-05T13:53:07.623" v="3125"/>
        <pc:sldMkLst>
          <pc:docMk/>
          <pc:sldMk cId="163849563" sldId="262"/>
        </pc:sldMkLst>
      </pc:sldChg>
      <pc:sldChg chg="modNotes">
        <pc:chgData name="Stainthorpe, Martin" userId="S::martin.stainthorpe@atkinsrealis.com::b6220e26-60f1-47fb-895a-d9e9ec9aa531" providerId="AD" clId="Web-{B9C7DEEE-B6E7-66C3-F658-44E739AEBBF1}" dt="2025-09-05T13:59:49.745" v="3592"/>
        <pc:sldMkLst>
          <pc:docMk/>
          <pc:sldMk cId="501912571" sldId="263"/>
        </pc:sldMkLst>
      </pc:sldChg>
      <pc:sldChg chg="modNotes">
        <pc:chgData name="Stainthorpe, Martin" userId="S::martin.stainthorpe@atkinsrealis.com::b6220e26-60f1-47fb-895a-d9e9ec9aa531" providerId="AD" clId="Web-{B9C7DEEE-B6E7-66C3-F658-44E739AEBBF1}" dt="2025-09-05T14:31:08.873" v="5018"/>
        <pc:sldMkLst>
          <pc:docMk/>
          <pc:sldMk cId="1573165520" sldId="264"/>
        </pc:sldMkLst>
      </pc:sldChg>
      <pc:sldChg chg="modNotes">
        <pc:chgData name="Stainthorpe, Martin" userId="S::martin.stainthorpe@atkinsrealis.com::b6220e26-60f1-47fb-895a-d9e9ec9aa531" providerId="AD" clId="Web-{B9C7DEEE-B6E7-66C3-F658-44E739AEBBF1}" dt="2025-09-05T14:29:37.982" v="5008"/>
        <pc:sldMkLst>
          <pc:docMk/>
          <pc:sldMk cId="2982514570" sldId="265"/>
        </pc:sldMkLst>
      </pc:sldChg>
      <pc:sldChg chg="modNotes">
        <pc:chgData name="Stainthorpe, Martin" userId="S::martin.stainthorpe@atkinsrealis.com::b6220e26-60f1-47fb-895a-d9e9ec9aa531" providerId="AD" clId="Web-{B9C7DEEE-B6E7-66C3-F658-44E739AEBBF1}" dt="2025-09-05T14:31:00.888" v="5017"/>
        <pc:sldMkLst>
          <pc:docMk/>
          <pc:sldMk cId="1792191168" sldId="266"/>
        </pc:sldMkLst>
      </pc:sldChg>
      <pc:sldChg chg="modNotes">
        <pc:chgData name="Stainthorpe, Martin" userId="S::martin.stainthorpe@atkinsrealis.com::b6220e26-60f1-47fb-895a-d9e9ec9aa531" providerId="AD" clId="Web-{B9C7DEEE-B6E7-66C3-F658-44E739AEBBF1}" dt="2025-09-05T14:31:59.123" v="5057"/>
        <pc:sldMkLst>
          <pc:docMk/>
          <pc:sldMk cId="848234464" sldId="267"/>
        </pc:sldMkLst>
      </pc:sldChg>
      <pc:sldChg chg="modSp">
        <pc:chgData name="Stainthorpe, Martin" userId="S::martin.stainthorpe@atkinsrealis.com::b6220e26-60f1-47fb-895a-d9e9ec9aa531" providerId="AD" clId="Web-{B9C7DEEE-B6E7-66C3-F658-44E739AEBBF1}" dt="2025-09-05T15:16:44.283" v="6686" actId="1076"/>
        <pc:sldMkLst>
          <pc:docMk/>
          <pc:sldMk cId="1967027289" sldId="268"/>
        </pc:sldMkLst>
        <pc:picChg chg="mod">
          <ac:chgData name="Stainthorpe, Martin" userId="S::martin.stainthorpe@atkinsrealis.com::b6220e26-60f1-47fb-895a-d9e9ec9aa531" providerId="AD" clId="Web-{B9C7DEEE-B6E7-66C3-F658-44E739AEBBF1}" dt="2025-09-05T15:16:44.283" v="6686" actId="1076"/>
          <ac:picMkLst>
            <pc:docMk/>
            <pc:sldMk cId="1967027289" sldId="268"/>
            <ac:picMk id="9" creationId="{D8F5619E-64AC-B688-0A48-BC4B7035F842}"/>
          </ac:picMkLst>
        </pc:picChg>
      </pc:sldChg>
      <pc:sldChg chg="modNotes">
        <pc:chgData name="Stainthorpe, Martin" userId="S::martin.stainthorpe@atkinsrealis.com::b6220e26-60f1-47fb-895a-d9e9ec9aa531" providerId="AD" clId="Web-{B9C7DEEE-B6E7-66C3-F658-44E739AEBBF1}" dt="2025-09-05T14:54:37.726" v="6539"/>
        <pc:sldMkLst>
          <pc:docMk/>
          <pc:sldMk cId="3600258306" sldId="269"/>
        </pc:sldMkLst>
      </pc:sldChg>
      <pc:sldChg chg="modNotes">
        <pc:chgData name="Stainthorpe, Martin" userId="S::martin.stainthorpe@atkinsrealis.com::b6220e26-60f1-47fb-895a-d9e9ec9aa531" providerId="AD" clId="Web-{B9C7DEEE-B6E7-66C3-F658-44E739AEBBF1}" dt="2025-09-05T15:16:17.986" v="6685"/>
        <pc:sldMkLst>
          <pc:docMk/>
          <pc:sldMk cId="734824871" sldId="270"/>
        </pc:sldMkLst>
      </pc:sldChg>
    </pc:docChg>
  </pc:docChgLst>
  <pc:docChgLst>
    <pc:chgData name="Brohi, Sharjeel Nawaz" userId="c17f4eba-0ef6-416f-a5bd-a46c434d083b" providerId="ADAL" clId="{716AD6E1-9207-464B-8E92-3F606CDE9346}"/>
    <pc:docChg chg="modSld">
      <pc:chgData name="Brohi, Sharjeel Nawaz" userId="c17f4eba-0ef6-416f-a5bd-a46c434d083b" providerId="ADAL" clId="{716AD6E1-9207-464B-8E92-3F606CDE9346}" dt="2025-06-24T14:13:15.154" v="0" actId="20577"/>
      <pc:docMkLst>
        <pc:docMk/>
      </pc:docMkLst>
      <pc:sldChg chg="modSp mod">
        <pc:chgData name="Brohi, Sharjeel Nawaz" userId="c17f4eba-0ef6-416f-a5bd-a46c434d083b" providerId="ADAL" clId="{716AD6E1-9207-464B-8E92-3F606CDE9346}" dt="2025-06-24T14:13:15.154" v="0" actId="20577"/>
        <pc:sldMkLst>
          <pc:docMk/>
          <pc:sldMk cId="1375295260" sldId="258"/>
        </pc:sldMkLst>
      </pc:sldChg>
    </pc:docChg>
  </pc:docChgLst>
  <pc:docChgLst>
    <pc:chgData name="Stainthorpe, Martin" userId="S::martin.stainthorpe@atkinsrealis.com::b6220e26-60f1-47fb-895a-d9e9ec9aa531" providerId="AD" clId="Web-{7042AB0D-4836-F5DE-54C9-B6E9894D8134}"/>
    <pc:docChg chg="mod modSld">
      <pc:chgData name="Stainthorpe, Martin" userId="S::martin.stainthorpe@atkinsrealis.com::b6220e26-60f1-47fb-895a-d9e9ec9aa531" providerId="AD" clId="Web-{7042AB0D-4836-F5DE-54C9-B6E9894D8134}" dt="2025-06-24T15:38:26.029" v="20"/>
      <pc:docMkLst>
        <pc:docMk/>
      </pc:docMkLst>
      <pc:sldChg chg="modSp">
        <pc:chgData name="Stainthorpe, Martin" userId="S::martin.stainthorpe@atkinsrealis.com::b6220e26-60f1-47fb-895a-d9e9ec9aa531" providerId="AD" clId="Web-{7042AB0D-4836-F5DE-54C9-B6E9894D8134}" dt="2025-06-24T15:31:43.156" v="12" actId="1076"/>
        <pc:sldMkLst>
          <pc:docMk/>
          <pc:sldMk cId="1967027289" sldId="268"/>
        </pc:sldMkLst>
      </pc:sldChg>
      <pc:sldChg chg="addSp delSp addAnim delAnim modAnim">
        <pc:chgData name="Stainthorpe, Martin" userId="S::martin.stainthorpe@atkinsrealis.com::b6220e26-60f1-47fb-895a-d9e9ec9aa531" providerId="AD" clId="Web-{7042AB0D-4836-F5DE-54C9-B6E9894D8134}" dt="2025-06-24T15:38:26.029" v="20"/>
        <pc:sldMkLst>
          <pc:docMk/>
          <pc:sldMk cId="3600258306" sldId="269"/>
        </pc:sldMkLst>
      </pc:sldChg>
    </pc:docChg>
  </pc:docChgLst>
  <pc:docChgLst>
    <pc:chgData name="Brohi, Sharjeel Nawaz" userId="c17f4eba-0ef6-416f-a5bd-a46c434d083b" providerId="ADAL" clId="{2E8D8947-DF3B-4F36-BB9B-6C13D5ABC2A3}"/>
    <pc:docChg chg="undo custSel addSld delSld modSld sldOrd">
      <pc:chgData name="Brohi, Sharjeel Nawaz" userId="c17f4eba-0ef6-416f-a5bd-a46c434d083b" providerId="ADAL" clId="{2E8D8947-DF3B-4F36-BB9B-6C13D5ABC2A3}" dt="2025-06-24T13:59:32.943" v="644" actId="478"/>
      <pc:docMkLst>
        <pc:docMk/>
      </pc:docMkLst>
      <pc:sldChg chg="addSp modSp mod">
        <pc:chgData name="Brohi, Sharjeel Nawaz" userId="c17f4eba-0ef6-416f-a5bd-a46c434d083b" providerId="ADAL" clId="{2E8D8947-DF3B-4F36-BB9B-6C13D5ABC2A3}" dt="2025-06-24T13:47:54.252" v="90"/>
        <pc:sldMkLst>
          <pc:docMk/>
          <pc:sldMk cId="601437673" sldId="256"/>
        </pc:sldMkLst>
      </pc:sldChg>
      <pc:sldChg chg="del">
        <pc:chgData name="Brohi, Sharjeel Nawaz" userId="c17f4eba-0ef6-416f-a5bd-a46c434d083b" providerId="ADAL" clId="{2E8D8947-DF3B-4F36-BB9B-6C13D5ABC2A3}" dt="2025-06-24T13:46:58.713" v="0" actId="47"/>
        <pc:sldMkLst>
          <pc:docMk/>
          <pc:sldMk cId="1236380857" sldId="257"/>
        </pc:sldMkLst>
      </pc:sldChg>
      <pc:sldChg chg="addSp delSp modSp mod">
        <pc:chgData name="Brohi, Sharjeel Nawaz" userId="c17f4eba-0ef6-416f-a5bd-a46c434d083b" providerId="ADAL" clId="{2E8D8947-DF3B-4F36-BB9B-6C13D5ABC2A3}" dt="2025-06-24T13:49:07.555" v="154" actId="1076"/>
        <pc:sldMkLst>
          <pc:docMk/>
          <pc:sldMk cId="1375295260" sldId="258"/>
        </pc:sldMkLst>
      </pc:sldChg>
      <pc:sldChg chg="addSp delSp modSp add mod">
        <pc:chgData name="Brohi, Sharjeel Nawaz" userId="c17f4eba-0ef6-416f-a5bd-a46c434d083b" providerId="ADAL" clId="{2E8D8947-DF3B-4F36-BB9B-6C13D5ABC2A3}" dt="2025-06-24T13:49:38.156" v="177" actId="20577"/>
        <pc:sldMkLst>
          <pc:docMk/>
          <pc:sldMk cId="2083636453" sldId="259"/>
        </pc:sldMkLst>
      </pc:sldChg>
      <pc:sldChg chg="addSp delSp modSp add mod modAnim modNotesTx">
        <pc:chgData name="Brohi, Sharjeel Nawaz" userId="c17f4eba-0ef6-416f-a5bd-a46c434d083b" providerId="ADAL" clId="{2E8D8947-DF3B-4F36-BB9B-6C13D5ABC2A3}" dt="2025-06-24T13:50:55.330" v="200" actId="20577"/>
        <pc:sldMkLst>
          <pc:docMk/>
          <pc:sldMk cId="3505464607" sldId="260"/>
        </pc:sldMkLst>
      </pc:sldChg>
      <pc:sldChg chg="addSp delSp modSp add mod modTransition modNotesTx">
        <pc:chgData name="Brohi, Sharjeel Nawaz" userId="c17f4eba-0ef6-416f-a5bd-a46c434d083b" providerId="ADAL" clId="{2E8D8947-DF3B-4F36-BB9B-6C13D5ABC2A3}" dt="2025-06-24T13:51:43.433" v="244"/>
        <pc:sldMkLst>
          <pc:docMk/>
          <pc:sldMk cId="3694357117" sldId="261"/>
        </pc:sldMkLst>
      </pc:sldChg>
      <pc:sldChg chg="addSp delSp modSp add mod modAnim modNotesTx">
        <pc:chgData name="Brohi, Sharjeel Nawaz" userId="c17f4eba-0ef6-416f-a5bd-a46c434d083b" providerId="ADAL" clId="{2E8D8947-DF3B-4F36-BB9B-6C13D5ABC2A3}" dt="2025-06-24T13:52:23.803" v="273" actId="167"/>
        <pc:sldMkLst>
          <pc:docMk/>
          <pc:sldMk cId="163849563" sldId="262"/>
        </pc:sldMkLst>
      </pc:sldChg>
      <pc:sldChg chg="addSp delSp modSp add mod modAnim">
        <pc:chgData name="Brohi, Sharjeel Nawaz" userId="c17f4eba-0ef6-416f-a5bd-a46c434d083b" providerId="ADAL" clId="{2E8D8947-DF3B-4F36-BB9B-6C13D5ABC2A3}" dt="2025-06-24T13:58:59.542" v="621" actId="20577"/>
        <pc:sldMkLst>
          <pc:docMk/>
          <pc:sldMk cId="501912571" sldId="263"/>
        </pc:sldMkLst>
      </pc:sldChg>
      <pc:sldChg chg="addSp delSp modSp add mod modAnim">
        <pc:chgData name="Brohi, Sharjeel Nawaz" userId="c17f4eba-0ef6-416f-a5bd-a46c434d083b" providerId="ADAL" clId="{2E8D8947-DF3B-4F36-BB9B-6C13D5ABC2A3}" dt="2025-06-24T13:53:27.599" v="358" actId="20577"/>
        <pc:sldMkLst>
          <pc:docMk/>
          <pc:sldMk cId="1573165520" sldId="264"/>
        </pc:sldMkLst>
      </pc:sldChg>
      <pc:sldChg chg="addSp delSp modSp add mod modAnim">
        <pc:chgData name="Brohi, Sharjeel Nawaz" userId="c17f4eba-0ef6-416f-a5bd-a46c434d083b" providerId="ADAL" clId="{2E8D8947-DF3B-4F36-BB9B-6C13D5ABC2A3}" dt="2025-06-24T13:59:08.405" v="622" actId="1076"/>
        <pc:sldMkLst>
          <pc:docMk/>
          <pc:sldMk cId="2982514570" sldId="265"/>
        </pc:sldMkLst>
      </pc:sldChg>
      <pc:sldChg chg="addSp delSp modSp add mod modNotesTx">
        <pc:chgData name="Brohi, Sharjeel Nawaz" userId="c17f4eba-0ef6-416f-a5bd-a46c434d083b" providerId="ADAL" clId="{2E8D8947-DF3B-4F36-BB9B-6C13D5ABC2A3}" dt="2025-06-24T13:54:40.183" v="438" actId="20577"/>
        <pc:sldMkLst>
          <pc:docMk/>
          <pc:sldMk cId="1792191168" sldId="266"/>
        </pc:sldMkLst>
      </pc:sldChg>
      <pc:sldChg chg="addSp delSp modSp add mod modNotesTx">
        <pc:chgData name="Brohi, Sharjeel Nawaz" userId="c17f4eba-0ef6-416f-a5bd-a46c434d083b" providerId="ADAL" clId="{2E8D8947-DF3B-4F36-BB9B-6C13D5ABC2A3}" dt="2025-06-24T13:55:06.136" v="463"/>
        <pc:sldMkLst>
          <pc:docMk/>
          <pc:sldMk cId="848234464" sldId="267"/>
        </pc:sldMkLst>
      </pc:sldChg>
      <pc:sldChg chg="addSp delSp modSp add mod modAnim modNotesTx">
        <pc:chgData name="Brohi, Sharjeel Nawaz" userId="c17f4eba-0ef6-416f-a5bd-a46c434d083b" providerId="ADAL" clId="{2E8D8947-DF3B-4F36-BB9B-6C13D5ABC2A3}" dt="2025-06-24T13:58:24.456" v="620"/>
        <pc:sldMkLst>
          <pc:docMk/>
          <pc:sldMk cId="1967027289" sldId="268"/>
        </pc:sldMkLst>
      </pc:sldChg>
      <pc:sldChg chg="addSp delSp modSp add mod modAnim modNotesTx">
        <pc:chgData name="Brohi, Sharjeel Nawaz" userId="c17f4eba-0ef6-416f-a5bd-a46c434d083b" providerId="ADAL" clId="{2E8D8947-DF3B-4F36-BB9B-6C13D5ABC2A3}" dt="2025-06-24T13:55:58.553" v="510" actId="2085"/>
        <pc:sldMkLst>
          <pc:docMk/>
          <pc:sldMk cId="3600258306" sldId="269"/>
        </pc:sldMkLst>
      </pc:sldChg>
      <pc:sldChg chg="addSp delSp modSp add mod addAnim delAnim modAnim modNotesTx">
        <pc:chgData name="Brohi, Sharjeel Nawaz" userId="c17f4eba-0ef6-416f-a5bd-a46c434d083b" providerId="ADAL" clId="{2E8D8947-DF3B-4F36-BB9B-6C13D5ABC2A3}" dt="2025-06-24T13:57:09.093" v="565" actId="20577"/>
        <pc:sldMkLst>
          <pc:docMk/>
          <pc:sldMk cId="734824871" sldId="270"/>
        </pc:sldMkLst>
      </pc:sldChg>
      <pc:sldChg chg="addSp delSp modSp add mod delAnim modAnim modNotesTx">
        <pc:chgData name="Brohi, Sharjeel Nawaz" userId="c17f4eba-0ef6-416f-a5bd-a46c434d083b" providerId="ADAL" clId="{2E8D8947-DF3B-4F36-BB9B-6C13D5ABC2A3}" dt="2025-06-24T13:58:18.827" v="619"/>
        <pc:sldMkLst>
          <pc:docMk/>
          <pc:sldMk cId="2977544515" sldId="271"/>
        </pc:sldMkLst>
      </pc:sldChg>
      <pc:sldChg chg="addSp delSp modSp add mod ord">
        <pc:chgData name="Brohi, Sharjeel Nawaz" userId="c17f4eba-0ef6-416f-a5bd-a46c434d083b" providerId="ADAL" clId="{2E8D8947-DF3B-4F36-BB9B-6C13D5ABC2A3}" dt="2025-06-24T13:59:32.943" v="644" actId="478"/>
        <pc:sldMkLst>
          <pc:docMk/>
          <pc:sldMk cId="1992518828" sldId="272"/>
        </pc:sldMkLst>
      </pc:sldChg>
    </pc:docChg>
  </pc:docChgLst>
  <pc:docChgLst>
    <pc:chgData name="Horbury, Emily" userId="2de34309-3185-463f-9282-e7085f22f7c2" providerId="ADAL" clId="{C3E3D6C9-91B2-44C8-AABF-D2D91EF372E9}"/>
    <pc:docChg chg="modSld modMainMaster">
      <pc:chgData name="Horbury, Emily" userId="2de34309-3185-463f-9282-e7085f22f7c2" providerId="ADAL" clId="{C3E3D6C9-91B2-44C8-AABF-D2D91EF372E9}" dt="2025-09-11T10:27:16.373" v="69"/>
      <pc:docMkLst>
        <pc:docMk/>
      </pc:docMkLst>
      <pc:sldChg chg="addSp modSp">
        <pc:chgData name="Horbury, Emily" userId="2de34309-3185-463f-9282-e7085f22f7c2" providerId="ADAL" clId="{C3E3D6C9-91B2-44C8-AABF-D2D91EF372E9}" dt="2025-09-11T10:27:16.353" v="54"/>
        <pc:sldMkLst>
          <pc:docMk/>
          <pc:sldMk cId="601437673" sldId="256"/>
        </pc:sldMkLst>
        <pc:spChg chg="add mod">
          <ac:chgData name="Horbury, Emily" userId="2de34309-3185-463f-9282-e7085f22f7c2" providerId="ADAL" clId="{C3E3D6C9-91B2-44C8-AABF-D2D91EF372E9}" dt="2025-09-11T10:27:16.353" v="54"/>
          <ac:spMkLst>
            <pc:docMk/>
            <pc:sldMk cId="601437673" sldId="256"/>
            <ac:spMk id="5" creationId="{A8DE2787-E84D-5D34-71F8-21D3D18BA0D3}"/>
          </ac:spMkLst>
        </pc:spChg>
      </pc:sldChg>
      <pc:sldChg chg="addSp modSp">
        <pc:chgData name="Horbury, Emily" userId="2de34309-3185-463f-9282-e7085f22f7c2" providerId="ADAL" clId="{C3E3D6C9-91B2-44C8-AABF-D2D91EF372E9}" dt="2025-09-11T10:27:16.355" v="55"/>
        <pc:sldMkLst>
          <pc:docMk/>
          <pc:sldMk cId="1375295260" sldId="258"/>
        </pc:sldMkLst>
        <pc:spChg chg="add mod">
          <ac:chgData name="Horbury, Emily" userId="2de34309-3185-463f-9282-e7085f22f7c2" providerId="ADAL" clId="{C3E3D6C9-91B2-44C8-AABF-D2D91EF372E9}" dt="2025-09-11T10:27:16.355" v="55"/>
          <ac:spMkLst>
            <pc:docMk/>
            <pc:sldMk cId="1375295260" sldId="258"/>
            <ac:spMk id="3" creationId="{47344BCD-2626-EBC1-A756-387A9C5B00C6}"/>
          </ac:spMkLst>
        </pc:spChg>
      </pc:sldChg>
      <pc:sldChg chg="addSp modSp">
        <pc:chgData name="Horbury, Emily" userId="2de34309-3185-463f-9282-e7085f22f7c2" providerId="ADAL" clId="{C3E3D6C9-91B2-44C8-AABF-D2D91EF372E9}" dt="2025-09-11T10:27:16.356" v="56"/>
        <pc:sldMkLst>
          <pc:docMk/>
          <pc:sldMk cId="2083636453" sldId="259"/>
        </pc:sldMkLst>
        <pc:spChg chg="add mod">
          <ac:chgData name="Horbury, Emily" userId="2de34309-3185-463f-9282-e7085f22f7c2" providerId="ADAL" clId="{C3E3D6C9-91B2-44C8-AABF-D2D91EF372E9}" dt="2025-09-11T10:27:16.356" v="56"/>
          <ac:spMkLst>
            <pc:docMk/>
            <pc:sldMk cId="2083636453" sldId="259"/>
            <ac:spMk id="4" creationId="{5CEF17F9-AC6A-F9A0-761D-5927925E0B34}"/>
          </ac:spMkLst>
        </pc:spChg>
      </pc:sldChg>
      <pc:sldChg chg="addSp modSp">
        <pc:chgData name="Horbury, Emily" userId="2de34309-3185-463f-9282-e7085f22f7c2" providerId="ADAL" clId="{C3E3D6C9-91B2-44C8-AABF-D2D91EF372E9}" dt="2025-09-11T10:27:16.357" v="57"/>
        <pc:sldMkLst>
          <pc:docMk/>
          <pc:sldMk cId="3505464607" sldId="260"/>
        </pc:sldMkLst>
        <pc:spChg chg="add mod">
          <ac:chgData name="Horbury, Emily" userId="2de34309-3185-463f-9282-e7085f22f7c2" providerId="ADAL" clId="{C3E3D6C9-91B2-44C8-AABF-D2D91EF372E9}" dt="2025-09-11T10:27:16.357" v="57"/>
          <ac:spMkLst>
            <pc:docMk/>
            <pc:sldMk cId="3505464607" sldId="260"/>
            <ac:spMk id="4" creationId="{37034357-ADAC-1E69-41CC-8AC3366EFE1F}"/>
          </ac:spMkLst>
        </pc:spChg>
      </pc:sldChg>
      <pc:sldChg chg="addSp modSp">
        <pc:chgData name="Horbury, Emily" userId="2de34309-3185-463f-9282-e7085f22f7c2" providerId="ADAL" clId="{C3E3D6C9-91B2-44C8-AABF-D2D91EF372E9}" dt="2025-09-11T10:27:16.358" v="58"/>
        <pc:sldMkLst>
          <pc:docMk/>
          <pc:sldMk cId="3694357117" sldId="261"/>
        </pc:sldMkLst>
        <pc:spChg chg="add mod">
          <ac:chgData name="Horbury, Emily" userId="2de34309-3185-463f-9282-e7085f22f7c2" providerId="ADAL" clId="{C3E3D6C9-91B2-44C8-AABF-D2D91EF372E9}" dt="2025-09-11T10:27:16.358" v="58"/>
          <ac:spMkLst>
            <pc:docMk/>
            <pc:sldMk cId="3694357117" sldId="261"/>
            <ac:spMk id="4" creationId="{2FF38B1B-9904-93DF-664C-0A89DC769F03}"/>
          </ac:spMkLst>
        </pc:spChg>
      </pc:sldChg>
      <pc:sldChg chg="addSp modSp">
        <pc:chgData name="Horbury, Emily" userId="2de34309-3185-463f-9282-e7085f22f7c2" providerId="ADAL" clId="{C3E3D6C9-91B2-44C8-AABF-D2D91EF372E9}" dt="2025-09-11T10:27:16.358" v="59"/>
        <pc:sldMkLst>
          <pc:docMk/>
          <pc:sldMk cId="163849563" sldId="262"/>
        </pc:sldMkLst>
        <pc:spChg chg="add mod">
          <ac:chgData name="Horbury, Emily" userId="2de34309-3185-463f-9282-e7085f22f7c2" providerId="ADAL" clId="{C3E3D6C9-91B2-44C8-AABF-D2D91EF372E9}" dt="2025-09-11T10:27:16.358" v="59"/>
          <ac:spMkLst>
            <pc:docMk/>
            <pc:sldMk cId="163849563" sldId="262"/>
            <ac:spMk id="4" creationId="{D3EB732C-5AF9-05AC-768D-B7ECD86F5979}"/>
          </ac:spMkLst>
        </pc:spChg>
      </pc:sldChg>
      <pc:sldChg chg="addSp modSp">
        <pc:chgData name="Horbury, Emily" userId="2de34309-3185-463f-9282-e7085f22f7c2" providerId="ADAL" clId="{C3E3D6C9-91B2-44C8-AABF-D2D91EF372E9}" dt="2025-09-11T10:27:16.358" v="60"/>
        <pc:sldMkLst>
          <pc:docMk/>
          <pc:sldMk cId="501912571" sldId="263"/>
        </pc:sldMkLst>
        <pc:spChg chg="add mod">
          <ac:chgData name="Horbury, Emily" userId="2de34309-3185-463f-9282-e7085f22f7c2" providerId="ADAL" clId="{C3E3D6C9-91B2-44C8-AABF-D2D91EF372E9}" dt="2025-09-11T10:27:16.358" v="60"/>
          <ac:spMkLst>
            <pc:docMk/>
            <pc:sldMk cId="501912571" sldId="263"/>
            <ac:spMk id="4" creationId="{11D2217F-4A27-55D2-B2C9-BCC6A8D85B2B}"/>
          </ac:spMkLst>
        </pc:spChg>
      </pc:sldChg>
      <pc:sldChg chg="addSp modSp">
        <pc:chgData name="Horbury, Emily" userId="2de34309-3185-463f-9282-e7085f22f7c2" providerId="ADAL" clId="{C3E3D6C9-91B2-44C8-AABF-D2D91EF372E9}" dt="2025-09-11T10:27:16.363" v="61"/>
        <pc:sldMkLst>
          <pc:docMk/>
          <pc:sldMk cId="1573165520" sldId="264"/>
        </pc:sldMkLst>
        <pc:spChg chg="add mod">
          <ac:chgData name="Horbury, Emily" userId="2de34309-3185-463f-9282-e7085f22f7c2" providerId="ADAL" clId="{C3E3D6C9-91B2-44C8-AABF-D2D91EF372E9}" dt="2025-09-11T10:27:16.363" v="61"/>
          <ac:spMkLst>
            <pc:docMk/>
            <pc:sldMk cId="1573165520" sldId="264"/>
            <ac:spMk id="4" creationId="{A3B102F4-A77E-5FB7-4F9A-91FD572C859F}"/>
          </ac:spMkLst>
        </pc:spChg>
      </pc:sldChg>
      <pc:sldChg chg="addSp modSp">
        <pc:chgData name="Horbury, Emily" userId="2de34309-3185-463f-9282-e7085f22f7c2" providerId="ADAL" clId="{C3E3D6C9-91B2-44C8-AABF-D2D91EF372E9}" dt="2025-09-11T10:27:16.365" v="62"/>
        <pc:sldMkLst>
          <pc:docMk/>
          <pc:sldMk cId="2982514570" sldId="265"/>
        </pc:sldMkLst>
        <pc:spChg chg="add mod">
          <ac:chgData name="Horbury, Emily" userId="2de34309-3185-463f-9282-e7085f22f7c2" providerId="ADAL" clId="{C3E3D6C9-91B2-44C8-AABF-D2D91EF372E9}" dt="2025-09-11T10:27:16.365" v="62"/>
          <ac:spMkLst>
            <pc:docMk/>
            <pc:sldMk cId="2982514570" sldId="265"/>
            <ac:spMk id="4" creationId="{38046AAD-BD58-AA94-472D-8078718622FC}"/>
          </ac:spMkLst>
        </pc:spChg>
      </pc:sldChg>
      <pc:sldChg chg="addSp modSp">
        <pc:chgData name="Horbury, Emily" userId="2de34309-3185-463f-9282-e7085f22f7c2" providerId="ADAL" clId="{C3E3D6C9-91B2-44C8-AABF-D2D91EF372E9}" dt="2025-09-11T10:27:16.366" v="63"/>
        <pc:sldMkLst>
          <pc:docMk/>
          <pc:sldMk cId="1792191168" sldId="266"/>
        </pc:sldMkLst>
        <pc:spChg chg="add mod">
          <ac:chgData name="Horbury, Emily" userId="2de34309-3185-463f-9282-e7085f22f7c2" providerId="ADAL" clId="{C3E3D6C9-91B2-44C8-AABF-D2D91EF372E9}" dt="2025-09-11T10:27:16.366" v="63"/>
          <ac:spMkLst>
            <pc:docMk/>
            <pc:sldMk cId="1792191168" sldId="266"/>
            <ac:spMk id="4" creationId="{FA2F0F73-8424-055F-FD6E-85E2B1AF4C66}"/>
          </ac:spMkLst>
        </pc:spChg>
      </pc:sldChg>
      <pc:sldChg chg="addSp modSp">
        <pc:chgData name="Horbury, Emily" userId="2de34309-3185-463f-9282-e7085f22f7c2" providerId="ADAL" clId="{C3E3D6C9-91B2-44C8-AABF-D2D91EF372E9}" dt="2025-09-11T10:27:16.366" v="64"/>
        <pc:sldMkLst>
          <pc:docMk/>
          <pc:sldMk cId="848234464" sldId="267"/>
        </pc:sldMkLst>
        <pc:spChg chg="add mod">
          <ac:chgData name="Horbury, Emily" userId="2de34309-3185-463f-9282-e7085f22f7c2" providerId="ADAL" clId="{C3E3D6C9-91B2-44C8-AABF-D2D91EF372E9}" dt="2025-09-11T10:27:16.366" v="64"/>
          <ac:spMkLst>
            <pc:docMk/>
            <pc:sldMk cId="848234464" sldId="267"/>
            <ac:spMk id="4" creationId="{A5CB3FDA-C6C6-EE80-D614-24E1DBF6E3A4}"/>
          </ac:spMkLst>
        </pc:spChg>
      </pc:sldChg>
      <pc:sldChg chg="addSp modSp">
        <pc:chgData name="Horbury, Emily" userId="2de34309-3185-463f-9282-e7085f22f7c2" providerId="ADAL" clId="{C3E3D6C9-91B2-44C8-AABF-D2D91EF372E9}" dt="2025-09-11T10:27:16.371" v="67"/>
        <pc:sldMkLst>
          <pc:docMk/>
          <pc:sldMk cId="1967027289" sldId="268"/>
        </pc:sldMkLst>
        <pc:spChg chg="add mod">
          <ac:chgData name="Horbury, Emily" userId="2de34309-3185-463f-9282-e7085f22f7c2" providerId="ADAL" clId="{C3E3D6C9-91B2-44C8-AABF-D2D91EF372E9}" dt="2025-09-11T10:27:16.371" v="67"/>
          <ac:spMkLst>
            <pc:docMk/>
            <pc:sldMk cId="1967027289" sldId="268"/>
            <ac:spMk id="4" creationId="{8D6B3719-75C2-353F-A828-3E10E22FA535}"/>
          </ac:spMkLst>
        </pc:spChg>
      </pc:sldChg>
      <pc:sldChg chg="addSp modSp">
        <pc:chgData name="Horbury, Emily" userId="2de34309-3185-463f-9282-e7085f22f7c2" providerId="ADAL" clId="{C3E3D6C9-91B2-44C8-AABF-D2D91EF372E9}" dt="2025-09-11T10:27:16.368" v="65"/>
        <pc:sldMkLst>
          <pc:docMk/>
          <pc:sldMk cId="3600258306" sldId="269"/>
        </pc:sldMkLst>
        <pc:spChg chg="add mod">
          <ac:chgData name="Horbury, Emily" userId="2de34309-3185-463f-9282-e7085f22f7c2" providerId="ADAL" clId="{C3E3D6C9-91B2-44C8-AABF-D2D91EF372E9}" dt="2025-09-11T10:27:16.368" v="65"/>
          <ac:spMkLst>
            <pc:docMk/>
            <pc:sldMk cId="3600258306" sldId="269"/>
            <ac:spMk id="4" creationId="{86D46191-78C5-0D57-4522-6487D85C272D}"/>
          </ac:spMkLst>
        </pc:spChg>
      </pc:sldChg>
      <pc:sldChg chg="addSp modSp">
        <pc:chgData name="Horbury, Emily" userId="2de34309-3185-463f-9282-e7085f22f7c2" providerId="ADAL" clId="{C3E3D6C9-91B2-44C8-AABF-D2D91EF372E9}" dt="2025-09-11T10:27:16.368" v="66"/>
        <pc:sldMkLst>
          <pc:docMk/>
          <pc:sldMk cId="734824871" sldId="270"/>
        </pc:sldMkLst>
        <pc:spChg chg="add mod">
          <ac:chgData name="Horbury, Emily" userId="2de34309-3185-463f-9282-e7085f22f7c2" providerId="ADAL" clId="{C3E3D6C9-91B2-44C8-AABF-D2D91EF372E9}" dt="2025-09-11T10:27:16.368" v="66"/>
          <ac:spMkLst>
            <pc:docMk/>
            <pc:sldMk cId="734824871" sldId="270"/>
            <ac:spMk id="4" creationId="{9F7DBFCE-7123-37F5-168C-E37EB122CBF3}"/>
          </ac:spMkLst>
        </pc:spChg>
      </pc:sldChg>
      <pc:sldChg chg="addSp modSp">
        <pc:chgData name="Horbury, Emily" userId="2de34309-3185-463f-9282-e7085f22f7c2" providerId="ADAL" clId="{C3E3D6C9-91B2-44C8-AABF-D2D91EF372E9}" dt="2025-09-11T10:27:16.372" v="68"/>
        <pc:sldMkLst>
          <pc:docMk/>
          <pc:sldMk cId="2977544515" sldId="271"/>
        </pc:sldMkLst>
        <pc:spChg chg="add mod">
          <ac:chgData name="Horbury, Emily" userId="2de34309-3185-463f-9282-e7085f22f7c2" providerId="ADAL" clId="{C3E3D6C9-91B2-44C8-AABF-D2D91EF372E9}" dt="2025-09-11T10:27:16.372" v="68"/>
          <ac:spMkLst>
            <pc:docMk/>
            <pc:sldMk cId="2977544515" sldId="271"/>
            <ac:spMk id="2" creationId="{23BA8A1C-BF90-5C69-5A88-EBE97548EC96}"/>
          </ac:spMkLst>
        </pc:spChg>
      </pc:sldChg>
      <pc:sldChg chg="addSp modSp">
        <pc:chgData name="Horbury, Emily" userId="2de34309-3185-463f-9282-e7085f22f7c2" providerId="ADAL" clId="{C3E3D6C9-91B2-44C8-AABF-D2D91EF372E9}" dt="2025-09-11T10:27:16.373" v="69"/>
        <pc:sldMkLst>
          <pc:docMk/>
          <pc:sldMk cId="1992518828" sldId="272"/>
        </pc:sldMkLst>
        <pc:spChg chg="add mod">
          <ac:chgData name="Horbury, Emily" userId="2de34309-3185-463f-9282-e7085f22f7c2" providerId="ADAL" clId="{C3E3D6C9-91B2-44C8-AABF-D2D91EF372E9}" dt="2025-09-11T10:27:16.373" v="69"/>
          <ac:spMkLst>
            <pc:docMk/>
            <pc:sldMk cId="1992518828" sldId="272"/>
            <ac:spMk id="3" creationId="{F6E83EC7-497F-299C-6154-01CBFF05BB3F}"/>
          </ac:spMkLst>
        </pc:spChg>
      </pc:sldChg>
      <pc:sldMasterChg chg="addSp modSp modSldLayout">
        <pc:chgData name="Horbury, Emily" userId="2de34309-3185-463f-9282-e7085f22f7c2" providerId="ADAL" clId="{C3E3D6C9-91B2-44C8-AABF-D2D91EF372E9}" dt="2025-09-11T10:27:16.350" v="53"/>
        <pc:sldMasterMkLst>
          <pc:docMk/>
          <pc:sldMasterMk cId="807410912" sldId="2147483648"/>
        </pc:sldMasterMkLst>
        <pc:spChg chg="add mod">
          <ac:chgData name="Horbury, Emily" userId="2de34309-3185-463f-9282-e7085f22f7c2" providerId="ADAL" clId="{C3E3D6C9-91B2-44C8-AABF-D2D91EF372E9}" dt="2025-09-11T10:27:16.278" v="0"/>
          <ac:spMkLst>
            <pc:docMk/>
            <pc:sldMasterMk cId="807410912" sldId="2147483648"/>
            <ac:spMk id="6" creationId="{EDE0C181-7AD4-2D1F-162D-0B3B66DEAA06}"/>
          </ac:spMkLst>
        </pc:spChg>
        <pc:sldLayoutChg chg="addSp modSp">
          <pc:chgData name="Horbury, Emily" userId="2de34309-3185-463f-9282-e7085f22f7c2" providerId="ADAL" clId="{C3E3D6C9-91B2-44C8-AABF-D2D91EF372E9}" dt="2025-09-11T10:27:16.278" v="1"/>
          <pc:sldLayoutMkLst>
            <pc:docMk/>
            <pc:sldMasterMk cId="807410912" sldId="2147483648"/>
            <pc:sldLayoutMk cId="1452906249" sldId="2147483649"/>
          </pc:sldLayoutMkLst>
          <pc:spChg chg="add mod">
            <ac:chgData name="Horbury, Emily" userId="2de34309-3185-463f-9282-e7085f22f7c2" providerId="ADAL" clId="{C3E3D6C9-91B2-44C8-AABF-D2D91EF372E9}" dt="2025-09-11T10:27:16.278" v="1"/>
            <ac:spMkLst>
              <pc:docMk/>
              <pc:sldMasterMk cId="807410912" sldId="2147483648"/>
              <pc:sldLayoutMk cId="1452906249" sldId="2147483649"/>
              <ac:spMk id="4" creationId="{FEFF2C86-9C05-19CA-86C9-1896420C7BF3}"/>
            </ac:spMkLst>
          </pc:spChg>
        </pc:sldLayoutChg>
        <pc:sldLayoutChg chg="addSp modSp">
          <pc:chgData name="Horbury, Emily" userId="2de34309-3185-463f-9282-e7085f22f7c2" providerId="ADAL" clId="{C3E3D6C9-91B2-44C8-AABF-D2D91EF372E9}" dt="2025-09-11T10:27:16.296" v="4"/>
          <pc:sldLayoutMkLst>
            <pc:docMk/>
            <pc:sldMasterMk cId="807410912" sldId="2147483648"/>
            <pc:sldLayoutMk cId="3237576031" sldId="2147483652"/>
          </pc:sldLayoutMkLst>
          <pc:spChg chg="add mod">
            <ac:chgData name="Horbury, Emily" userId="2de34309-3185-463f-9282-e7085f22f7c2" providerId="ADAL" clId="{C3E3D6C9-91B2-44C8-AABF-D2D91EF372E9}" dt="2025-09-11T10:27:16.296" v="4"/>
            <ac:spMkLst>
              <pc:docMk/>
              <pc:sldMasterMk cId="807410912" sldId="2147483648"/>
              <pc:sldLayoutMk cId="3237576031" sldId="2147483652"/>
              <ac:spMk id="4" creationId="{6D6B280F-BB89-31DD-FC6E-24C9CC24C523}"/>
            </ac:spMkLst>
          </pc:spChg>
        </pc:sldLayoutChg>
        <pc:sldLayoutChg chg="addSp modSp">
          <pc:chgData name="Horbury, Emily" userId="2de34309-3185-463f-9282-e7085f22f7c2" providerId="ADAL" clId="{C3E3D6C9-91B2-44C8-AABF-D2D91EF372E9}" dt="2025-09-11T10:27:16.341" v="46"/>
          <pc:sldLayoutMkLst>
            <pc:docMk/>
            <pc:sldMasterMk cId="807410912" sldId="2147483648"/>
            <pc:sldLayoutMk cId="3854473736" sldId="2147483653"/>
          </pc:sldLayoutMkLst>
          <pc:spChg chg="add mod">
            <ac:chgData name="Horbury, Emily" userId="2de34309-3185-463f-9282-e7085f22f7c2" providerId="ADAL" clId="{C3E3D6C9-91B2-44C8-AABF-D2D91EF372E9}" dt="2025-09-11T10:27:16.341" v="46"/>
            <ac:spMkLst>
              <pc:docMk/>
              <pc:sldMasterMk cId="807410912" sldId="2147483648"/>
              <pc:sldLayoutMk cId="3854473736" sldId="2147483653"/>
              <ac:spMk id="8" creationId="{07C53F24-4E53-1B77-D95C-3971B4FBF3F0}"/>
            </ac:spMkLst>
          </pc:spChg>
        </pc:sldLayoutChg>
        <pc:sldLayoutChg chg="addSp modSp">
          <pc:chgData name="Horbury, Emily" userId="2de34309-3185-463f-9282-e7085f22f7c2" providerId="ADAL" clId="{C3E3D6C9-91B2-44C8-AABF-D2D91EF372E9}" dt="2025-09-11T10:27:16.341" v="47"/>
          <pc:sldLayoutMkLst>
            <pc:docMk/>
            <pc:sldMasterMk cId="807410912" sldId="2147483648"/>
            <pc:sldLayoutMk cId="1250921003" sldId="2147483654"/>
          </pc:sldLayoutMkLst>
          <pc:spChg chg="add mod">
            <ac:chgData name="Horbury, Emily" userId="2de34309-3185-463f-9282-e7085f22f7c2" providerId="ADAL" clId="{C3E3D6C9-91B2-44C8-AABF-D2D91EF372E9}" dt="2025-09-11T10:27:16.341" v="47"/>
            <ac:spMkLst>
              <pc:docMk/>
              <pc:sldMasterMk cId="807410912" sldId="2147483648"/>
              <pc:sldLayoutMk cId="1250921003" sldId="2147483654"/>
              <ac:spMk id="3" creationId="{50FB9CC1-5110-B9F2-C009-F36F2B3D6FF5}"/>
            </ac:spMkLst>
          </pc:spChg>
        </pc:sldLayoutChg>
        <pc:sldLayoutChg chg="addSp modSp">
          <pc:chgData name="Horbury, Emily" userId="2de34309-3185-463f-9282-e7085f22f7c2" providerId="ADAL" clId="{C3E3D6C9-91B2-44C8-AABF-D2D91EF372E9}" dt="2025-09-11T10:27:16.345" v="48"/>
          <pc:sldLayoutMkLst>
            <pc:docMk/>
            <pc:sldMasterMk cId="807410912" sldId="2147483648"/>
            <pc:sldLayoutMk cId="105550832" sldId="2147483655"/>
          </pc:sldLayoutMkLst>
          <pc:spChg chg="add mod">
            <ac:chgData name="Horbury, Emily" userId="2de34309-3185-463f-9282-e7085f22f7c2" providerId="ADAL" clId="{C3E3D6C9-91B2-44C8-AABF-D2D91EF372E9}" dt="2025-09-11T10:27:16.345" v="48"/>
            <ac:spMkLst>
              <pc:docMk/>
              <pc:sldMasterMk cId="807410912" sldId="2147483648"/>
              <pc:sldLayoutMk cId="105550832" sldId="2147483655"/>
              <ac:spMk id="3" creationId="{1DE91655-F468-EB27-36A7-AB99E289C4E9}"/>
            </ac:spMkLst>
          </pc:spChg>
        </pc:sldLayoutChg>
        <pc:sldLayoutChg chg="addSp modSp">
          <pc:chgData name="Horbury, Emily" userId="2de34309-3185-463f-9282-e7085f22f7c2" providerId="ADAL" clId="{C3E3D6C9-91B2-44C8-AABF-D2D91EF372E9}" dt="2025-09-11T10:27:16.294" v="3"/>
          <pc:sldLayoutMkLst>
            <pc:docMk/>
            <pc:sldMasterMk cId="807410912" sldId="2147483648"/>
            <pc:sldLayoutMk cId="64869840" sldId="2147483660"/>
          </pc:sldLayoutMkLst>
          <pc:spChg chg="add mod">
            <ac:chgData name="Horbury, Emily" userId="2de34309-3185-463f-9282-e7085f22f7c2" providerId="ADAL" clId="{C3E3D6C9-91B2-44C8-AABF-D2D91EF372E9}" dt="2025-09-11T10:27:16.294" v="3"/>
            <ac:spMkLst>
              <pc:docMk/>
              <pc:sldMasterMk cId="807410912" sldId="2147483648"/>
              <pc:sldLayoutMk cId="64869840" sldId="2147483660"/>
              <ac:spMk id="4" creationId="{E572F6CD-5800-3B3B-AF5A-5BF7CDF9426F}"/>
            </ac:spMkLst>
          </pc:spChg>
        </pc:sldLayoutChg>
        <pc:sldLayoutChg chg="addSp modSp">
          <pc:chgData name="Horbury, Emily" userId="2de34309-3185-463f-9282-e7085f22f7c2" providerId="ADAL" clId="{C3E3D6C9-91B2-44C8-AABF-D2D91EF372E9}" dt="2025-09-11T10:27:16.294" v="2"/>
          <pc:sldLayoutMkLst>
            <pc:docMk/>
            <pc:sldMasterMk cId="807410912" sldId="2147483648"/>
            <pc:sldLayoutMk cId="805251557" sldId="2147483661"/>
          </pc:sldLayoutMkLst>
          <pc:spChg chg="add mod">
            <ac:chgData name="Horbury, Emily" userId="2de34309-3185-463f-9282-e7085f22f7c2" providerId="ADAL" clId="{C3E3D6C9-91B2-44C8-AABF-D2D91EF372E9}" dt="2025-09-11T10:27:16.294" v="2"/>
            <ac:spMkLst>
              <pc:docMk/>
              <pc:sldMasterMk cId="807410912" sldId="2147483648"/>
              <pc:sldLayoutMk cId="805251557" sldId="2147483661"/>
              <ac:spMk id="2" creationId="{1D6D3882-6ECB-48AC-B5C7-65C5C52B3E73}"/>
            </ac:spMkLst>
          </pc:spChg>
        </pc:sldLayoutChg>
        <pc:sldLayoutChg chg="addSp modSp">
          <pc:chgData name="Horbury, Emily" userId="2de34309-3185-463f-9282-e7085f22f7c2" providerId="ADAL" clId="{C3E3D6C9-91B2-44C8-AABF-D2D91EF372E9}" dt="2025-09-11T10:27:16.296" v="7"/>
          <pc:sldLayoutMkLst>
            <pc:docMk/>
            <pc:sldMasterMk cId="807410912" sldId="2147483648"/>
            <pc:sldLayoutMk cId="2200366293" sldId="2147483662"/>
          </pc:sldLayoutMkLst>
          <pc:spChg chg="add mod">
            <ac:chgData name="Horbury, Emily" userId="2de34309-3185-463f-9282-e7085f22f7c2" providerId="ADAL" clId="{C3E3D6C9-91B2-44C8-AABF-D2D91EF372E9}" dt="2025-09-11T10:27:16.296" v="7"/>
            <ac:spMkLst>
              <pc:docMk/>
              <pc:sldMasterMk cId="807410912" sldId="2147483648"/>
              <pc:sldLayoutMk cId="2200366293" sldId="2147483662"/>
              <ac:spMk id="6" creationId="{8DFE4F44-C6F5-0304-F3B9-19DA208B8889}"/>
            </ac:spMkLst>
          </pc:spChg>
        </pc:sldLayoutChg>
        <pc:sldLayoutChg chg="addSp modSp">
          <pc:chgData name="Horbury, Emily" userId="2de34309-3185-463f-9282-e7085f22f7c2" providerId="ADAL" clId="{C3E3D6C9-91B2-44C8-AABF-D2D91EF372E9}" dt="2025-09-11T10:27:16.296" v="10"/>
          <pc:sldLayoutMkLst>
            <pc:docMk/>
            <pc:sldMasterMk cId="807410912" sldId="2147483648"/>
            <pc:sldLayoutMk cId="516300681" sldId="2147483663"/>
          </pc:sldLayoutMkLst>
          <pc:spChg chg="add mod">
            <ac:chgData name="Horbury, Emily" userId="2de34309-3185-463f-9282-e7085f22f7c2" providerId="ADAL" clId="{C3E3D6C9-91B2-44C8-AABF-D2D91EF372E9}" dt="2025-09-11T10:27:16.296" v="10"/>
            <ac:spMkLst>
              <pc:docMk/>
              <pc:sldMasterMk cId="807410912" sldId="2147483648"/>
              <pc:sldLayoutMk cId="516300681" sldId="2147483663"/>
              <ac:spMk id="6" creationId="{8E9B4F92-D53F-3A29-C0B7-A6F682F7DF7B}"/>
            </ac:spMkLst>
          </pc:spChg>
        </pc:sldLayoutChg>
        <pc:sldLayoutChg chg="addSp modSp">
          <pc:chgData name="Horbury, Emily" userId="2de34309-3185-463f-9282-e7085f22f7c2" providerId="ADAL" clId="{C3E3D6C9-91B2-44C8-AABF-D2D91EF372E9}" dt="2025-09-11T10:27:16.296" v="13"/>
          <pc:sldLayoutMkLst>
            <pc:docMk/>
            <pc:sldMasterMk cId="807410912" sldId="2147483648"/>
            <pc:sldLayoutMk cId="466652906" sldId="2147483664"/>
          </pc:sldLayoutMkLst>
          <pc:spChg chg="add mod">
            <ac:chgData name="Horbury, Emily" userId="2de34309-3185-463f-9282-e7085f22f7c2" providerId="ADAL" clId="{C3E3D6C9-91B2-44C8-AABF-D2D91EF372E9}" dt="2025-09-11T10:27:16.296" v="13"/>
            <ac:spMkLst>
              <pc:docMk/>
              <pc:sldMasterMk cId="807410912" sldId="2147483648"/>
              <pc:sldLayoutMk cId="466652906" sldId="2147483664"/>
              <ac:spMk id="6" creationId="{123D17DB-581C-7F8A-CE94-BE6667164703}"/>
            </ac:spMkLst>
          </pc:spChg>
        </pc:sldLayoutChg>
        <pc:sldLayoutChg chg="addSp modSp">
          <pc:chgData name="Horbury, Emily" userId="2de34309-3185-463f-9282-e7085f22f7c2" providerId="ADAL" clId="{C3E3D6C9-91B2-44C8-AABF-D2D91EF372E9}" dt="2025-09-11T10:27:16.306" v="16"/>
          <pc:sldLayoutMkLst>
            <pc:docMk/>
            <pc:sldMasterMk cId="807410912" sldId="2147483648"/>
            <pc:sldLayoutMk cId="1248481232" sldId="2147483665"/>
          </pc:sldLayoutMkLst>
          <pc:spChg chg="add mod">
            <ac:chgData name="Horbury, Emily" userId="2de34309-3185-463f-9282-e7085f22f7c2" providerId="ADAL" clId="{C3E3D6C9-91B2-44C8-AABF-D2D91EF372E9}" dt="2025-09-11T10:27:16.306" v="16"/>
            <ac:spMkLst>
              <pc:docMk/>
              <pc:sldMasterMk cId="807410912" sldId="2147483648"/>
              <pc:sldLayoutMk cId="1248481232" sldId="2147483665"/>
              <ac:spMk id="6" creationId="{D788EACB-7E7D-E573-E838-7CC269896D22}"/>
            </ac:spMkLst>
          </pc:spChg>
        </pc:sldLayoutChg>
        <pc:sldLayoutChg chg="addSp modSp">
          <pc:chgData name="Horbury, Emily" userId="2de34309-3185-463f-9282-e7085f22f7c2" providerId="ADAL" clId="{C3E3D6C9-91B2-44C8-AABF-D2D91EF372E9}" dt="2025-09-11T10:27:16.296" v="5"/>
          <pc:sldLayoutMkLst>
            <pc:docMk/>
            <pc:sldMasterMk cId="807410912" sldId="2147483648"/>
            <pc:sldLayoutMk cId="2731579024" sldId="2147483666"/>
          </pc:sldLayoutMkLst>
          <pc:spChg chg="add mod">
            <ac:chgData name="Horbury, Emily" userId="2de34309-3185-463f-9282-e7085f22f7c2" providerId="ADAL" clId="{C3E3D6C9-91B2-44C8-AABF-D2D91EF372E9}" dt="2025-09-11T10:27:16.296" v="5"/>
            <ac:spMkLst>
              <pc:docMk/>
              <pc:sldMasterMk cId="807410912" sldId="2147483648"/>
              <pc:sldLayoutMk cId="2731579024" sldId="2147483666"/>
              <ac:spMk id="6" creationId="{91183136-D19C-08C7-63D1-7D561FA5D3F1}"/>
            </ac:spMkLst>
          </pc:spChg>
        </pc:sldLayoutChg>
        <pc:sldLayoutChg chg="addSp modSp">
          <pc:chgData name="Horbury, Emily" userId="2de34309-3185-463f-9282-e7085f22f7c2" providerId="ADAL" clId="{C3E3D6C9-91B2-44C8-AABF-D2D91EF372E9}" dt="2025-09-11T10:27:16.296" v="8"/>
          <pc:sldLayoutMkLst>
            <pc:docMk/>
            <pc:sldMasterMk cId="807410912" sldId="2147483648"/>
            <pc:sldLayoutMk cId="3021152611" sldId="2147483667"/>
          </pc:sldLayoutMkLst>
          <pc:spChg chg="add mod">
            <ac:chgData name="Horbury, Emily" userId="2de34309-3185-463f-9282-e7085f22f7c2" providerId="ADAL" clId="{C3E3D6C9-91B2-44C8-AABF-D2D91EF372E9}" dt="2025-09-11T10:27:16.296" v="8"/>
            <ac:spMkLst>
              <pc:docMk/>
              <pc:sldMasterMk cId="807410912" sldId="2147483648"/>
              <pc:sldLayoutMk cId="3021152611" sldId="2147483667"/>
              <ac:spMk id="7" creationId="{B96EDEA5-568A-2123-256A-D4AE5AA638F8}"/>
            </ac:spMkLst>
          </pc:spChg>
        </pc:sldLayoutChg>
        <pc:sldLayoutChg chg="addSp modSp">
          <pc:chgData name="Horbury, Emily" userId="2de34309-3185-463f-9282-e7085f22f7c2" providerId="ADAL" clId="{C3E3D6C9-91B2-44C8-AABF-D2D91EF372E9}" dt="2025-09-11T10:27:16.296" v="11"/>
          <pc:sldLayoutMkLst>
            <pc:docMk/>
            <pc:sldMasterMk cId="807410912" sldId="2147483648"/>
            <pc:sldLayoutMk cId="2686936652" sldId="2147483668"/>
          </pc:sldLayoutMkLst>
          <pc:spChg chg="add mod">
            <ac:chgData name="Horbury, Emily" userId="2de34309-3185-463f-9282-e7085f22f7c2" providerId="ADAL" clId="{C3E3D6C9-91B2-44C8-AABF-D2D91EF372E9}" dt="2025-09-11T10:27:16.296" v="11"/>
            <ac:spMkLst>
              <pc:docMk/>
              <pc:sldMasterMk cId="807410912" sldId="2147483648"/>
              <pc:sldLayoutMk cId="2686936652" sldId="2147483668"/>
              <ac:spMk id="7" creationId="{AECCF856-2BF1-0598-FEC4-14CBF772A7D1}"/>
            </ac:spMkLst>
          </pc:spChg>
        </pc:sldLayoutChg>
        <pc:sldLayoutChg chg="addSp modSp">
          <pc:chgData name="Horbury, Emily" userId="2de34309-3185-463f-9282-e7085f22f7c2" providerId="ADAL" clId="{C3E3D6C9-91B2-44C8-AABF-D2D91EF372E9}" dt="2025-09-11T10:27:16.306" v="14"/>
          <pc:sldLayoutMkLst>
            <pc:docMk/>
            <pc:sldMasterMk cId="807410912" sldId="2147483648"/>
            <pc:sldLayoutMk cId="2179127567" sldId="2147483669"/>
          </pc:sldLayoutMkLst>
          <pc:spChg chg="add mod">
            <ac:chgData name="Horbury, Emily" userId="2de34309-3185-463f-9282-e7085f22f7c2" providerId="ADAL" clId="{C3E3D6C9-91B2-44C8-AABF-D2D91EF372E9}" dt="2025-09-11T10:27:16.306" v="14"/>
            <ac:spMkLst>
              <pc:docMk/>
              <pc:sldMasterMk cId="807410912" sldId="2147483648"/>
              <pc:sldLayoutMk cId="2179127567" sldId="2147483669"/>
              <ac:spMk id="7" creationId="{24CBD791-F5DC-C8C2-A21B-4A6DA28FE3AB}"/>
            </ac:spMkLst>
          </pc:spChg>
        </pc:sldLayoutChg>
        <pc:sldLayoutChg chg="addSp modSp">
          <pc:chgData name="Horbury, Emily" userId="2de34309-3185-463f-9282-e7085f22f7c2" providerId="ADAL" clId="{C3E3D6C9-91B2-44C8-AABF-D2D91EF372E9}" dt="2025-09-11T10:27:16.306" v="17"/>
          <pc:sldLayoutMkLst>
            <pc:docMk/>
            <pc:sldMasterMk cId="807410912" sldId="2147483648"/>
            <pc:sldLayoutMk cId="2384915011" sldId="2147483670"/>
          </pc:sldLayoutMkLst>
          <pc:spChg chg="add mod">
            <ac:chgData name="Horbury, Emily" userId="2de34309-3185-463f-9282-e7085f22f7c2" providerId="ADAL" clId="{C3E3D6C9-91B2-44C8-AABF-D2D91EF372E9}" dt="2025-09-11T10:27:16.306" v="17"/>
            <ac:spMkLst>
              <pc:docMk/>
              <pc:sldMasterMk cId="807410912" sldId="2147483648"/>
              <pc:sldLayoutMk cId="2384915011" sldId="2147483670"/>
              <ac:spMk id="7" creationId="{13652F66-2852-5ED7-DE2C-97D4D4AC7A8E}"/>
            </ac:spMkLst>
          </pc:spChg>
        </pc:sldLayoutChg>
        <pc:sldLayoutChg chg="addSp modSp">
          <pc:chgData name="Horbury, Emily" userId="2de34309-3185-463f-9282-e7085f22f7c2" providerId="ADAL" clId="{C3E3D6C9-91B2-44C8-AABF-D2D91EF372E9}" dt="2025-09-11T10:27:16.312" v="19"/>
          <pc:sldLayoutMkLst>
            <pc:docMk/>
            <pc:sldMasterMk cId="807410912" sldId="2147483648"/>
            <pc:sldLayoutMk cId="3462239545" sldId="2147483671"/>
          </pc:sldLayoutMkLst>
          <pc:spChg chg="add mod">
            <ac:chgData name="Horbury, Emily" userId="2de34309-3185-463f-9282-e7085f22f7c2" providerId="ADAL" clId="{C3E3D6C9-91B2-44C8-AABF-D2D91EF372E9}" dt="2025-09-11T10:27:16.312" v="19"/>
            <ac:spMkLst>
              <pc:docMk/>
              <pc:sldMasterMk cId="807410912" sldId="2147483648"/>
              <pc:sldLayoutMk cId="3462239545" sldId="2147483671"/>
              <ac:spMk id="5" creationId="{159EEB1E-9EBB-6B33-64D8-CDE558FA9930}"/>
            </ac:spMkLst>
          </pc:spChg>
        </pc:sldLayoutChg>
        <pc:sldLayoutChg chg="addSp modSp">
          <pc:chgData name="Horbury, Emily" userId="2de34309-3185-463f-9282-e7085f22f7c2" providerId="ADAL" clId="{C3E3D6C9-91B2-44C8-AABF-D2D91EF372E9}" dt="2025-09-11T10:27:16.312" v="20"/>
          <pc:sldLayoutMkLst>
            <pc:docMk/>
            <pc:sldMasterMk cId="807410912" sldId="2147483648"/>
            <pc:sldLayoutMk cId="543885715" sldId="2147483672"/>
          </pc:sldLayoutMkLst>
          <pc:spChg chg="add mod">
            <ac:chgData name="Horbury, Emily" userId="2de34309-3185-463f-9282-e7085f22f7c2" providerId="ADAL" clId="{C3E3D6C9-91B2-44C8-AABF-D2D91EF372E9}" dt="2025-09-11T10:27:16.312" v="20"/>
            <ac:spMkLst>
              <pc:docMk/>
              <pc:sldMasterMk cId="807410912" sldId="2147483648"/>
              <pc:sldLayoutMk cId="543885715" sldId="2147483672"/>
              <ac:spMk id="6" creationId="{EB644113-B7A3-26E6-750F-A2CF6361B861}"/>
            </ac:spMkLst>
          </pc:spChg>
        </pc:sldLayoutChg>
        <pc:sldLayoutChg chg="addSp modSp">
          <pc:chgData name="Horbury, Emily" userId="2de34309-3185-463f-9282-e7085f22f7c2" providerId="ADAL" clId="{C3E3D6C9-91B2-44C8-AABF-D2D91EF372E9}" dt="2025-09-11T10:27:16.296" v="6"/>
          <pc:sldLayoutMkLst>
            <pc:docMk/>
            <pc:sldMasterMk cId="807410912" sldId="2147483648"/>
            <pc:sldLayoutMk cId="520141050" sldId="2147483673"/>
          </pc:sldLayoutMkLst>
          <pc:spChg chg="add mod">
            <ac:chgData name="Horbury, Emily" userId="2de34309-3185-463f-9282-e7085f22f7c2" providerId="ADAL" clId="{C3E3D6C9-91B2-44C8-AABF-D2D91EF372E9}" dt="2025-09-11T10:27:16.296" v="6"/>
            <ac:spMkLst>
              <pc:docMk/>
              <pc:sldMasterMk cId="807410912" sldId="2147483648"/>
              <pc:sldLayoutMk cId="520141050" sldId="2147483673"/>
              <ac:spMk id="4" creationId="{ADE42A8E-0575-0FA4-42B3-809B44CD96EA}"/>
            </ac:spMkLst>
          </pc:spChg>
        </pc:sldLayoutChg>
        <pc:sldLayoutChg chg="addSp modSp">
          <pc:chgData name="Horbury, Emily" userId="2de34309-3185-463f-9282-e7085f22f7c2" providerId="ADAL" clId="{C3E3D6C9-91B2-44C8-AABF-D2D91EF372E9}" dt="2025-09-11T10:27:16.296" v="9"/>
          <pc:sldLayoutMkLst>
            <pc:docMk/>
            <pc:sldMasterMk cId="807410912" sldId="2147483648"/>
            <pc:sldLayoutMk cId="562309456" sldId="2147483674"/>
          </pc:sldLayoutMkLst>
          <pc:spChg chg="add mod">
            <ac:chgData name="Horbury, Emily" userId="2de34309-3185-463f-9282-e7085f22f7c2" providerId="ADAL" clId="{C3E3D6C9-91B2-44C8-AABF-D2D91EF372E9}" dt="2025-09-11T10:27:16.296" v="9"/>
            <ac:spMkLst>
              <pc:docMk/>
              <pc:sldMasterMk cId="807410912" sldId="2147483648"/>
              <pc:sldLayoutMk cId="562309456" sldId="2147483674"/>
              <ac:spMk id="6" creationId="{D0BB5A8F-09BE-D8FA-3BAB-A8C65CE38A7A}"/>
            </ac:spMkLst>
          </pc:spChg>
        </pc:sldLayoutChg>
        <pc:sldLayoutChg chg="addSp modSp">
          <pc:chgData name="Horbury, Emily" userId="2de34309-3185-463f-9282-e7085f22f7c2" providerId="ADAL" clId="{C3E3D6C9-91B2-44C8-AABF-D2D91EF372E9}" dt="2025-09-11T10:27:16.296" v="12"/>
          <pc:sldLayoutMkLst>
            <pc:docMk/>
            <pc:sldMasterMk cId="807410912" sldId="2147483648"/>
            <pc:sldLayoutMk cId="1519961009" sldId="2147483675"/>
          </pc:sldLayoutMkLst>
          <pc:spChg chg="add mod">
            <ac:chgData name="Horbury, Emily" userId="2de34309-3185-463f-9282-e7085f22f7c2" providerId="ADAL" clId="{C3E3D6C9-91B2-44C8-AABF-D2D91EF372E9}" dt="2025-09-11T10:27:16.296" v="12"/>
            <ac:spMkLst>
              <pc:docMk/>
              <pc:sldMasterMk cId="807410912" sldId="2147483648"/>
              <pc:sldLayoutMk cId="1519961009" sldId="2147483675"/>
              <ac:spMk id="6" creationId="{63648CF1-16FC-BD7D-808C-7560E1553678}"/>
            </ac:spMkLst>
          </pc:spChg>
        </pc:sldLayoutChg>
        <pc:sldLayoutChg chg="addSp modSp">
          <pc:chgData name="Horbury, Emily" userId="2de34309-3185-463f-9282-e7085f22f7c2" providerId="ADAL" clId="{C3E3D6C9-91B2-44C8-AABF-D2D91EF372E9}" dt="2025-09-11T10:27:16.306" v="15"/>
          <pc:sldLayoutMkLst>
            <pc:docMk/>
            <pc:sldMasterMk cId="807410912" sldId="2147483648"/>
            <pc:sldLayoutMk cId="2984418624" sldId="2147483676"/>
          </pc:sldLayoutMkLst>
          <pc:spChg chg="add mod">
            <ac:chgData name="Horbury, Emily" userId="2de34309-3185-463f-9282-e7085f22f7c2" providerId="ADAL" clId="{C3E3D6C9-91B2-44C8-AABF-D2D91EF372E9}" dt="2025-09-11T10:27:16.306" v="15"/>
            <ac:spMkLst>
              <pc:docMk/>
              <pc:sldMasterMk cId="807410912" sldId="2147483648"/>
              <pc:sldLayoutMk cId="2984418624" sldId="2147483676"/>
              <ac:spMk id="6" creationId="{6232D00C-200C-6466-BEE3-4090F3F7B043}"/>
            </ac:spMkLst>
          </pc:spChg>
        </pc:sldLayoutChg>
        <pc:sldLayoutChg chg="addSp modSp">
          <pc:chgData name="Horbury, Emily" userId="2de34309-3185-463f-9282-e7085f22f7c2" providerId="ADAL" clId="{C3E3D6C9-91B2-44C8-AABF-D2D91EF372E9}" dt="2025-09-11T10:27:16.311" v="18"/>
          <pc:sldLayoutMkLst>
            <pc:docMk/>
            <pc:sldMasterMk cId="807410912" sldId="2147483648"/>
            <pc:sldLayoutMk cId="1892013965" sldId="2147483677"/>
          </pc:sldLayoutMkLst>
          <pc:spChg chg="add mod">
            <ac:chgData name="Horbury, Emily" userId="2de34309-3185-463f-9282-e7085f22f7c2" providerId="ADAL" clId="{C3E3D6C9-91B2-44C8-AABF-D2D91EF372E9}" dt="2025-09-11T10:27:16.311" v="18"/>
            <ac:spMkLst>
              <pc:docMk/>
              <pc:sldMasterMk cId="807410912" sldId="2147483648"/>
              <pc:sldLayoutMk cId="1892013965" sldId="2147483677"/>
              <ac:spMk id="6" creationId="{BE2F4F3F-3745-BEAF-FC46-AD10275653D6}"/>
            </ac:spMkLst>
          </pc:spChg>
        </pc:sldLayoutChg>
        <pc:sldLayoutChg chg="addSp modSp">
          <pc:chgData name="Horbury, Emily" userId="2de34309-3185-463f-9282-e7085f22f7c2" providerId="ADAL" clId="{C3E3D6C9-91B2-44C8-AABF-D2D91EF372E9}" dt="2025-09-11T10:27:16.341" v="45"/>
          <pc:sldLayoutMkLst>
            <pc:docMk/>
            <pc:sldMasterMk cId="807410912" sldId="2147483648"/>
            <pc:sldLayoutMk cId="1678966379" sldId="2147483678"/>
          </pc:sldLayoutMkLst>
          <pc:spChg chg="add mod">
            <ac:chgData name="Horbury, Emily" userId="2de34309-3185-463f-9282-e7085f22f7c2" providerId="ADAL" clId="{C3E3D6C9-91B2-44C8-AABF-D2D91EF372E9}" dt="2025-09-11T10:27:16.341" v="45"/>
            <ac:spMkLst>
              <pc:docMk/>
              <pc:sldMasterMk cId="807410912" sldId="2147483648"/>
              <pc:sldLayoutMk cId="1678966379" sldId="2147483678"/>
              <ac:spMk id="4" creationId="{2E93249F-33C3-8C5C-6FF5-8EC8F28CCDE2}"/>
            </ac:spMkLst>
          </pc:spChg>
        </pc:sldLayoutChg>
        <pc:sldLayoutChg chg="addSp modSp">
          <pc:chgData name="Horbury, Emily" userId="2de34309-3185-463f-9282-e7085f22f7c2" providerId="ADAL" clId="{C3E3D6C9-91B2-44C8-AABF-D2D91EF372E9}" dt="2025-09-11T10:27:16.312" v="21"/>
          <pc:sldLayoutMkLst>
            <pc:docMk/>
            <pc:sldMasterMk cId="807410912" sldId="2147483648"/>
            <pc:sldLayoutMk cId="249473426" sldId="2147483679"/>
          </pc:sldLayoutMkLst>
          <pc:spChg chg="add mod">
            <ac:chgData name="Horbury, Emily" userId="2de34309-3185-463f-9282-e7085f22f7c2" providerId="ADAL" clId="{C3E3D6C9-91B2-44C8-AABF-D2D91EF372E9}" dt="2025-09-11T10:27:16.312" v="21"/>
            <ac:spMkLst>
              <pc:docMk/>
              <pc:sldMasterMk cId="807410912" sldId="2147483648"/>
              <pc:sldLayoutMk cId="249473426" sldId="2147483679"/>
              <ac:spMk id="4" creationId="{9818B422-9F8A-8165-70DB-57F6A7F2EDEC}"/>
            </ac:spMkLst>
          </pc:spChg>
        </pc:sldLayoutChg>
        <pc:sldLayoutChg chg="addSp modSp">
          <pc:chgData name="Horbury, Emily" userId="2de34309-3185-463f-9282-e7085f22f7c2" providerId="ADAL" clId="{C3E3D6C9-91B2-44C8-AABF-D2D91EF372E9}" dt="2025-09-11T10:27:16.312" v="22"/>
          <pc:sldLayoutMkLst>
            <pc:docMk/>
            <pc:sldMasterMk cId="807410912" sldId="2147483648"/>
            <pc:sldLayoutMk cId="2365148434" sldId="2147483680"/>
          </pc:sldLayoutMkLst>
          <pc:spChg chg="add mod">
            <ac:chgData name="Horbury, Emily" userId="2de34309-3185-463f-9282-e7085f22f7c2" providerId="ADAL" clId="{C3E3D6C9-91B2-44C8-AABF-D2D91EF372E9}" dt="2025-09-11T10:27:16.312" v="22"/>
            <ac:spMkLst>
              <pc:docMk/>
              <pc:sldMasterMk cId="807410912" sldId="2147483648"/>
              <pc:sldLayoutMk cId="2365148434" sldId="2147483680"/>
              <ac:spMk id="7" creationId="{9364277F-2EE0-3991-82CB-B13FCE8E7E81}"/>
            </ac:spMkLst>
          </pc:spChg>
        </pc:sldLayoutChg>
        <pc:sldLayoutChg chg="addSp modSp">
          <pc:chgData name="Horbury, Emily" userId="2de34309-3185-463f-9282-e7085f22f7c2" providerId="ADAL" clId="{C3E3D6C9-91B2-44C8-AABF-D2D91EF372E9}" dt="2025-09-11T10:27:16.312" v="23"/>
          <pc:sldLayoutMkLst>
            <pc:docMk/>
            <pc:sldMasterMk cId="807410912" sldId="2147483648"/>
            <pc:sldLayoutMk cId="2829948486" sldId="2147483681"/>
          </pc:sldLayoutMkLst>
          <pc:spChg chg="add mod">
            <ac:chgData name="Horbury, Emily" userId="2de34309-3185-463f-9282-e7085f22f7c2" providerId="ADAL" clId="{C3E3D6C9-91B2-44C8-AABF-D2D91EF372E9}" dt="2025-09-11T10:27:16.312" v="23"/>
            <ac:spMkLst>
              <pc:docMk/>
              <pc:sldMasterMk cId="807410912" sldId="2147483648"/>
              <pc:sldLayoutMk cId="2829948486" sldId="2147483681"/>
              <ac:spMk id="6" creationId="{68C34943-F10F-B33B-560E-C5805AFAEA45}"/>
            </ac:spMkLst>
          </pc:spChg>
        </pc:sldLayoutChg>
        <pc:sldLayoutChg chg="addSp modSp">
          <pc:chgData name="Horbury, Emily" userId="2de34309-3185-463f-9282-e7085f22f7c2" providerId="ADAL" clId="{C3E3D6C9-91B2-44C8-AABF-D2D91EF372E9}" dt="2025-09-11T10:27:16.312" v="24"/>
          <pc:sldLayoutMkLst>
            <pc:docMk/>
            <pc:sldMasterMk cId="807410912" sldId="2147483648"/>
            <pc:sldLayoutMk cId="4281592052" sldId="2147483682"/>
          </pc:sldLayoutMkLst>
          <pc:spChg chg="add mod">
            <ac:chgData name="Horbury, Emily" userId="2de34309-3185-463f-9282-e7085f22f7c2" providerId="ADAL" clId="{C3E3D6C9-91B2-44C8-AABF-D2D91EF372E9}" dt="2025-09-11T10:27:16.312" v="24"/>
            <ac:spMkLst>
              <pc:docMk/>
              <pc:sldMasterMk cId="807410912" sldId="2147483648"/>
              <pc:sldLayoutMk cId="4281592052" sldId="2147483682"/>
              <ac:spMk id="5" creationId="{A4968D88-6DA1-4813-27B1-DC76E2558025}"/>
            </ac:spMkLst>
          </pc:spChg>
        </pc:sldLayoutChg>
        <pc:sldLayoutChg chg="addSp modSp">
          <pc:chgData name="Horbury, Emily" userId="2de34309-3185-463f-9282-e7085f22f7c2" providerId="ADAL" clId="{C3E3D6C9-91B2-44C8-AABF-D2D91EF372E9}" dt="2025-09-11T10:27:16.312" v="25"/>
          <pc:sldLayoutMkLst>
            <pc:docMk/>
            <pc:sldMasterMk cId="807410912" sldId="2147483648"/>
            <pc:sldLayoutMk cId="3966154940" sldId="2147483683"/>
          </pc:sldLayoutMkLst>
          <pc:spChg chg="add mod">
            <ac:chgData name="Horbury, Emily" userId="2de34309-3185-463f-9282-e7085f22f7c2" providerId="ADAL" clId="{C3E3D6C9-91B2-44C8-AABF-D2D91EF372E9}" dt="2025-09-11T10:27:16.312" v="25"/>
            <ac:spMkLst>
              <pc:docMk/>
              <pc:sldMasterMk cId="807410912" sldId="2147483648"/>
              <pc:sldLayoutMk cId="3966154940" sldId="2147483683"/>
              <ac:spMk id="6" creationId="{5129148F-6F56-42F4-FF6B-95BEDB0C7173}"/>
            </ac:spMkLst>
          </pc:spChg>
        </pc:sldLayoutChg>
        <pc:sldLayoutChg chg="addSp modSp">
          <pc:chgData name="Horbury, Emily" userId="2de34309-3185-463f-9282-e7085f22f7c2" providerId="ADAL" clId="{C3E3D6C9-91B2-44C8-AABF-D2D91EF372E9}" dt="2025-09-11T10:27:16.312" v="26"/>
          <pc:sldLayoutMkLst>
            <pc:docMk/>
            <pc:sldMasterMk cId="807410912" sldId="2147483648"/>
            <pc:sldLayoutMk cId="1288295941" sldId="2147483684"/>
          </pc:sldLayoutMkLst>
          <pc:spChg chg="add mod">
            <ac:chgData name="Horbury, Emily" userId="2de34309-3185-463f-9282-e7085f22f7c2" providerId="ADAL" clId="{C3E3D6C9-91B2-44C8-AABF-D2D91EF372E9}" dt="2025-09-11T10:27:16.312" v="26"/>
            <ac:spMkLst>
              <pc:docMk/>
              <pc:sldMasterMk cId="807410912" sldId="2147483648"/>
              <pc:sldLayoutMk cId="1288295941" sldId="2147483684"/>
              <ac:spMk id="4" creationId="{6F1E2F69-9A8E-846B-DB39-9DCB200C97E0}"/>
            </ac:spMkLst>
          </pc:spChg>
        </pc:sldLayoutChg>
        <pc:sldLayoutChg chg="addSp modSp">
          <pc:chgData name="Horbury, Emily" userId="2de34309-3185-463f-9282-e7085f22f7c2" providerId="ADAL" clId="{C3E3D6C9-91B2-44C8-AABF-D2D91EF372E9}" dt="2025-09-11T10:27:16.312" v="27"/>
          <pc:sldLayoutMkLst>
            <pc:docMk/>
            <pc:sldMasterMk cId="807410912" sldId="2147483648"/>
            <pc:sldLayoutMk cId="4015474342" sldId="2147483685"/>
          </pc:sldLayoutMkLst>
          <pc:spChg chg="add mod">
            <ac:chgData name="Horbury, Emily" userId="2de34309-3185-463f-9282-e7085f22f7c2" providerId="ADAL" clId="{C3E3D6C9-91B2-44C8-AABF-D2D91EF372E9}" dt="2025-09-11T10:27:16.312" v="27"/>
            <ac:spMkLst>
              <pc:docMk/>
              <pc:sldMasterMk cId="807410912" sldId="2147483648"/>
              <pc:sldLayoutMk cId="4015474342" sldId="2147483685"/>
              <ac:spMk id="4" creationId="{88DE7AA8-FDCC-D5CF-55F0-5D68E802585D}"/>
            </ac:spMkLst>
          </pc:spChg>
        </pc:sldLayoutChg>
        <pc:sldLayoutChg chg="addSp modSp">
          <pc:chgData name="Horbury, Emily" userId="2de34309-3185-463f-9282-e7085f22f7c2" providerId="ADAL" clId="{C3E3D6C9-91B2-44C8-AABF-D2D91EF372E9}" dt="2025-09-11T10:27:16.312" v="28"/>
          <pc:sldLayoutMkLst>
            <pc:docMk/>
            <pc:sldMasterMk cId="807410912" sldId="2147483648"/>
            <pc:sldLayoutMk cId="1983305460" sldId="2147483686"/>
          </pc:sldLayoutMkLst>
          <pc:spChg chg="add mod">
            <ac:chgData name="Horbury, Emily" userId="2de34309-3185-463f-9282-e7085f22f7c2" providerId="ADAL" clId="{C3E3D6C9-91B2-44C8-AABF-D2D91EF372E9}" dt="2025-09-11T10:27:16.312" v="28"/>
            <ac:spMkLst>
              <pc:docMk/>
              <pc:sldMasterMk cId="807410912" sldId="2147483648"/>
              <pc:sldLayoutMk cId="1983305460" sldId="2147483686"/>
              <ac:spMk id="7" creationId="{79B042C4-EB32-606F-6161-D1D59F464FB2}"/>
            </ac:spMkLst>
          </pc:spChg>
        </pc:sldLayoutChg>
        <pc:sldLayoutChg chg="addSp modSp">
          <pc:chgData name="Horbury, Emily" userId="2de34309-3185-463f-9282-e7085f22f7c2" providerId="ADAL" clId="{C3E3D6C9-91B2-44C8-AABF-D2D91EF372E9}" dt="2025-09-11T10:27:16.312" v="29"/>
          <pc:sldLayoutMkLst>
            <pc:docMk/>
            <pc:sldMasterMk cId="807410912" sldId="2147483648"/>
            <pc:sldLayoutMk cId="1316252114" sldId="2147483687"/>
          </pc:sldLayoutMkLst>
          <pc:spChg chg="add mod">
            <ac:chgData name="Horbury, Emily" userId="2de34309-3185-463f-9282-e7085f22f7c2" providerId="ADAL" clId="{C3E3D6C9-91B2-44C8-AABF-D2D91EF372E9}" dt="2025-09-11T10:27:16.312" v="29"/>
            <ac:spMkLst>
              <pc:docMk/>
              <pc:sldMasterMk cId="807410912" sldId="2147483648"/>
              <pc:sldLayoutMk cId="1316252114" sldId="2147483687"/>
              <ac:spMk id="6" creationId="{D797AB0F-5002-28C4-0289-7A995785EE8D}"/>
            </ac:spMkLst>
          </pc:spChg>
        </pc:sldLayoutChg>
        <pc:sldLayoutChg chg="addSp modSp">
          <pc:chgData name="Horbury, Emily" userId="2de34309-3185-463f-9282-e7085f22f7c2" providerId="ADAL" clId="{C3E3D6C9-91B2-44C8-AABF-D2D91EF372E9}" dt="2025-09-11T10:27:16.312" v="30"/>
          <pc:sldLayoutMkLst>
            <pc:docMk/>
            <pc:sldMasterMk cId="807410912" sldId="2147483648"/>
            <pc:sldLayoutMk cId="2028980108" sldId="2147483688"/>
          </pc:sldLayoutMkLst>
          <pc:spChg chg="add mod">
            <ac:chgData name="Horbury, Emily" userId="2de34309-3185-463f-9282-e7085f22f7c2" providerId="ADAL" clId="{C3E3D6C9-91B2-44C8-AABF-D2D91EF372E9}" dt="2025-09-11T10:27:16.312" v="30"/>
            <ac:spMkLst>
              <pc:docMk/>
              <pc:sldMasterMk cId="807410912" sldId="2147483648"/>
              <pc:sldLayoutMk cId="2028980108" sldId="2147483688"/>
              <ac:spMk id="5" creationId="{270AB689-F348-D73D-8E9A-A877F4C9F7EF}"/>
            </ac:spMkLst>
          </pc:spChg>
        </pc:sldLayoutChg>
        <pc:sldLayoutChg chg="addSp modSp">
          <pc:chgData name="Horbury, Emily" userId="2de34309-3185-463f-9282-e7085f22f7c2" providerId="ADAL" clId="{C3E3D6C9-91B2-44C8-AABF-D2D91EF372E9}" dt="2025-09-11T10:27:16.312" v="31"/>
          <pc:sldLayoutMkLst>
            <pc:docMk/>
            <pc:sldMasterMk cId="807410912" sldId="2147483648"/>
            <pc:sldLayoutMk cId="3465569426" sldId="2147483689"/>
          </pc:sldLayoutMkLst>
          <pc:spChg chg="add mod">
            <ac:chgData name="Horbury, Emily" userId="2de34309-3185-463f-9282-e7085f22f7c2" providerId="ADAL" clId="{C3E3D6C9-91B2-44C8-AABF-D2D91EF372E9}" dt="2025-09-11T10:27:16.312" v="31"/>
            <ac:spMkLst>
              <pc:docMk/>
              <pc:sldMasterMk cId="807410912" sldId="2147483648"/>
              <pc:sldLayoutMk cId="3465569426" sldId="2147483689"/>
              <ac:spMk id="6" creationId="{8DF616C9-EE54-7E2F-9636-8F4BB1E9B786}"/>
            </ac:spMkLst>
          </pc:spChg>
        </pc:sldLayoutChg>
        <pc:sldLayoutChg chg="addSp modSp">
          <pc:chgData name="Horbury, Emily" userId="2de34309-3185-463f-9282-e7085f22f7c2" providerId="ADAL" clId="{C3E3D6C9-91B2-44C8-AABF-D2D91EF372E9}" dt="2025-09-11T10:27:16.325" v="32"/>
          <pc:sldLayoutMkLst>
            <pc:docMk/>
            <pc:sldMasterMk cId="807410912" sldId="2147483648"/>
            <pc:sldLayoutMk cId="931434143" sldId="2147483690"/>
          </pc:sldLayoutMkLst>
          <pc:spChg chg="add mod">
            <ac:chgData name="Horbury, Emily" userId="2de34309-3185-463f-9282-e7085f22f7c2" providerId="ADAL" clId="{C3E3D6C9-91B2-44C8-AABF-D2D91EF372E9}" dt="2025-09-11T10:27:16.325" v="32"/>
            <ac:spMkLst>
              <pc:docMk/>
              <pc:sldMasterMk cId="807410912" sldId="2147483648"/>
              <pc:sldLayoutMk cId="931434143" sldId="2147483690"/>
              <ac:spMk id="4" creationId="{065B4695-9172-02FD-F42A-A437C505B41A}"/>
            </ac:spMkLst>
          </pc:spChg>
        </pc:sldLayoutChg>
        <pc:sldLayoutChg chg="addSp modSp">
          <pc:chgData name="Horbury, Emily" userId="2de34309-3185-463f-9282-e7085f22f7c2" providerId="ADAL" clId="{C3E3D6C9-91B2-44C8-AABF-D2D91EF372E9}" dt="2025-09-11T10:27:16.325" v="33"/>
          <pc:sldLayoutMkLst>
            <pc:docMk/>
            <pc:sldMasterMk cId="807410912" sldId="2147483648"/>
            <pc:sldLayoutMk cId="621554165" sldId="2147483691"/>
          </pc:sldLayoutMkLst>
          <pc:spChg chg="add mod">
            <ac:chgData name="Horbury, Emily" userId="2de34309-3185-463f-9282-e7085f22f7c2" providerId="ADAL" clId="{C3E3D6C9-91B2-44C8-AABF-D2D91EF372E9}" dt="2025-09-11T10:27:16.325" v="33"/>
            <ac:spMkLst>
              <pc:docMk/>
              <pc:sldMasterMk cId="807410912" sldId="2147483648"/>
              <pc:sldLayoutMk cId="621554165" sldId="2147483691"/>
              <ac:spMk id="4" creationId="{1A214F5F-9F0C-9B8F-CD9B-86D5C37AB8E3}"/>
            </ac:spMkLst>
          </pc:spChg>
        </pc:sldLayoutChg>
        <pc:sldLayoutChg chg="addSp modSp">
          <pc:chgData name="Horbury, Emily" userId="2de34309-3185-463f-9282-e7085f22f7c2" providerId="ADAL" clId="{C3E3D6C9-91B2-44C8-AABF-D2D91EF372E9}" dt="2025-09-11T10:27:16.328" v="34"/>
          <pc:sldLayoutMkLst>
            <pc:docMk/>
            <pc:sldMasterMk cId="807410912" sldId="2147483648"/>
            <pc:sldLayoutMk cId="3657658891" sldId="2147483692"/>
          </pc:sldLayoutMkLst>
          <pc:spChg chg="add mod">
            <ac:chgData name="Horbury, Emily" userId="2de34309-3185-463f-9282-e7085f22f7c2" providerId="ADAL" clId="{C3E3D6C9-91B2-44C8-AABF-D2D91EF372E9}" dt="2025-09-11T10:27:16.328" v="34"/>
            <ac:spMkLst>
              <pc:docMk/>
              <pc:sldMasterMk cId="807410912" sldId="2147483648"/>
              <pc:sldLayoutMk cId="3657658891" sldId="2147483692"/>
              <ac:spMk id="7" creationId="{13879628-6C35-B538-35AE-6FF2BF7FEC6C}"/>
            </ac:spMkLst>
          </pc:spChg>
        </pc:sldLayoutChg>
        <pc:sldLayoutChg chg="addSp modSp">
          <pc:chgData name="Horbury, Emily" userId="2de34309-3185-463f-9282-e7085f22f7c2" providerId="ADAL" clId="{C3E3D6C9-91B2-44C8-AABF-D2D91EF372E9}" dt="2025-09-11T10:27:16.329" v="35"/>
          <pc:sldLayoutMkLst>
            <pc:docMk/>
            <pc:sldMasterMk cId="807410912" sldId="2147483648"/>
            <pc:sldLayoutMk cId="1470363933" sldId="2147483693"/>
          </pc:sldLayoutMkLst>
          <pc:spChg chg="add mod">
            <ac:chgData name="Horbury, Emily" userId="2de34309-3185-463f-9282-e7085f22f7c2" providerId="ADAL" clId="{C3E3D6C9-91B2-44C8-AABF-D2D91EF372E9}" dt="2025-09-11T10:27:16.329" v="35"/>
            <ac:spMkLst>
              <pc:docMk/>
              <pc:sldMasterMk cId="807410912" sldId="2147483648"/>
              <pc:sldLayoutMk cId="1470363933" sldId="2147483693"/>
              <ac:spMk id="6" creationId="{60280321-57CA-BFE7-35FB-237DB00BF617}"/>
            </ac:spMkLst>
          </pc:spChg>
        </pc:sldLayoutChg>
        <pc:sldLayoutChg chg="addSp modSp">
          <pc:chgData name="Horbury, Emily" userId="2de34309-3185-463f-9282-e7085f22f7c2" providerId="ADAL" clId="{C3E3D6C9-91B2-44C8-AABF-D2D91EF372E9}" dt="2025-09-11T10:27:16.330" v="36"/>
          <pc:sldLayoutMkLst>
            <pc:docMk/>
            <pc:sldMasterMk cId="807410912" sldId="2147483648"/>
            <pc:sldLayoutMk cId="3929741062" sldId="2147483694"/>
          </pc:sldLayoutMkLst>
          <pc:spChg chg="add mod">
            <ac:chgData name="Horbury, Emily" userId="2de34309-3185-463f-9282-e7085f22f7c2" providerId="ADAL" clId="{C3E3D6C9-91B2-44C8-AABF-D2D91EF372E9}" dt="2025-09-11T10:27:16.330" v="36"/>
            <ac:spMkLst>
              <pc:docMk/>
              <pc:sldMasterMk cId="807410912" sldId="2147483648"/>
              <pc:sldLayoutMk cId="3929741062" sldId="2147483694"/>
              <ac:spMk id="5" creationId="{8FF94315-5094-0BD5-926E-0E526ACC1B69}"/>
            </ac:spMkLst>
          </pc:spChg>
        </pc:sldLayoutChg>
        <pc:sldLayoutChg chg="addSp modSp">
          <pc:chgData name="Horbury, Emily" userId="2de34309-3185-463f-9282-e7085f22f7c2" providerId="ADAL" clId="{C3E3D6C9-91B2-44C8-AABF-D2D91EF372E9}" dt="2025-09-11T10:27:16.332" v="37"/>
          <pc:sldLayoutMkLst>
            <pc:docMk/>
            <pc:sldMasterMk cId="807410912" sldId="2147483648"/>
            <pc:sldLayoutMk cId="520505828" sldId="2147483695"/>
          </pc:sldLayoutMkLst>
          <pc:spChg chg="add mod">
            <ac:chgData name="Horbury, Emily" userId="2de34309-3185-463f-9282-e7085f22f7c2" providerId="ADAL" clId="{C3E3D6C9-91B2-44C8-AABF-D2D91EF372E9}" dt="2025-09-11T10:27:16.332" v="37"/>
            <ac:spMkLst>
              <pc:docMk/>
              <pc:sldMasterMk cId="807410912" sldId="2147483648"/>
              <pc:sldLayoutMk cId="520505828" sldId="2147483695"/>
              <ac:spMk id="6" creationId="{7481A4B3-4A60-4933-9476-3A45F614CFEB}"/>
            </ac:spMkLst>
          </pc:spChg>
        </pc:sldLayoutChg>
        <pc:sldLayoutChg chg="addSp modSp">
          <pc:chgData name="Horbury, Emily" userId="2de34309-3185-463f-9282-e7085f22f7c2" providerId="ADAL" clId="{C3E3D6C9-91B2-44C8-AABF-D2D91EF372E9}" dt="2025-09-11T10:27:16.333" v="38"/>
          <pc:sldLayoutMkLst>
            <pc:docMk/>
            <pc:sldMasterMk cId="807410912" sldId="2147483648"/>
            <pc:sldLayoutMk cId="2739209709" sldId="2147483696"/>
          </pc:sldLayoutMkLst>
          <pc:spChg chg="add mod">
            <ac:chgData name="Horbury, Emily" userId="2de34309-3185-463f-9282-e7085f22f7c2" providerId="ADAL" clId="{C3E3D6C9-91B2-44C8-AABF-D2D91EF372E9}" dt="2025-09-11T10:27:16.333" v="38"/>
            <ac:spMkLst>
              <pc:docMk/>
              <pc:sldMasterMk cId="807410912" sldId="2147483648"/>
              <pc:sldLayoutMk cId="2739209709" sldId="2147483696"/>
              <ac:spMk id="4" creationId="{C66EF937-E094-EFE3-7905-096065E93404}"/>
            </ac:spMkLst>
          </pc:spChg>
        </pc:sldLayoutChg>
        <pc:sldLayoutChg chg="addSp modSp">
          <pc:chgData name="Horbury, Emily" userId="2de34309-3185-463f-9282-e7085f22f7c2" providerId="ADAL" clId="{C3E3D6C9-91B2-44C8-AABF-D2D91EF372E9}" dt="2025-09-11T10:27:16.333" v="39"/>
          <pc:sldLayoutMkLst>
            <pc:docMk/>
            <pc:sldMasterMk cId="807410912" sldId="2147483648"/>
            <pc:sldLayoutMk cId="501127456" sldId="2147483697"/>
          </pc:sldLayoutMkLst>
          <pc:spChg chg="add mod">
            <ac:chgData name="Horbury, Emily" userId="2de34309-3185-463f-9282-e7085f22f7c2" providerId="ADAL" clId="{C3E3D6C9-91B2-44C8-AABF-D2D91EF372E9}" dt="2025-09-11T10:27:16.333" v="39"/>
            <ac:spMkLst>
              <pc:docMk/>
              <pc:sldMasterMk cId="807410912" sldId="2147483648"/>
              <pc:sldLayoutMk cId="501127456" sldId="2147483697"/>
              <ac:spMk id="4" creationId="{16441612-01D7-69A8-55B8-7AF833FA8B86}"/>
            </ac:spMkLst>
          </pc:spChg>
        </pc:sldLayoutChg>
        <pc:sldLayoutChg chg="addSp modSp">
          <pc:chgData name="Horbury, Emily" userId="2de34309-3185-463f-9282-e7085f22f7c2" providerId="ADAL" clId="{C3E3D6C9-91B2-44C8-AABF-D2D91EF372E9}" dt="2025-09-11T10:27:16.334" v="40"/>
          <pc:sldLayoutMkLst>
            <pc:docMk/>
            <pc:sldMasterMk cId="807410912" sldId="2147483648"/>
            <pc:sldLayoutMk cId="1725140941" sldId="2147483698"/>
          </pc:sldLayoutMkLst>
          <pc:spChg chg="add mod">
            <ac:chgData name="Horbury, Emily" userId="2de34309-3185-463f-9282-e7085f22f7c2" providerId="ADAL" clId="{C3E3D6C9-91B2-44C8-AABF-D2D91EF372E9}" dt="2025-09-11T10:27:16.334" v="40"/>
            <ac:spMkLst>
              <pc:docMk/>
              <pc:sldMasterMk cId="807410912" sldId="2147483648"/>
              <pc:sldLayoutMk cId="1725140941" sldId="2147483698"/>
              <ac:spMk id="7" creationId="{A23D7012-61C1-FE4F-CA5D-DFAE9C537F3D}"/>
            </ac:spMkLst>
          </pc:spChg>
        </pc:sldLayoutChg>
        <pc:sldLayoutChg chg="addSp modSp">
          <pc:chgData name="Horbury, Emily" userId="2de34309-3185-463f-9282-e7085f22f7c2" providerId="ADAL" clId="{C3E3D6C9-91B2-44C8-AABF-D2D91EF372E9}" dt="2025-09-11T10:27:16.335" v="41"/>
          <pc:sldLayoutMkLst>
            <pc:docMk/>
            <pc:sldMasterMk cId="807410912" sldId="2147483648"/>
            <pc:sldLayoutMk cId="70848626" sldId="2147483699"/>
          </pc:sldLayoutMkLst>
          <pc:spChg chg="add mod">
            <ac:chgData name="Horbury, Emily" userId="2de34309-3185-463f-9282-e7085f22f7c2" providerId="ADAL" clId="{C3E3D6C9-91B2-44C8-AABF-D2D91EF372E9}" dt="2025-09-11T10:27:16.335" v="41"/>
            <ac:spMkLst>
              <pc:docMk/>
              <pc:sldMasterMk cId="807410912" sldId="2147483648"/>
              <pc:sldLayoutMk cId="70848626" sldId="2147483699"/>
              <ac:spMk id="6" creationId="{5A5C331F-D348-69DF-9E84-1AEAF57EC986}"/>
            </ac:spMkLst>
          </pc:spChg>
        </pc:sldLayoutChg>
        <pc:sldLayoutChg chg="addSp modSp">
          <pc:chgData name="Horbury, Emily" userId="2de34309-3185-463f-9282-e7085f22f7c2" providerId="ADAL" clId="{C3E3D6C9-91B2-44C8-AABF-D2D91EF372E9}" dt="2025-09-11T10:27:16.335" v="42"/>
          <pc:sldLayoutMkLst>
            <pc:docMk/>
            <pc:sldMasterMk cId="807410912" sldId="2147483648"/>
            <pc:sldLayoutMk cId="3215131992" sldId="2147483700"/>
          </pc:sldLayoutMkLst>
          <pc:spChg chg="add mod">
            <ac:chgData name="Horbury, Emily" userId="2de34309-3185-463f-9282-e7085f22f7c2" providerId="ADAL" clId="{C3E3D6C9-91B2-44C8-AABF-D2D91EF372E9}" dt="2025-09-11T10:27:16.335" v="42"/>
            <ac:spMkLst>
              <pc:docMk/>
              <pc:sldMasterMk cId="807410912" sldId="2147483648"/>
              <pc:sldLayoutMk cId="3215131992" sldId="2147483700"/>
              <ac:spMk id="5" creationId="{D2A19958-A638-237B-7AA7-235190BA9709}"/>
            </ac:spMkLst>
          </pc:spChg>
        </pc:sldLayoutChg>
        <pc:sldLayoutChg chg="addSp modSp">
          <pc:chgData name="Horbury, Emily" userId="2de34309-3185-463f-9282-e7085f22f7c2" providerId="ADAL" clId="{C3E3D6C9-91B2-44C8-AABF-D2D91EF372E9}" dt="2025-09-11T10:27:16.335" v="43"/>
          <pc:sldLayoutMkLst>
            <pc:docMk/>
            <pc:sldMasterMk cId="807410912" sldId="2147483648"/>
            <pc:sldLayoutMk cId="1500747627" sldId="2147483701"/>
          </pc:sldLayoutMkLst>
          <pc:spChg chg="add mod">
            <ac:chgData name="Horbury, Emily" userId="2de34309-3185-463f-9282-e7085f22f7c2" providerId="ADAL" clId="{C3E3D6C9-91B2-44C8-AABF-D2D91EF372E9}" dt="2025-09-11T10:27:16.335" v="43"/>
            <ac:spMkLst>
              <pc:docMk/>
              <pc:sldMasterMk cId="807410912" sldId="2147483648"/>
              <pc:sldLayoutMk cId="1500747627" sldId="2147483701"/>
              <ac:spMk id="6" creationId="{5FD8A9F6-87A5-C645-AF0C-2986235F236F}"/>
            </ac:spMkLst>
          </pc:spChg>
        </pc:sldLayoutChg>
        <pc:sldLayoutChg chg="addSp modSp">
          <pc:chgData name="Horbury, Emily" userId="2de34309-3185-463f-9282-e7085f22f7c2" providerId="ADAL" clId="{C3E3D6C9-91B2-44C8-AABF-D2D91EF372E9}" dt="2025-09-11T10:27:16.340" v="44"/>
          <pc:sldLayoutMkLst>
            <pc:docMk/>
            <pc:sldMasterMk cId="807410912" sldId="2147483648"/>
            <pc:sldLayoutMk cId="48770342" sldId="2147483702"/>
          </pc:sldLayoutMkLst>
          <pc:spChg chg="add mod">
            <ac:chgData name="Horbury, Emily" userId="2de34309-3185-463f-9282-e7085f22f7c2" providerId="ADAL" clId="{C3E3D6C9-91B2-44C8-AABF-D2D91EF372E9}" dt="2025-09-11T10:27:16.340" v="44"/>
            <ac:spMkLst>
              <pc:docMk/>
              <pc:sldMasterMk cId="807410912" sldId="2147483648"/>
              <pc:sldLayoutMk cId="48770342" sldId="2147483702"/>
              <ac:spMk id="4" creationId="{D43552C2-110B-24DF-FDE1-469EC69CEDB0}"/>
            </ac:spMkLst>
          </pc:spChg>
        </pc:sldLayoutChg>
        <pc:sldLayoutChg chg="addSp modSp">
          <pc:chgData name="Horbury, Emily" userId="2de34309-3185-463f-9282-e7085f22f7c2" providerId="ADAL" clId="{C3E3D6C9-91B2-44C8-AABF-D2D91EF372E9}" dt="2025-09-11T10:27:16.345" v="49"/>
          <pc:sldLayoutMkLst>
            <pc:docMk/>
            <pc:sldMasterMk cId="807410912" sldId="2147483648"/>
            <pc:sldLayoutMk cId="244994382" sldId="2147483703"/>
          </pc:sldLayoutMkLst>
          <pc:spChg chg="add mod">
            <ac:chgData name="Horbury, Emily" userId="2de34309-3185-463f-9282-e7085f22f7c2" providerId="ADAL" clId="{C3E3D6C9-91B2-44C8-AABF-D2D91EF372E9}" dt="2025-09-11T10:27:16.345" v="49"/>
            <ac:spMkLst>
              <pc:docMk/>
              <pc:sldMasterMk cId="807410912" sldId="2147483648"/>
              <pc:sldLayoutMk cId="244994382" sldId="2147483703"/>
              <ac:spMk id="5" creationId="{C85080B8-8C24-A671-98EF-10C1DB4A7103}"/>
            </ac:spMkLst>
          </pc:spChg>
        </pc:sldLayoutChg>
        <pc:sldLayoutChg chg="addSp modSp">
          <pc:chgData name="Horbury, Emily" userId="2de34309-3185-463f-9282-e7085f22f7c2" providerId="ADAL" clId="{C3E3D6C9-91B2-44C8-AABF-D2D91EF372E9}" dt="2025-09-11T10:27:16.347" v="50"/>
          <pc:sldLayoutMkLst>
            <pc:docMk/>
            <pc:sldMasterMk cId="807410912" sldId="2147483648"/>
            <pc:sldLayoutMk cId="3003786287" sldId="2147483704"/>
          </pc:sldLayoutMkLst>
          <pc:spChg chg="add mod">
            <ac:chgData name="Horbury, Emily" userId="2de34309-3185-463f-9282-e7085f22f7c2" providerId="ADAL" clId="{C3E3D6C9-91B2-44C8-AABF-D2D91EF372E9}" dt="2025-09-11T10:27:16.347" v="50"/>
            <ac:spMkLst>
              <pc:docMk/>
              <pc:sldMasterMk cId="807410912" sldId="2147483648"/>
              <pc:sldLayoutMk cId="3003786287" sldId="2147483704"/>
              <ac:spMk id="7" creationId="{8857DA2C-8027-A0DC-8D5A-A10E81115FB1}"/>
            </ac:spMkLst>
          </pc:spChg>
        </pc:sldLayoutChg>
        <pc:sldLayoutChg chg="addSp modSp">
          <pc:chgData name="Horbury, Emily" userId="2de34309-3185-463f-9282-e7085f22f7c2" providerId="ADAL" clId="{C3E3D6C9-91B2-44C8-AABF-D2D91EF372E9}" dt="2025-09-11T10:27:16.349" v="51"/>
          <pc:sldLayoutMkLst>
            <pc:docMk/>
            <pc:sldMasterMk cId="807410912" sldId="2147483648"/>
            <pc:sldLayoutMk cId="4092222672" sldId="2147483705"/>
          </pc:sldLayoutMkLst>
          <pc:spChg chg="add mod">
            <ac:chgData name="Horbury, Emily" userId="2de34309-3185-463f-9282-e7085f22f7c2" providerId="ADAL" clId="{C3E3D6C9-91B2-44C8-AABF-D2D91EF372E9}" dt="2025-09-11T10:27:16.349" v="51"/>
            <ac:spMkLst>
              <pc:docMk/>
              <pc:sldMasterMk cId="807410912" sldId="2147483648"/>
              <pc:sldLayoutMk cId="4092222672" sldId="2147483705"/>
              <ac:spMk id="6" creationId="{89E55DAA-3E54-9F6E-2139-FFBD7823805D}"/>
            </ac:spMkLst>
          </pc:spChg>
        </pc:sldLayoutChg>
        <pc:sldLayoutChg chg="addSp modSp">
          <pc:chgData name="Horbury, Emily" userId="2de34309-3185-463f-9282-e7085f22f7c2" providerId="ADAL" clId="{C3E3D6C9-91B2-44C8-AABF-D2D91EF372E9}" dt="2025-09-11T10:27:16.350" v="52"/>
          <pc:sldLayoutMkLst>
            <pc:docMk/>
            <pc:sldMasterMk cId="807410912" sldId="2147483648"/>
            <pc:sldLayoutMk cId="3931667546" sldId="2147483706"/>
          </pc:sldLayoutMkLst>
          <pc:spChg chg="add mod">
            <ac:chgData name="Horbury, Emily" userId="2de34309-3185-463f-9282-e7085f22f7c2" providerId="ADAL" clId="{C3E3D6C9-91B2-44C8-AABF-D2D91EF372E9}" dt="2025-09-11T10:27:16.350" v="52"/>
            <ac:spMkLst>
              <pc:docMk/>
              <pc:sldMasterMk cId="807410912" sldId="2147483648"/>
              <pc:sldLayoutMk cId="3931667546" sldId="2147483706"/>
              <ac:spMk id="4" creationId="{2D41F78C-66D8-A544-5E8A-D774D106098B}"/>
            </ac:spMkLst>
          </pc:spChg>
        </pc:sldLayoutChg>
        <pc:sldLayoutChg chg="addSp modSp">
          <pc:chgData name="Horbury, Emily" userId="2de34309-3185-463f-9282-e7085f22f7c2" providerId="ADAL" clId="{C3E3D6C9-91B2-44C8-AABF-D2D91EF372E9}" dt="2025-09-11T10:27:16.350" v="53"/>
          <pc:sldLayoutMkLst>
            <pc:docMk/>
            <pc:sldMasterMk cId="807410912" sldId="2147483648"/>
            <pc:sldLayoutMk cId="903460313" sldId="2147483707"/>
          </pc:sldLayoutMkLst>
          <pc:spChg chg="add mod">
            <ac:chgData name="Horbury, Emily" userId="2de34309-3185-463f-9282-e7085f22f7c2" providerId="ADAL" clId="{C3E3D6C9-91B2-44C8-AABF-D2D91EF372E9}" dt="2025-09-11T10:27:16.350" v="53"/>
            <ac:spMkLst>
              <pc:docMk/>
              <pc:sldMasterMk cId="807410912" sldId="2147483648"/>
              <pc:sldLayoutMk cId="903460313" sldId="2147483707"/>
              <ac:spMk id="4" creationId="{10125352-8797-A585-D95E-A5555C62495C}"/>
            </ac:spMkLst>
          </pc:spChg>
        </pc:sldLayoutChg>
      </pc:sldMasterChg>
    </pc:docChg>
  </pc:docChgLst>
  <pc:docChgLst>
    <pc:chgData name="Stainthorpe, Martin" userId="S::martin.stainthorpe@atkinsrealis.com::b6220e26-60f1-47fb-895a-d9e9ec9aa531" providerId="AD" clId="Web-{50B34D07-95B6-4AB2-88E2-BD72F5B817F9}"/>
    <pc:docChg chg="modSld">
      <pc:chgData name="Stainthorpe, Martin" userId="S::martin.stainthorpe@atkinsrealis.com::b6220e26-60f1-47fb-895a-d9e9ec9aa531" providerId="AD" clId="Web-{50B34D07-95B6-4AB2-88E2-BD72F5B817F9}" dt="2025-09-11T14:45:33.255" v="17"/>
      <pc:docMkLst>
        <pc:docMk/>
      </pc:docMkLst>
      <pc:sldChg chg="delSp">
        <pc:chgData name="Stainthorpe, Martin" userId="S::martin.stainthorpe@atkinsrealis.com::b6220e26-60f1-47fb-895a-d9e9ec9aa531" providerId="AD" clId="Web-{50B34D07-95B6-4AB2-88E2-BD72F5B817F9}" dt="2025-09-11T14:39:06.619" v="0"/>
        <pc:sldMkLst>
          <pc:docMk/>
          <pc:sldMk cId="601437673" sldId="256"/>
        </pc:sldMkLst>
        <pc:spChg chg="del">
          <ac:chgData name="Stainthorpe, Martin" userId="S::martin.stainthorpe@atkinsrealis.com::b6220e26-60f1-47fb-895a-d9e9ec9aa531" providerId="AD" clId="Web-{50B34D07-95B6-4AB2-88E2-BD72F5B817F9}" dt="2025-09-11T14:39:06.619" v="0"/>
          <ac:spMkLst>
            <pc:docMk/>
            <pc:sldMk cId="601437673" sldId="256"/>
            <ac:spMk id="5" creationId="{A8DE2787-E84D-5D34-71F8-21D3D18BA0D3}"/>
          </ac:spMkLst>
        </pc:spChg>
      </pc:sldChg>
      <pc:sldChg chg="delSp">
        <pc:chgData name="Stainthorpe, Martin" userId="S::martin.stainthorpe@atkinsrealis.com::b6220e26-60f1-47fb-895a-d9e9ec9aa531" providerId="AD" clId="Web-{50B34D07-95B6-4AB2-88E2-BD72F5B817F9}" dt="2025-09-11T14:45:33.255" v="17"/>
        <pc:sldMkLst>
          <pc:docMk/>
          <pc:sldMk cId="1375295260" sldId="258"/>
        </pc:sldMkLst>
        <pc:spChg chg="del">
          <ac:chgData name="Stainthorpe, Martin" userId="S::martin.stainthorpe@atkinsrealis.com::b6220e26-60f1-47fb-895a-d9e9ec9aa531" providerId="AD" clId="Web-{50B34D07-95B6-4AB2-88E2-BD72F5B817F9}" dt="2025-09-11T14:45:33.255" v="17"/>
          <ac:spMkLst>
            <pc:docMk/>
            <pc:sldMk cId="1375295260" sldId="258"/>
            <ac:spMk id="3" creationId="{47344BCD-2626-EBC1-A756-387A9C5B00C6}"/>
          </ac:spMkLst>
        </pc:spChg>
      </pc:sldChg>
      <pc:sldChg chg="delSp">
        <pc:chgData name="Stainthorpe, Martin" userId="S::martin.stainthorpe@atkinsrealis.com::b6220e26-60f1-47fb-895a-d9e9ec9aa531" providerId="AD" clId="Web-{50B34D07-95B6-4AB2-88E2-BD72F5B817F9}" dt="2025-09-11T14:45:04.410" v="16"/>
        <pc:sldMkLst>
          <pc:docMk/>
          <pc:sldMk cId="2083636453" sldId="259"/>
        </pc:sldMkLst>
        <pc:spChg chg="del">
          <ac:chgData name="Stainthorpe, Martin" userId="S::martin.stainthorpe@atkinsrealis.com::b6220e26-60f1-47fb-895a-d9e9ec9aa531" providerId="AD" clId="Web-{50B34D07-95B6-4AB2-88E2-BD72F5B817F9}" dt="2025-09-11T14:45:04.410" v="16"/>
          <ac:spMkLst>
            <pc:docMk/>
            <pc:sldMk cId="2083636453" sldId="259"/>
            <ac:spMk id="4" creationId="{5CEF17F9-AC6A-F9A0-761D-5927925E0B34}"/>
          </ac:spMkLst>
        </pc:spChg>
      </pc:sldChg>
      <pc:sldChg chg="delSp">
        <pc:chgData name="Stainthorpe, Martin" userId="S::martin.stainthorpe@atkinsrealis.com::b6220e26-60f1-47fb-895a-d9e9ec9aa531" providerId="AD" clId="Web-{50B34D07-95B6-4AB2-88E2-BD72F5B817F9}" dt="2025-09-11T14:44:48.362" v="15"/>
        <pc:sldMkLst>
          <pc:docMk/>
          <pc:sldMk cId="3505464607" sldId="260"/>
        </pc:sldMkLst>
        <pc:spChg chg="del">
          <ac:chgData name="Stainthorpe, Martin" userId="S::martin.stainthorpe@atkinsrealis.com::b6220e26-60f1-47fb-895a-d9e9ec9aa531" providerId="AD" clId="Web-{50B34D07-95B6-4AB2-88E2-BD72F5B817F9}" dt="2025-09-11T14:44:48.362" v="15"/>
          <ac:spMkLst>
            <pc:docMk/>
            <pc:sldMk cId="3505464607" sldId="260"/>
            <ac:spMk id="4" creationId="{37034357-ADAC-1E69-41CC-8AC3366EFE1F}"/>
          </ac:spMkLst>
        </pc:spChg>
      </pc:sldChg>
      <pc:sldChg chg="delSp">
        <pc:chgData name="Stainthorpe, Martin" userId="S::martin.stainthorpe@atkinsrealis.com::b6220e26-60f1-47fb-895a-d9e9ec9aa531" providerId="AD" clId="Web-{50B34D07-95B6-4AB2-88E2-BD72F5B817F9}" dt="2025-09-11T14:44:25.971" v="14"/>
        <pc:sldMkLst>
          <pc:docMk/>
          <pc:sldMk cId="3694357117" sldId="261"/>
        </pc:sldMkLst>
        <pc:spChg chg="del">
          <ac:chgData name="Stainthorpe, Martin" userId="S::martin.stainthorpe@atkinsrealis.com::b6220e26-60f1-47fb-895a-d9e9ec9aa531" providerId="AD" clId="Web-{50B34D07-95B6-4AB2-88E2-BD72F5B817F9}" dt="2025-09-11T14:44:25.971" v="14"/>
          <ac:spMkLst>
            <pc:docMk/>
            <pc:sldMk cId="3694357117" sldId="261"/>
            <ac:spMk id="4" creationId="{2FF38B1B-9904-93DF-664C-0A89DC769F03}"/>
          </ac:spMkLst>
        </pc:spChg>
      </pc:sldChg>
      <pc:sldChg chg="delSp">
        <pc:chgData name="Stainthorpe, Martin" userId="S::martin.stainthorpe@atkinsrealis.com::b6220e26-60f1-47fb-895a-d9e9ec9aa531" providerId="AD" clId="Web-{50B34D07-95B6-4AB2-88E2-BD72F5B817F9}" dt="2025-09-11T14:44:20.517" v="13"/>
        <pc:sldMkLst>
          <pc:docMk/>
          <pc:sldMk cId="163849563" sldId="262"/>
        </pc:sldMkLst>
        <pc:spChg chg="del">
          <ac:chgData name="Stainthorpe, Martin" userId="S::martin.stainthorpe@atkinsrealis.com::b6220e26-60f1-47fb-895a-d9e9ec9aa531" providerId="AD" clId="Web-{50B34D07-95B6-4AB2-88E2-BD72F5B817F9}" dt="2025-09-11T14:44:20.517" v="13"/>
          <ac:spMkLst>
            <pc:docMk/>
            <pc:sldMk cId="163849563" sldId="262"/>
            <ac:spMk id="4" creationId="{D3EB732C-5AF9-05AC-768D-B7ECD86F5979}"/>
          </ac:spMkLst>
        </pc:spChg>
      </pc:sldChg>
      <pc:sldChg chg="delSp">
        <pc:chgData name="Stainthorpe, Martin" userId="S::martin.stainthorpe@atkinsrealis.com::b6220e26-60f1-47fb-895a-d9e9ec9aa531" providerId="AD" clId="Web-{50B34D07-95B6-4AB2-88E2-BD72F5B817F9}" dt="2025-09-11T14:44:04.423" v="12"/>
        <pc:sldMkLst>
          <pc:docMk/>
          <pc:sldMk cId="501912571" sldId="263"/>
        </pc:sldMkLst>
        <pc:spChg chg="del">
          <ac:chgData name="Stainthorpe, Martin" userId="S::martin.stainthorpe@atkinsrealis.com::b6220e26-60f1-47fb-895a-d9e9ec9aa531" providerId="AD" clId="Web-{50B34D07-95B6-4AB2-88E2-BD72F5B817F9}" dt="2025-09-11T14:44:04.423" v="12"/>
          <ac:spMkLst>
            <pc:docMk/>
            <pc:sldMk cId="501912571" sldId="263"/>
            <ac:spMk id="4" creationId="{11D2217F-4A27-55D2-B2C9-BCC6A8D85B2B}"/>
          </ac:spMkLst>
        </pc:spChg>
      </pc:sldChg>
      <pc:sldChg chg="delSp">
        <pc:chgData name="Stainthorpe, Martin" userId="S::martin.stainthorpe@atkinsrealis.com::b6220e26-60f1-47fb-895a-d9e9ec9aa531" providerId="AD" clId="Web-{50B34D07-95B6-4AB2-88E2-BD72F5B817F9}" dt="2025-09-11T14:44:00.313" v="11"/>
        <pc:sldMkLst>
          <pc:docMk/>
          <pc:sldMk cId="1573165520" sldId="264"/>
        </pc:sldMkLst>
        <pc:spChg chg="del">
          <ac:chgData name="Stainthorpe, Martin" userId="S::martin.stainthorpe@atkinsrealis.com::b6220e26-60f1-47fb-895a-d9e9ec9aa531" providerId="AD" clId="Web-{50B34D07-95B6-4AB2-88E2-BD72F5B817F9}" dt="2025-09-11T14:44:00.313" v="11"/>
          <ac:spMkLst>
            <pc:docMk/>
            <pc:sldMk cId="1573165520" sldId="264"/>
            <ac:spMk id="4" creationId="{A3B102F4-A77E-5FB7-4F9A-91FD572C859F}"/>
          </ac:spMkLst>
        </pc:spChg>
      </pc:sldChg>
      <pc:sldChg chg="delSp">
        <pc:chgData name="Stainthorpe, Martin" userId="S::martin.stainthorpe@atkinsrealis.com::b6220e26-60f1-47fb-895a-d9e9ec9aa531" providerId="AD" clId="Web-{50B34D07-95B6-4AB2-88E2-BD72F5B817F9}" dt="2025-09-11T14:43:43.703" v="10"/>
        <pc:sldMkLst>
          <pc:docMk/>
          <pc:sldMk cId="2982514570" sldId="265"/>
        </pc:sldMkLst>
        <pc:spChg chg="del">
          <ac:chgData name="Stainthorpe, Martin" userId="S::martin.stainthorpe@atkinsrealis.com::b6220e26-60f1-47fb-895a-d9e9ec9aa531" providerId="AD" clId="Web-{50B34D07-95B6-4AB2-88E2-BD72F5B817F9}" dt="2025-09-11T14:43:43.703" v="10"/>
          <ac:spMkLst>
            <pc:docMk/>
            <pc:sldMk cId="2982514570" sldId="265"/>
            <ac:spMk id="4" creationId="{38046AAD-BD58-AA94-472D-8078718622FC}"/>
          </ac:spMkLst>
        </pc:spChg>
      </pc:sldChg>
      <pc:sldChg chg="delSp">
        <pc:chgData name="Stainthorpe, Martin" userId="S::martin.stainthorpe@atkinsrealis.com::b6220e26-60f1-47fb-895a-d9e9ec9aa531" providerId="AD" clId="Web-{50B34D07-95B6-4AB2-88E2-BD72F5B817F9}" dt="2025-09-11T14:43:38.827" v="9"/>
        <pc:sldMkLst>
          <pc:docMk/>
          <pc:sldMk cId="1792191168" sldId="266"/>
        </pc:sldMkLst>
        <pc:spChg chg="del">
          <ac:chgData name="Stainthorpe, Martin" userId="S::martin.stainthorpe@atkinsrealis.com::b6220e26-60f1-47fb-895a-d9e9ec9aa531" providerId="AD" clId="Web-{50B34D07-95B6-4AB2-88E2-BD72F5B817F9}" dt="2025-09-11T14:43:38.827" v="9"/>
          <ac:spMkLst>
            <pc:docMk/>
            <pc:sldMk cId="1792191168" sldId="266"/>
            <ac:spMk id="4" creationId="{FA2F0F73-8424-055F-FD6E-85E2B1AF4C66}"/>
          </ac:spMkLst>
        </pc:spChg>
      </pc:sldChg>
      <pc:sldChg chg="delSp modSp">
        <pc:chgData name="Stainthorpe, Martin" userId="S::martin.stainthorpe@atkinsrealis.com::b6220e26-60f1-47fb-895a-d9e9ec9aa531" providerId="AD" clId="Web-{50B34D07-95B6-4AB2-88E2-BD72F5B817F9}" dt="2025-09-11T14:43:17.623" v="8"/>
        <pc:sldMkLst>
          <pc:docMk/>
          <pc:sldMk cId="848234464" sldId="267"/>
        </pc:sldMkLst>
        <pc:spChg chg="del mod">
          <ac:chgData name="Stainthorpe, Martin" userId="S::martin.stainthorpe@atkinsrealis.com::b6220e26-60f1-47fb-895a-d9e9ec9aa531" providerId="AD" clId="Web-{50B34D07-95B6-4AB2-88E2-BD72F5B817F9}" dt="2025-09-11T14:43:17.623" v="8"/>
          <ac:spMkLst>
            <pc:docMk/>
            <pc:sldMk cId="848234464" sldId="267"/>
            <ac:spMk id="4" creationId="{A5CB3FDA-C6C6-EE80-D614-24E1DBF6E3A4}"/>
          </ac:spMkLst>
        </pc:spChg>
      </pc:sldChg>
      <pc:sldChg chg="delSp">
        <pc:chgData name="Stainthorpe, Martin" userId="S::martin.stainthorpe@atkinsrealis.com::b6220e26-60f1-47fb-895a-d9e9ec9aa531" providerId="AD" clId="Web-{50B34D07-95B6-4AB2-88E2-BD72F5B817F9}" dt="2025-09-11T14:42:56.560" v="4"/>
        <pc:sldMkLst>
          <pc:docMk/>
          <pc:sldMk cId="1967027289" sldId="268"/>
        </pc:sldMkLst>
        <pc:spChg chg="del">
          <ac:chgData name="Stainthorpe, Martin" userId="S::martin.stainthorpe@atkinsrealis.com::b6220e26-60f1-47fb-895a-d9e9ec9aa531" providerId="AD" clId="Web-{50B34D07-95B6-4AB2-88E2-BD72F5B817F9}" dt="2025-09-11T14:42:56.560" v="4"/>
          <ac:spMkLst>
            <pc:docMk/>
            <pc:sldMk cId="1967027289" sldId="268"/>
            <ac:spMk id="4" creationId="{8D6B3719-75C2-353F-A828-3E10E22FA535}"/>
          </ac:spMkLst>
        </pc:spChg>
      </pc:sldChg>
      <pc:sldChg chg="delSp">
        <pc:chgData name="Stainthorpe, Martin" userId="S::martin.stainthorpe@atkinsrealis.com::b6220e26-60f1-47fb-895a-d9e9ec9aa531" providerId="AD" clId="Web-{50B34D07-95B6-4AB2-88E2-BD72F5B817F9}" dt="2025-09-11T14:43:11.091" v="6"/>
        <pc:sldMkLst>
          <pc:docMk/>
          <pc:sldMk cId="3600258306" sldId="269"/>
        </pc:sldMkLst>
        <pc:spChg chg="del">
          <ac:chgData name="Stainthorpe, Martin" userId="S::martin.stainthorpe@atkinsrealis.com::b6220e26-60f1-47fb-895a-d9e9ec9aa531" providerId="AD" clId="Web-{50B34D07-95B6-4AB2-88E2-BD72F5B817F9}" dt="2025-09-11T14:43:11.091" v="6"/>
          <ac:spMkLst>
            <pc:docMk/>
            <pc:sldMk cId="3600258306" sldId="269"/>
            <ac:spMk id="4" creationId="{86D46191-78C5-0D57-4522-6487D85C272D}"/>
          </ac:spMkLst>
        </pc:spChg>
      </pc:sldChg>
      <pc:sldChg chg="delSp">
        <pc:chgData name="Stainthorpe, Martin" userId="S::martin.stainthorpe@atkinsrealis.com::b6220e26-60f1-47fb-895a-d9e9ec9aa531" providerId="AD" clId="Web-{50B34D07-95B6-4AB2-88E2-BD72F5B817F9}" dt="2025-09-11T14:43:05.404" v="5"/>
        <pc:sldMkLst>
          <pc:docMk/>
          <pc:sldMk cId="734824871" sldId="270"/>
        </pc:sldMkLst>
        <pc:spChg chg="del">
          <ac:chgData name="Stainthorpe, Martin" userId="S::martin.stainthorpe@atkinsrealis.com::b6220e26-60f1-47fb-895a-d9e9ec9aa531" providerId="AD" clId="Web-{50B34D07-95B6-4AB2-88E2-BD72F5B817F9}" dt="2025-09-11T14:43:05.404" v="5"/>
          <ac:spMkLst>
            <pc:docMk/>
            <pc:sldMk cId="734824871" sldId="270"/>
            <ac:spMk id="4" creationId="{9F7DBFCE-7123-37F5-168C-E37EB122CBF3}"/>
          </ac:spMkLst>
        </pc:spChg>
      </pc:sldChg>
      <pc:sldChg chg="delSp">
        <pc:chgData name="Stainthorpe, Martin" userId="S::martin.stainthorpe@atkinsrealis.com::b6220e26-60f1-47fb-895a-d9e9ec9aa531" providerId="AD" clId="Web-{50B34D07-95B6-4AB2-88E2-BD72F5B817F9}" dt="2025-09-11T14:42:22.997" v="1"/>
        <pc:sldMkLst>
          <pc:docMk/>
          <pc:sldMk cId="2977544515" sldId="271"/>
        </pc:sldMkLst>
        <pc:spChg chg="del">
          <ac:chgData name="Stainthorpe, Martin" userId="S::martin.stainthorpe@atkinsrealis.com::b6220e26-60f1-47fb-895a-d9e9ec9aa531" providerId="AD" clId="Web-{50B34D07-95B6-4AB2-88E2-BD72F5B817F9}" dt="2025-09-11T14:42:22.997" v="1"/>
          <ac:spMkLst>
            <pc:docMk/>
            <pc:sldMk cId="2977544515" sldId="271"/>
            <ac:spMk id="2" creationId="{23BA8A1C-BF90-5C69-5A88-EBE97548EC96}"/>
          </ac:spMkLst>
        </pc:spChg>
      </pc:sldChg>
      <pc:sldChg chg="delSp">
        <pc:chgData name="Stainthorpe, Martin" userId="S::martin.stainthorpe@atkinsrealis.com::b6220e26-60f1-47fb-895a-d9e9ec9aa531" providerId="AD" clId="Web-{50B34D07-95B6-4AB2-88E2-BD72F5B817F9}" dt="2025-09-11T14:42:33.232" v="3"/>
        <pc:sldMkLst>
          <pc:docMk/>
          <pc:sldMk cId="1992518828" sldId="272"/>
        </pc:sldMkLst>
        <pc:spChg chg="del">
          <ac:chgData name="Stainthorpe, Martin" userId="S::martin.stainthorpe@atkinsrealis.com::b6220e26-60f1-47fb-895a-d9e9ec9aa531" providerId="AD" clId="Web-{50B34D07-95B6-4AB2-88E2-BD72F5B817F9}" dt="2025-09-11T14:42:33.232" v="3"/>
          <ac:spMkLst>
            <pc:docMk/>
            <pc:sldMk cId="1992518828" sldId="272"/>
            <ac:spMk id="3" creationId="{F6E83EC7-497F-299C-6154-01CBFF05BB3F}"/>
          </ac:spMkLst>
        </pc:spChg>
        <pc:spChg chg="del">
          <ac:chgData name="Stainthorpe, Martin" userId="S::martin.stainthorpe@atkinsrealis.com::b6220e26-60f1-47fb-895a-d9e9ec9aa531" providerId="AD" clId="Web-{50B34D07-95B6-4AB2-88E2-BD72F5B817F9}" dt="2025-09-11T14:42:30.419" v="2"/>
          <ac:spMkLst>
            <pc:docMk/>
            <pc:sldMk cId="1992518828" sldId="272"/>
            <ac:spMk id="6" creationId="{F9EB7CB8-2139-D81D-1D8E-7F973583F92F}"/>
          </ac:spMkLst>
        </pc:spChg>
      </pc:sldChg>
    </pc:docChg>
  </pc:docChgLst>
  <pc:docChgLst>
    <pc:chgData name="Stainthorpe, Martin" userId="8ea35394-13ee-458e-8bca-7958a89dc8bd" providerId="ADAL" clId="{1DAFFC4D-FAAA-40A5-9191-4575EA13D67C}"/>
    <pc:docChg chg="modSld">
      <pc:chgData name="Stainthorpe, Martin" userId="8ea35394-13ee-458e-8bca-7958a89dc8bd" providerId="ADAL" clId="{1DAFFC4D-FAAA-40A5-9191-4575EA13D67C}" dt="2025-06-24T15:42:49.902" v="1"/>
      <pc:docMkLst>
        <pc:docMk/>
      </pc:docMkLst>
      <pc:sldChg chg="modAnim">
        <pc:chgData name="Stainthorpe, Martin" userId="8ea35394-13ee-458e-8bca-7958a89dc8bd" providerId="ADAL" clId="{1DAFFC4D-FAAA-40A5-9191-4575EA13D67C}" dt="2025-06-24T15:42:49.902" v="1"/>
        <pc:sldMkLst>
          <pc:docMk/>
          <pc:sldMk cId="3600258306" sldId="269"/>
        </pc:sldMkLst>
      </pc:sldChg>
    </pc:docChg>
  </pc:docChgLst>
  <pc:docChgLst>
    <pc:chgData name="Stainthorpe, Martin" userId="b6220e26-60f1-47fb-895a-d9e9ec9aa531" providerId="ADAL" clId="{ABADE1C9-903B-4C79-A37A-AD31AE2FE046}"/>
    <pc:docChg chg="modSld">
      <pc:chgData name="Stainthorpe, Martin" userId="b6220e26-60f1-47fb-895a-d9e9ec9aa531" providerId="ADAL" clId="{ABADE1C9-903B-4C79-A37A-AD31AE2FE046}" dt="2025-06-27T16:38:18.086" v="13"/>
      <pc:docMkLst>
        <pc:docMk/>
      </pc:docMkLst>
      <pc:sldChg chg="modTransition">
        <pc:chgData name="Stainthorpe, Martin" userId="b6220e26-60f1-47fb-895a-d9e9ec9aa531" providerId="ADAL" clId="{ABADE1C9-903B-4C79-A37A-AD31AE2FE046}" dt="2025-06-27T16:37:02.107" v="0"/>
        <pc:sldMkLst>
          <pc:docMk/>
          <pc:sldMk cId="1375295260" sldId="258"/>
        </pc:sldMkLst>
      </pc:sldChg>
      <pc:sldChg chg="modTransition">
        <pc:chgData name="Stainthorpe, Martin" userId="b6220e26-60f1-47fb-895a-d9e9ec9aa531" providerId="ADAL" clId="{ABADE1C9-903B-4C79-A37A-AD31AE2FE046}" dt="2025-06-27T16:37:07.126" v="1"/>
        <pc:sldMkLst>
          <pc:docMk/>
          <pc:sldMk cId="2083636453" sldId="259"/>
        </pc:sldMkLst>
      </pc:sldChg>
      <pc:sldChg chg="modTransition">
        <pc:chgData name="Stainthorpe, Martin" userId="b6220e26-60f1-47fb-895a-d9e9ec9aa531" providerId="ADAL" clId="{ABADE1C9-903B-4C79-A37A-AD31AE2FE046}" dt="2025-06-27T16:37:12.577" v="2"/>
        <pc:sldMkLst>
          <pc:docMk/>
          <pc:sldMk cId="3505464607" sldId="260"/>
        </pc:sldMkLst>
      </pc:sldChg>
      <pc:sldChg chg="modTransition">
        <pc:chgData name="Stainthorpe, Martin" userId="b6220e26-60f1-47fb-895a-d9e9ec9aa531" providerId="ADAL" clId="{ABADE1C9-903B-4C79-A37A-AD31AE2FE046}" dt="2025-06-27T16:37:32.029" v="3"/>
        <pc:sldMkLst>
          <pc:docMk/>
          <pc:sldMk cId="163849563" sldId="262"/>
        </pc:sldMkLst>
      </pc:sldChg>
      <pc:sldChg chg="modTransition">
        <pc:chgData name="Stainthorpe, Martin" userId="b6220e26-60f1-47fb-895a-d9e9ec9aa531" providerId="ADAL" clId="{ABADE1C9-903B-4C79-A37A-AD31AE2FE046}" dt="2025-06-27T16:37:39.320" v="4"/>
        <pc:sldMkLst>
          <pc:docMk/>
          <pc:sldMk cId="501912571" sldId="263"/>
        </pc:sldMkLst>
      </pc:sldChg>
      <pc:sldChg chg="modTransition">
        <pc:chgData name="Stainthorpe, Martin" userId="b6220e26-60f1-47fb-895a-d9e9ec9aa531" providerId="ADAL" clId="{ABADE1C9-903B-4C79-A37A-AD31AE2FE046}" dt="2025-06-27T16:37:43.170" v="5"/>
        <pc:sldMkLst>
          <pc:docMk/>
          <pc:sldMk cId="1573165520" sldId="264"/>
        </pc:sldMkLst>
      </pc:sldChg>
      <pc:sldChg chg="modTransition">
        <pc:chgData name="Stainthorpe, Martin" userId="b6220e26-60f1-47fb-895a-d9e9ec9aa531" providerId="ADAL" clId="{ABADE1C9-903B-4C79-A37A-AD31AE2FE046}" dt="2025-06-27T16:37:48.700" v="6"/>
        <pc:sldMkLst>
          <pc:docMk/>
          <pc:sldMk cId="2982514570" sldId="265"/>
        </pc:sldMkLst>
      </pc:sldChg>
      <pc:sldChg chg="modTransition">
        <pc:chgData name="Stainthorpe, Martin" userId="b6220e26-60f1-47fb-895a-d9e9ec9aa531" providerId="ADAL" clId="{ABADE1C9-903B-4C79-A37A-AD31AE2FE046}" dt="2025-06-27T16:37:51.264" v="7"/>
        <pc:sldMkLst>
          <pc:docMk/>
          <pc:sldMk cId="1792191168" sldId="266"/>
        </pc:sldMkLst>
      </pc:sldChg>
      <pc:sldChg chg="modTransition">
        <pc:chgData name="Stainthorpe, Martin" userId="b6220e26-60f1-47fb-895a-d9e9ec9aa531" providerId="ADAL" clId="{ABADE1C9-903B-4C79-A37A-AD31AE2FE046}" dt="2025-06-27T16:37:53.609" v="8"/>
        <pc:sldMkLst>
          <pc:docMk/>
          <pc:sldMk cId="848234464" sldId="267"/>
        </pc:sldMkLst>
      </pc:sldChg>
      <pc:sldChg chg="modTransition">
        <pc:chgData name="Stainthorpe, Martin" userId="b6220e26-60f1-47fb-895a-d9e9ec9aa531" providerId="ADAL" clId="{ABADE1C9-903B-4C79-A37A-AD31AE2FE046}" dt="2025-06-27T16:38:08.901" v="11"/>
        <pc:sldMkLst>
          <pc:docMk/>
          <pc:sldMk cId="1967027289" sldId="268"/>
        </pc:sldMkLst>
      </pc:sldChg>
      <pc:sldChg chg="modTransition">
        <pc:chgData name="Stainthorpe, Martin" userId="b6220e26-60f1-47fb-895a-d9e9ec9aa531" providerId="ADAL" clId="{ABADE1C9-903B-4C79-A37A-AD31AE2FE046}" dt="2025-06-27T16:37:59.499" v="9"/>
        <pc:sldMkLst>
          <pc:docMk/>
          <pc:sldMk cId="3600258306" sldId="269"/>
        </pc:sldMkLst>
      </pc:sldChg>
      <pc:sldChg chg="modTransition">
        <pc:chgData name="Stainthorpe, Martin" userId="b6220e26-60f1-47fb-895a-d9e9ec9aa531" providerId="ADAL" clId="{ABADE1C9-903B-4C79-A37A-AD31AE2FE046}" dt="2025-06-27T16:38:05.326" v="10"/>
        <pc:sldMkLst>
          <pc:docMk/>
          <pc:sldMk cId="734824871" sldId="270"/>
        </pc:sldMkLst>
      </pc:sldChg>
      <pc:sldChg chg="modTransition">
        <pc:chgData name="Stainthorpe, Martin" userId="b6220e26-60f1-47fb-895a-d9e9ec9aa531" providerId="ADAL" clId="{ABADE1C9-903B-4C79-A37A-AD31AE2FE046}" dt="2025-06-27T16:38:12.019" v="12"/>
        <pc:sldMkLst>
          <pc:docMk/>
          <pc:sldMk cId="2977544515" sldId="271"/>
        </pc:sldMkLst>
      </pc:sldChg>
      <pc:sldChg chg="modTransition">
        <pc:chgData name="Stainthorpe, Martin" userId="b6220e26-60f1-47fb-895a-d9e9ec9aa531" providerId="ADAL" clId="{ABADE1C9-903B-4C79-A37A-AD31AE2FE046}" dt="2025-06-27T16:38:18.086" v="13"/>
        <pc:sldMkLst>
          <pc:docMk/>
          <pc:sldMk cId="1992518828"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C69C-9D30-4E7F-9113-9F1C8690D9F6}" type="datetimeFigureOut">
              <a:rPr lang="en-GB" smtClean="0"/>
              <a:t>12/09/2025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BA003-731D-4947-BC36-753182F65EC2}" type="slidenum">
              <a:rPr lang="en-GB" smtClean="0"/>
              <a:t>‹#›</a:t>
            </a:fld>
            <a:endParaRPr lang="en-GB"/>
          </a:p>
        </p:txBody>
      </p:sp>
    </p:spTree>
    <p:extLst>
      <p:ext uri="{BB962C8B-B14F-4D97-AF65-F5344CB8AC3E}">
        <p14:creationId xmlns:p14="http://schemas.microsoft.com/office/powerpoint/2010/main" val="17267646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1</a:t>
            </a:fld>
            <a:endParaRPr lang="en-GB"/>
          </a:p>
        </p:txBody>
      </p:sp>
    </p:spTree>
    <p:extLst>
      <p:ext uri="{BB962C8B-B14F-4D97-AF65-F5344CB8AC3E}">
        <p14:creationId xmlns:p14="http://schemas.microsoft.com/office/powerpoint/2010/main" val="142116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78208-001B-94D0-3B52-0BA8FAEDE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F386F-8EB7-E1B3-D1B0-10105AF67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E55D5-CD02-EF28-21A2-03240C643270}"/>
              </a:ext>
            </a:extLst>
          </p:cNvPr>
          <p:cNvSpPr>
            <a:spLocks noGrp="1"/>
          </p:cNvSpPr>
          <p:nvPr>
            <p:ph type="body" idx="1"/>
          </p:nvPr>
        </p:nvSpPr>
        <p:spPr/>
        <p:txBody>
          <a:bodyPr/>
          <a:lstStyle/>
          <a:p>
            <a:r>
              <a:rPr lang="en-GB" dirty="0"/>
              <a:t>You then have a CLE which allows operation where some evidence is incomplete or pending but you consider what you have as sufficient to permit a limited use. So it could be that you have enough for operations where you can make a diversion or have limitation not to fly where you cannot visually determine your location etc. Perhaps VMC etc. </a:t>
            </a:r>
            <a:endParaRPr lang="en-US" dirty="0"/>
          </a:p>
          <a:p>
            <a:endParaRPr lang="en-GB" dirty="0"/>
          </a:p>
          <a:p>
            <a:r>
              <a:rPr lang="en-GB" dirty="0"/>
              <a:t>CLEs should be used when a fully substantiated TASA is not available to support an RTS clearance</a:t>
            </a:r>
            <a:endParaRPr lang="en-GB" dirty="0">
              <a:ea typeface="Calibri" panose="020F0502020204030204"/>
              <a:cs typeface="Calibri" panose="020F0502020204030204"/>
            </a:endParaRPr>
          </a:p>
          <a:p>
            <a:r>
              <a:rPr lang="en-GB" dirty="0"/>
              <a:t>A CLR review periodicity should not exceed 12 months</a:t>
            </a:r>
            <a:endParaRPr lang="en-GB" dirty="0">
              <a:ea typeface="Calibri" panose="020F0502020204030204"/>
              <a:cs typeface="Calibri" panose="020F0502020204030204"/>
            </a:endParaRPr>
          </a:p>
          <a:p>
            <a:r>
              <a:rPr lang="en-GB" dirty="0"/>
              <a:t>Have a life of no more than 5 years</a:t>
            </a:r>
            <a:endParaRPr lang="en-GB" dirty="0">
              <a:ea typeface="Calibri" panose="020F0502020204030204"/>
              <a:cs typeface="Calibri" panose="020F0502020204030204"/>
            </a:endParaRPr>
          </a:p>
          <a:p>
            <a:r>
              <a:rPr lang="en-GB" dirty="0"/>
              <a:t>Where involved changes to TD then the MACP requirements should be met.</a:t>
            </a:r>
            <a:endParaRPr lang="en-GB" dirty="0">
              <a:ea typeface="Calibri" panose="020F0502020204030204"/>
              <a:cs typeface="Calibri" panose="020F0502020204030204"/>
            </a:endParaRPr>
          </a:p>
          <a:p>
            <a:endParaRPr lang="en-GB"/>
          </a:p>
          <a:p>
            <a:endParaRPr lang="en-GB" dirty="0">
              <a:ea typeface="Calibri"/>
              <a:cs typeface="Calibri"/>
            </a:endParaRPr>
          </a:p>
          <a:p>
            <a:endParaRPr lang="en-GB" dirty="0">
              <a:ea typeface="Calibri"/>
              <a:cs typeface="Calibri"/>
            </a:endParaRPr>
          </a:p>
        </p:txBody>
      </p:sp>
      <p:sp>
        <p:nvSpPr>
          <p:cNvPr id="4" name="Header Placeholder 3">
            <a:extLst>
              <a:ext uri="{FF2B5EF4-FFF2-40B4-BE49-F238E27FC236}">
                <a16:creationId xmlns:a16="http://schemas.microsoft.com/office/drawing/2014/main" id="{D937D7B3-E905-0112-0F52-71EDAD93D3D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1E53D7D-2E4C-C0E3-B51D-FF31FD71910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B4AE9B6-EE84-F37A-55F1-C056A318A0EC}"/>
              </a:ext>
            </a:extLst>
          </p:cNvPr>
          <p:cNvSpPr>
            <a:spLocks noGrp="1"/>
          </p:cNvSpPr>
          <p:nvPr>
            <p:ph type="sldNum" sz="quarter" idx="5"/>
          </p:nvPr>
        </p:nvSpPr>
        <p:spPr/>
        <p:txBody>
          <a:bodyPr/>
          <a:lstStyle/>
          <a:p>
            <a:fld id="{728BA003-731D-4947-BC36-753182F65EC2}" type="slidenum">
              <a:rPr lang="en-GB" smtClean="0"/>
              <a:t>10</a:t>
            </a:fld>
            <a:endParaRPr lang="en-GB"/>
          </a:p>
        </p:txBody>
      </p:sp>
    </p:spTree>
    <p:extLst>
      <p:ext uri="{BB962C8B-B14F-4D97-AF65-F5344CB8AC3E}">
        <p14:creationId xmlns:p14="http://schemas.microsoft.com/office/powerpoint/2010/main" val="365595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2D18C-8B2C-A13A-354B-5E18D83C7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7FA75-7360-6FB6-BED5-FC3217C90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041C0-A2D2-BA99-B000-26C105149799}"/>
              </a:ext>
            </a:extLst>
          </p:cNvPr>
          <p:cNvSpPr>
            <a:spLocks noGrp="1"/>
          </p:cNvSpPr>
          <p:nvPr>
            <p:ph type="body" idx="1"/>
          </p:nvPr>
        </p:nvSpPr>
        <p:spPr/>
        <p:txBody>
          <a:bodyPr/>
          <a:lstStyle/>
          <a:p>
            <a:pPr>
              <a:defRPr/>
            </a:pPr>
            <a:r>
              <a:rPr lang="en-GB" dirty="0"/>
              <a:t>Finally you have a temporary clearance can be used as part of a staged RTS or issued to support urgent needs. Main difference with a CLE is that this is only in place for short term where a CLE could be permitted for up to 5 years. The Temporary may be just be focussed on specific aspects of an air system so could be something urgently needed that has not had all evidence asserted as yet. </a:t>
            </a:r>
            <a:endParaRPr lang="en-GB" dirty="0">
              <a:solidFill>
                <a:srgbClr val="444444"/>
              </a:solidFill>
              <a:ea typeface="Calibri" panose="020F0502020204030204"/>
              <a:cs typeface="Calibri" panose="020F0502020204030204"/>
            </a:endParaRPr>
          </a:p>
          <a:p>
            <a:pPr>
              <a:defRPr/>
            </a:pPr>
            <a:endParaRPr lang="en-GB" dirty="0"/>
          </a:p>
          <a:p>
            <a:pPr>
              <a:defRPr/>
            </a:pPr>
            <a:r>
              <a:rPr lang="en-GB" dirty="0"/>
              <a:t>Would be included in the Part E of the RTS which is reserved for the management of temporary information.  Each element within the Part E needs to have been derived from a supplementary safety assessment and provides information or limitations on one or more aspects of the air system operation.</a:t>
            </a:r>
            <a:endParaRPr lang="en-GB" dirty="0">
              <a:ea typeface="Calibri"/>
              <a:cs typeface="Calibri"/>
            </a:endParaRPr>
          </a:p>
          <a:p>
            <a:endParaRPr lang="en-GB" dirty="0">
              <a:ea typeface="Calibri"/>
              <a:cs typeface="Calibri"/>
            </a:endParaRPr>
          </a:p>
          <a:p>
            <a:r>
              <a:rPr lang="en-GB" dirty="0"/>
              <a:t>RA1300 Annex A - </a:t>
            </a:r>
            <a:r>
              <a:rPr lang="en-GB" b="1" dirty="0"/>
              <a:t>Temporary Clearances</a:t>
            </a:r>
            <a:r>
              <a:rPr lang="en-GB" dirty="0"/>
              <a:t> with a fully substantiated and evidenced Safety Assessment would be included in Part E of the RTS as stand-alone entries (not covered by an OEC or CLE); </a:t>
            </a:r>
            <a:endParaRPr lang="en-US" dirty="0">
              <a:solidFill>
                <a:srgbClr val="444444"/>
              </a:solidFill>
            </a:endParaRPr>
          </a:p>
          <a:p>
            <a:endParaRPr lang="en-GB" dirty="0">
              <a:solidFill>
                <a:srgbClr val="444444"/>
              </a:solidFill>
            </a:endParaRPr>
          </a:p>
          <a:p>
            <a:r>
              <a:rPr lang="en-GB" dirty="0"/>
              <a:t>                              - if the Safety Assessment is not fully substantiated or does not meet the Design Safety Target, the Temporary Clearance would also need to be covered by either an OEC or CLE and listed / cross-referenced in Part F (OEC / CLE) of the RTS</a:t>
            </a:r>
            <a:endParaRPr lang="en-GB" dirty="0">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Header Placeholder 3">
            <a:extLst>
              <a:ext uri="{FF2B5EF4-FFF2-40B4-BE49-F238E27FC236}">
                <a16:creationId xmlns:a16="http://schemas.microsoft.com/office/drawing/2014/main" id="{33BD3C16-7BDA-699E-D4E2-EDBB146606A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DD8533BC-C467-9C6F-417E-9C4D096214E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C83ACCA-6AA8-CBCC-149D-C45F10819B7D}"/>
              </a:ext>
            </a:extLst>
          </p:cNvPr>
          <p:cNvSpPr>
            <a:spLocks noGrp="1"/>
          </p:cNvSpPr>
          <p:nvPr>
            <p:ph type="sldNum" sz="quarter" idx="5"/>
          </p:nvPr>
        </p:nvSpPr>
        <p:spPr/>
        <p:txBody>
          <a:bodyPr/>
          <a:lstStyle/>
          <a:p>
            <a:fld id="{728BA003-731D-4947-BC36-753182F65EC2}" type="slidenum">
              <a:rPr lang="en-GB" smtClean="0"/>
              <a:t>11</a:t>
            </a:fld>
            <a:endParaRPr lang="en-GB"/>
          </a:p>
        </p:txBody>
      </p:sp>
    </p:spTree>
    <p:extLst>
      <p:ext uri="{BB962C8B-B14F-4D97-AF65-F5344CB8AC3E}">
        <p14:creationId xmlns:p14="http://schemas.microsoft.com/office/powerpoint/2010/main" val="340902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CDBF6-EE65-1E04-40A0-3273AA45D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6CFD4-D188-D4AD-0F55-BA5CB471D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A7C32-37E2-6093-93D1-A4DE8C570E57}"/>
              </a:ext>
            </a:extLst>
          </p:cNvPr>
          <p:cNvSpPr>
            <a:spLocks noGrp="1"/>
          </p:cNvSpPr>
          <p:nvPr>
            <p:ph type="body" idx="1"/>
          </p:nvPr>
        </p:nvSpPr>
        <p:spPr/>
        <p:txBody>
          <a:bodyPr/>
          <a:lstStyle/>
          <a:p>
            <a:r>
              <a:rPr lang="en-GB" dirty="0">
                <a:ea typeface="Calibri"/>
                <a:cs typeface="Calibri"/>
              </a:rPr>
              <a:t>So anybody know what ENBAS </a:t>
            </a:r>
            <a:r>
              <a:rPr lang="en-GB" dirty="0" err="1">
                <a:ea typeface="Calibri"/>
                <a:cs typeface="Calibri"/>
              </a:rPr>
              <a:t>os</a:t>
            </a:r>
            <a:r>
              <a:rPr lang="en-GB" dirty="0">
                <a:ea typeface="Calibri"/>
                <a:cs typeface="Calibri"/>
              </a:rPr>
              <a:t>?</a:t>
            </a:r>
            <a:endParaRPr lang="en-GB" dirty="0"/>
          </a:p>
          <a:p>
            <a:endParaRPr lang="en-GB" dirty="0">
              <a:ea typeface="Calibri" panose="020F0502020204030204"/>
              <a:cs typeface="Calibri" panose="020F0502020204030204"/>
            </a:endParaRPr>
          </a:p>
          <a:p>
            <a:r>
              <a:rPr lang="en-GB" dirty="0">
                <a:ea typeface="Calibri" panose="020F0502020204030204"/>
                <a:cs typeface="Calibri" panose="020F0502020204030204"/>
              </a:rPr>
              <a:t>So essentially its equipment that is not part of the aircraft type certification and that should not affect the core </a:t>
            </a:r>
            <a:r>
              <a:rPr lang="en-GB" dirty="0" err="1">
                <a:ea typeface="Calibri" panose="020F0502020204030204"/>
                <a:cs typeface="Calibri" panose="020F0502020204030204"/>
              </a:rPr>
              <a:t>airworthinss</a:t>
            </a:r>
            <a:r>
              <a:rPr lang="en-GB" dirty="0">
                <a:ea typeface="Calibri" panose="020F0502020204030204"/>
                <a:cs typeface="Calibri" panose="020F0502020204030204"/>
              </a:rPr>
              <a:t> of the platform.  Such equipment is important to the RTS as the RTS has to provide specific authorisation based on evidence of the equipment have been assessed for safety in its own right and in relation to its installation on a given platform captured by the RTSA in the RTS.  </a:t>
            </a:r>
          </a:p>
          <a:p>
            <a:endParaRPr lang="en-GB" dirty="0">
              <a:ea typeface="Calibri" panose="020F0502020204030204"/>
              <a:cs typeface="Calibri" panose="020F0502020204030204"/>
            </a:endParaRPr>
          </a:p>
          <a:p>
            <a:r>
              <a:rPr lang="en-GB" dirty="0">
                <a:ea typeface="Calibri" panose="020F0502020204030204"/>
                <a:cs typeface="Calibri" panose="020F0502020204030204"/>
              </a:rPr>
              <a:t>The TASA needs to provide evidence of such assessments and the RTS identify the equipment and any </a:t>
            </a:r>
            <a:r>
              <a:rPr lang="en-GB" dirty="0" err="1">
                <a:ea typeface="Calibri" panose="020F0502020204030204"/>
                <a:cs typeface="Calibri" panose="020F0502020204030204"/>
              </a:rPr>
              <a:t>assocaited</a:t>
            </a:r>
            <a:r>
              <a:rPr lang="en-GB" dirty="0">
                <a:ea typeface="Calibri" panose="020F0502020204030204"/>
                <a:cs typeface="Calibri" panose="020F0502020204030204"/>
              </a:rPr>
              <a:t> limitations identified for its use.</a:t>
            </a:r>
            <a:endParaRPr lang="en-GB"/>
          </a:p>
          <a:p>
            <a:endParaRPr lang="en-GB" dirty="0"/>
          </a:p>
          <a:p>
            <a:r>
              <a:rPr lang="en-GB" dirty="0">
                <a:ea typeface="Calibri"/>
                <a:cs typeface="Calibri"/>
              </a:rPr>
              <a:t>Such equipment could be managed by a Commodities DT with the TAA working with the Commodities DT to </a:t>
            </a:r>
            <a:r>
              <a:rPr lang="en-GB" dirty="0"/>
              <a:t>ensure that the air system and ENBAS interfaces are appropriate to not undermine aspects of each safety assessment.</a:t>
            </a:r>
            <a:endParaRPr lang="en-GB" dirty="0">
              <a:ea typeface="Calibri"/>
              <a:cs typeface="Calibri"/>
            </a:endParaRPr>
          </a:p>
          <a:p>
            <a:endParaRPr lang="en-GB"/>
          </a:p>
          <a:p>
            <a:r>
              <a:rPr lang="en-GB" dirty="0"/>
              <a:t>The specifics of the RA 1340 is not applicable to Aircrew Equipment Assemblies which are governed by separate regulations and safety assessments due them being directly impactful on human per, Air Launched Weapons which are mission critical payloads with dedicated interfaces and who release will have an effect on the airworthiness of the aircraft and therefore its safety requiring its own weapons release certificate awarded after the necessary assessments and trials have been performed.  Similarly Role equipment that may affect handling or flight performance, may require permanent structural changes and therefore could affect the type design, an example of this could be the fitting of defensive aids.</a:t>
            </a:r>
            <a:endParaRPr lang="en-GB" dirty="0">
              <a:ea typeface="Calibri"/>
              <a:cs typeface="Calibri"/>
            </a:endParaRPr>
          </a:p>
          <a:p>
            <a:endParaRPr lang="en-GB"/>
          </a:p>
        </p:txBody>
      </p:sp>
      <p:sp>
        <p:nvSpPr>
          <p:cNvPr id="4" name="Header Placeholder 3">
            <a:extLst>
              <a:ext uri="{FF2B5EF4-FFF2-40B4-BE49-F238E27FC236}">
                <a16:creationId xmlns:a16="http://schemas.microsoft.com/office/drawing/2014/main" id="{C2158B2A-596F-1D40-F5A2-510AAF51E3B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593F1CF-842C-106C-D915-CC320471E61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2048DB1-4D0C-04E8-0592-0F54B6BA20F2}"/>
              </a:ext>
            </a:extLst>
          </p:cNvPr>
          <p:cNvSpPr>
            <a:spLocks noGrp="1"/>
          </p:cNvSpPr>
          <p:nvPr>
            <p:ph type="sldNum" sz="quarter" idx="5"/>
          </p:nvPr>
        </p:nvSpPr>
        <p:spPr/>
        <p:txBody>
          <a:bodyPr/>
          <a:lstStyle/>
          <a:p>
            <a:fld id="{728BA003-731D-4947-BC36-753182F65EC2}" type="slidenum">
              <a:rPr lang="en-GB" smtClean="0"/>
              <a:t>12</a:t>
            </a:fld>
            <a:endParaRPr lang="en-GB"/>
          </a:p>
        </p:txBody>
      </p:sp>
    </p:spTree>
    <p:extLst>
      <p:ext uri="{BB962C8B-B14F-4D97-AF65-F5344CB8AC3E}">
        <p14:creationId xmlns:p14="http://schemas.microsoft.com/office/powerpoint/2010/main" val="313634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B2FC3-01D7-96BD-ECFA-508F5CDCD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CA256-C6E8-7085-A1B5-B2EE0F5E9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4E865-1BBC-BF73-BAC0-6276227BC525}"/>
              </a:ext>
            </a:extLst>
          </p:cNvPr>
          <p:cNvSpPr>
            <a:spLocks noGrp="1"/>
          </p:cNvSpPr>
          <p:nvPr>
            <p:ph type="body" idx="1"/>
          </p:nvPr>
        </p:nvSpPr>
        <p:spPr/>
        <p:txBody>
          <a:bodyPr/>
          <a:lstStyle/>
          <a:p>
            <a:r>
              <a:rPr lang="en-GB" dirty="0">
                <a:ea typeface="Calibri"/>
                <a:cs typeface="Calibri"/>
              </a:rPr>
              <a:t>So </a:t>
            </a:r>
            <a:r>
              <a:rPr lang="en-GB" dirty="0">
                <a:solidFill>
                  <a:srgbClr val="000000"/>
                </a:solidFill>
              </a:rPr>
              <a:t>for Airborne equipment as described on the earlier slide you need an </a:t>
            </a:r>
            <a:r>
              <a:rPr lang="en-GB" b="1" dirty="0">
                <a:solidFill>
                  <a:srgbClr val="424242"/>
                </a:solidFill>
              </a:rPr>
              <a:t>Airborne Equipment Release Certificate (AERC)</a:t>
            </a:r>
            <a:r>
              <a:rPr lang="en-GB" dirty="0">
                <a:solidFill>
                  <a:srgbClr val="424242"/>
                </a:solidFill>
              </a:rPr>
              <a:t> which is a formal document used within UK MOD military aviation to </a:t>
            </a:r>
            <a:r>
              <a:rPr lang="en-GB" b="1" dirty="0">
                <a:solidFill>
                  <a:srgbClr val="424242"/>
                </a:solidFill>
              </a:rPr>
              <a:t>authorize the carriage, dispatch, or fitting of equipment</a:t>
            </a:r>
            <a:r>
              <a:rPr lang="en-GB" dirty="0">
                <a:solidFill>
                  <a:srgbClr val="424242"/>
                </a:solidFill>
              </a:rPr>
              <a:t> to an air system that is </a:t>
            </a:r>
            <a:r>
              <a:rPr lang="en-GB" b="1" dirty="0">
                <a:solidFill>
                  <a:srgbClr val="424242"/>
                </a:solidFill>
              </a:rPr>
              <a:t>not part of the certified type design</a:t>
            </a:r>
            <a:r>
              <a:rPr lang="en-GB" dirty="0">
                <a:solidFill>
                  <a:srgbClr val="424242"/>
                </a:solidFill>
              </a:rPr>
              <a:t>. The process ensures that such equipment has been assessed for safety, compatibility, and operational suitability</a:t>
            </a:r>
            <a:endParaRPr lang="en-GB" dirty="0"/>
          </a:p>
          <a:p>
            <a:endParaRPr lang="en-GB" dirty="0"/>
          </a:p>
          <a:p>
            <a:r>
              <a:rPr lang="en-GB" dirty="0">
                <a:ea typeface="Calibri"/>
                <a:cs typeface="Calibri"/>
              </a:rPr>
              <a:t>Regulated through RA</a:t>
            </a:r>
            <a:r>
              <a:rPr lang="en-GB" dirty="0"/>
              <a:t> 1701 – MOD-Approved Airborne Forces Equipment</a:t>
            </a:r>
            <a:endParaRPr lang="en-US" dirty="0">
              <a:ea typeface="Calibri"/>
              <a:cs typeface="Calibri"/>
            </a:endParaRPr>
          </a:p>
          <a:p>
            <a:endParaRPr lang="en-GB" dirty="0"/>
          </a:p>
          <a:p>
            <a:r>
              <a:rPr lang="en-GB" dirty="0"/>
              <a:t>CAERC – Compendium of Airborne Equipment Release Certificates</a:t>
            </a:r>
            <a:endParaRPr lang="en-GB" dirty="0">
              <a:ea typeface="Calibri"/>
              <a:cs typeface="Calibri"/>
            </a:endParaRPr>
          </a:p>
          <a:p>
            <a:r>
              <a:rPr lang="en-GB" dirty="0">
                <a:ea typeface="Calibri"/>
                <a:cs typeface="Calibri"/>
              </a:rPr>
              <a:t>AFE – Airborne Forces Equipment</a:t>
            </a:r>
          </a:p>
          <a:p>
            <a:r>
              <a:rPr lang="en-GB" dirty="0">
                <a:ea typeface="Calibri"/>
                <a:cs typeface="Calibri"/>
              </a:rPr>
              <a:t>ADE – Aerial Delivery Equipment</a:t>
            </a:r>
          </a:p>
          <a:p>
            <a:endParaRPr lang="en-GB"/>
          </a:p>
          <a:p>
            <a:r>
              <a:rPr lang="en-GB" dirty="0"/>
              <a:t>The CAERC is certified by the AE TAA along with the supporting evidence</a:t>
            </a:r>
            <a:endParaRPr lang="en-GB" dirty="0">
              <a:ea typeface="Calibri"/>
              <a:cs typeface="Calibri"/>
            </a:endParaRPr>
          </a:p>
          <a:p>
            <a:r>
              <a:rPr lang="en-GB" dirty="0"/>
              <a:t>This is passed to the DRTSA of the RAF or other DRTSA where applicable providing a recommendation to authorise use of the MOD approved.  This will be authorised by the DRTSA and passed to the dispatching aircraft TAA</a:t>
            </a:r>
            <a:endParaRPr lang="en-GB" dirty="0">
              <a:ea typeface="Calibri"/>
              <a:cs typeface="Calibri"/>
            </a:endParaRPr>
          </a:p>
          <a:p>
            <a:r>
              <a:rPr lang="en-GB" dirty="0"/>
              <a:t>The TAA for the dispatching aircraft will provide recommendations to the DRTSA associated with the air system to authorise the use of the AFE/ADE within their aircraft RTS/MPTF. </a:t>
            </a:r>
            <a:endParaRPr lang="en-GB" dirty="0">
              <a:ea typeface="Calibri"/>
              <a:cs typeface="Calibri"/>
            </a:endParaRPr>
          </a:p>
          <a:p>
            <a:r>
              <a:rPr lang="en-GB" dirty="0"/>
              <a:t>Dispatching TAA will also return a complete acknowledgement sheet to the AE TAA detailing acceptance of the AE or stating reasons of non acceptance.</a:t>
            </a:r>
            <a:endParaRPr lang="en-GB" dirty="0">
              <a:ea typeface="Calibri"/>
              <a:cs typeface="Calibri"/>
            </a:endParaRPr>
          </a:p>
          <a:p>
            <a:endParaRPr lang="en-GB"/>
          </a:p>
        </p:txBody>
      </p:sp>
      <p:sp>
        <p:nvSpPr>
          <p:cNvPr id="4" name="Header Placeholder 3">
            <a:extLst>
              <a:ext uri="{FF2B5EF4-FFF2-40B4-BE49-F238E27FC236}">
                <a16:creationId xmlns:a16="http://schemas.microsoft.com/office/drawing/2014/main" id="{46534E7F-CA83-BD25-2158-997CF9608D6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8D6426C-E694-495E-7A27-604423FC543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DA26366-63CF-F3CB-05FF-99006006C460}"/>
              </a:ext>
            </a:extLst>
          </p:cNvPr>
          <p:cNvSpPr>
            <a:spLocks noGrp="1"/>
          </p:cNvSpPr>
          <p:nvPr>
            <p:ph type="sldNum" sz="quarter" idx="5"/>
          </p:nvPr>
        </p:nvSpPr>
        <p:spPr/>
        <p:txBody>
          <a:bodyPr/>
          <a:lstStyle/>
          <a:p>
            <a:fld id="{728BA003-731D-4947-BC36-753182F65EC2}" type="slidenum">
              <a:rPr lang="en-GB" smtClean="0"/>
              <a:t>13</a:t>
            </a:fld>
            <a:endParaRPr lang="en-GB"/>
          </a:p>
        </p:txBody>
      </p:sp>
    </p:spTree>
    <p:extLst>
      <p:ext uri="{BB962C8B-B14F-4D97-AF65-F5344CB8AC3E}">
        <p14:creationId xmlns:p14="http://schemas.microsoft.com/office/powerpoint/2010/main" val="70585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0E05-E317-A9A8-4016-42A05FFA3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8F1B7-7EB6-B345-4DCE-2F5DDA87F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4AC97-3C38-0627-04EB-52D28A1A1A0A}"/>
              </a:ext>
            </a:extLst>
          </p:cNvPr>
          <p:cNvSpPr>
            <a:spLocks noGrp="1"/>
          </p:cNvSpPr>
          <p:nvPr>
            <p:ph type="body" idx="1"/>
          </p:nvPr>
        </p:nvSpPr>
        <p:spPr/>
        <p:txBody>
          <a:bodyPr/>
          <a:lstStyle/>
          <a:p>
            <a:r>
              <a:rPr lang="en-GB" dirty="0"/>
              <a:t>RA 1350 - Air Launched Weapon Release</a:t>
            </a:r>
            <a:endParaRPr lang="en-US" dirty="0"/>
          </a:p>
          <a:p>
            <a:r>
              <a:rPr lang="en-GB">
                <a:ea typeface="Calibri"/>
                <a:cs typeface="Calibri"/>
              </a:rPr>
              <a:t>ALW - </a:t>
            </a:r>
            <a:r>
              <a:rPr lang="en-GB"/>
              <a:t>Air Launched Weapon</a:t>
            </a:r>
            <a:endParaRPr lang="en-GB" dirty="0"/>
          </a:p>
          <a:p>
            <a:r>
              <a:rPr lang="en-GB" dirty="0"/>
              <a:t>CR&amp;J - Carriage, Release &amp; Jettison</a:t>
            </a:r>
            <a:endParaRPr lang="en-GB" dirty="0">
              <a:ea typeface="Calibri" panose="020F0502020204030204"/>
              <a:cs typeface="Calibri" panose="020F0502020204030204"/>
            </a:endParaRPr>
          </a:p>
          <a:p>
            <a:endParaRPr lang="en-GB"/>
          </a:p>
          <a:p>
            <a:endParaRPr lang="en-GB"/>
          </a:p>
          <a:p>
            <a:endParaRPr lang="en-GB"/>
          </a:p>
        </p:txBody>
      </p:sp>
      <p:sp>
        <p:nvSpPr>
          <p:cNvPr id="4" name="Header Placeholder 3">
            <a:extLst>
              <a:ext uri="{FF2B5EF4-FFF2-40B4-BE49-F238E27FC236}">
                <a16:creationId xmlns:a16="http://schemas.microsoft.com/office/drawing/2014/main" id="{E9227DF9-FB21-9CA4-71AD-636E8196A32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1C099FC-9387-B280-A3A1-620D8FEBCCE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EF2F338-3EDE-49BF-6FD3-8E91BB7C486F}"/>
              </a:ext>
            </a:extLst>
          </p:cNvPr>
          <p:cNvSpPr>
            <a:spLocks noGrp="1"/>
          </p:cNvSpPr>
          <p:nvPr>
            <p:ph type="sldNum" sz="quarter" idx="5"/>
          </p:nvPr>
        </p:nvSpPr>
        <p:spPr/>
        <p:txBody>
          <a:bodyPr/>
          <a:lstStyle/>
          <a:p>
            <a:fld id="{728BA003-731D-4947-BC36-753182F65EC2}" type="slidenum">
              <a:rPr lang="en-GB" smtClean="0"/>
              <a:t>14</a:t>
            </a:fld>
            <a:endParaRPr lang="en-GB"/>
          </a:p>
        </p:txBody>
      </p:sp>
    </p:spTree>
    <p:extLst>
      <p:ext uri="{BB962C8B-B14F-4D97-AF65-F5344CB8AC3E}">
        <p14:creationId xmlns:p14="http://schemas.microsoft.com/office/powerpoint/2010/main" val="914236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98A69-6D88-128C-19A2-5D7158ADE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2586D-725E-D05E-FAC9-77D9E6ADA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FE3DE6-342F-E380-6B41-3723609BC1E4}"/>
              </a:ext>
            </a:extLst>
          </p:cNvPr>
          <p:cNvSpPr>
            <a:spLocks noGrp="1"/>
          </p:cNvSpPr>
          <p:nvPr>
            <p:ph type="body" idx="1"/>
          </p:nvPr>
        </p:nvSpPr>
        <p:spPr/>
        <p:txBody>
          <a:bodyPr/>
          <a:lstStyle/>
          <a:p>
            <a:r>
              <a:rPr lang="en-GB"/>
              <a:t>RA 1395 - Authorization to Permit Embarked Aviation in His Majesty’s / MOD Ships </a:t>
            </a:r>
            <a:endParaRPr lang="en-US"/>
          </a:p>
          <a:p>
            <a:endParaRPr lang="en-GB" dirty="0"/>
          </a:p>
          <a:p>
            <a:r>
              <a:rPr lang="en-GB" dirty="0"/>
              <a:t>Putting aircraft on ships and then operating them requires integration of the two complex, independent systems including the management of interactions between the Ship Duty Holder and the Aviation Duty Holder (or accountable person/manager).  We need to make sure that the Risk to Life associated with the operating of air systems from ships is understood and everyone knows the boundaries and scope of such operations.  </a:t>
            </a:r>
            <a:endParaRPr lang="en-GB" dirty="0">
              <a:ea typeface="Calibri" panose="020F0502020204030204"/>
              <a:cs typeface="Calibri" panose="020F0502020204030204"/>
            </a:endParaRPr>
          </a:p>
          <a:p>
            <a:endParaRPr lang="en-GB"/>
          </a:p>
          <a:p>
            <a:r>
              <a:rPr lang="en-GB" dirty="0"/>
              <a:t>The Ship Air Release is the document that authorises the specific class of ship and air system to be able to conduct embarked operations.</a:t>
            </a:r>
            <a:endParaRPr lang="en-GB" dirty="0">
              <a:ea typeface="Calibri"/>
              <a:cs typeface="Calibri"/>
            </a:endParaRPr>
          </a:p>
          <a:p>
            <a:endParaRPr lang="en-GB"/>
          </a:p>
          <a:p>
            <a:r>
              <a:rPr lang="en-GB" dirty="0"/>
              <a:t>The SAR is an integrated, limitations base document with all associated safety information, operating limits and constraints included and supported by evidence from all the </a:t>
            </a:r>
            <a:r>
              <a:rPr lang="en-GB" dirty="0" err="1"/>
              <a:t>DLoDs</a:t>
            </a:r>
            <a:r>
              <a:rPr lang="en-GB" dirty="0"/>
              <a:t>.</a:t>
            </a:r>
            <a:endParaRPr lang="en-GB" dirty="0">
              <a:ea typeface="Calibri"/>
              <a:cs typeface="Calibri"/>
            </a:endParaRPr>
          </a:p>
          <a:p>
            <a:endParaRPr lang="en-GB"/>
          </a:p>
          <a:p>
            <a:r>
              <a:rPr lang="en-GB" dirty="0"/>
              <a:t>The SAR Recommendation is an evidence-based argument supporting the SAR prepared to the satisfaction of the RN RTSR and the Ship Air WG and should demonstrate that both the ship and the air system equipment are acceptably safe to conduct embarked aviation</a:t>
            </a:r>
            <a:endParaRPr lang="en-GB" dirty="0">
              <a:ea typeface="Calibri"/>
              <a:cs typeface="Calibri"/>
            </a:endParaRPr>
          </a:p>
          <a:p>
            <a:endParaRPr lang="en-GB"/>
          </a:p>
        </p:txBody>
      </p:sp>
      <p:sp>
        <p:nvSpPr>
          <p:cNvPr id="4" name="Header Placeholder 3">
            <a:extLst>
              <a:ext uri="{FF2B5EF4-FFF2-40B4-BE49-F238E27FC236}">
                <a16:creationId xmlns:a16="http://schemas.microsoft.com/office/drawing/2014/main" id="{C261CB57-AAF0-45E4-FE85-CEB0B88DFFA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F338EF3-5197-902B-C962-CE5E3FFE5F7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E0FB191-403B-6000-A6E2-2B2717860CC5}"/>
              </a:ext>
            </a:extLst>
          </p:cNvPr>
          <p:cNvSpPr>
            <a:spLocks noGrp="1"/>
          </p:cNvSpPr>
          <p:nvPr>
            <p:ph type="sldNum" sz="quarter" idx="5"/>
          </p:nvPr>
        </p:nvSpPr>
        <p:spPr/>
        <p:txBody>
          <a:bodyPr/>
          <a:lstStyle/>
          <a:p>
            <a:fld id="{728BA003-731D-4947-BC36-753182F65EC2}" type="slidenum">
              <a:rPr lang="en-GB" smtClean="0"/>
              <a:t>15</a:t>
            </a:fld>
            <a:endParaRPr lang="en-GB"/>
          </a:p>
        </p:txBody>
      </p:sp>
    </p:spTree>
    <p:extLst>
      <p:ext uri="{BB962C8B-B14F-4D97-AF65-F5344CB8AC3E}">
        <p14:creationId xmlns:p14="http://schemas.microsoft.com/office/powerpoint/2010/main" val="118088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C1E8F-7239-98A6-EF04-D8DEEB17B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F71A6-B2AC-2F96-7DD9-54F6A88D8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08C7E-DB82-2039-4711-84A6D42E85DE}"/>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AFACAC25-3720-E344-6093-7E525511E22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86362F0-B021-A857-C8CE-C9871C7B377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C236315-920A-29BE-867F-BB4C4F112B47}"/>
              </a:ext>
            </a:extLst>
          </p:cNvPr>
          <p:cNvSpPr>
            <a:spLocks noGrp="1"/>
          </p:cNvSpPr>
          <p:nvPr>
            <p:ph type="sldNum" sz="quarter" idx="5"/>
          </p:nvPr>
        </p:nvSpPr>
        <p:spPr/>
        <p:txBody>
          <a:bodyPr/>
          <a:lstStyle/>
          <a:p>
            <a:fld id="{728BA003-731D-4947-BC36-753182F65EC2}" type="slidenum">
              <a:rPr lang="en-GB" smtClean="0"/>
              <a:t>16</a:t>
            </a:fld>
            <a:endParaRPr lang="en-GB"/>
          </a:p>
        </p:txBody>
      </p:sp>
    </p:spTree>
    <p:extLst>
      <p:ext uri="{BB962C8B-B14F-4D97-AF65-F5344CB8AC3E}">
        <p14:creationId xmlns:p14="http://schemas.microsoft.com/office/powerpoint/2010/main" val="319205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READ OFF SLIDE</a:t>
            </a:r>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2</a:t>
            </a:fld>
            <a:endParaRPr lang="en-GB"/>
          </a:p>
        </p:txBody>
      </p:sp>
    </p:spTree>
    <p:extLst>
      <p:ext uri="{BB962C8B-B14F-4D97-AF65-F5344CB8AC3E}">
        <p14:creationId xmlns:p14="http://schemas.microsoft.com/office/powerpoint/2010/main" val="427952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E5CE-B83F-671F-2B21-7B42E2153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5AAD2-AD34-DDC5-FE33-BC275F2FA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01DA2-A34B-2DF8-214F-95C00C00AF65}"/>
              </a:ext>
            </a:extLst>
          </p:cNvPr>
          <p:cNvSpPr>
            <a:spLocks noGrp="1"/>
          </p:cNvSpPr>
          <p:nvPr>
            <p:ph type="body" idx="1"/>
          </p:nvPr>
        </p:nvSpPr>
        <p:spPr/>
        <p:txBody>
          <a:bodyPr/>
          <a:lstStyle/>
          <a:p>
            <a:r>
              <a:rPr lang="en-GB" dirty="0">
                <a:ea typeface="Calibri"/>
                <a:cs typeface="Calibri"/>
              </a:rPr>
              <a:t>READ OFF SLIDE</a:t>
            </a:r>
          </a:p>
          <a:p>
            <a:endParaRPr lang="en-GB" dirty="0">
              <a:ea typeface="Calibri"/>
              <a:cs typeface="Calibri"/>
            </a:endParaRPr>
          </a:p>
          <a:p>
            <a:r>
              <a:rPr lang="en-GB" dirty="0"/>
              <a:t>RA 1300 - Release To Service</a:t>
            </a:r>
          </a:p>
          <a:p>
            <a:endParaRPr lang="en-GB" dirty="0">
              <a:ea typeface="Calibri"/>
              <a:cs typeface="Calibri"/>
            </a:endParaRPr>
          </a:p>
          <a:p>
            <a:r>
              <a:rPr lang="en-GB" dirty="0">
                <a:ea typeface="Calibri"/>
                <a:cs typeface="Calibri"/>
              </a:rPr>
              <a:t>So what is the Release To Service's Purpose?   Anyone?</a:t>
            </a:r>
          </a:p>
          <a:p>
            <a:endParaRPr lang="en-GB" dirty="0">
              <a:ea typeface="Calibri"/>
              <a:cs typeface="Calibri"/>
            </a:endParaRPr>
          </a:p>
          <a:p>
            <a:r>
              <a:rPr lang="en-GB" dirty="0">
                <a:ea typeface="Calibri"/>
                <a:cs typeface="Calibri"/>
              </a:rPr>
              <a:t>So it’s a formal authorisation effectively issued by the MAA with its purpose being to ensure the platform is safe and fit for operational use within the limitations and configurations identified in the RTS.  </a:t>
            </a:r>
          </a:p>
          <a:p>
            <a:endParaRPr lang="en-GB" dirty="0">
              <a:ea typeface="Calibri"/>
              <a:cs typeface="Calibri"/>
            </a:endParaRPr>
          </a:p>
          <a:p>
            <a:r>
              <a:rPr lang="en-GB" dirty="0">
                <a:ea typeface="Calibri"/>
                <a:cs typeface="Calibri"/>
              </a:rPr>
              <a:t>The RTS defines the configuration of the aircraft and the permitted envelope within which it is cleared for flight and as part of that are the identified limitation such as not in lightning conditions for example which a number of aircraft have in fact as limitation,  not over populated areas perhaps for some RPAS systems etc.  To get an RTS you need to have completed the Military Air </a:t>
            </a:r>
            <a:r>
              <a:rPr lang="en-GB" err="1">
                <a:ea typeface="Calibri"/>
                <a:cs typeface="Calibri"/>
              </a:rPr>
              <a:t>Sytem</a:t>
            </a:r>
            <a:r>
              <a:rPr lang="en-GB" dirty="0">
                <a:ea typeface="Calibri"/>
                <a:cs typeface="Calibri"/>
              </a:rPr>
              <a:t> Cert Process (MACP), the TAA needs to have complete things like the Type Airworthiness Safety Assessment which in turn will have needed the </a:t>
            </a:r>
            <a:r>
              <a:rPr lang="en-GB" err="1">
                <a:ea typeface="Calibri"/>
                <a:cs typeface="Calibri"/>
              </a:rPr>
              <a:t>ECtRtL</a:t>
            </a:r>
            <a:r>
              <a:rPr lang="en-GB" dirty="0">
                <a:ea typeface="Calibri"/>
                <a:cs typeface="Calibri"/>
              </a:rPr>
              <a:t> to be completed along with all the other facets needed to support the TASA including the Design Safety Assessments, type certification, configuration is as expected, ADS in place along with arrangements for Continuing Airworthiness including reporting processes in place, and then have provided their RTS Recommendations. </a:t>
            </a:r>
          </a:p>
          <a:p>
            <a:endParaRPr lang="en-GB" dirty="0">
              <a:ea typeface="Calibri"/>
              <a:cs typeface="Calibri"/>
            </a:endParaRPr>
          </a:p>
          <a:p>
            <a:r>
              <a:rPr lang="en-GB" dirty="0">
                <a:ea typeface="Calibri"/>
                <a:cs typeface="Calibri"/>
              </a:rPr>
              <a:t>Its noted on this slide that and RTS is not needed for the less impactful RPAS such as open category and S1 category that are your smaller drones as apposed to the S2 and Cert level drones that will require one, and any system being operated under a MPTF.  Such platforms may eventually get an RTS but something like </a:t>
            </a:r>
            <a:r>
              <a:rPr lang="en-GB" err="1">
                <a:ea typeface="Calibri"/>
                <a:cs typeface="Calibri"/>
              </a:rPr>
              <a:t>Wedgtail</a:t>
            </a:r>
            <a:r>
              <a:rPr lang="en-GB" dirty="0">
                <a:ea typeface="Calibri"/>
                <a:cs typeface="Calibri"/>
              </a:rPr>
              <a:t> that is in development that is operating under an MPTF with an RTS expected next year as I understand it.</a:t>
            </a: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p:txBody>
      </p:sp>
      <p:sp>
        <p:nvSpPr>
          <p:cNvPr id="4" name="Header Placeholder 3">
            <a:extLst>
              <a:ext uri="{FF2B5EF4-FFF2-40B4-BE49-F238E27FC236}">
                <a16:creationId xmlns:a16="http://schemas.microsoft.com/office/drawing/2014/main" id="{BDBA092C-59A1-DD46-1E76-7868566A778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9A4D86F6-73E7-3A8D-C7F8-999BFA25513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F167093-042C-F82D-F281-C6EE78C3734F}"/>
              </a:ext>
            </a:extLst>
          </p:cNvPr>
          <p:cNvSpPr>
            <a:spLocks noGrp="1"/>
          </p:cNvSpPr>
          <p:nvPr>
            <p:ph type="sldNum" sz="quarter" idx="5"/>
          </p:nvPr>
        </p:nvSpPr>
        <p:spPr/>
        <p:txBody>
          <a:bodyPr/>
          <a:lstStyle/>
          <a:p>
            <a:fld id="{728BA003-731D-4947-BC36-753182F65EC2}" type="slidenum">
              <a:rPr lang="en-GB" smtClean="0"/>
              <a:t>3</a:t>
            </a:fld>
            <a:endParaRPr lang="en-GB"/>
          </a:p>
        </p:txBody>
      </p:sp>
    </p:spTree>
    <p:extLst>
      <p:ext uri="{BB962C8B-B14F-4D97-AF65-F5344CB8AC3E}">
        <p14:creationId xmlns:p14="http://schemas.microsoft.com/office/powerpoint/2010/main" val="201287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AAC34-1A8D-3437-7E44-D3C4113C6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99C9A-065D-C5AB-D9CD-B59A70932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5AA67-864E-8BBB-E15E-C0B7519E4602}"/>
              </a:ext>
            </a:extLst>
          </p:cNvPr>
          <p:cNvSpPr>
            <a:spLocks noGrp="1"/>
          </p:cNvSpPr>
          <p:nvPr>
            <p:ph type="body" idx="1"/>
          </p:nvPr>
        </p:nvSpPr>
        <p:spPr/>
        <p:txBody>
          <a:bodyPr/>
          <a:lstStyle/>
          <a:p>
            <a:pPr>
              <a:defRPr/>
            </a:pPr>
            <a:r>
              <a:rPr lang="en-US" dirty="0">
                <a:latin typeface="Calibri"/>
                <a:ea typeface="Calibri"/>
                <a:cs typeface="Calibri"/>
              </a:rPr>
              <a:t>So the RTSA plays a critical role in all of this noting that this role does not exist in the civil world mainly because in military aviation the activities air systems are needed to provide involve unique risks, classified systems and non standard configurations that need </a:t>
            </a:r>
            <a:r>
              <a:rPr lang="en-US" dirty="0" err="1">
                <a:latin typeface="Calibri"/>
                <a:ea typeface="Calibri"/>
                <a:cs typeface="Calibri"/>
              </a:rPr>
              <a:t>despoke</a:t>
            </a:r>
            <a:r>
              <a:rPr lang="en-US" dirty="0">
                <a:latin typeface="Calibri"/>
                <a:ea typeface="Calibri"/>
                <a:cs typeface="Calibri"/>
              </a:rPr>
              <a:t> management that is just not needed in the civil world where the CAA operated to oversee compliance of </a:t>
            </a:r>
            <a:r>
              <a:rPr lang="en-US" dirty="0" err="1">
                <a:latin typeface="Calibri"/>
                <a:ea typeface="Calibri"/>
                <a:cs typeface="Calibri"/>
              </a:rPr>
              <a:t>standardised</a:t>
            </a:r>
            <a:r>
              <a:rPr lang="en-US" dirty="0">
                <a:latin typeface="Calibri"/>
                <a:ea typeface="Calibri"/>
                <a:cs typeface="Calibri"/>
              </a:rPr>
              <a:t> systems to </a:t>
            </a:r>
            <a:r>
              <a:rPr lang="en-US" dirty="0" err="1">
                <a:latin typeface="Calibri"/>
                <a:ea typeface="Calibri"/>
                <a:cs typeface="Calibri"/>
              </a:rPr>
              <a:t>standardised</a:t>
            </a:r>
            <a:r>
              <a:rPr lang="en-US" dirty="0">
                <a:latin typeface="Calibri"/>
                <a:ea typeface="Calibri"/>
                <a:cs typeface="Calibri"/>
              </a:rPr>
              <a:t> requirements with no </a:t>
            </a:r>
            <a:r>
              <a:rPr lang="en-US" dirty="0" err="1">
                <a:latin typeface="Calibri"/>
                <a:ea typeface="Calibri"/>
                <a:cs typeface="Calibri"/>
              </a:rPr>
              <a:t>specialities</a:t>
            </a:r>
            <a:r>
              <a:rPr lang="en-US" dirty="0">
                <a:latin typeface="Calibri"/>
                <a:ea typeface="Calibri"/>
                <a:cs typeface="Calibri"/>
              </a:rPr>
              <a:t> for the most part.</a:t>
            </a:r>
          </a:p>
          <a:p>
            <a:pPr>
              <a:defRPr/>
            </a:pPr>
            <a:endParaRPr lang="en-US" dirty="0">
              <a:latin typeface="Calibri"/>
              <a:ea typeface="Calibri"/>
              <a:cs typeface="Calibri"/>
            </a:endParaRPr>
          </a:p>
          <a:p>
            <a:pPr>
              <a:defRPr/>
            </a:pPr>
            <a:r>
              <a:rPr lang="en-US" dirty="0">
                <a:latin typeface="Calibri"/>
                <a:ea typeface="Calibri"/>
                <a:cs typeface="Calibri"/>
              </a:rPr>
              <a:t>The RTSA is part of the duty holder framework and provides independent assurance to the SDH that DLODs and the ASSC are sufficiently mature for the RTS to be issued and reaches this conclusion separately to anything that the TAA has or is providing as their input to the ASSC and the MAA and therefore provides their own assurance activities and inputs to the DH Chain.</a:t>
            </a:r>
            <a:endParaRPr lang="en-US" dirty="0"/>
          </a:p>
          <a:p>
            <a:endParaRPr lang="en-US" dirty="0">
              <a:ea typeface="Calibri"/>
              <a:cs typeface="Calibri"/>
            </a:endParaRPr>
          </a:p>
          <a:p>
            <a:r>
              <a:rPr lang="en-US" dirty="0"/>
              <a:t>As we can see here the RA 1021 - Release To Service Authorities - Roles and Responsibilities – directs the RTSA' activities</a:t>
            </a:r>
            <a:endParaRPr lang="en-US" dirty="0" err="1">
              <a:ea typeface="Calibri"/>
              <a:cs typeface="Calibri"/>
            </a:endParaRPr>
          </a:p>
          <a:p>
            <a:endParaRPr lang="en-US" dirty="0">
              <a:ea typeface="Calibri" panose="020F0502020204030204"/>
              <a:cs typeface="Calibri" panose="020F0502020204030204"/>
            </a:endParaRPr>
          </a:p>
          <a:p>
            <a:r>
              <a:rPr lang="en-US" dirty="0">
                <a:ea typeface="Calibri" panose="020F0502020204030204"/>
                <a:cs typeface="Calibri" panose="020F0502020204030204"/>
              </a:rPr>
              <a:t>After issuing the RTS the RTSA is then responsible for ensuring it remains valid and accurate through life which would include being involved in design changes and operational updates with the RTS then being updated accordingly on the proposal that these become active on the air system</a:t>
            </a:r>
          </a:p>
          <a:p>
            <a:endParaRPr lang="en-US" dirty="0">
              <a:ea typeface="Calibri" panose="020F0502020204030204"/>
              <a:cs typeface="Calibri" panose="020F0502020204030204"/>
            </a:endParaRPr>
          </a:p>
          <a:p>
            <a:r>
              <a:rPr lang="en-US" dirty="0">
                <a:ea typeface="Calibri" panose="020F0502020204030204"/>
                <a:cs typeface="Calibri" panose="020F0502020204030204"/>
              </a:rPr>
              <a:t>Runs interference with the ODH to make sure they understand any risk and that any associated mitigation is in place</a:t>
            </a: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Header Placeholder 3">
            <a:extLst>
              <a:ext uri="{FF2B5EF4-FFF2-40B4-BE49-F238E27FC236}">
                <a16:creationId xmlns:a16="http://schemas.microsoft.com/office/drawing/2014/main" id="{9A90F6CF-8307-0BFA-CFDB-E49D88BC215D}"/>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2DFBAE1B-A92D-D741-3BDA-F73D382BAE3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B89EB72-06D1-3F8E-9134-B1D5C4419173}"/>
              </a:ext>
            </a:extLst>
          </p:cNvPr>
          <p:cNvSpPr>
            <a:spLocks noGrp="1"/>
          </p:cNvSpPr>
          <p:nvPr>
            <p:ph type="sldNum" sz="quarter" idx="5"/>
          </p:nvPr>
        </p:nvSpPr>
        <p:spPr/>
        <p:txBody>
          <a:bodyPr/>
          <a:lstStyle/>
          <a:p>
            <a:fld id="{728BA003-731D-4947-BC36-753182F65EC2}" type="slidenum">
              <a:rPr lang="en-GB" smtClean="0"/>
              <a:t>4</a:t>
            </a:fld>
            <a:endParaRPr lang="en-GB"/>
          </a:p>
        </p:txBody>
      </p:sp>
    </p:spTree>
    <p:extLst>
      <p:ext uri="{BB962C8B-B14F-4D97-AF65-F5344CB8AC3E}">
        <p14:creationId xmlns:p14="http://schemas.microsoft.com/office/powerpoint/2010/main" val="199618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2A6D0-5078-E1B2-7160-8734183EC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9909E-20A8-F155-E6B7-1B0701A3B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C2054-9EE5-344B-07F7-BFA26A19B10B}"/>
              </a:ext>
            </a:extLst>
          </p:cNvPr>
          <p:cNvSpPr>
            <a:spLocks noGrp="1"/>
          </p:cNvSpPr>
          <p:nvPr>
            <p:ph type="body" idx="1"/>
          </p:nvPr>
        </p:nvSpPr>
        <p:spPr/>
        <p:txBody>
          <a:bodyPr/>
          <a:lstStyle/>
          <a:p>
            <a:pPr>
              <a:defRPr/>
            </a:pPr>
            <a:r>
              <a:rPr lang="en-US" dirty="0">
                <a:highlight>
                  <a:srgbClr val="FFFF00"/>
                </a:highlight>
                <a:latin typeface="Calibri"/>
                <a:ea typeface="Calibri"/>
                <a:cs typeface="Calibri"/>
              </a:rPr>
              <a:t>To note that given the MOD operates air assets across, Air, Land and Maritime there are RTSAs deployed to each of these branches as can be seen in this structure here.</a:t>
            </a:r>
          </a:p>
          <a:p>
            <a:pPr>
              <a:defRPr/>
            </a:pPr>
            <a:endParaRPr lang="en-US" dirty="0">
              <a:highlight>
                <a:srgbClr val="FFFF00"/>
              </a:highlight>
              <a:latin typeface="Calibri"/>
              <a:ea typeface="Calibri"/>
              <a:cs typeface="Calibri"/>
            </a:endParaRPr>
          </a:p>
          <a:p>
            <a:pPr>
              <a:defRPr/>
            </a:pPr>
            <a:r>
              <a:rPr lang="en-US" dirty="0">
                <a:highlight>
                  <a:srgbClr val="FFFF00"/>
                </a:highlight>
                <a:latin typeface="Calibri"/>
                <a:ea typeface="Calibri"/>
                <a:cs typeface="Calibri"/>
              </a:rPr>
              <a:t>Here you can see a Delegated RTSA identified for each branch who DRTSAs who have been delegated by the RTSA then delegates responsibility down to the Delegated RTSA and then down to specific air system RTSAs.</a:t>
            </a:r>
            <a:endParaRPr lang="en-US" dirty="0">
              <a:highlight>
                <a:srgbClr val="FFFF00"/>
              </a:highlight>
              <a:ea typeface="Calibri"/>
              <a:cs typeface="Calibri"/>
            </a:endParaRPr>
          </a:p>
          <a:p>
            <a:endParaRPr lang="en-GB"/>
          </a:p>
        </p:txBody>
      </p:sp>
      <p:sp>
        <p:nvSpPr>
          <p:cNvPr id="4" name="Header Placeholder 3">
            <a:extLst>
              <a:ext uri="{FF2B5EF4-FFF2-40B4-BE49-F238E27FC236}">
                <a16:creationId xmlns:a16="http://schemas.microsoft.com/office/drawing/2014/main" id="{41C433F0-1DAE-738E-6687-E8DC79249D6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E05B299-7367-2056-EF72-11F6EBF6F25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DC452C98-DAD9-E034-12F7-74EC0F5D398D}"/>
              </a:ext>
            </a:extLst>
          </p:cNvPr>
          <p:cNvSpPr>
            <a:spLocks noGrp="1"/>
          </p:cNvSpPr>
          <p:nvPr>
            <p:ph type="sldNum" sz="quarter" idx="5"/>
          </p:nvPr>
        </p:nvSpPr>
        <p:spPr/>
        <p:txBody>
          <a:bodyPr/>
          <a:lstStyle/>
          <a:p>
            <a:fld id="{728BA003-731D-4947-BC36-753182F65EC2}" type="slidenum">
              <a:rPr lang="en-GB" smtClean="0"/>
              <a:t>5</a:t>
            </a:fld>
            <a:endParaRPr lang="en-GB"/>
          </a:p>
        </p:txBody>
      </p:sp>
    </p:spTree>
    <p:extLst>
      <p:ext uri="{BB962C8B-B14F-4D97-AF65-F5344CB8AC3E}">
        <p14:creationId xmlns:p14="http://schemas.microsoft.com/office/powerpoint/2010/main" val="242270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8BD0-7DA6-0EAB-4B04-651E05D5A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DF7B4-4929-4B88-A291-25626C23C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A4884-53D5-3EA2-0BE4-B53C68D4B99F}"/>
              </a:ext>
            </a:extLst>
          </p:cNvPr>
          <p:cNvSpPr>
            <a:spLocks noGrp="1"/>
          </p:cNvSpPr>
          <p:nvPr>
            <p:ph type="body" idx="1"/>
          </p:nvPr>
        </p:nvSpPr>
        <p:spPr/>
        <p:txBody>
          <a:bodyPr/>
          <a:lstStyle/>
          <a:p>
            <a:r>
              <a:rPr lang="en-US" dirty="0">
                <a:latin typeface="Calibri"/>
                <a:ea typeface="Calibri"/>
                <a:cs typeface="Calibri"/>
              </a:rPr>
              <a:t>So here are the elements expected to be found in the RTS</a:t>
            </a:r>
          </a:p>
          <a:p>
            <a:endParaRPr lang="en-US" dirty="0">
              <a:latin typeface="Calibri"/>
              <a:ea typeface="Calibri"/>
              <a:cs typeface="Calibri"/>
            </a:endParaRPr>
          </a:p>
          <a:p>
            <a:r>
              <a:rPr lang="en-US" dirty="0">
                <a:latin typeface="Calibri"/>
                <a:ea typeface="Calibri"/>
                <a:cs typeface="Calibri"/>
              </a:rPr>
              <a:t>READ OFF SLIDE</a:t>
            </a:r>
          </a:p>
          <a:p>
            <a:endParaRPr lang="en-US" dirty="0">
              <a:latin typeface="Calibri"/>
              <a:ea typeface="Calibri"/>
              <a:cs typeface="Calibri"/>
            </a:endParaRPr>
          </a:p>
          <a:p>
            <a:r>
              <a:rPr lang="en-US" dirty="0">
                <a:latin typeface="Calibri"/>
                <a:ea typeface="Calibri"/>
                <a:cs typeface="Calibri"/>
              </a:rPr>
              <a:t>So these are main headings and under each of these are sub sections which all need to exist in the RTS, even if they are NA.  All sections have to be included even where its not applicable.  If it is NA then you still need to include the section and state its non applicability.  This is to make sure each RTS is consistent across all platforms, makes it clear for auditing, makes updates through life easier to be made as it prevent the need for restructuring, makes reviews easier </a:t>
            </a:r>
            <a:r>
              <a:rPr lang="en-US" dirty="0" err="1">
                <a:latin typeface="Calibri"/>
                <a:ea typeface="Calibri"/>
                <a:cs typeface="Calibri"/>
              </a:rPr>
              <a:t>etc</a:t>
            </a:r>
          </a:p>
          <a:p>
            <a:r>
              <a:rPr lang="en-US" dirty="0">
                <a:latin typeface="Calibri"/>
                <a:ea typeface="Calibri"/>
                <a:cs typeface="Calibri"/>
              </a:rPr>
              <a:t>  </a:t>
            </a:r>
            <a:endParaRPr lang="en-US" dirty="0">
              <a:ea typeface="Calibri"/>
              <a:cs typeface="Calibri"/>
            </a:endParaRPr>
          </a:p>
          <a:p>
            <a:r>
              <a:rPr lang="en-US" dirty="0">
                <a:latin typeface="Calibri"/>
                <a:ea typeface="Calibri"/>
                <a:cs typeface="Calibri"/>
              </a:rPr>
              <a:t>There are 5 principles needed when assessing what is appropriate for content.</a:t>
            </a:r>
          </a:p>
          <a:p>
            <a:endParaRPr lang="en-US" dirty="0">
              <a:latin typeface="Calibri"/>
              <a:ea typeface="Calibri"/>
              <a:cs typeface="Calibri"/>
            </a:endParaRPr>
          </a:p>
          <a:p>
            <a:pPr marL="228600" indent="-228600">
              <a:buAutoNum type="arabicParenR"/>
            </a:pPr>
            <a:r>
              <a:rPr lang="en-US" dirty="0">
                <a:latin typeface="Calibri"/>
                <a:ea typeface="Calibri"/>
                <a:cs typeface="Calibri"/>
              </a:rPr>
              <a:t>Relevance – is the info relevant for the aim of the RTS</a:t>
            </a:r>
          </a:p>
          <a:p>
            <a:pPr marL="228600" indent="-228600">
              <a:buAutoNum type="arabicParenR"/>
            </a:pPr>
            <a:r>
              <a:rPr lang="en-US" dirty="0">
                <a:latin typeface="Calibri"/>
                <a:ea typeface="Calibri"/>
                <a:cs typeface="Calibri"/>
              </a:rPr>
              <a:t>Completeness – no omissions</a:t>
            </a:r>
          </a:p>
          <a:p>
            <a:pPr marL="228600" indent="-228600">
              <a:buAutoNum type="arabicParenR"/>
            </a:pPr>
            <a:r>
              <a:rPr lang="en-US" dirty="0">
                <a:latin typeface="Calibri"/>
                <a:ea typeface="Calibri"/>
                <a:cs typeface="Calibri"/>
              </a:rPr>
              <a:t>Target Audience – Is the info relevant to the target audience</a:t>
            </a:r>
          </a:p>
          <a:p>
            <a:pPr marL="228600" indent="-228600">
              <a:buAutoNum type="arabicParenR"/>
            </a:pPr>
            <a:r>
              <a:rPr lang="en-US" dirty="0">
                <a:latin typeface="Calibri"/>
                <a:ea typeface="Calibri"/>
                <a:cs typeface="Calibri"/>
              </a:rPr>
              <a:t>Coherence – with other documents in the ADS.  Part of making sure the whole ads is </a:t>
            </a:r>
            <a:r>
              <a:rPr lang="en-US" dirty="0" err="1">
                <a:latin typeface="Calibri"/>
                <a:ea typeface="Calibri"/>
                <a:cs typeface="Calibri"/>
              </a:rPr>
              <a:t>conherent</a:t>
            </a:r>
            <a:r>
              <a:rPr lang="en-US" dirty="0">
                <a:latin typeface="Calibri"/>
                <a:ea typeface="Calibri"/>
                <a:cs typeface="Calibri"/>
              </a:rPr>
              <a:t> and seamless as a source of safety info</a:t>
            </a:r>
          </a:p>
          <a:p>
            <a:pPr marL="228600" indent="-228600">
              <a:buAutoNum type="arabicParenR"/>
            </a:pPr>
            <a:r>
              <a:rPr lang="en-US" dirty="0">
                <a:latin typeface="Calibri"/>
                <a:ea typeface="Calibri"/>
                <a:cs typeface="Calibri"/>
              </a:rPr>
              <a:t>Responsibility – Auditable trails needed where information has not been included with an overarching responsibility understood by the author for providing safety information</a:t>
            </a:r>
          </a:p>
          <a:p>
            <a:pPr marL="228600" indent="-228600">
              <a:buAutoNum type="arabicParenR"/>
            </a:pPr>
            <a:endParaRPr lang="en-US" dirty="0">
              <a:latin typeface="Calibri"/>
              <a:ea typeface="Calibri"/>
              <a:cs typeface="Calibri"/>
            </a:endParaRPr>
          </a:p>
          <a:p>
            <a:pPr marL="228600" indent="-228600">
              <a:buAutoNum type="arabicParenR"/>
            </a:pPr>
            <a:r>
              <a:rPr lang="en-US" dirty="0">
                <a:highlight>
                  <a:srgbClr val="FFFF00"/>
                </a:highlight>
                <a:latin typeface="Calibri"/>
                <a:ea typeface="Calibri"/>
                <a:cs typeface="Calibri"/>
              </a:rPr>
              <a:t>WHERE IS IT LAID DOWN WHAT APPROVED AEA (IE SOCKS) IS LAID DOWN, WHAT IF A PART NUMBER CHANGES?</a:t>
            </a:r>
          </a:p>
          <a:p>
            <a:endParaRPr lang="en-US" dirty="0">
              <a:highlight>
                <a:srgbClr val="FFFF00"/>
              </a:highlight>
              <a:ea typeface="Calibri"/>
              <a:cs typeface="Calibri"/>
            </a:endParaRPr>
          </a:p>
          <a:p>
            <a:r>
              <a:rPr lang="en-US"/>
              <a:t>Noting that the content of the RTS has to be auditable and traceable back to the source data and maintained throughout the life of the Air System by the RTSA with appropriate data retained. </a:t>
            </a:r>
          </a:p>
          <a:p>
            <a:endParaRPr lang="en-US" dirty="0">
              <a:ea typeface="Calibri"/>
              <a:cs typeface="Calibri"/>
            </a:endParaRPr>
          </a:p>
          <a:p>
            <a:endParaRPr lang="en-GB">
              <a:ea typeface="Calibri" panose="020F0502020204030204"/>
              <a:cs typeface="Calibri" panose="020F0502020204030204"/>
            </a:endParaRPr>
          </a:p>
        </p:txBody>
      </p:sp>
      <p:sp>
        <p:nvSpPr>
          <p:cNvPr id="4" name="Header Placeholder 3">
            <a:extLst>
              <a:ext uri="{FF2B5EF4-FFF2-40B4-BE49-F238E27FC236}">
                <a16:creationId xmlns:a16="http://schemas.microsoft.com/office/drawing/2014/main" id="{CE20EDD8-BF84-F515-51ED-13B68204D08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1D4BF97-A911-B355-C3CD-C468A9D41CC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CCC37094-B8AE-3EF1-D98A-7B4E7B4BE243}"/>
              </a:ext>
            </a:extLst>
          </p:cNvPr>
          <p:cNvSpPr>
            <a:spLocks noGrp="1"/>
          </p:cNvSpPr>
          <p:nvPr>
            <p:ph type="sldNum" sz="quarter" idx="5"/>
          </p:nvPr>
        </p:nvSpPr>
        <p:spPr/>
        <p:txBody>
          <a:bodyPr/>
          <a:lstStyle/>
          <a:p>
            <a:fld id="{728BA003-731D-4947-BC36-753182F65EC2}" type="slidenum">
              <a:rPr lang="en-GB" smtClean="0"/>
              <a:t>6</a:t>
            </a:fld>
            <a:endParaRPr lang="en-GB"/>
          </a:p>
        </p:txBody>
      </p:sp>
    </p:spTree>
    <p:extLst>
      <p:ext uri="{BB962C8B-B14F-4D97-AF65-F5344CB8AC3E}">
        <p14:creationId xmlns:p14="http://schemas.microsoft.com/office/powerpoint/2010/main" val="100943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5D62C-5A68-C1FC-E737-A0EFEF2B6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66B45-15C5-E5ED-4DAB-64BAF2EF1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ABA64-73B1-3A14-699E-CB7A7BAD729F}"/>
              </a:ext>
            </a:extLst>
          </p:cNvPr>
          <p:cNvSpPr>
            <a:spLocks noGrp="1"/>
          </p:cNvSpPr>
          <p:nvPr>
            <p:ph type="body" idx="1"/>
          </p:nvPr>
        </p:nvSpPr>
        <p:spPr/>
        <p:txBody>
          <a:bodyPr/>
          <a:lstStyle/>
          <a:p>
            <a:r>
              <a:rPr lang="en-GB" dirty="0"/>
              <a:t>RA 1300 - Release To Service</a:t>
            </a:r>
          </a:p>
          <a:p>
            <a:endParaRPr lang="en-GB" dirty="0">
              <a:ea typeface="Calibri"/>
              <a:cs typeface="Calibri"/>
            </a:endParaRPr>
          </a:p>
          <a:p>
            <a:r>
              <a:rPr lang="en-GB" dirty="0">
                <a:ea typeface="Calibri"/>
                <a:cs typeface="Calibri"/>
              </a:rPr>
              <a:t>READ OFF SLIDE</a:t>
            </a:r>
          </a:p>
          <a:p>
            <a:endParaRPr lang="en-GB" dirty="0">
              <a:ea typeface="Calibri"/>
              <a:cs typeface="Calibri"/>
            </a:endParaRPr>
          </a:p>
          <a:p>
            <a:r>
              <a:rPr lang="en-GB" dirty="0">
                <a:ea typeface="Calibri"/>
                <a:cs typeface="Calibri"/>
              </a:rPr>
              <a:t>MAA REVIEW OF RTSR AT MACP PHASE 5 (MAA REVIEW OF EVIDENCE)</a:t>
            </a:r>
          </a:p>
          <a:p>
            <a:endParaRPr lang="en-GB" dirty="0">
              <a:ea typeface="Calibri"/>
              <a:cs typeface="Calibri"/>
            </a:endParaRPr>
          </a:p>
          <a:p>
            <a:r>
              <a:rPr lang="en-GB" dirty="0">
                <a:ea typeface="Calibri"/>
                <a:cs typeface="Calibri"/>
              </a:rPr>
              <a:t>Limitations could include Safety Limitations, Equipment Limitations</a:t>
            </a:r>
          </a:p>
          <a:p>
            <a:r>
              <a:rPr lang="en-GB" dirty="0">
                <a:ea typeface="Calibri"/>
                <a:cs typeface="Calibri"/>
              </a:rPr>
              <a:t>Could include restricted clearances to altitudes, preclude flight over water or in IMC etc, identify flight envelope boundaries</a:t>
            </a:r>
          </a:p>
          <a:p>
            <a:endParaRPr lang="en-GB" dirty="0">
              <a:ea typeface="Calibri"/>
              <a:cs typeface="Calibri"/>
            </a:endParaRPr>
          </a:p>
          <a:p>
            <a:endParaRPr lang="en-GB" dirty="0">
              <a:ea typeface="Calibri"/>
              <a:cs typeface="Calibri"/>
            </a:endParaRPr>
          </a:p>
          <a:p>
            <a:r>
              <a:rPr lang="en-GB" dirty="0">
                <a:ea typeface="Calibri"/>
                <a:cs typeface="Calibri"/>
              </a:rPr>
              <a:t>The TAA is required to maintain the RTSR over the life of the system with reviews and up issues </a:t>
            </a:r>
            <a:r>
              <a:rPr lang="en-GB" dirty="0" err="1">
                <a:ea typeface="Calibri"/>
                <a:cs typeface="Calibri"/>
              </a:rPr>
              <a:t>occuring</a:t>
            </a:r>
            <a:r>
              <a:rPr lang="en-GB" dirty="0">
                <a:ea typeface="Calibri"/>
                <a:cs typeface="Calibri"/>
              </a:rPr>
              <a:t> where changes are made to the platform with any changes being approved by the Director before being submitted to the RTSA and MAA</a:t>
            </a:r>
          </a:p>
          <a:p>
            <a:r>
              <a:rPr lang="en-GB" dirty="0">
                <a:ea typeface="Calibri"/>
                <a:cs typeface="Calibri"/>
              </a:rPr>
              <a:t> </a:t>
            </a:r>
          </a:p>
        </p:txBody>
      </p:sp>
      <p:sp>
        <p:nvSpPr>
          <p:cNvPr id="4" name="Header Placeholder 3">
            <a:extLst>
              <a:ext uri="{FF2B5EF4-FFF2-40B4-BE49-F238E27FC236}">
                <a16:creationId xmlns:a16="http://schemas.microsoft.com/office/drawing/2014/main" id="{C2A06DBC-BA24-8E8F-080D-7F0FCB0488A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B2FE6FC-1838-7958-D134-A654BA15A96E}"/>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4FA9781-7973-151F-AEB7-82768903F579}"/>
              </a:ext>
            </a:extLst>
          </p:cNvPr>
          <p:cNvSpPr>
            <a:spLocks noGrp="1"/>
          </p:cNvSpPr>
          <p:nvPr>
            <p:ph type="sldNum" sz="quarter" idx="5"/>
          </p:nvPr>
        </p:nvSpPr>
        <p:spPr/>
        <p:txBody>
          <a:bodyPr/>
          <a:lstStyle/>
          <a:p>
            <a:fld id="{728BA003-731D-4947-BC36-753182F65EC2}" type="slidenum">
              <a:rPr lang="en-GB" smtClean="0"/>
              <a:t>7</a:t>
            </a:fld>
            <a:endParaRPr lang="en-GB"/>
          </a:p>
        </p:txBody>
      </p:sp>
    </p:spTree>
    <p:extLst>
      <p:ext uri="{BB962C8B-B14F-4D97-AF65-F5344CB8AC3E}">
        <p14:creationId xmlns:p14="http://schemas.microsoft.com/office/powerpoint/2010/main" val="308328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077E-34C3-F2B3-006C-5275E1DF2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8527C-D8F5-574D-F0A6-09AAAEF9A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E3107-6235-F846-2E74-C4D66EDE6EF8}"/>
              </a:ext>
            </a:extLst>
          </p:cNvPr>
          <p:cNvSpPr>
            <a:spLocks noGrp="1"/>
          </p:cNvSpPr>
          <p:nvPr>
            <p:ph type="body" idx="1"/>
          </p:nvPr>
        </p:nvSpPr>
        <p:spPr/>
        <p:txBody>
          <a:bodyPr/>
          <a:lstStyle/>
          <a:p>
            <a:r>
              <a:rPr lang="en-GB" dirty="0">
                <a:ea typeface="Calibri"/>
                <a:cs typeface="Calibri"/>
              </a:rPr>
              <a:t>So you have your Standard RTS clearance when you all the necessary cert and safety documentation issues and available however there are other types of clearances as identified here.</a:t>
            </a:r>
          </a:p>
          <a:p>
            <a:endParaRPr lang="en-GB" dirty="0">
              <a:ea typeface="Calibri"/>
              <a:cs typeface="Calibri"/>
            </a:endParaRPr>
          </a:p>
          <a:p>
            <a:endParaRPr lang="en-GB" dirty="0">
              <a:ea typeface="Calibri"/>
              <a:cs typeface="Calibri"/>
            </a:endParaRPr>
          </a:p>
        </p:txBody>
      </p:sp>
      <p:sp>
        <p:nvSpPr>
          <p:cNvPr id="4" name="Header Placeholder 3">
            <a:extLst>
              <a:ext uri="{FF2B5EF4-FFF2-40B4-BE49-F238E27FC236}">
                <a16:creationId xmlns:a16="http://schemas.microsoft.com/office/drawing/2014/main" id="{C3C5DA22-E704-15E1-516E-D0C8B22D1BB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228DFE40-4684-91DF-F41A-896D71F1C6E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28D69A7-18C2-52D8-1D7F-365E42E9B5A0}"/>
              </a:ext>
            </a:extLst>
          </p:cNvPr>
          <p:cNvSpPr>
            <a:spLocks noGrp="1"/>
          </p:cNvSpPr>
          <p:nvPr>
            <p:ph type="sldNum" sz="quarter" idx="5"/>
          </p:nvPr>
        </p:nvSpPr>
        <p:spPr/>
        <p:txBody>
          <a:bodyPr/>
          <a:lstStyle/>
          <a:p>
            <a:fld id="{728BA003-731D-4947-BC36-753182F65EC2}" type="slidenum">
              <a:rPr lang="en-GB" smtClean="0"/>
              <a:t>8</a:t>
            </a:fld>
            <a:endParaRPr lang="en-GB"/>
          </a:p>
        </p:txBody>
      </p:sp>
    </p:spTree>
    <p:extLst>
      <p:ext uri="{BB962C8B-B14F-4D97-AF65-F5344CB8AC3E}">
        <p14:creationId xmlns:p14="http://schemas.microsoft.com/office/powerpoint/2010/main" val="318954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EDFF5-E968-41D9-8CCA-B87547A46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67B62-090A-A5F1-4810-E42003EE4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C8850-9463-2C4A-5A50-65DC8900B29E}"/>
              </a:ext>
            </a:extLst>
          </p:cNvPr>
          <p:cNvSpPr>
            <a:spLocks noGrp="1"/>
          </p:cNvSpPr>
          <p:nvPr>
            <p:ph type="body" idx="1"/>
          </p:nvPr>
        </p:nvSpPr>
        <p:spPr/>
        <p:txBody>
          <a:bodyPr/>
          <a:lstStyle/>
          <a:p>
            <a:r>
              <a:rPr lang="en-GB" dirty="0">
                <a:ea typeface="Calibri"/>
                <a:cs typeface="Calibri"/>
              </a:rPr>
              <a:t>READ OFF SLIDE – UOR as was </a:t>
            </a:r>
          </a:p>
          <a:p>
            <a:endParaRPr lang="en-GB" dirty="0">
              <a:ea typeface="Calibri"/>
              <a:cs typeface="Calibri"/>
            </a:endParaRPr>
          </a:p>
          <a:p>
            <a:r>
              <a:rPr lang="en-GB"/>
              <a:t>You have the Operational Emergency Clearance which is provided when there is an urgent operational need to operate the platform outside of its standard RTS limitation, they are generally time sensitive and you are perhaps not able to get all the evidence you would have got under a standard clearance together in timer. Generally you would have to develop a risk based argument understanding that the TAA would be required to support with a version of the TASA that supported the OEC.</a:t>
            </a:r>
            <a:endParaRPr lang="en-US">
              <a:solidFill>
                <a:srgbClr val="444444"/>
              </a:solidFill>
            </a:endParaRPr>
          </a:p>
          <a:p>
            <a:endParaRPr lang="en-GB" dirty="0">
              <a:solidFill>
                <a:srgbClr val="444444"/>
              </a:solidFill>
            </a:endParaRPr>
          </a:p>
          <a:p>
            <a:endParaRPr lang="en-GB" dirty="0">
              <a:ea typeface="Calibri"/>
              <a:cs typeface="Calibri"/>
            </a:endParaRPr>
          </a:p>
        </p:txBody>
      </p:sp>
      <p:sp>
        <p:nvSpPr>
          <p:cNvPr id="4" name="Header Placeholder 3">
            <a:extLst>
              <a:ext uri="{FF2B5EF4-FFF2-40B4-BE49-F238E27FC236}">
                <a16:creationId xmlns:a16="http://schemas.microsoft.com/office/drawing/2014/main" id="{4E5C8EF8-92AC-C48D-089F-A97BF56D489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94CBED1-A280-D2A3-F71D-EA354BECE10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0F3949B-69F1-6B06-04C2-B440345BDFEF}"/>
              </a:ext>
            </a:extLst>
          </p:cNvPr>
          <p:cNvSpPr>
            <a:spLocks noGrp="1"/>
          </p:cNvSpPr>
          <p:nvPr>
            <p:ph type="sldNum" sz="quarter" idx="5"/>
          </p:nvPr>
        </p:nvSpPr>
        <p:spPr/>
        <p:txBody>
          <a:bodyPr/>
          <a:lstStyle/>
          <a:p>
            <a:fld id="{728BA003-731D-4947-BC36-753182F65EC2}" type="slidenum">
              <a:rPr lang="en-GB" smtClean="0"/>
              <a:t>9</a:t>
            </a:fld>
            <a:endParaRPr lang="en-GB"/>
          </a:p>
        </p:txBody>
      </p:sp>
    </p:spTree>
    <p:extLst>
      <p:ext uri="{BB962C8B-B14F-4D97-AF65-F5344CB8AC3E}">
        <p14:creationId xmlns:p14="http://schemas.microsoft.com/office/powerpoint/2010/main" val="3100582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ll Colour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2" y="366487"/>
            <a:ext cx="1736510" cy="693117"/>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FEFF2C86-9C05-19CA-86C9-1896420C7BF3}"/>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45290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ystem Integration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4DAF5BC2-D2B6-0372-A180-23368DD8E5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white circles on a black background&#10;&#10;Description automatically generated">
            <a:extLst>
              <a:ext uri="{FF2B5EF4-FFF2-40B4-BE49-F238E27FC236}">
                <a16:creationId xmlns:a16="http://schemas.microsoft.com/office/drawing/2014/main" id="{1C492923-73F6-345F-8B59-A7DB5EA5D2BB}"/>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6" name="Footer Placeholder 5">
            <a:extLst>
              <a:ext uri="{FF2B5EF4-FFF2-40B4-BE49-F238E27FC236}">
                <a16:creationId xmlns:a16="http://schemas.microsoft.com/office/drawing/2014/main" id="{8E9B4F92-D53F-3A29-C0B7-A6F682F7DF7B}"/>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1630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ystem Integration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7988300C-65AE-9305-4D90-52BA8C8EEB0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766911BE-1460-64F6-04B7-51F8F419C120}"/>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A47DBE84-A449-9E59-2AF8-3F7313D27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white circles on a black background&#10;&#10;Description automatically generated">
            <a:extLst>
              <a:ext uri="{FF2B5EF4-FFF2-40B4-BE49-F238E27FC236}">
                <a16:creationId xmlns:a16="http://schemas.microsoft.com/office/drawing/2014/main" id="{23F3FDB0-61BA-130A-61F8-1DD5FEC0CFA3}"/>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7" name="Footer Placeholder 6">
            <a:extLst>
              <a:ext uri="{FF2B5EF4-FFF2-40B4-BE49-F238E27FC236}">
                <a16:creationId xmlns:a16="http://schemas.microsoft.com/office/drawing/2014/main" id="{AECCF856-2BF1-0598-FEC4-14CBF772A7D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68693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stem Integration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white circles on a black background&#10;&#10;Description automatically generated">
            <a:extLst>
              <a:ext uri="{FF2B5EF4-FFF2-40B4-BE49-F238E27FC236}">
                <a16:creationId xmlns:a16="http://schemas.microsoft.com/office/drawing/2014/main" id="{EF1C3DE6-305D-EFB3-3EA5-A43A9D5566D9}"/>
              </a:ext>
            </a:extLst>
          </p:cNvPr>
          <p:cNvPicPr>
            <a:picLocks noChangeAspect="1"/>
          </p:cNvPicPr>
          <p:nvPr userDrawn="1"/>
        </p:nvPicPr>
        <p:blipFill>
          <a:blip r:embed="rId3"/>
          <a:stretch>
            <a:fillRect/>
          </a:stretch>
        </p:blipFill>
        <p:spPr>
          <a:xfrm>
            <a:off x="5408725" y="6194632"/>
            <a:ext cx="806115" cy="612000"/>
          </a:xfrm>
          <a:prstGeom prst="rect">
            <a:avLst/>
          </a:prstGeom>
        </p:spPr>
      </p:pic>
      <p:sp>
        <p:nvSpPr>
          <p:cNvPr id="6" name="Footer Placeholder 5">
            <a:extLst>
              <a:ext uri="{FF2B5EF4-FFF2-40B4-BE49-F238E27FC236}">
                <a16:creationId xmlns:a16="http://schemas.microsoft.com/office/drawing/2014/main" id="{63648CF1-16FC-BD7D-808C-7560E155367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1996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e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E626AD4A-213C-6574-810F-F981C419D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A1F9A4F8-2CB0-2B0B-5837-10DC1A3B0430}"/>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6" name="Footer Placeholder 5">
            <a:extLst>
              <a:ext uri="{FF2B5EF4-FFF2-40B4-BE49-F238E27FC236}">
                <a16:creationId xmlns:a16="http://schemas.microsoft.com/office/drawing/2014/main" id="{123D17DB-581C-7F8A-CE94-BE666716470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6665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133F35FC-AF1F-68EF-2A9C-30752FBDF36F}"/>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67EF4EC7-8600-7FD5-5C6B-197994DA20C4}"/>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583BD6E5-CA36-2D01-8920-2F66E1C70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284E5157-4791-015A-D3FC-5A8F59168EA1}"/>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7" name="Footer Placeholder 6">
            <a:extLst>
              <a:ext uri="{FF2B5EF4-FFF2-40B4-BE49-F238E27FC236}">
                <a16:creationId xmlns:a16="http://schemas.microsoft.com/office/drawing/2014/main" id="{24CBD791-F5DC-C8C2-A21B-4A6DA28FE3A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17912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e Deliver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F6FD77C-D3A6-3A4F-A407-BFFFEA6E8FF7}"/>
              </a:ext>
            </a:extLst>
          </p:cNvPr>
          <p:cNvPicPr>
            <a:picLocks noChangeAspect="1"/>
          </p:cNvPicPr>
          <p:nvPr userDrawn="1"/>
        </p:nvPicPr>
        <p:blipFill rotWithShape="1">
          <a:blip r:embed="rId3"/>
          <a:srcRect t="18290" b="21253"/>
          <a:stretch/>
        </p:blipFill>
        <p:spPr>
          <a:xfrm>
            <a:off x="5055785" y="6238386"/>
            <a:ext cx="1174291" cy="538652"/>
          </a:xfrm>
          <a:prstGeom prst="rect">
            <a:avLst/>
          </a:prstGeom>
        </p:spPr>
      </p:pic>
      <p:sp>
        <p:nvSpPr>
          <p:cNvPr id="6" name="Footer Placeholder 5">
            <a:extLst>
              <a:ext uri="{FF2B5EF4-FFF2-40B4-BE49-F238E27FC236}">
                <a16:creationId xmlns:a16="http://schemas.microsoft.com/office/drawing/2014/main" id="{6232D00C-200C-6466-BEE3-4090F3F7B04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98441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orat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black triangle with black text&#10;&#10;Description automatically generated">
            <a:extLst>
              <a:ext uri="{FF2B5EF4-FFF2-40B4-BE49-F238E27FC236}">
                <a16:creationId xmlns:a16="http://schemas.microsoft.com/office/drawing/2014/main" id="{B9170C74-1018-2DEA-5AB9-CC8F0F4ADA70}"/>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6" name="Footer Placeholder 5">
            <a:extLst>
              <a:ext uri="{FF2B5EF4-FFF2-40B4-BE49-F238E27FC236}">
                <a16:creationId xmlns:a16="http://schemas.microsoft.com/office/drawing/2014/main" id="{D788EACB-7E7D-E573-E838-7CC269896D22}"/>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124848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orat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black triangle with black text&#10;&#10;Description automatically generated">
            <a:extLst>
              <a:ext uri="{FF2B5EF4-FFF2-40B4-BE49-F238E27FC236}">
                <a16:creationId xmlns:a16="http://schemas.microsoft.com/office/drawing/2014/main" id="{E16B41AC-03F1-EFB4-2C3C-1BB41BDCEB0A}"/>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7" name="Footer Placeholder 6">
            <a:extLst>
              <a:ext uri="{FF2B5EF4-FFF2-40B4-BE49-F238E27FC236}">
                <a16:creationId xmlns:a16="http://schemas.microsoft.com/office/drawing/2014/main" id="{13652F66-2852-5ED7-DE2C-97D4D4AC7A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8491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orate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black triangle with black text&#10;&#10;Description automatically generated">
            <a:extLst>
              <a:ext uri="{FF2B5EF4-FFF2-40B4-BE49-F238E27FC236}">
                <a16:creationId xmlns:a16="http://schemas.microsoft.com/office/drawing/2014/main" id="{A410009D-E729-D2E4-B26F-8171E72B56D6}"/>
              </a:ext>
            </a:extLst>
          </p:cNvPr>
          <p:cNvPicPr>
            <a:picLocks noChangeAspect="1"/>
          </p:cNvPicPr>
          <p:nvPr userDrawn="1"/>
        </p:nvPicPr>
        <p:blipFill>
          <a:blip r:embed="rId3"/>
          <a:stretch>
            <a:fillRect/>
          </a:stretch>
        </p:blipFill>
        <p:spPr>
          <a:xfrm>
            <a:off x="5445457" y="6214578"/>
            <a:ext cx="772217" cy="586267"/>
          </a:xfrm>
          <a:prstGeom prst="rect">
            <a:avLst/>
          </a:prstGeom>
        </p:spPr>
      </p:pic>
      <p:sp>
        <p:nvSpPr>
          <p:cNvPr id="6" name="Footer Placeholder 5">
            <a:extLst>
              <a:ext uri="{FF2B5EF4-FFF2-40B4-BE49-F238E27FC236}">
                <a16:creationId xmlns:a16="http://schemas.microsoft.com/office/drawing/2014/main" id="{BE2F4F3F-3745-BEAF-FC46-AD10275653D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89201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mercial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BA74BB18-15D8-E8C8-FD58-13FDADFFA882}"/>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5" name="Footer Placeholder 4">
            <a:extLst>
              <a:ext uri="{FF2B5EF4-FFF2-40B4-BE49-F238E27FC236}">
                <a16:creationId xmlns:a16="http://schemas.microsoft.com/office/drawing/2014/main" id="{159EEB1E-9EBB-6B33-64D8-CDE558FA9930}"/>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4622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Black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3" y="366487"/>
            <a:ext cx="1736508" cy="693116"/>
          </a:xfrm>
          <a:prstGeom prst="rect">
            <a:avLst/>
          </a:prstGeom>
        </p:spPr>
      </p:pic>
      <p:sp>
        <p:nvSpPr>
          <p:cNvPr id="4" name="Title 1">
            <a:extLst>
              <a:ext uri="{FF2B5EF4-FFF2-40B4-BE49-F238E27FC236}">
                <a16:creationId xmlns:a16="http://schemas.microsoft.com/office/drawing/2014/main" id="{FC078272-1C98-A28E-DDAF-7A4FA9FE1449}"/>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5" name="Subtitle 2">
            <a:extLst>
              <a:ext uri="{FF2B5EF4-FFF2-40B4-BE49-F238E27FC236}">
                <a16:creationId xmlns:a16="http://schemas.microsoft.com/office/drawing/2014/main" id="{D365ABA2-8CBF-4E04-ADAF-3094914FE012}"/>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Footer Placeholder 1">
            <a:extLst>
              <a:ext uri="{FF2B5EF4-FFF2-40B4-BE49-F238E27FC236}">
                <a16:creationId xmlns:a16="http://schemas.microsoft.com/office/drawing/2014/main" id="{1D6D3882-6ECB-48AC-B5C7-65C5C52B3E73}"/>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80525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mercial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9F6F3F26-F5A6-31F4-E1F6-3C56ED0D8908}"/>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6" name="Footer Placeholder 5">
            <a:extLst>
              <a:ext uri="{FF2B5EF4-FFF2-40B4-BE49-F238E27FC236}">
                <a16:creationId xmlns:a16="http://schemas.microsoft.com/office/drawing/2014/main" id="{EB644113-B7A3-26E6-750F-A2CF6361B86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4388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21B29769-8A42-57C3-9C5A-4C20E67CBF1A}"/>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4" name="Footer Placeholder 3">
            <a:extLst>
              <a:ext uri="{FF2B5EF4-FFF2-40B4-BE49-F238E27FC236}">
                <a16:creationId xmlns:a16="http://schemas.microsoft.com/office/drawing/2014/main" id="{9818B422-9F8A-8165-70DB-57F6A7F2EDEC}"/>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947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7821A829-5CF7-47B4-4DFE-87A8929BB2E7}"/>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7" name="Footer Placeholder 6">
            <a:extLst>
              <a:ext uri="{FF2B5EF4-FFF2-40B4-BE49-F238E27FC236}">
                <a16:creationId xmlns:a16="http://schemas.microsoft.com/office/drawing/2014/main" id="{9364277F-2EE0-3991-82CB-B13FCE8E7E8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65148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F4E191AC-33A3-A905-F89A-B3FDB3619CB7}"/>
              </a:ext>
            </a:extLst>
          </p:cNvPr>
          <p:cNvPicPr>
            <a:picLocks noChangeAspect="1"/>
          </p:cNvPicPr>
          <p:nvPr userDrawn="1"/>
        </p:nvPicPr>
        <p:blipFill>
          <a:blip r:embed="rId3"/>
          <a:stretch>
            <a:fillRect/>
          </a:stretch>
        </p:blipFill>
        <p:spPr>
          <a:xfrm>
            <a:off x="5641630" y="6273712"/>
            <a:ext cx="454370" cy="468000"/>
          </a:xfrm>
          <a:prstGeom prst="rect">
            <a:avLst/>
          </a:prstGeom>
        </p:spPr>
      </p:pic>
      <p:sp>
        <p:nvSpPr>
          <p:cNvPr id="6" name="Footer Placeholder 5">
            <a:extLst>
              <a:ext uri="{FF2B5EF4-FFF2-40B4-BE49-F238E27FC236}">
                <a16:creationId xmlns:a16="http://schemas.microsoft.com/office/drawing/2014/main" id="{68C34943-F10F-B33B-560E-C5805AFAEA4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82994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ineerin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CA86165B-18E4-D167-50E7-C829E68163A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5" name="Footer Placeholder 4">
            <a:extLst>
              <a:ext uri="{FF2B5EF4-FFF2-40B4-BE49-F238E27FC236}">
                <a16:creationId xmlns:a16="http://schemas.microsoft.com/office/drawing/2014/main" id="{A4968D88-6DA1-4813-27B1-DC76E255802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281592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ineerin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A6F52201-C5E3-42D9-FFBA-FE6A81D4F17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6" name="Footer Placeholder 5">
            <a:extLst>
              <a:ext uri="{FF2B5EF4-FFF2-40B4-BE49-F238E27FC236}">
                <a16:creationId xmlns:a16="http://schemas.microsoft.com/office/drawing/2014/main" id="{5129148F-6F56-42F4-FF6B-95BEDB0C717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96615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gineerin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CF0436C7-DD93-25E4-2651-F0903288EFA7}"/>
              </a:ext>
            </a:extLst>
          </p:cNvPr>
          <p:cNvPicPr>
            <a:picLocks noChangeAspect="1"/>
          </p:cNvPicPr>
          <p:nvPr userDrawn="1"/>
        </p:nvPicPr>
        <p:blipFill>
          <a:blip r:embed="rId3"/>
          <a:stretch>
            <a:fillRect/>
          </a:stretch>
        </p:blipFill>
        <p:spPr>
          <a:xfrm>
            <a:off x="5587447" y="6273712"/>
            <a:ext cx="468000" cy="468000"/>
          </a:xfrm>
          <a:prstGeom prst="rect">
            <a:avLst/>
          </a:prstGeom>
        </p:spPr>
      </p:pic>
      <p:sp>
        <p:nvSpPr>
          <p:cNvPr id="4" name="Footer Placeholder 3">
            <a:extLst>
              <a:ext uri="{FF2B5EF4-FFF2-40B4-BE49-F238E27FC236}">
                <a16:creationId xmlns:a16="http://schemas.microsoft.com/office/drawing/2014/main" id="{6F1E2F69-9A8E-846B-DB39-9DCB200C97E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288295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nc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4BB53AF8-F558-9AD6-5D71-8FF730F7B0A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4" name="Footer Placeholder 3">
            <a:extLst>
              <a:ext uri="{FF2B5EF4-FFF2-40B4-BE49-F238E27FC236}">
                <a16:creationId xmlns:a16="http://schemas.microsoft.com/office/drawing/2014/main" id="{88DE7AA8-FDCC-D5CF-55F0-5D68E802585D}"/>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015474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nc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34BC3F9-ADBD-92DA-4487-7FFACFBD273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7" name="Footer Placeholder 6">
            <a:extLst>
              <a:ext uri="{FF2B5EF4-FFF2-40B4-BE49-F238E27FC236}">
                <a16:creationId xmlns:a16="http://schemas.microsoft.com/office/drawing/2014/main" id="{79B042C4-EB32-606F-6161-D1D59F464FB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83305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nce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B083BE4-3FC6-5F2A-A229-7D276EFC3E89}"/>
              </a:ext>
            </a:extLst>
          </p:cNvPr>
          <p:cNvPicPr>
            <a:picLocks noChangeAspect="1"/>
          </p:cNvPicPr>
          <p:nvPr userDrawn="1"/>
        </p:nvPicPr>
        <p:blipFill>
          <a:blip r:embed="rId3"/>
          <a:stretch>
            <a:fillRect/>
          </a:stretch>
        </p:blipFill>
        <p:spPr>
          <a:xfrm>
            <a:off x="5592000" y="6289731"/>
            <a:ext cx="504000" cy="504000"/>
          </a:xfrm>
          <a:prstGeom prst="rect">
            <a:avLst/>
          </a:prstGeom>
        </p:spPr>
      </p:pic>
      <p:sp>
        <p:nvSpPr>
          <p:cNvPr id="6" name="Footer Placeholder 5">
            <a:extLst>
              <a:ext uri="{FF2B5EF4-FFF2-40B4-BE49-F238E27FC236}">
                <a16:creationId xmlns:a16="http://schemas.microsoft.com/office/drawing/2014/main" id="{D797AB0F-5002-28C4-0289-7A995785EE8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31625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White logo DES Purple background">
    <p:bg>
      <p:bgPr>
        <a:solidFill>
          <a:srgbClr val="56227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9238" y="366487"/>
            <a:ext cx="1786658" cy="693116"/>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89336"/>
            <a:ext cx="10470319" cy="879113"/>
          </a:xfrm>
        </p:spPr>
        <p:txBody>
          <a:bodyPr anchor="t"/>
          <a:lstStyle>
            <a:lvl1pPr algn="l">
              <a:defRPr sz="6000">
                <a:solidFill>
                  <a:schemeClr val="bg1"/>
                </a:solidFill>
              </a:defRPr>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84518"/>
            <a:ext cx="9144000" cy="5539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E572F6CD-5800-3B3B-AF5A-5BF7CDF9426F}"/>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48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R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4F18EAD-5ED4-1D97-28DB-71970837F648}"/>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5" name="Footer Placeholder 4">
            <a:extLst>
              <a:ext uri="{FF2B5EF4-FFF2-40B4-BE49-F238E27FC236}">
                <a16:creationId xmlns:a16="http://schemas.microsoft.com/office/drawing/2014/main" id="{270AB689-F348-D73D-8E9A-A877F4C9F7EF}"/>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028980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R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6614F75C-B29E-60CD-EA6A-D8EA1D28F7E3}"/>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6" name="Footer Placeholder 5">
            <a:extLst>
              <a:ext uri="{FF2B5EF4-FFF2-40B4-BE49-F238E27FC236}">
                <a16:creationId xmlns:a16="http://schemas.microsoft.com/office/drawing/2014/main" id="{8DF616C9-EE54-7E2F-9636-8F4BB1E9B78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46556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R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F078D7CE-258C-D962-7044-2F780E8E647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4" name="Footer Placeholder 3">
            <a:extLst>
              <a:ext uri="{FF2B5EF4-FFF2-40B4-BE49-F238E27FC236}">
                <a16:creationId xmlns:a16="http://schemas.microsoft.com/office/drawing/2014/main" id="{065B4695-9172-02FD-F42A-A437C505B41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93143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gital &amp; Data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F4C7BDD-78D2-2186-20A8-062D1DE5DD79}"/>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4" name="Footer Placeholder 3">
            <a:extLst>
              <a:ext uri="{FF2B5EF4-FFF2-40B4-BE49-F238E27FC236}">
                <a16:creationId xmlns:a16="http://schemas.microsoft.com/office/drawing/2014/main" id="{1A214F5F-9F0C-9B8F-CD9B-86D5C37AB8E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621554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gital &amp; Data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30D4A123-952D-B6A6-9464-5288CDE14386}"/>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7" name="Footer Placeholder 6">
            <a:extLst>
              <a:ext uri="{FF2B5EF4-FFF2-40B4-BE49-F238E27FC236}">
                <a16:creationId xmlns:a16="http://schemas.microsoft.com/office/drawing/2014/main" id="{13879628-6C35-B538-35AE-6FF2BF7FEC6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657658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gital &amp; Data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5FA374A-E4DA-0AAE-439F-2A93CA8ECB4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6" name="Footer Placeholder 5">
            <a:extLst>
              <a:ext uri="{FF2B5EF4-FFF2-40B4-BE49-F238E27FC236}">
                <a16:creationId xmlns:a16="http://schemas.microsoft.com/office/drawing/2014/main" id="{60280321-57CA-BFE7-35FB-237DB00BF61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470363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52C859C3-F080-D358-AE99-5B703A05B1A4}"/>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5" name="Footer Placeholder 4">
            <a:extLst>
              <a:ext uri="{FF2B5EF4-FFF2-40B4-BE49-F238E27FC236}">
                <a16:creationId xmlns:a16="http://schemas.microsoft.com/office/drawing/2014/main" id="{8FF94315-5094-0BD5-926E-0E526ACC1B6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929741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28E3EC5A-E44B-5807-B56B-B17B2B728D86}"/>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6" name="Footer Placeholder 5">
            <a:extLst>
              <a:ext uri="{FF2B5EF4-FFF2-40B4-BE49-F238E27FC236}">
                <a16:creationId xmlns:a16="http://schemas.microsoft.com/office/drawing/2014/main" id="{7481A4B3-4A60-4933-9476-3A45F614CFE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505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B38F6ACF-F6D1-2FA0-C073-6168DCCB08A2}"/>
              </a:ext>
            </a:extLst>
          </p:cNvPr>
          <p:cNvPicPr>
            <a:picLocks noChangeAspect="1"/>
          </p:cNvPicPr>
          <p:nvPr userDrawn="1"/>
        </p:nvPicPr>
        <p:blipFill rotWithShape="1">
          <a:blip r:embed="rId3"/>
          <a:srcRect t="12188" b="17298"/>
          <a:stretch/>
        </p:blipFill>
        <p:spPr>
          <a:xfrm>
            <a:off x="5268000" y="6194632"/>
            <a:ext cx="828000" cy="583854"/>
          </a:xfrm>
          <a:prstGeom prst="rect">
            <a:avLst/>
          </a:prstGeom>
        </p:spPr>
      </p:pic>
      <p:sp>
        <p:nvSpPr>
          <p:cNvPr id="4" name="Footer Placeholder 3">
            <a:extLst>
              <a:ext uri="{FF2B5EF4-FFF2-40B4-BE49-F238E27FC236}">
                <a16:creationId xmlns:a16="http://schemas.microsoft.com/office/drawing/2014/main" id="{C66EF937-E094-EFE3-7905-096065E9340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9209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893B7BBA-3B32-23EC-4C5F-B48447BB08B3}"/>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4" name="Footer Placeholder 3">
            <a:extLst>
              <a:ext uri="{FF2B5EF4-FFF2-40B4-BE49-F238E27FC236}">
                <a16:creationId xmlns:a16="http://schemas.microsoft.com/office/drawing/2014/main" id="{16441612-01D7-69A8-55B8-7AF833FA8B86}"/>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0112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4" name="Footer Placeholder 3">
            <a:extLst>
              <a:ext uri="{FF2B5EF4-FFF2-40B4-BE49-F238E27FC236}">
                <a16:creationId xmlns:a16="http://schemas.microsoft.com/office/drawing/2014/main" id="{6D6B280F-BB89-31DD-FC6E-24C9CC24C52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37576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4830A55-894F-468D-1936-3FABECFA95A0}"/>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7" name="Footer Placeholder 6">
            <a:extLst>
              <a:ext uri="{FF2B5EF4-FFF2-40B4-BE49-F238E27FC236}">
                <a16:creationId xmlns:a16="http://schemas.microsoft.com/office/drawing/2014/main" id="{A23D7012-61C1-FE4F-CA5D-DFAE9C537F3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72514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D7B1DF73-4489-7C71-A342-E6F68F333468}"/>
              </a:ext>
            </a:extLst>
          </p:cNvPr>
          <p:cNvPicPr>
            <a:picLocks noChangeAspect="1"/>
          </p:cNvPicPr>
          <p:nvPr userDrawn="1"/>
        </p:nvPicPr>
        <p:blipFill>
          <a:blip r:embed="rId3"/>
          <a:stretch>
            <a:fillRect/>
          </a:stretch>
        </p:blipFill>
        <p:spPr>
          <a:xfrm>
            <a:off x="5550547" y="6237712"/>
            <a:ext cx="545453" cy="540000"/>
          </a:xfrm>
          <a:prstGeom prst="rect">
            <a:avLst/>
          </a:prstGeom>
        </p:spPr>
      </p:pic>
      <p:sp>
        <p:nvSpPr>
          <p:cNvPr id="6" name="Footer Placeholder 5">
            <a:extLst>
              <a:ext uri="{FF2B5EF4-FFF2-40B4-BE49-F238E27FC236}">
                <a16:creationId xmlns:a16="http://schemas.microsoft.com/office/drawing/2014/main" id="{5A5C331F-D348-69DF-9E84-1AEAF57EC98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70848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urit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A3D6DD9A-2733-C8F5-F445-ABE122C65A4D}"/>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5" name="Footer Placeholder 4">
            <a:extLst>
              <a:ext uri="{FF2B5EF4-FFF2-40B4-BE49-F238E27FC236}">
                <a16:creationId xmlns:a16="http://schemas.microsoft.com/office/drawing/2014/main" id="{D2A19958-A638-237B-7AA7-235190BA970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15131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urit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E0E07E53-8F19-944D-F80B-24CCB9688548}"/>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6" name="Footer Placeholder 5">
            <a:extLst>
              <a:ext uri="{FF2B5EF4-FFF2-40B4-BE49-F238E27FC236}">
                <a16:creationId xmlns:a16="http://schemas.microsoft.com/office/drawing/2014/main" id="{5FD8A9F6-87A5-C645-AF0C-2986235F236F}"/>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00747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urit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700A01E6-55E1-9BD5-66CE-E78385D2DA17}"/>
              </a:ext>
            </a:extLst>
          </p:cNvPr>
          <p:cNvPicPr>
            <a:picLocks noChangeAspect="1"/>
          </p:cNvPicPr>
          <p:nvPr userDrawn="1"/>
        </p:nvPicPr>
        <p:blipFill>
          <a:blip r:embed="rId3"/>
          <a:stretch>
            <a:fillRect/>
          </a:stretch>
        </p:blipFill>
        <p:spPr>
          <a:xfrm>
            <a:off x="5574109" y="6237712"/>
            <a:ext cx="540000" cy="540000"/>
          </a:xfrm>
          <a:prstGeom prst="rect">
            <a:avLst/>
          </a:prstGeom>
        </p:spPr>
      </p:pic>
      <p:sp>
        <p:nvSpPr>
          <p:cNvPr id="4" name="Footer Placeholder 3">
            <a:extLst>
              <a:ext uri="{FF2B5EF4-FFF2-40B4-BE49-F238E27FC236}">
                <a16:creationId xmlns:a16="http://schemas.microsoft.com/office/drawing/2014/main" id="{D43552C2-110B-24DF-FDE1-469EC69CEDB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8770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mercial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438CC13C-BBDC-21BA-508E-E47AEA17D273}"/>
              </a:ext>
            </a:extLst>
          </p:cNvPr>
          <p:cNvPicPr>
            <a:picLocks noChangeAspect="1"/>
          </p:cNvPicPr>
          <p:nvPr userDrawn="1"/>
        </p:nvPicPr>
        <p:blipFill>
          <a:blip r:embed="rId3"/>
          <a:stretch>
            <a:fillRect/>
          </a:stretch>
        </p:blipFill>
        <p:spPr>
          <a:xfrm>
            <a:off x="5628000" y="6273712"/>
            <a:ext cx="468000" cy="468000"/>
          </a:xfrm>
          <a:prstGeom prst="rect">
            <a:avLst/>
          </a:prstGeom>
        </p:spPr>
      </p:pic>
      <p:sp>
        <p:nvSpPr>
          <p:cNvPr id="4" name="Footer Placeholder 3">
            <a:extLst>
              <a:ext uri="{FF2B5EF4-FFF2-40B4-BE49-F238E27FC236}">
                <a16:creationId xmlns:a16="http://schemas.microsoft.com/office/drawing/2014/main" id="{2E93249F-33C3-8C5C-6FF5-8EC8F28CCDE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67896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Slide Bullet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B1C96-40DF-E654-7268-DE2CCB07D40D}"/>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D80F1D0-0A21-25A2-FD03-421AE427287A}"/>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a:extLst>
              <a:ext uri="{FF2B5EF4-FFF2-40B4-BE49-F238E27FC236}">
                <a16:creationId xmlns:a16="http://schemas.microsoft.com/office/drawing/2014/main" id="{114A0A99-5CBF-19F7-D17E-865A1414259A}"/>
              </a:ext>
            </a:extLst>
          </p:cNvPr>
          <p:cNvSpPr>
            <a:spLocks noGrp="1"/>
          </p:cNvSpPr>
          <p:nvPr>
            <p:ph sz="half" idx="2"/>
          </p:nvPr>
        </p:nvSpPr>
        <p:spPr>
          <a:xfrm>
            <a:off x="839788" y="2505075"/>
            <a:ext cx="5157787" cy="3684588"/>
          </a:xfrm>
        </p:spPr>
        <p:txBody>
          <a:bodyPr/>
          <a:lstStyle>
            <a:lvl1pPr marL="285750" indent="-285750">
              <a:lnSpc>
                <a:spcPct val="100000"/>
              </a:lnSpc>
              <a:buFont typeface="Arial" panose="020B0604020202020204" pitchFamily="34" charset="0"/>
              <a:buChar char="•"/>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EB41E-54E2-CBD6-4F28-5272048941A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a:extLst>
              <a:ext uri="{FF2B5EF4-FFF2-40B4-BE49-F238E27FC236}">
                <a16:creationId xmlns:a16="http://schemas.microsoft.com/office/drawing/2014/main" id="{E1A5C6A0-033F-E937-2B33-D409A8B86BFA}"/>
              </a:ext>
            </a:extLst>
          </p:cNvPr>
          <p:cNvSpPr>
            <a:spLocks noGrp="1"/>
          </p:cNvSpPr>
          <p:nvPr>
            <p:ph sz="quarter" idx="4"/>
          </p:nvPr>
        </p:nvSpPr>
        <p:spPr>
          <a:xfrm>
            <a:off x="6172200" y="2505075"/>
            <a:ext cx="5183188" cy="3684588"/>
          </a:xfrm>
        </p:spPr>
        <p:txBody>
          <a:bodyPr/>
          <a:lstStyle>
            <a:lvl1pPr>
              <a:lnSpc>
                <a:spcPct val="100000"/>
              </a:lnSpc>
              <a:defRPr sz="16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09C7EE6B-04D6-7075-C8F2-81EC43AF35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7" name="Title 1">
            <a:extLst>
              <a:ext uri="{FF2B5EF4-FFF2-40B4-BE49-F238E27FC236}">
                <a16:creationId xmlns:a16="http://schemas.microsoft.com/office/drawing/2014/main" id="{C5CA5532-7E9D-BBE9-F63E-474160AB6A76}"/>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8" name="Footer Placeholder 7">
            <a:extLst>
              <a:ext uri="{FF2B5EF4-FFF2-40B4-BE49-F238E27FC236}">
                <a16:creationId xmlns:a16="http://schemas.microsoft.com/office/drawing/2014/main" id="{07C53F24-4E53-1B77-D95C-3971B4FBF3F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544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3" name="Footer Placeholder 2">
            <a:extLst>
              <a:ext uri="{FF2B5EF4-FFF2-40B4-BE49-F238E27FC236}">
                <a16:creationId xmlns:a16="http://schemas.microsoft.com/office/drawing/2014/main" id="{50FB9CC1-5110-B9F2-C009-F36F2B3D6FF5}"/>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50921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3" name="Footer Placeholder 2">
            <a:extLst>
              <a:ext uri="{FF2B5EF4-FFF2-40B4-BE49-F238E27FC236}">
                <a16:creationId xmlns:a16="http://schemas.microsoft.com/office/drawing/2014/main" id="{1DE91655-F468-EB27-36A7-AB99E289C4E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05550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LMO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9791536"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59676A3-795F-BC41-C0E4-E6A7BA5C3E40}"/>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5" name="Footer Placeholder 4">
            <a:extLst>
              <a:ext uri="{FF2B5EF4-FFF2-40B4-BE49-F238E27FC236}">
                <a16:creationId xmlns:a16="http://schemas.microsoft.com/office/drawing/2014/main" id="{C85080B8-8C24-A671-98EF-10C1DB4A710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49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6" name="Footer Placeholder 5">
            <a:extLst>
              <a:ext uri="{FF2B5EF4-FFF2-40B4-BE49-F238E27FC236}">
                <a16:creationId xmlns:a16="http://schemas.microsoft.com/office/drawing/2014/main" id="{91183136-D19C-08C7-63D1-7D561FA5D3F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1579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LMO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9" y="254691"/>
            <a:ext cx="10027004"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5009E5E0-0D6E-163D-D224-0DFF0C76168C}"/>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7" name="Footer Placeholder 6">
            <a:extLst>
              <a:ext uri="{FF2B5EF4-FFF2-40B4-BE49-F238E27FC236}">
                <a16:creationId xmlns:a16="http://schemas.microsoft.com/office/drawing/2014/main" id="{8857DA2C-8027-A0DC-8D5A-A10E81115FB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03786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LMO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C166CD37-0137-8CE0-9142-F931732E166C}"/>
              </a:ext>
            </a:extLst>
          </p:cNvPr>
          <p:cNvPicPr>
            <a:picLocks noChangeAspect="1"/>
          </p:cNvPicPr>
          <p:nvPr userDrawn="1"/>
        </p:nvPicPr>
        <p:blipFill>
          <a:blip r:embed="rId3"/>
          <a:stretch>
            <a:fillRect/>
          </a:stretch>
        </p:blipFill>
        <p:spPr>
          <a:xfrm>
            <a:off x="4945001" y="6293319"/>
            <a:ext cx="1110446" cy="428786"/>
          </a:xfrm>
          <a:prstGeom prst="rect">
            <a:avLst/>
          </a:prstGeom>
        </p:spPr>
      </p:pic>
      <p:sp>
        <p:nvSpPr>
          <p:cNvPr id="6" name="Footer Placeholder 5">
            <a:extLst>
              <a:ext uri="{FF2B5EF4-FFF2-40B4-BE49-F238E27FC236}">
                <a16:creationId xmlns:a16="http://schemas.microsoft.com/office/drawing/2014/main" id="{89E55DAA-3E54-9F6E-2139-FFBD7823805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092222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LMO 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9917119" cy="487431"/>
          </a:xfrm>
        </p:spPr>
        <p:txBody>
          <a:bodyPr/>
          <a:lstStyle>
            <a:lvl1pPr>
              <a:defRPr/>
            </a:lvl1pPr>
          </a:lstStyle>
          <a:p>
            <a:r>
              <a:rPr lang="en-US"/>
              <a:t>Title here</a:t>
            </a:r>
            <a:endParaRPr lang="en-GB"/>
          </a:p>
        </p:txBody>
      </p:sp>
      <p:pic>
        <p:nvPicPr>
          <p:cNvPr id="3" name="Picture 2">
            <a:extLst>
              <a:ext uri="{FF2B5EF4-FFF2-40B4-BE49-F238E27FC236}">
                <a16:creationId xmlns:a16="http://schemas.microsoft.com/office/drawing/2014/main" id="{E59CD682-8D41-5A8F-530F-5D7C5582EC42}"/>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4" name="Footer Placeholder 3">
            <a:extLst>
              <a:ext uri="{FF2B5EF4-FFF2-40B4-BE49-F238E27FC236}">
                <a16:creationId xmlns:a16="http://schemas.microsoft.com/office/drawing/2014/main" id="{2D41F78C-66D8-A544-5E8A-D774D106098B}"/>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931667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SALMO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3" name="Picture 2">
            <a:extLst>
              <a:ext uri="{FF2B5EF4-FFF2-40B4-BE49-F238E27FC236}">
                <a16:creationId xmlns:a16="http://schemas.microsoft.com/office/drawing/2014/main" id="{F1083E36-B899-3BA9-8E56-CF5355874BA6}"/>
              </a:ext>
            </a:extLst>
          </p:cNvPr>
          <p:cNvPicPr>
            <a:picLocks noChangeAspect="1"/>
          </p:cNvPicPr>
          <p:nvPr userDrawn="1"/>
        </p:nvPicPr>
        <p:blipFill>
          <a:blip r:embed="rId3"/>
          <a:stretch>
            <a:fillRect/>
          </a:stretch>
        </p:blipFill>
        <p:spPr>
          <a:xfrm>
            <a:off x="236216" y="6294333"/>
            <a:ext cx="1115665" cy="426757"/>
          </a:xfrm>
          <a:prstGeom prst="rect">
            <a:avLst/>
          </a:prstGeom>
        </p:spPr>
      </p:pic>
      <p:sp>
        <p:nvSpPr>
          <p:cNvPr id="4" name="Footer Placeholder 3">
            <a:extLst>
              <a:ext uri="{FF2B5EF4-FFF2-40B4-BE49-F238E27FC236}">
                <a16:creationId xmlns:a16="http://schemas.microsoft.com/office/drawing/2014/main" id="{10125352-8797-A585-D95E-A5555C62495C}"/>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90346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sp>
        <p:nvSpPr>
          <p:cNvPr id="4" name="Footer Placeholder 3">
            <a:extLst>
              <a:ext uri="{FF2B5EF4-FFF2-40B4-BE49-F238E27FC236}">
                <a16:creationId xmlns:a16="http://schemas.microsoft.com/office/drawing/2014/main" id="{ADE42A8E-0575-0FA4-42B3-809B44CD96E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1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tewa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Body text Font Arial size 18pts.</a:t>
            </a:r>
          </a:p>
        </p:txBody>
      </p:sp>
      <p:pic>
        <p:nvPicPr>
          <p:cNvPr id="4" name="Picture 3">
            <a:extLst>
              <a:ext uri="{FF2B5EF4-FFF2-40B4-BE49-F238E27FC236}">
                <a16:creationId xmlns:a16="http://schemas.microsoft.com/office/drawing/2014/main" id="{226F5C7C-F935-94CB-448F-79B5E62DC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12C9307-D9E4-FD18-661B-9DEAB84E16DF}"/>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6" name="Footer Placeholder 5">
            <a:extLst>
              <a:ext uri="{FF2B5EF4-FFF2-40B4-BE49-F238E27FC236}">
                <a16:creationId xmlns:a16="http://schemas.microsoft.com/office/drawing/2014/main" id="{8DFE4F44-C6F5-0304-F3B9-19DA208B888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2003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tewa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0DF105A7-ABA4-1752-254F-46E3C014C0D8}"/>
              </a:ext>
            </a:extLst>
          </p:cNvPr>
          <p:cNvSpPr>
            <a:spLocks noGrp="1"/>
          </p:cNvSpPr>
          <p:nvPr>
            <p:ph sz="half" idx="1" hasCustomPrompt="1"/>
          </p:nvPr>
        </p:nvSpPr>
        <p:spPr>
          <a:xfrm>
            <a:off x="310542"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2764BE8E-79E6-C373-642F-A13843EB2449}"/>
              </a:ext>
            </a:extLst>
          </p:cNvPr>
          <p:cNvSpPr>
            <a:spLocks noGrp="1"/>
          </p:cNvSpPr>
          <p:nvPr>
            <p:ph sz="half" idx="13" hasCustomPrompt="1"/>
          </p:nvPr>
        </p:nvSpPr>
        <p:spPr>
          <a:xfrm>
            <a:off x="6575828"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74D18A2B-5ECC-19CE-6B62-3A649ED88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8FCBEB88-12A0-491F-C8C2-296280BE7A3D}"/>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7" name="Footer Placeholder 6">
            <a:extLst>
              <a:ext uri="{FF2B5EF4-FFF2-40B4-BE49-F238E27FC236}">
                <a16:creationId xmlns:a16="http://schemas.microsoft.com/office/drawing/2014/main" id="{B96EDEA5-568A-2123-256A-D4AE5AA638F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211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tewa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35ED83F-06FA-6E02-1B86-F835B779CED8}"/>
              </a:ext>
            </a:extLst>
          </p:cNvPr>
          <p:cNvPicPr>
            <a:picLocks noChangeAspect="1"/>
          </p:cNvPicPr>
          <p:nvPr userDrawn="1"/>
        </p:nvPicPr>
        <p:blipFill>
          <a:blip r:embed="rId3"/>
          <a:stretch>
            <a:fillRect/>
          </a:stretch>
        </p:blipFill>
        <p:spPr>
          <a:xfrm>
            <a:off x="5444779" y="6246961"/>
            <a:ext cx="686910" cy="521502"/>
          </a:xfrm>
          <a:prstGeom prst="rect">
            <a:avLst/>
          </a:prstGeom>
        </p:spPr>
      </p:pic>
      <p:sp>
        <p:nvSpPr>
          <p:cNvPr id="6" name="Footer Placeholder 5">
            <a:extLst>
              <a:ext uri="{FF2B5EF4-FFF2-40B4-BE49-F238E27FC236}">
                <a16:creationId xmlns:a16="http://schemas.microsoft.com/office/drawing/2014/main" id="{D0BB5A8F-09BE-D8FA-3BAB-A8C65CE38A7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623094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C88C4-4676-12A6-60F0-D8C86175AA9B}"/>
              </a:ext>
            </a:extLst>
          </p:cNvPr>
          <p:cNvSpPr>
            <a:spLocks noGrp="1"/>
          </p:cNvSpPr>
          <p:nvPr>
            <p:ph type="title"/>
          </p:nvPr>
        </p:nvSpPr>
        <p:spPr>
          <a:xfrm>
            <a:off x="270788" y="365125"/>
            <a:ext cx="11705040" cy="600293"/>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B9B79-E629-3CD5-B23A-E46D2A355AAD}"/>
              </a:ext>
            </a:extLst>
          </p:cNvPr>
          <p:cNvSpPr>
            <a:spLocks noGrp="1"/>
          </p:cNvSpPr>
          <p:nvPr>
            <p:ph type="body" idx="1"/>
          </p:nvPr>
        </p:nvSpPr>
        <p:spPr>
          <a:xfrm>
            <a:off x="270788" y="1257747"/>
            <a:ext cx="11705040" cy="1856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DE0C181-7AD4-2D1F-162D-0B3B66DEAA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Tree>
    <p:extLst>
      <p:ext uri="{BB962C8B-B14F-4D97-AF65-F5344CB8AC3E}">
        <p14:creationId xmlns:p14="http://schemas.microsoft.com/office/powerpoint/2010/main" val="8074109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2" r:id="rId4"/>
    <p:sldLayoutId id="2147483666" r:id="rId5"/>
    <p:sldLayoutId id="2147483673" r:id="rId6"/>
    <p:sldLayoutId id="2147483662" r:id="rId7"/>
    <p:sldLayoutId id="2147483667" r:id="rId8"/>
    <p:sldLayoutId id="2147483674" r:id="rId9"/>
    <p:sldLayoutId id="2147483663" r:id="rId10"/>
    <p:sldLayoutId id="2147483668" r:id="rId11"/>
    <p:sldLayoutId id="2147483675" r:id="rId12"/>
    <p:sldLayoutId id="2147483664" r:id="rId13"/>
    <p:sldLayoutId id="2147483669" r:id="rId14"/>
    <p:sldLayoutId id="2147483676" r:id="rId15"/>
    <p:sldLayoutId id="2147483665" r:id="rId16"/>
    <p:sldLayoutId id="2147483670" r:id="rId17"/>
    <p:sldLayoutId id="2147483677" r:id="rId18"/>
    <p:sldLayoutId id="2147483671" r:id="rId19"/>
    <p:sldLayoutId id="2147483672"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678" r:id="rId45"/>
    <p:sldLayoutId id="2147483653" r:id="rId46"/>
    <p:sldLayoutId id="2147483654" r:id="rId47"/>
    <p:sldLayoutId id="2147483655" r:id="rId48"/>
    <p:sldLayoutId id="2147483703" r:id="rId49"/>
    <p:sldLayoutId id="2147483704" r:id="rId50"/>
    <p:sldLayoutId id="2147483705" r:id="rId51"/>
    <p:sldLayoutId id="2147483706" r:id="rId52"/>
    <p:sldLayoutId id="2147483707" r:id="rId53"/>
  </p:sldLayoutIdLst>
  <p:hf sldNum="0" hdr="0" dt="0"/>
  <p:txStyles>
    <p:titleStyle>
      <a:lvl1pPr algn="l" defTabSz="914400" rtl="0" eaLnBrk="1" latinLnBrk="0" hangingPunct="1">
        <a:lnSpc>
          <a:spcPct val="90000"/>
        </a:lnSpc>
        <a:spcBef>
          <a:spcPct val="0"/>
        </a:spcBef>
        <a:buNone/>
        <a:defRPr sz="32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wk T2 | Royal Air Force">
            <a:extLst>
              <a:ext uri="{FF2B5EF4-FFF2-40B4-BE49-F238E27FC236}">
                <a16:creationId xmlns:a16="http://schemas.microsoft.com/office/drawing/2014/main" id="{4B21F232-F1DF-A6E6-D262-7253D8A0AFA5}"/>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9938"/>
            <a:ext cx="12209228" cy="6848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588A55-869F-E60C-A354-05F96E09136B}"/>
              </a:ext>
            </a:extLst>
          </p:cNvPr>
          <p:cNvSpPr>
            <a:spLocks noGrp="1"/>
          </p:cNvSpPr>
          <p:nvPr>
            <p:ph type="ctrTitle"/>
          </p:nvPr>
        </p:nvSpPr>
        <p:spPr/>
        <p:txBody>
          <a:bodyPr>
            <a:normAutofit fontScale="90000"/>
          </a:bodyPr>
          <a:lstStyle/>
          <a:p>
            <a:r>
              <a:rPr lang="en-GB"/>
              <a:t>Release to Service</a:t>
            </a:r>
          </a:p>
        </p:txBody>
      </p:sp>
      <p:sp>
        <p:nvSpPr>
          <p:cNvPr id="3" name="Subtitle 2">
            <a:extLst>
              <a:ext uri="{FF2B5EF4-FFF2-40B4-BE49-F238E27FC236}">
                <a16:creationId xmlns:a16="http://schemas.microsoft.com/office/drawing/2014/main" id="{D2639F7F-CEB8-3B4D-7746-A7551999FEEC}"/>
              </a:ext>
            </a:extLst>
          </p:cNvPr>
          <p:cNvSpPr>
            <a:spLocks noGrp="1"/>
          </p:cNvSpPr>
          <p:nvPr>
            <p:ph type="subTitle" idx="1"/>
          </p:nvPr>
        </p:nvSpPr>
        <p:spPr/>
        <p:txBody>
          <a:bodyPr/>
          <a:lstStyle/>
          <a:p>
            <a:r>
              <a:rPr lang="en-GB"/>
              <a:t>Type Airworthiness Desk Officers’ Foundation Course (TADOF) </a:t>
            </a:r>
          </a:p>
        </p:txBody>
      </p:sp>
    </p:spTree>
    <p:extLst>
      <p:ext uri="{BB962C8B-B14F-4D97-AF65-F5344CB8AC3E}">
        <p14:creationId xmlns:p14="http://schemas.microsoft.com/office/powerpoint/2010/main" val="6014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3394-C79D-8BE6-E560-096A9BD13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BD2C7-E6E5-BF1D-B11F-806305544DD9}"/>
              </a:ext>
            </a:extLst>
          </p:cNvPr>
          <p:cNvSpPr>
            <a:spLocks noGrp="1"/>
          </p:cNvSpPr>
          <p:nvPr>
            <p:ph type="title"/>
          </p:nvPr>
        </p:nvSpPr>
        <p:spPr/>
        <p:txBody>
          <a:bodyPr>
            <a:normAutofit fontScale="90000"/>
          </a:bodyPr>
          <a:lstStyle/>
          <a:p>
            <a:r>
              <a:rPr lang="en-GB"/>
              <a:t>Clearance with Limited Evidence</a:t>
            </a:r>
          </a:p>
        </p:txBody>
      </p:sp>
      <p:sp>
        <p:nvSpPr>
          <p:cNvPr id="3" name="TextBox 2">
            <a:extLst>
              <a:ext uri="{FF2B5EF4-FFF2-40B4-BE49-F238E27FC236}">
                <a16:creationId xmlns:a16="http://schemas.microsoft.com/office/drawing/2014/main" id="{006A0380-F224-00FB-785B-B47BA9DB3DDF}"/>
              </a:ext>
            </a:extLst>
          </p:cNvPr>
          <p:cNvSpPr txBox="1"/>
          <p:nvPr/>
        </p:nvSpPr>
        <p:spPr>
          <a:xfrm>
            <a:off x="270788" y="1148753"/>
            <a:ext cx="1572768" cy="1200329"/>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Regulation 1300(5)</a:t>
            </a:r>
          </a:p>
          <a:p>
            <a:endParaRPr lang="en-GB" b="1">
              <a:solidFill>
                <a:schemeClr val="bg1"/>
              </a:solidFill>
            </a:endParaRPr>
          </a:p>
          <a:p>
            <a:endParaRPr lang="en-GB" b="1">
              <a:solidFill>
                <a:schemeClr val="bg1"/>
              </a:solidFill>
            </a:endParaRPr>
          </a:p>
        </p:txBody>
      </p:sp>
      <p:sp>
        <p:nvSpPr>
          <p:cNvPr id="5" name="TextBox 4">
            <a:extLst>
              <a:ext uri="{FF2B5EF4-FFF2-40B4-BE49-F238E27FC236}">
                <a16:creationId xmlns:a16="http://schemas.microsoft.com/office/drawing/2014/main" id="{EBC390F6-F3C2-DB3B-DA78-1550CCDF1D0C}"/>
              </a:ext>
            </a:extLst>
          </p:cNvPr>
          <p:cNvSpPr txBox="1"/>
          <p:nvPr/>
        </p:nvSpPr>
        <p:spPr>
          <a:xfrm>
            <a:off x="270788" y="2983902"/>
            <a:ext cx="1572768" cy="1200329"/>
          </a:xfrm>
          <a:prstGeom prst="rect">
            <a:avLst/>
          </a:prstGeom>
          <a:solidFill>
            <a:schemeClr val="bg1"/>
          </a:solidFill>
          <a:ln>
            <a:solidFill>
              <a:schemeClr val="tx1"/>
            </a:solidFill>
          </a:ln>
        </p:spPr>
        <p:txBody>
          <a:bodyPr wrap="square" lIns="91440" tIns="45720" rIns="91440" bIns="45720" rtlCol="0" anchor="t">
            <a:spAutoFit/>
          </a:bodyPr>
          <a:lstStyle/>
          <a:p>
            <a:r>
              <a:rPr lang="en-GB" b="1">
                <a:solidFill>
                  <a:srgbClr val="7858E6"/>
                </a:solidFill>
              </a:rPr>
              <a:t>Guidance Material 1300(5)</a:t>
            </a:r>
          </a:p>
          <a:p>
            <a:endParaRPr lang="en-GB" b="1">
              <a:solidFill>
                <a:srgbClr val="7858E6"/>
              </a:solidFill>
            </a:endParaRPr>
          </a:p>
        </p:txBody>
      </p:sp>
      <p:sp>
        <p:nvSpPr>
          <p:cNvPr id="6" name="TextBox 5">
            <a:extLst>
              <a:ext uri="{FF2B5EF4-FFF2-40B4-BE49-F238E27FC236}">
                <a16:creationId xmlns:a16="http://schemas.microsoft.com/office/drawing/2014/main" id="{8906BC86-779B-043B-1658-325A2F3E4076}"/>
              </a:ext>
            </a:extLst>
          </p:cNvPr>
          <p:cNvSpPr txBox="1"/>
          <p:nvPr/>
        </p:nvSpPr>
        <p:spPr>
          <a:xfrm>
            <a:off x="2155347" y="1148753"/>
            <a:ext cx="8509254" cy="923330"/>
          </a:xfrm>
          <a:prstGeom prst="rect">
            <a:avLst/>
          </a:prstGeom>
          <a:noFill/>
        </p:spPr>
        <p:txBody>
          <a:bodyPr wrap="square" lIns="91440" tIns="45720" rIns="91440" bIns="45720" anchor="t">
            <a:spAutoFit/>
          </a:bodyPr>
          <a:lstStyle/>
          <a:p>
            <a:pPr algn="just"/>
            <a:r>
              <a:rPr lang="en-GB"/>
              <a:t>A Clearance with Limited Evidence (CLE) </a:t>
            </a:r>
            <a:r>
              <a:rPr lang="en-GB" b="1"/>
              <a:t>shall</a:t>
            </a:r>
            <a:r>
              <a:rPr lang="en-GB"/>
              <a:t> be raised when a fully substantiated TASA is not available to support a full RTS clearance but, on the balance of available evidence, the clearance is judged to remain within the required Design Safety Target</a:t>
            </a:r>
            <a:endParaRPr lang="en-US"/>
          </a:p>
        </p:txBody>
      </p:sp>
      <p:sp>
        <p:nvSpPr>
          <p:cNvPr id="7" name="TextBox 6">
            <a:extLst>
              <a:ext uri="{FF2B5EF4-FFF2-40B4-BE49-F238E27FC236}">
                <a16:creationId xmlns:a16="http://schemas.microsoft.com/office/drawing/2014/main" id="{14503462-E966-6A90-2A2D-77C5FA570CCC}"/>
              </a:ext>
            </a:extLst>
          </p:cNvPr>
          <p:cNvSpPr txBox="1"/>
          <p:nvPr/>
        </p:nvSpPr>
        <p:spPr>
          <a:xfrm>
            <a:off x="2155347" y="2937735"/>
            <a:ext cx="8305038" cy="646331"/>
          </a:xfrm>
          <a:prstGeom prst="rect">
            <a:avLst/>
          </a:prstGeom>
          <a:noFill/>
        </p:spPr>
        <p:txBody>
          <a:bodyPr wrap="square" lIns="91440" tIns="45720" rIns="91440" bIns="45720" anchor="t">
            <a:spAutoFit/>
          </a:bodyPr>
          <a:lstStyle/>
          <a:p>
            <a:pPr algn="just"/>
            <a:r>
              <a:rPr lang="en-GB"/>
              <a:t>There is an expectation that a CLE will be incorporated as a full RTS clearance within 5 years.</a:t>
            </a:r>
          </a:p>
        </p:txBody>
      </p:sp>
    </p:spTree>
    <p:extLst>
      <p:ext uri="{BB962C8B-B14F-4D97-AF65-F5344CB8AC3E}">
        <p14:creationId xmlns:p14="http://schemas.microsoft.com/office/powerpoint/2010/main" val="179219116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49DA7-8D07-5701-1EB8-08AD30677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DAFA6-7DAC-0BC3-FF1D-A33576D6ADE5}"/>
              </a:ext>
            </a:extLst>
          </p:cNvPr>
          <p:cNvSpPr>
            <a:spLocks noGrp="1"/>
          </p:cNvSpPr>
          <p:nvPr>
            <p:ph type="title"/>
          </p:nvPr>
        </p:nvSpPr>
        <p:spPr/>
        <p:txBody>
          <a:bodyPr>
            <a:normAutofit fontScale="90000"/>
          </a:bodyPr>
          <a:lstStyle/>
          <a:p>
            <a:r>
              <a:rPr lang="en-GB"/>
              <a:t>Temporary Clearance</a:t>
            </a:r>
          </a:p>
        </p:txBody>
      </p:sp>
      <p:sp>
        <p:nvSpPr>
          <p:cNvPr id="3" name="TextBox 2">
            <a:extLst>
              <a:ext uri="{FF2B5EF4-FFF2-40B4-BE49-F238E27FC236}">
                <a16:creationId xmlns:a16="http://schemas.microsoft.com/office/drawing/2014/main" id="{1A64C812-66C7-17D8-66C4-7663FC3FB67E}"/>
              </a:ext>
            </a:extLst>
          </p:cNvPr>
          <p:cNvSpPr txBox="1"/>
          <p:nvPr/>
        </p:nvSpPr>
        <p:spPr>
          <a:xfrm>
            <a:off x="270788" y="1104765"/>
            <a:ext cx="1572768" cy="2031325"/>
          </a:xfrm>
          <a:prstGeom prst="rect">
            <a:avLst/>
          </a:prstGeom>
          <a:solidFill>
            <a:schemeClr val="bg1"/>
          </a:solidFill>
          <a:ln>
            <a:solidFill>
              <a:schemeClr val="tx1"/>
            </a:solidFill>
          </a:ln>
        </p:spPr>
        <p:txBody>
          <a:bodyPr wrap="square" rtlCol="0">
            <a:spAutoFit/>
          </a:bodyPr>
          <a:lstStyle/>
          <a:p>
            <a:r>
              <a:rPr lang="en-GB" b="1">
                <a:solidFill>
                  <a:srgbClr val="7858E6"/>
                </a:solidFill>
              </a:rPr>
              <a:t>RA 1300 Annex A</a:t>
            </a:r>
          </a:p>
          <a:p>
            <a:endParaRPr lang="en-GB" b="1">
              <a:solidFill>
                <a:srgbClr val="7858E6"/>
              </a:solidFill>
            </a:endParaRPr>
          </a:p>
          <a:p>
            <a:endParaRPr lang="en-GB" b="1">
              <a:solidFill>
                <a:srgbClr val="7858E6"/>
              </a:solidFill>
            </a:endParaRPr>
          </a:p>
          <a:p>
            <a:endParaRPr lang="en-GB" b="1"/>
          </a:p>
          <a:p>
            <a:endParaRPr lang="en-GB" b="1"/>
          </a:p>
          <a:p>
            <a:endParaRPr lang="en-GB" b="1"/>
          </a:p>
        </p:txBody>
      </p:sp>
      <p:sp>
        <p:nvSpPr>
          <p:cNvPr id="5" name="TextBox 4">
            <a:extLst>
              <a:ext uri="{FF2B5EF4-FFF2-40B4-BE49-F238E27FC236}">
                <a16:creationId xmlns:a16="http://schemas.microsoft.com/office/drawing/2014/main" id="{6CEC3306-ADC3-46A8-AF9A-5E4164C1A024}"/>
              </a:ext>
            </a:extLst>
          </p:cNvPr>
          <p:cNvSpPr txBox="1"/>
          <p:nvPr/>
        </p:nvSpPr>
        <p:spPr>
          <a:xfrm>
            <a:off x="2306090" y="1104765"/>
            <a:ext cx="9114282" cy="1477328"/>
          </a:xfrm>
          <a:prstGeom prst="rect">
            <a:avLst/>
          </a:prstGeom>
          <a:noFill/>
        </p:spPr>
        <p:txBody>
          <a:bodyPr wrap="square" lIns="91440" tIns="45720" rIns="91440" bIns="45720" anchor="t">
            <a:spAutoFit/>
          </a:bodyPr>
          <a:lstStyle/>
          <a:p>
            <a:pPr algn="just"/>
            <a:r>
              <a:rPr lang="en-GB"/>
              <a:t>Temporary Information is to be of a genuinely transitory nature: e.g. the clearance of a Service Modification for a short duration trial, after which it will be removed; or included through operational necessity as a temporary amendment, pending its inclusion in the appropriate part at the next formal amendment of the RTS and/or the Air System Document Set.</a:t>
            </a:r>
            <a:endParaRPr lang="en-US"/>
          </a:p>
        </p:txBody>
      </p:sp>
    </p:spTree>
    <p:extLst>
      <p:ext uri="{BB962C8B-B14F-4D97-AF65-F5344CB8AC3E}">
        <p14:creationId xmlns:p14="http://schemas.microsoft.com/office/powerpoint/2010/main" val="84823446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F55A-8995-AF7C-DF08-70CAF391A53F}"/>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8AC51AB4-343B-7E08-24BD-F34CBFB0BD54}"/>
              </a:ext>
            </a:extLst>
          </p:cNvPr>
          <p:cNvSpPr/>
          <p:nvPr/>
        </p:nvSpPr>
        <p:spPr>
          <a:xfrm>
            <a:off x="0" y="826936"/>
            <a:ext cx="12192000" cy="6031064"/>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890D3D-7DF7-B606-5E8D-57585A58D58F}"/>
              </a:ext>
            </a:extLst>
          </p:cNvPr>
          <p:cNvSpPr>
            <a:spLocks noGrp="1"/>
          </p:cNvSpPr>
          <p:nvPr>
            <p:ph type="title"/>
          </p:nvPr>
        </p:nvSpPr>
        <p:spPr/>
        <p:txBody>
          <a:bodyPr>
            <a:normAutofit fontScale="90000"/>
          </a:bodyPr>
          <a:lstStyle/>
          <a:p>
            <a:r>
              <a:rPr lang="en-GB"/>
              <a:t>Equipment Not Basic to the Air System</a:t>
            </a:r>
          </a:p>
        </p:txBody>
      </p:sp>
      <p:sp>
        <p:nvSpPr>
          <p:cNvPr id="3" name="TextBox 2">
            <a:extLst>
              <a:ext uri="{FF2B5EF4-FFF2-40B4-BE49-F238E27FC236}">
                <a16:creationId xmlns:a16="http://schemas.microsoft.com/office/drawing/2014/main" id="{5329118B-3D5A-6D46-F961-29C75D9E1497}"/>
              </a:ext>
            </a:extLst>
          </p:cNvPr>
          <p:cNvSpPr txBox="1"/>
          <p:nvPr/>
        </p:nvSpPr>
        <p:spPr>
          <a:xfrm>
            <a:off x="270788" y="4137520"/>
            <a:ext cx="1572768" cy="923330"/>
          </a:xfrm>
          <a:prstGeom prst="rect">
            <a:avLst/>
          </a:prstGeom>
          <a:solidFill>
            <a:schemeClr val="bg1"/>
          </a:solidFill>
          <a:ln>
            <a:solidFill>
              <a:schemeClr val="bg1"/>
            </a:solidFill>
          </a:ln>
        </p:spPr>
        <p:txBody>
          <a:bodyPr wrap="square" lIns="91440" tIns="45720" rIns="91440" bIns="45720" rtlCol="0" anchor="t">
            <a:spAutoFit/>
          </a:bodyPr>
          <a:lstStyle/>
          <a:p>
            <a:endParaRPr lang="en-GB">
              <a:solidFill>
                <a:schemeClr val="bg1"/>
              </a:solidFill>
            </a:endParaRPr>
          </a:p>
          <a:p>
            <a:endParaRPr lang="en-GB">
              <a:solidFill>
                <a:schemeClr val="bg1"/>
              </a:solidFill>
            </a:endParaRPr>
          </a:p>
          <a:p>
            <a:endParaRPr lang="en-GB">
              <a:solidFill>
                <a:schemeClr val="bg1"/>
              </a:solidFill>
            </a:endParaRPr>
          </a:p>
        </p:txBody>
      </p:sp>
      <p:sp>
        <p:nvSpPr>
          <p:cNvPr id="5" name="TextBox 4">
            <a:extLst>
              <a:ext uri="{FF2B5EF4-FFF2-40B4-BE49-F238E27FC236}">
                <a16:creationId xmlns:a16="http://schemas.microsoft.com/office/drawing/2014/main" id="{FA3DE4B3-89D8-8BF4-77C4-C05C55DBCEB7}"/>
              </a:ext>
            </a:extLst>
          </p:cNvPr>
          <p:cNvSpPr txBox="1"/>
          <p:nvPr/>
        </p:nvSpPr>
        <p:spPr>
          <a:xfrm>
            <a:off x="280948" y="1197905"/>
            <a:ext cx="1572768" cy="1077218"/>
          </a:xfrm>
          <a:prstGeom prst="rect">
            <a:avLst/>
          </a:prstGeom>
          <a:noFill/>
          <a:ln>
            <a:solidFill>
              <a:srgbClr val="0070C0"/>
            </a:solidFill>
          </a:ln>
        </p:spPr>
        <p:txBody>
          <a:bodyPr wrap="square" lIns="91440" tIns="45720" rIns="91440" bIns="45720" rtlCol="0" anchor="t">
            <a:spAutoFit/>
          </a:bodyPr>
          <a:lstStyle/>
          <a:p>
            <a:r>
              <a:rPr lang="en-GB" b="1">
                <a:solidFill>
                  <a:srgbClr val="7858E6"/>
                </a:solidFill>
              </a:rPr>
              <a:t>Rationale 1340</a:t>
            </a:r>
          </a:p>
          <a:p>
            <a:endParaRPr lang="en-GB" b="1"/>
          </a:p>
          <a:p>
            <a:endParaRPr lang="en-GB" sz="1000" b="1"/>
          </a:p>
        </p:txBody>
      </p:sp>
      <p:sp>
        <p:nvSpPr>
          <p:cNvPr id="6" name="TextBox 5">
            <a:extLst>
              <a:ext uri="{FF2B5EF4-FFF2-40B4-BE49-F238E27FC236}">
                <a16:creationId xmlns:a16="http://schemas.microsoft.com/office/drawing/2014/main" id="{CD0E68A2-26F3-4383-CF89-CF47DD68A6C0}"/>
              </a:ext>
            </a:extLst>
          </p:cNvPr>
          <p:cNvSpPr txBox="1"/>
          <p:nvPr/>
        </p:nvSpPr>
        <p:spPr>
          <a:xfrm>
            <a:off x="2207919" y="4031061"/>
            <a:ext cx="9066657" cy="1200329"/>
          </a:xfrm>
          <a:prstGeom prst="rect">
            <a:avLst/>
          </a:prstGeom>
          <a:noFill/>
        </p:spPr>
        <p:txBody>
          <a:bodyPr wrap="square" lIns="91440" tIns="45720" rIns="91440" bIns="45720" anchor="t">
            <a:spAutoFit/>
          </a:bodyPr>
          <a:lstStyle/>
          <a:p>
            <a:pPr algn="just"/>
            <a:r>
              <a:rPr lang="en-GB"/>
              <a:t>The RA 1340 is not applicable to Air Launched weapons or role equipment that may affect handing and flight performance or any AEA that is identified as part of the TD or Airborne Equipment. Airborne Equipment and  Air Launched Weapons require;  Compendium of AE Release Certificates (CAERC) for AE and ALW Release (ALWR) respectively</a:t>
            </a:r>
          </a:p>
        </p:txBody>
      </p:sp>
      <p:sp>
        <p:nvSpPr>
          <p:cNvPr id="7" name="TextBox 6">
            <a:extLst>
              <a:ext uri="{FF2B5EF4-FFF2-40B4-BE49-F238E27FC236}">
                <a16:creationId xmlns:a16="http://schemas.microsoft.com/office/drawing/2014/main" id="{41B85182-F45F-E8CE-67DD-8042BED3866F}"/>
              </a:ext>
            </a:extLst>
          </p:cNvPr>
          <p:cNvSpPr txBox="1"/>
          <p:nvPr/>
        </p:nvSpPr>
        <p:spPr>
          <a:xfrm>
            <a:off x="2411119" y="1197905"/>
            <a:ext cx="8865870" cy="1200329"/>
          </a:xfrm>
          <a:prstGeom prst="rect">
            <a:avLst/>
          </a:prstGeom>
          <a:noFill/>
        </p:spPr>
        <p:txBody>
          <a:bodyPr wrap="square" lIns="91440" tIns="45720" rIns="91440" bIns="45720" anchor="t">
            <a:spAutoFit/>
          </a:bodyPr>
          <a:lstStyle/>
          <a:p>
            <a:r>
              <a:rPr lang="en-GB">
                <a:ea typeface="+mn-lt"/>
                <a:cs typeface="+mn-lt"/>
              </a:rPr>
              <a:t>Equipment Not Basic to the Air System (ENBAS) comprises items which are carried onboard / attached to the Air System to support delivery of the required capability but are not included within either the Air System design drawings or Certification of the Type Design</a:t>
            </a:r>
            <a:r>
              <a:rPr lang="en-GB"/>
              <a:t> </a:t>
            </a:r>
            <a:endParaRPr lang="en-US"/>
          </a:p>
        </p:txBody>
      </p:sp>
      <p:pic>
        <p:nvPicPr>
          <p:cNvPr id="9" name="Picture 8">
            <a:extLst>
              <a:ext uri="{FF2B5EF4-FFF2-40B4-BE49-F238E27FC236}">
                <a16:creationId xmlns:a16="http://schemas.microsoft.com/office/drawing/2014/main" id="{F5A86FB8-7E91-08AE-BCEC-700B678A5A28}"/>
              </a:ext>
            </a:extLst>
          </p:cNvPr>
          <p:cNvPicPr>
            <a:picLocks noChangeAspect="1"/>
          </p:cNvPicPr>
          <p:nvPr/>
        </p:nvPicPr>
        <p:blipFill>
          <a:blip r:embed="rId3"/>
          <a:stretch>
            <a:fillRect/>
          </a:stretch>
        </p:blipFill>
        <p:spPr>
          <a:xfrm>
            <a:off x="4993015" y="5536091"/>
            <a:ext cx="2061935" cy="983200"/>
          </a:xfrm>
          <a:prstGeom prst="rect">
            <a:avLst/>
          </a:prstGeom>
        </p:spPr>
      </p:pic>
      <p:pic>
        <p:nvPicPr>
          <p:cNvPr id="10" name="Picture 9">
            <a:extLst>
              <a:ext uri="{FF2B5EF4-FFF2-40B4-BE49-F238E27FC236}">
                <a16:creationId xmlns:a16="http://schemas.microsoft.com/office/drawing/2014/main" id="{CB6B84AF-5BD3-0F56-85F5-CDBCE573DC22}"/>
              </a:ext>
            </a:extLst>
          </p:cNvPr>
          <p:cNvPicPr>
            <a:picLocks noChangeAspect="1"/>
          </p:cNvPicPr>
          <p:nvPr/>
        </p:nvPicPr>
        <p:blipFill>
          <a:blip r:embed="rId4"/>
          <a:stretch>
            <a:fillRect/>
          </a:stretch>
        </p:blipFill>
        <p:spPr>
          <a:xfrm>
            <a:off x="2187599" y="5620830"/>
            <a:ext cx="2494650" cy="813722"/>
          </a:xfrm>
          <a:prstGeom prst="rect">
            <a:avLst/>
          </a:prstGeom>
        </p:spPr>
      </p:pic>
      <p:pic>
        <p:nvPicPr>
          <p:cNvPr id="11" name="Picture 10">
            <a:extLst>
              <a:ext uri="{FF2B5EF4-FFF2-40B4-BE49-F238E27FC236}">
                <a16:creationId xmlns:a16="http://schemas.microsoft.com/office/drawing/2014/main" id="{D1AAB804-7200-DD1F-95A4-1C568F1836BF}"/>
              </a:ext>
            </a:extLst>
          </p:cNvPr>
          <p:cNvPicPr>
            <a:picLocks noChangeAspect="1"/>
          </p:cNvPicPr>
          <p:nvPr/>
        </p:nvPicPr>
        <p:blipFill>
          <a:blip r:embed="rId5"/>
          <a:stretch>
            <a:fillRect/>
          </a:stretch>
        </p:blipFill>
        <p:spPr>
          <a:xfrm>
            <a:off x="7522677" y="5277679"/>
            <a:ext cx="2119300" cy="1122657"/>
          </a:xfrm>
          <a:prstGeom prst="rect">
            <a:avLst/>
          </a:prstGeom>
        </p:spPr>
      </p:pic>
      <p:pic>
        <p:nvPicPr>
          <p:cNvPr id="12" name="Picture 11">
            <a:extLst>
              <a:ext uri="{FF2B5EF4-FFF2-40B4-BE49-F238E27FC236}">
                <a16:creationId xmlns:a16="http://schemas.microsoft.com/office/drawing/2014/main" id="{7F49A619-B7D0-8DF7-27D8-7677F924BC33}"/>
              </a:ext>
            </a:extLst>
          </p:cNvPr>
          <p:cNvPicPr>
            <a:picLocks noChangeAspect="1"/>
          </p:cNvPicPr>
          <p:nvPr/>
        </p:nvPicPr>
        <p:blipFill>
          <a:blip r:embed="rId6"/>
          <a:stretch>
            <a:fillRect/>
          </a:stretch>
        </p:blipFill>
        <p:spPr>
          <a:xfrm>
            <a:off x="8719064" y="2352265"/>
            <a:ext cx="1531817" cy="957810"/>
          </a:xfrm>
          <a:prstGeom prst="rect">
            <a:avLst/>
          </a:prstGeom>
        </p:spPr>
      </p:pic>
      <p:pic>
        <p:nvPicPr>
          <p:cNvPr id="13" name="Picture 12">
            <a:extLst>
              <a:ext uri="{FF2B5EF4-FFF2-40B4-BE49-F238E27FC236}">
                <a16:creationId xmlns:a16="http://schemas.microsoft.com/office/drawing/2014/main" id="{079E330B-EBE2-6888-01D7-A11C1FB91DAB}"/>
              </a:ext>
            </a:extLst>
          </p:cNvPr>
          <p:cNvPicPr>
            <a:picLocks noChangeAspect="1"/>
          </p:cNvPicPr>
          <p:nvPr/>
        </p:nvPicPr>
        <p:blipFill>
          <a:blip r:embed="rId7"/>
          <a:stretch>
            <a:fillRect/>
          </a:stretch>
        </p:blipFill>
        <p:spPr>
          <a:xfrm>
            <a:off x="5052351" y="2299099"/>
            <a:ext cx="1114727" cy="1731298"/>
          </a:xfrm>
          <a:prstGeom prst="rect">
            <a:avLst/>
          </a:prstGeom>
        </p:spPr>
      </p:pic>
      <p:grpSp>
        <p:nvGrpSpPr>
          <p:cNvPr id="14" name="Group 13">
            <a:extLst>
              <a:ext uri="{FF2B5EF4-FFF2-40B4-BE49-F238E27FC236}">
                <a16:creationId xmlns:a16="http://schemas.microsoft.com/office/drawing/2014/main" id="{416BA029-42EC-7EFA-3AFC-C8C62AE507A1}"/>
              </a:ext>
            </a:extLst>
          </p:cNvPr>
          <p:cNvGrpSpPr/>
          <p:nvPr/>
        </p:nvGrpSpPr>
        <p:grpSpPr>
          <a:xfrm>
            <a:off x="6626789" y="2181001"/>
            <a:ext cx="1812152" cy="1412113"/>
            <a:chOff x="6995653" y="3184268"/>
            <a:chExt cx="1812152" cy="1412113"/>
          </a:xfrm>
        </p:grpSpPr>
        <p:pic>
          <p:nvPicPr>
            <p:cNvPr id="15" name="Picture 14">
              <a:extLst>
                <a:ext uri="{FF2B5EF4-FFF2-40B4-BE49-F238E27FC236}">
                  <a16:creationId xmlns:a16="http://schemas.microsoft.com/office/drawing/2014/main" id="{FDE756AA-4308-BA1D-A102-515056B972F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93317" y1="68460" x2="94554" y2="84108"/>
                        </a14:backgroundRemoval>
                      </a14:imgEffect>
                    </a14:imgLayer>
                  </a14:imgProps>
                </a:ext>
              </a:extLst>
            </a:blip>
            <a:stretch>
              <a:fillRect/>
            </a:stretch>
          </p:blipFill>
          <p:spPr>
            <a:xfrm>
              <a:off x="6995653" y="3184268"/>
              <a:ext cx="1394850" cy="1412113"/>
            </a:xfrm>
            <a:prstGeom prst="rect">
              <a:avLst/>
            </a:prstGeom>
          </p:spPr>
        </p:pic>
        <p:sp>
          <p:nvSpPr>
            <p:cNvPr id="16" name="TextBox 15">
              <a:extLst>
                <a:ext uri="{FF2B5EF4-FFF2-40B4-BE49-F238E27FC236}">
                  <a16:creationId xmlns:a16="http://schemas.microsoft.com/office/drawing/2014/main" id="{5A806C29-65BC-318E-A3E1-8F844B6363D1}"/>
                </a:ext>
              </a:extLst>
            </p:cNvPr>
            <p:cNvSpPr txBox="1"/>
            <p:nvPr/>
          </p:nvSpPr>
          <p:spPr>
            <a:xfrm>
              <a:off x="7693078" y="3456237"/>
              <a:ext cx="1114727" cy="1015663"/>
            </a:xfrm>
            <a:prstGeom prst="rect">
              <a:avLst/>
            </a:prstGeom>
            <a:noFill/>
          </p:spPr>
          <p:txBody>
            <a:bodyPr wrap="square" rtlCol="0">
              <a:spAutoFit/>
            </a:bodyPr>
            <a:lstStyle/>
            <a:p>
              <a:r>
                <a:rPr lang="en-GB" sz="1200" b="1"/>
                <a:t>Other Items used in the Support of the Air System</a:t>
              </a:r>
            </a:p>
          </p:txBody>
        </p:sp>
      </p:grpSp>
      <p:sp>
        <p:nvSpPr>
          <p:cNvPr id="17" name="TextBox 16">
            <a:extLst>
              <a:ext uri="{FF2B5EF4-FFF2-40B4-BE49-F238E27FC236}">
                <a16:creationId xmlns:a16="http://schemas.microsoft.com/office/drawing/2014/main" id="{D1222E79-A1E1-509F-5A8C-F60F064DBFE1}"/>
              </a:ext>
            </a:extLst>
          </p:cNvPr>
          <p:cNvSpPr txBox="1"/>
          <p:nvPr/>
        </p:nvSpPr>
        <p:spPr>
          <a:xfrm>
            <a:off x="2413582" y="239926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Such items generally include:</a:t>
            </a:r>
          </a:p>
        </p:txBody>
      </p:sp>
      <p:grpSp>
        <p:nvGrpSpPr>
          <p:cNvPr id="18" name="Group 17">
            <a:extLst>
              <a:ext uri="{FF2B5EF4-FFF2-40B4-BE49-F238E27FC236}">
                <a16:creationId xmlns:a16="http://schemas.microsoft.com/office/drawing/2014/main" id="{A5F8307D-8C93-9701-6601-CC517BE52785}"/>
              </a:ext>
            </a:extLst>
          </p:cNvPr>
          <p:cNvGrpSpPr/>
          <p:nvPr/>
        </p:nvGrpSpPr>
        <p:grpSpPr>
          <a:xfrm>
            <a:off x="10027361" y="5198881"/>
            <a:ext cx="1026108" cy="1285733"/>
            <a:chOff x="10808133" y="3950526"/>
            <a:chExt cx="1026108" cy="1285733"/>
          </a:xfrm>
        </p:grpSpPr>
        <p:pic>
          <p:nvPicPr>
            <p:cNvPr id="19" name="Picture 18">
              <a:extLst>
                <a:ext uri="{FF2B5EF4-FFF2-40B4-BE49-F238E27FC236}">
                  <a16:creationId xmlns:a16="http://schemas.microsoft.com/office/drawing/2014/main" id="{E35F4870-7D08-6C75-E303-6F18C61E8329}"/>
                </a:ext>
              </a:extLst>
            </p:cNvPr>
            <p:cNvPicPr>
              <a:picLocks noChangeAspect="1"/>
            </p:cNvPicPr>
            <p:nvPr/>
          </p:nvPicPr>
          <p:blipFill>
            <a:blip r:embed="rId10"/>
            <a:stretch>
              <a:fillRect/>
            </a:stretch>
          </p:blipFill>
          <p:spPr>
            <a:xfrm>
              <a:off x="10808133" y="3950526"/>
              <a:ext cx="951819" cy="1201455"/>
            </a:xfrm>
            <a:prstGeom prst="rect">
              <a:avLst/>
            </a:prstGeom>
          </p:spPr>
        </p:pic>
        <p:sp>
          <p:nvSpPr>
            <p:cNvPr id="20" name="TextBox 19">
              <a:extLst>
                <a:ext uri="{FF2B5EF4-FFF2-40B4-BE49-F238E27FC236}">
                  <a16:creationId xmlns:a16="http://schemas.microsoft.com/office/drawing/2014/main" id="{04262BB1-5404-1ADB-22A8-E169CAF679B4}"/>
                </a:ext>
              </a:extLst>
            </p:cNvPr>
            <p:cNvSpPr txBox="1"/>
            <p:nvPr/>
          </p:nvSpPr>
          <p:spPr>
            <a:xfrm>
              <a:off x="11385079" y="4866927"/>
              <a:ext cx="449162" cy="369332"/>
            </a:xfrm>
            <a:prstGeom prst="rect">
              <a:avLst/>
            </a:prstGeom>
            <a:noFill/>
          </p:spPr>
          <p:txBody>
            <a:bodyPr wrap="none" rtlCol="0">
              <a:spAutoFit/>
            </a:bodyPr>
            <a:lstStyle/>
            <a:p>
              <a:r>
                <a:rPr lang="en-GB"/>
                <a:t>AE</a:t>
              </a:r>
            </a:p>
          </p:txBody>
        </p:sp>
      </p:grpSp>
      <p:pic>
        <p:nvPicPr>
          <p:cNvPr id="21" name="Picture 20" descr="A close-up of a missile&#10;&#10;AI-generated content may be incorrect.">
            <a:extLst>
              <a:ext uri="{FF2B5EF4-FFF2-40B4-BE49-F238E27FC236}">
                <a16:creationId xmlns:a16="http://schemas.microsoft.com/office/drawing/2014/main" id="{601D4F14-66FF-095B-5578-16D9B1670DBE}"/>
              </a:ext>
            </a:extLst>
          </p:cNvPr>
          <p:cNvPicPr>
            <a:picLocks noChangeAspect="1"/>
          </p:cNvPicPr>
          <p:nvPr/>
        </p:nvPicPr>
        <p:blipFill>
          <a:blip r:embed="rId4"/>
          <a:stretch>
            <a:fillRect/>
          </a:stretch>
        </p:blipFill>
        <p:spPr>
          <a:xfrm>
            <a:off x="7938159" y="3304350"/>
            <a:ext cx="2494650" cy="813722"/>
          </a:xfrm>
          <a:prstGeom prst="rect">
            <a:avLst/>
          </a:prstGeom>
        </p:spPr>
      </p:pic>
    </p:spTree>
    <p:extLst>
      <p:ext uri="{BB962C8B-B14F-4D97-AF65-F5344CB8AC3E}">
        <p14:creationId xmlns:p14="http://schemas.microsoft.com/office/powerpoint/2010/main" val="3600258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2" fill="hold" nodeType="clickEffect">
                                  <p:stCondLst>
                                    <p:cond delay="0"/>
                                  </p:stCondLst>
                                  <p:childTnLst>
                                    <p:anim calcmode="lin" valueType="num">
                                      <p:cBhvr additive="base">
                                        <p:cTn id="38" dur="500"/>
                                        <p:tgtEl>
                                          <p:spTgt spid="21"/>
                                        </p:tgtEl>
                                        <p:attrNameLst>
                                          <p:attrName>ppt_x</p:attrName>
                                        </p:attrNameLst>
                                      </p:cBhvr>
                                      <p:tavLst>
                                        <p:tav tm="0">
                                          <p:val>
                                            <p:strVal val="ppt_x"/>
                                          </p:val>
                                        </p:tav>
                                        <p:tav tm="100000">
                                          <p:val>
                                            <p:strVal val="1+ppt_w/2"/>
                                          </p:val>
                                        </p:tav>
                                      </p:tavLst>
                                    </p:anim>
                                    <p:anim calcmode="lin" valueType="num">
                                      <p:cBhvr additive="base">
                                        <p:cTn id="39" dur="500"/>
                                        <p:tgtEl>
                                          <p:spTgt spid="21"/>
                                        </p:tgtEl>
                                        <p:attrNameLst>
                                          <p:attrName>ppt_y</p:attrName>
                                        </p:attrNameLst>
                                      </p:cBhvr>
                                      <p:tavLst>
                                        <p:tav tm="0">
                                          <p:val>
                                            <p:strVal val="ppt_y"/>
                                          </p:val>
                                        </p:tav>
                                        <p:tav tm="100000">
                                          <p:val>
                                            <p:strVal val="ppt_y"/>
                                          </p:val>
                                        </p:tav>
                                      </p:tavLst>
                                    </p:anim>
                                    <p:set>
                                      <p:cBhvr>
                                        <p:cTn id="4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B4B2-5799-95F4-0296-0D6ED5FBA18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E99D2B1-4ACA-3BE7-4378-5A2BBDF02DED}"/>
              </a:ext>
            </a:extLst>
          </p:cNvPr>
          <p:cNvPicPr>
            <a:picLocks noChangeAspect="1"/>
          </p:cNvPicPr>
          <p:nvPr/>
        </p:nvPicPr>
        <p:blipFill>
          <a:blip r:embed="rId3"/>
          <a:stretch>
            <a:fillRect/>
          </a:stretch>
        </p:blipFill>
        <p:spPr>
          <a:xfrm>
            <a:off x="2944559" y="2815419"/>
            <a:ext cx="7841829" cy="3202476"/>
          </a:xfrm>
          <a:prstGeom prst="rect">
            <a:avLst/>
          </a:prstGeom>
        </p:spPr>
      </p:pic>
      <p:sp>
        <p:nvSpPr>
          <p:cNvPr id="2" name="Title 1">
            <a:extLst>
              <a:ext uri="{FF2B5EF4-FFF2-40B4-BE49-F238E27FC236}">
                <a16:creationId xmlns:a16="http://schemas.microsoft.com/office/drawing/2014/main" id="{F83D9D83-71AA-CB29-0F5B-8E89C48A2D69}"/>
              </a:ext>
            </a:extLst>
          </p:cNvPr>
          <p:cNvSpPr>
            <a:spLocks noGrp="1"/>
          </p:cNvSpPr>
          <p:nvPr>
            <p:ph type="title"/>
          </p:nvPr>
        </p:nvSpPr>
        <p:spPr/>
        <p:txBody>
          <a:bodyPr>
            <a:normAutofit fontScale="90000"/>
          </a:bodyPr>
          <a:lstStyle/>
          <a:p>
            <a:r>
              <a:rPr lang="en-GB"/>
              <a:t>Airborne Equipment Release Certificate</a:t>
            </a:r>
          </a:p>
        </p:txBody>
      </p:sp>
      <p:sp>
        <p:nvSpPr>
          <p:cNvPr id="3" name="TextBox 2">
            <a:extLst>
              <a:ext uri="{FF2B5EF4-FFF2-40B4-BE49-F238E27FC236}">
                <a16:creationId xmlns:a16="http://schemas.microsoft.com/office/drawing/2014/main" id="{DF984944-CB3B-524D-2CC4-4B29641B0286}"/>
              </a:ext>
            </a:extLst>
          </p:cNvPr>
          <p:cNvSpPr txBox="1"/>
          <p:nvPr/>
        </p:nvSpPr>
        <p:spPr>
          <a:xfrm>
            <a:off x="270788" y="1056290"/>
            <a:ext cx="1653426" cy="1754326"/>
          </a:xfrm>
          <a:prstGeom prst="rect">
            <a:avLst/>
          </a:prstGeom>
          <a:solidFill>
            <a:srgbClr val="C3B6E0"/>
          </a:solidFill>
          <a:ln>
            <a:solidFill>
              <a:srgbClr val="4F0E83"/>
            </a:solidFill>
          </a:ln>
        </p:spPr>
        <p:txBody>
          <a:bodyPr wrap="square" lIns="91440" tIns="45720" rIns="91440" bIns="45720" rtlCol="0" anchor="t">
            <a:spAutoFit/>
          </a:bodyPr>
          <a:lstStyle/>
          <a:p>
            <a:r>
              <a:rPr lang="en-GB" b="1"/>
              <a:t>Acceptable Means of Compliance 1701(2)</a:t>
            </a:r>
          </a:p>
          <a:p>
            <a:r>
              <a:rPr lang="en-GB" b="1"/>
              <a:t>(1702(2))</a:t>
            </a:r>
          </a:p>
          <a:p>
            <a:endParaRPr lang="en-GB" b="1"/>
          </a:p>
        </p:txBody>
      </p:sp>
      <p:sp>
        <p:nvSpPr>
          <p:cNvPr id="5" name="TextBox 4">
            <a:extLst>
              <a:ext uri="{FF2B5EF4-FFF2-40B4-BE49-F238E27FC236}">
                <a16:creationId xmlns:a16="http://schemas.microsoft.com/office/drawing/2014/main" id="{DA78A5A4-BE34-E9E8-3569-381883A26F4D}"/>
              </a:ext>
            </a:extLst>
          </p:cNvPr>
          <p:cNvSpPr txBox="1"/>
          <p:nvPr/>
        </p:nvSpPr>
        <p:spPr>
          <a:xfrm>
            <a:off x="270787" y="2933341"/>
            <a:ext cx="1653427" cy="3139321"/>
          </a:xfrm>
          <a:prstGeom prst="rect">
            <a:avLst/>
          </a:prstGeom>
          <a:solidFill>
            <a:schemeClr val="bg1"/>
          </a:solidFill>
          <a:ln>
            <a:solidFill>
              <a:schemeClr val="tx1"/>
            </a:solidFill>
          </a:ln>
        </p:spPr>
        <p:txBody>
          <a:bodyPr wrap="square" lIns="91440" tIns="45720" rIns="91440" bIns="45720" rtlCol="0" anchor="t">
            <a:spAutoFit/>
          </a:bodyPr>
          <a:lstStyle/>
          <a:p>
            <a:endParaRPr lang="en-GB">
              <a:solidFill>
                <a:srgbClr val="7858E6"/>
              </a:solidFill>
            </a:endParaRPr>
          </a:p>
          <a:p>
            <a:endParaRPr lang="en-GB">
              <a:solidFill>
                <a:srgbClr val="7858E6"/>
              </a:solidFill>
            </a:endParaRPr>
          </a:p>
          <a:p>
            <a:endParaRPr lang="en-GB">
              <a:solidFill>
                <a:srgbClr val="7858E6"/>
              </a:solidFill>
            </a:endParaRPr>
          </a:p>
          <a:p>
            <a:endParaRPr lang="en-GB">
              <a:solidFill>
                <a:srgbClr val="7858E6"/>
              </a:solidFill>
            </a:endParaRPr>
          </a:p>
          <a:p>
            <a:endParaRPr lang="en-GB">
              <a:solidFill>
                <a:srgbClr val="7858E6"/>
              </a:solidFill>
            </a:endParaRPr>
          </a:p>
          <a:p>
            <a:endParaRPr lang="en-GB">
              <a:solidFill>
                <a:srgbClr val="7858E6"/>
              </a:solidFill>
            </a:endParaRPr>
          </a:p>
          <a:p>
            <a:endParaRPr lang="en-GB">
              <a:solidFill>
                <a:srgbClr val="7858E6"/>
              </a:solidFill>
            </a:endParaRPr>
          </a:p>
          <a:p>
            <a:endParaRPr lang="en-GB">
              <a:solidFill>
                <a:srgbClr val="7858E6"/>
              </a:solidFill>
            </a:endParaRPr>
          </a:p>
          <a:p>
            <a:endParaRPr lang="en-GB">
              <a:solidFill>
                <a:srgbClr val="7858E6"/>
              </a:solidFill>
            </a:endParaRPr>
          </a:p>
          <a:p>
            <a:endParaRPr lang="en-GB">
              <a:solidFill>
                <a:srgbClr val="7858E6"/>
              </a:solidFill>
            </a:endParaRPr>
          </a:p>
          <a:p>
            <a:endParaRPr lang="en-GB">
              <a:solidFill>
                <a:srgbClr val="7858E6"/>
              </a:solidFill>
            </a:endParaRPr>
          </a:p>
        </p:txBody>
      </p:sp>
      <p:sp>
        <p:nvSpPr>
          <p:cNvPr id="6" name="TextBox 5">
            <a:extLst>
              <a:ext uri="{FF2B5EF4-FFF2-40B4-BE49-F238E27FC236}">
                <a16:creationId xmlns:a16="http://schemas.microsoft.com/office/drawing/2014/main" id="{B1A4B2EB-D1D5-54AE-F72D-87C235C83AE9}"/>
              </a:ext>
            </a:extLst>
          </p:cNvPr>
          <p:cNvSpPr txBox="1"/>
          <p:nvPr/>
        </p:nvSpPr>
        <p:spPr>
          <a:xfrm>
            <a:off x="2481350" y="1007947"/>
            <a:ext cx="9494478" cy="1754326"/>
          </a:xfrm>
          <a:prstGeom prst="rect">
            <a:avLst/>
          </a:prstGeom>
          <a:noFill/>
        </p:spPr>
        <p:txBody>
          <a:bodyPr wrap="square" lIns="91440" tIns="45720" rIns="91440" bIns="45720" anchor="t">
            <a:spAutoFit/>
          </a:bodyPr>
          <a:lstStyle/>
          <a:p>
            <a:r>
              <a:rPr lang="en-GB"/>
              <a:t>MOD Approved AFE(ADE) </a:t>
            </a:r>
            <a:r>
              <a:rPr lang="en-GB" b="1"/>
              <a:t>should</a:t>
            </a:r>
            <a:r>
              <a:rPr lang="en-GB"/>
              <a:t> be included within the </a:t>
            </a:r>
            <a:r>
              <a:rPr lang="en-GB">
                <a:ea typeface="+mn-lt"/>
                <a:cs typeface="+mn-lt"/>
              </a:rPr>
              <a:t>Compendium of Airborne Equipment Release Certificates (CAERC).</a:t>
            </a:r>
            <a:r>
              <a:rPr lang="en-GB"/>
              <a:t>  It should be authorised for use on specific platforms through the relevant CAERC entry and despatch Air System RTS or MPTF.</a:t>
            </a:r>
          </a:p>
          <a:p>
            <a:endParaRPr lang="en-GB"/>
          </a:p>
          <a:p>
            <a:r>
              <a:rPr lang="en-GB"/>
              <a:t>The AE TAA should ensure that the MOD Approved AFE is safe to operate within the limitations of the CAERC, it has a valid </a:t>
            </a:r>
            <a:r>
              <a:rPr lang="en-GB" err="1"/>
              <a:t>CofD</a:t>
            </a:r>
            <a:r>
              <a:rPr lang="en-GB"/>
              <a:t> and inform the ADH of all </a:t>
            </a:r>
            <a:r>
              <a:rPr lang="en-GB" err="1"/>
              <a:t>ECtRtL</a:t>
            </a:r>
            <a:r>
              <a:rPr lang="en-GB"/>
              <a:t> identified.</a:t>
            </a:r>
          </a:p>
        </p:txBody>
      </p:sp>
      <p:sp>
        <p:nvSpPr>
          <p:cNvPr id="9" name="TextBox 8">
            <a:extLst>
              <a:ext uri="{FF2B5EF4-FFF2-40B4-BE49-F238E27FC236}">
                <a16:creationId xmlns:a16="http://schemas.microsoft.com/office/drawing/2014/main" id="{350010B7-6C06-85E6-D9B5-B116C7101D51}"/>
              </a:ext>
            </a:extLst>
          </p:cNvPr>
          <p:cNvSpPr txBox="1"/>
          <p:nvPr/>
        </p:nvSpPr>
        <p:spPr>
          <a:xfrm>
            <a:off x="3098329" y="4705269"/>
            <a:ext cx="745717" cy="523220"/>
          </a:xfrm>
          <a:prstGeom prst="rect">
            <a:avLst/>
          </a:prstGeom>
          <a:solidFill>
            <a:srgbClr val="FFFFFF"/>
          </a:solidFill>
        </p:spPr>
        <p:txBody>
          <a:bodyPr wrap="none" rtlCol="0">
            <a:spAutoFit/>
          </a:bodyPr>
          <a:lstStyle/>
          <a:p>
            <a:r>
              <a:rPr lang="en-GB" sz="1400"/>
              <a:t>DRAFT </a:t>
            </a:r>
          </a:p>
          <a:p>
            <a:r>
              <a:rPr lang="en-GB" sz="1400"/>
              <a:t>CAERC</a:t>
            </a:r>
          </a:p>
        </p:txBody>
      </p:sp>
      <p:sp>
        <p:nvSpPr>
          <p:cNvPr id="10" name="TextBox 9">
            <a:extLst>
              <a:ext uri="{FF2B5EF4-FFF2-40B4-BE49-F238E27FC236}">
                <a16:creationId xmlns:a16="http://schemas.microsoft.com/office/drawing/2014/main" id="{9E115259-C745-77FE-7845-ADF37240D818}"/>
              </a:ext>
            </a:extLst>
          </p:cNvPr>
          <p:cNvSpPr txBox="1"/>
          <p:nvPr/>
        </p:nvSpPr>
        <p:spPr>
          <a:xfrm>
            <a:off x="4530211" y="3040690"/>
            <a:ext cx="1112677" cy="523220"/>
          </a:xfrm>
          <a:prstGeom prst="rect">
            <a:avLst/>
          </a:prstGeom>
          <a:noFill/>
        </p:spPr>
        <p:txBody>
          <a:bodyPr wrap="none" rtlCol="0">
            <a:spAutoFit/>
          </a:bodyPr>
          <a:lstStyle/>
          <a:p>
            <a:r>
              <a:rPr lang="en-GB" sz="1400"/>
              <a:t>Certified by </a:t>
            </a:r>
          </a:p>
          <a:p>
            <a:r>
              <a:rPr lang="en-GB" sz="1400"/>
              <a:t>AE TAA</a:t>
            </a:r>
          </a:p>
        </p:txBody>
      </p:sp>
      <p:sp>
        <p:nvSpPr>
          <p:cNvPr id="11" name="TextBox 10">
            <a:extLst>
              <a:ext uri="{FF2B5EF4-FFF2-40B4-BE49-F238E27FC236}">
                <a16:creationId xmlns:a16="http://schemas.microsoft.com/office/drawing/2014/main" id="{9C13FEEC-3D8D-8247-80B7-33B886400065}"/>
              </a:ext>
            </a:extLst>
          </p:cNvPr>
          <p:cNvSpPr txBox="1"/>
          <p:nvPr/>
        </p:nvSpPr>
        <p:spPr>
          <a:xfrm>
            <a:off x="6960720" y="2994523"/>
            <a:ext cx="1250535" cy="307777"/>
          </a:xfrm>
          <a:prstGeom prst="rect">
            <a:avLst/>
          </a:prstGeom>
          <a:noFill/>
        </p:spPr>
        <p:txBody>
          <a:bodyPr wrap="none" rtlCol="0">
            <a:spAutoFit/>
          </a:bodyPr>
          <a:lstStyle/>
          <a:p>
            <a:r>
              <a:rPr lang="en-GB" sz="1400"/>
              <a:t>Authorised by</a:t>
            </a:r>
          </a:p>
        </p:txBody>
      </p:sp>
      <p:sp>
        <p:nvSpPr>
          <p:cNvPr id="12" name="TextBox 11">
            <a:extLst>
              <a:ext uri="{FF2B5EF4-FFF2-40B4-BE49-F238E27FC236}">
                <a16:creationId xmlns:a16="http://schemas.microsoft.com/office/drawing/2014/main" id="{BF6AC560-EFCD-5E3A-012D-079809437A75}"/>
              </a:ext>
            </a:extLst>
          </p:cNvPr>
          <p:cNvSpPr txBox="1"/>
          <p:nvPr/>
        </p:nvSpPr>
        <p:spPr>
          <a:xfrm>
            <a:off x="8637391" y="3279987"/>
            <a:ext cx="1188877" cy="954107"/>
          </a:xfrm>
          <a:prstGeom prst="rect">
            <a:avLst/>
          </a:prstGeom>
          <a:noFill/>
        </p:spPr>
        <p:txBody>
          <a:bodyPr wrap="square" rtlCol="0">
            <a:spAutoFit/>
          </a:bodyPr>
          <a:lstStyle/>
          <a:p>
            <a:r>
              <a:rPr lang="en-GB" sz="1400"/>
              <a:t>Passed to TAA of dispatching aircraft</a:t>
            </a:r>
          </a:p>
        </p:txBody>
      </p:sp>
      <p:sp>
        <p:nvSpPr>
          <p:cNvPr id="13" name="Rectangle 12">
            <a:extLst>
              <a:ext uri="{FF2B5EF4-FFF2-40B4-BE49-F238E27FC236}">
                <a16:creationId xmlns:a16="http://schemas.microsoft.com/office/drawing/2014/main" id="{579152D3-7826-591A-8CB1-CA195A35658F}"/>
              </a:ext>
            </a:extLst>
          </p:cNvPr>
          <p:cNvSpPr/>
          <p:nvPr/>
        </p:nvSpPr>
        <p:spPr>
          <a:xfrm>
            <a:off x="9483367" y="2918101"/>
            <a:ext cx="586740" cy="2971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2A64C72-F3E5-D722-E700-6AE02609352A}"/>
              </a:ext>
            </a:extLst>
          </p:cNvPr>
          <p:cNvSpPr txBox="1"/>
          <p:nvPr/>
        </p:nvSpPr>
        <p:spPr>
          <a:xfrm>
            <a:off x="8211255" y="4251659"/>
            <a:ext cx="1188877" cy="307777"/>
          </a:xfrm>
          <a:prstGeom prst="rect">
            <a:avLst/>
          </a:prstGeom>
          <a:noFill/>
        </p:spPr>
        <p:txBody>
          <a:bodyPr wrap="square" rtlCol="0">
            <a:spAutoFit/>
          </a:bodyPr>
          <a:lstStyle/>
          <a:p>
            <a:r>
              <a:rPr lang="en-GB" sz="1400"/>
              <a:t>Passed to</a:t>
            </a:r>
          </a:p>
        </p:txBody>
      </p:sp>
      <p:sp>
        <p:nvSpPr>
          <p:cNvPr id="15" name="TextBox 14">
            <a:extLst>
              <a:ext uri="{FF2B5EF4-FFF2-40B4-BE49-F238E27FC236}">
                <a16:creationId xmlns:a16="http://schemas.microsoft.com/office/drawing/2014/main" id="{A33135D2-CE58-1E75-5A15-AC92B946852A}"/>
              </a:ext>
            </a:extLst>
          </p:cNvPr>
          <p:cNvSpPr txBox="1"/>
          <p:nvPr/>
        </p:nvSpPr>
        <p:spPr>
          <a:xfrm>
            <a:off x="4072584" y="5327428"/>
            <a:ext cx="2743200" cy="523220"/>
          </a:xfrm>
          <a:prstGeom prst="rect">
            <a:avLst/>
          </a:prstGeom>
          <a:noFill/>
        </p:spPr>
        <p:txBody>
          <a:bodyPr wrap="square" rtlCol="0">
            <a:spAutoFit/>
          </a:bodyPr>
          <a:lstStyle/>
          <a:p>
            <a:r>
              <a:rPr lang="en-GB" sz="1400"/>
              <a:t>Returned to AE TAA detailing </a:t>
            </a:r>
          </a:p>
          <a:p>
            <a:r>
              <a:rPr lang="en-GB" sz="1400"/>
              <a:t>acceptance of the approved AE</a:t>
            </a:r>
          </a:p>
        </p:txBody>
      </p:sp>
      <p:sp>
        <p:nvSpPr>
          <p:cNvPr id="16" name="TextBox 15">
            <a:extLst>
              <a:ext uri="{FF2B5EF4-FFF2-40B4-BE49-F238E27FC236}">
                <a16:creationId xmlns:a16="http://schemas.microsoft.com/office/drawing/2014/main" id="{18524BB4-065D-EBED-B594-86C073779FB2}"/>
              </a:ext>
            </a:extLst>
          </p:cNvPr>
          <p:cNvSpPr txBox="1"/>
          <p:nvPr/>
        </p:nvSpPr>
        <p:spPr>
          <a:xfrm>
            <a:off x="2944559" y="6042308"/>
            <a:ext cx="8411805" cy="646331"/>
          </a:xfrm>
          <a:prstGeom prst="rect">
            <a:avLst/>
          </a:prstGeom>
          <a:noFill/>
        </p:spPr>
        <p:txBody>
          <a:bodyPr wrap="square" rtlCol="0">
            <a:spAutoFit/>
          </a:bodyPr>
          <a:lstStyle/>
          <a:p>
            <a:r>
              <a:rPr lang="en-GB"/>
              <a:t>Where UK forces are to operate with foreign military AFE the parachuting commander should manage RTL to ALARP and Tolerable</a:t>
            </a:r>
          </a:p>
        </p:txBody>
      </p:sp>
      <p:sp>
        <p:nvSpPr>
          <p:cNvPr id="17" name="TextBox 16">
            <a:extLst>
              <a:ext uri="{FF2B5EF4-FFF2-40B4-BE49-F238E27FC236}">
                <a16:creationId xmlns:a16="http://schemas.microsoft.com/office/drawing/2014/main" id="{4E5C1F88-CF3C-DB4A-A9A9-41EEB8EAE89B}"/>
              </a:ext>
            </a:extLst>
          </p:cNvPr>
          <p:cNvSpPr txBox="1"/>
          <p:nvPr/>
        </p:nvSpPr>
        <p:spPr>
          <a:xfrm>
            <a:off x="270788" y="6180807"/>
            <a:ext cx="1653428" cy="369332"/>
          </a:xfrm>
          <a:prstGeom prst="rect">
            <a:avLst/>
          </a:prstGeom>
          <a:solidFill>
            <a:srgbClr val="C3B6E0"/>
          </a:solidFill>
          <a:ln>
            <a:solidFill>
              <a:srgbClr val="4F0E83"/>
            </a:solidFill>
          </a:ln>
        </p:spPr>
        <p:txBody>
          <a:bodyPr wrap="square" lIns="91440" tIns="45720" rIns="91440" bIns="45720" rtlCol="0" anchor="t">
            <a:spAutoFit/>
          </a:bodyPr>
          <a:lstStyle/>
          <a:p>
            <a:r>
              <a:rPr lang="en-GB" b="1"/>
              <a:t>AMC 1703 (1)</a:t>
            </a:r>
          </a:p>
        </p:txBody>
      </p:sp>
    </p:spTree>
    <p:extLst>
      <p:ext uri="{BB962C8B-B14F-4D97-AF65-F5344CB8AC3E}">
        <p14:creationId xmlns:p14="http://schemas.microsoft.com/office/powerpoint/2010/main" val="734824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p:bldP spid="12" grpId="0"/>
      <p:bldP spid="13" grpId="0" animBg="1"/>
      <p:bldP spid="14" grpId="0"/>
      <p:bldP spid="15" grpId="0"/>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73EAD-DC1D-4C4C-0734-59EEB84C8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5240C-62C5-DA54-168C-C6AD910044B5}"/>
              </a:ext>
            </a:extLst>
          </p:cNvPr>
          <p:cNvSpPr>
            <a:spLocks noGrp="1"/>
          </p:cNvSpPr>
          <p:nvPr>
            <p:ph type="title"/>
          </p:nvPr>
        </p:nvSpPr>
        <p:spPr/>
        <p:txBody>
          <a:bodyPr>
            <a:normAutofit fontScale="90000"/>
          </a:bodyPr>
          <a:lstStyle/>
          <a:p>
            <a:r>
              <a:rPr lang="en-GB"/>
              <a:t>Air-launched Weapon Release</a:t>
            </a:r>
          </a:p>
        </p:txBody>
      </p:sp>
      <p:sp>
        <p:nvSpPr>
          <p:cNvPr id="3" name="TextBox 2">
            <a:extLst>
              <a:ext uri="{FF2B5EF4-FFF2-40B4-BE49-F238E27FC236}">
                <a16:creationId xmlns:a16="http://schemas.microsoft.com/office/drawing/2014/main" id="{EA286DDC-62A2-5705-FA33-B8A80E53666E}"/>
              </a:ext>
            </a:extLst>
          </p:cNvPr>
          <p:cNvSpPr txBox="1"/>
          <p:nvPr/>
        </p:nvSpPr>
        <p:spPr>
          <a:xfrm>
            <a:off x="270788" y="1068189"/>
            <a:ext cx="1572768" cy="800219"/>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Regulation 1350(1)</a:t>
            </a:r>
          </a:p>
          <a:p>
            <a:endParaRPr lang="en-GB" sz="1000" b="1">
              <a:solidFill>
                <a:schemeClr val="bg1"/>
              </a:solidFill>
            </a:endParaRPr>
          </a:p>
        </p:txBody>
      </p:sp>
      <p:sp>
        <p:nvSpPr>
          <p:cNvPr id="5" name="TextBox 4">
            <a:extLst>
              <a:ext uri="{FF2B5EF4-FFF2-40B4-BE49-F238E27FC236}">
                <a16:creationId xmlns:a16="http://schemas.microsoft.com/office/drawing/2014/main" id="{F6FC8858-F4EC-0C8D-4330-ACEF1954D270}"/>
              </a:ext>
            </a:extLst>
          </p:cNvPr>
          <p:cNvSpPr txBox="1"/>
          <p:nvPr/>
        </p:nvSpPr>
        <p:spPr>
          <a:xfrm>
            <a:off x="270788" y="1956720"/>
            <a:ext cx="1572768" cy="2339102"/>
          </a:xfrm>
          <a:prstGeom prst="rect">
            <a:avLst/>
          </a:prstGeom>
          <a:solidFill>
            <a:srgbClr val="C3B6E0"/>
          </a:solidFill>
          <a:ln>
            <a:solidFill>
              <a:srgbClr val="4F0E83"/>
            </a:solidFill>
          </a:ln>
        </p:spPr>
        <p:txBody>
          <a:bodyPr wrap="square" lIns="91440" tIns="45720" rIns="91440" bIns="45720" rtlCol="0" anchor="t">
            <a:spAutoFit/>
          </a:bodyPr>
          <a:lstStyle/>
          <a:p>
            <a:r>
              <a:rPr lang="en-GB" b="1"/>
              <a:t>Acceptable Means of Compliance 1350(1)</a:t>
            </a:r>
          </a:p>
          <a:p>
            <a:endParaRPr lang="en-GB" b="1"/>
          </a:p>
          <a:p>
            <a:endParaRPr lang="en-GB" sz="2800" b="1"/>
          </a:p>
          <a:p>
            <a:endParaRPr lang="en-GB" sz="2800" b="1">
              <a:cs typeface="Arial"/>
            </a:endParaRPr>
          </a:p>
        </p:txBody>
      </p:sp>
      <p:sp>
        <p:nvSpPr>
          <p:cNvPr id="6" name="TextBox 5">
            <a:extLst>
              <a:ext uri="{FF2B5EF4-FFF2-40B4-BE49-F238E27FC236}">
                <a16:creationId xmlns:a16="http://schemas.microsoft.com/office/drawing/2014/main" id="{F72284A6-608D-07AA-6D05-2AE60CE1FAA2}"/>
              </a:ext>
            </a:extLst>
          </p:cNvPr>
          <p:cNvSpPr txBox="1"/>
          <p:nvPr/>
        </p:nvSpPr>
        <p:spPr>
          <a:xfrm>
            <a:off x="2481350" y="1012701"/>
            <a:ext cx="8984742" cy="923330"/>
          </a:xfrm>
          <a:prstGeom prst="rect">
            <a:avLst/>
          </a:prstGeom>
          <a:noFill/>
        </p:spPr>
        <p:txBody>
          <a:bodyPr wrap="square" lIns="91440" tIns="45720" rIns="91440" bIns="45720" anchor="t">
            <a:spAutoFit/>
          </a:bodyPr>
          <a:lstStyle/>
          <a:p>
            <a:pPr algn="just"/>
            <a:r>
              <a:rPr lang="en-GB"/>
              <a:t>The </a:t>
            </a:r>
            <a:r>
              <a:rPr lang="en-GB">
                <a:ea typeface="+mn-lt"/>
                <a:cs typeface="+mn-lt"/>
              </a:rPr>
              <a:t>ALW Delivery Team (DT) Letter of Air Safety Notification (LoAN) holder </a:t>
            </a:r>
            <a:r>
              <a:rPr lang="en-GB" b="1">
                <a:ea typeface="+mn-lt"/>
                <a:cs typeface="+mn-lt"/>
              </a:rPr>
              <a:t>shall</a:t>
            </a:r>
            <a:r>
              <a:rPr lang="en-GB">
                <a:ea typeface="+mn-lt"/>
                <a:cs typeface="+mn-lt"/>
              </a:rPr>
              <a:t> authorize all ALWs for Aircraft CR&amp;J for acceptance by the Air System Type Airworthiness Authority (TAA)</a:t>
            </a:r>
            <a:endParaRPr lang="en-GB"/>
          </a:p>
        </p:txBody>
      </p:sp>
      <p:sp>
        <p:nvSpPr>
          <p:cNvPr id="7" name="TextBox 6">
            <a:extLst>
              <a:ext uri="{FF2B5EF4-FFF2-40B4-BE49-F238E27FC236}">
                <a16:creationId xmlns:a16="http://schemas.microsoft.com/office/drawing/2014/main" id="{2B639EAA-EB2C-4310-3525-AAC4E96AACFF}"/>
              </a:ext>
            </a:extLst>
          </p:cNvPr>
          <p:cNvSpPr txBox="1"/>
          <p:nvPr/>
        </p:nvSpPr>
        <p:spPr>
          <a:xfrm>
            <a:off x="2481350" y="1882078"/>
            <a:ext cx="8984742" cy="4216539"/>
          </a:xfrm>
          <a:prstGeom prst="rect">
            <a:avLst/>
          </a:prstGeom>
          <a:noFill/>
        </p:spPr>
        <p:txBody>
          <a:bodyPr wrap="square" lIns="91440" tIns="45720" rIns="91440" bIns="45720" anchor="t">
            <a:spAutoFit/>
          </a:bodyPr>
          <a:lstStyle/>
          <a:p>
            <a:pPr algn="just"/>
            <a:r>
              <a:rPr lang="en-GB"/>
              <a:t>The ALW Release (ALWR) </a:t>
            </a:r>
            <a:r>
              <a:rPr lang="en-GB" b="1"/>
              <a:t>should</a:t>
            </a:r>
            <a:r>
              <a:rPr lang="en-GB"/>
              <a:t>: </a:t>
            </a:r>
          </a:p>
          <a:p>
            <a:pPr algn="just"/>
            <a:endParaRPr lang="en-GB" sz="800"/>
          </a:p>
          <a:p>
            <a:pPr lvl="1" algn="just"/>
            <a:r>
              <a:rPr lang="en-GB"/>
              <a:t>Be provided by the ALW DT LoAN holder and is the body of evidence that supports the SA in the MPTF (Dev) and/or TASA and ASSC.  The ALWR should be tailored and proportionate to the complexity of the ALW and the associated hazards.</a:t>
            </a:r>
          </a:p>
          <a:p>
            <a:pPr algn="just"/>
            <a:endParaRPr lang="en-GB" sz="800"/>
          </a:p>
          <a:p>
            <a:pPr lvl="1" algn="just"/>
            <a:r>
              <a:rPr lang="en-GB"/>
              <a:t>Encompass CR&amp;J and refer directly to all limitations and clearances required by the SECR and OME Safety Review Panel Assurance Statements (OAS) for the ALW.</a:t>
            </a:r>
          </a:p>
          <a:p>
            <a:pPr algn="just"/>
            <a:endParaRPr lang="en-GB"/>
          </a:p>
          <a:p>
            <a:pPr algn="just"/>
            <a:r>
              <a:rPr lang="en-GB"/>
              <a:t>ALW DT LoAN ensures applicable ALWR, SECR and OAS is provided to the TAA, informs TAA, ADH/AM(MF) of all emergent hazards or changes, that the ALWR is reviewed at least annually.</a:t>
            </a:r>
          </a:p>
          <a:p>
            <a:pPr algn="just"/>
            <a:endParaRPr lang="en-GB" sz="800"/>
          </a:p>
          <a:p>
            <a:pPr algn="just"/>
            <a:r>
              <a:rPr lang="en-GB"/>
              <a:t>TAA ensures SECR and OAS are robust, reflecting Air System operations, recorded and accepted, that the TASA addresses CR&amp;J, ensures RTSR include ALW limitations and clearances.</a:t>
            </a:r>
          </a:p>
        </p:txBody>
      </p:sp>
      <p:sp>
        <p:nvSpPr>
          <p:cNvPr id="8" name="TextBox 7">
            <a:extLst>
              <a:ext uri="{FF2B5EF4-FFF2-40B4-BE49-F238E27FC236}">
                <a16:creationId xmlns:a16="http://schemas.microsoft.com/office/drawing/2014/main" id="{A3C306AF-517A-9910-DBBF-8161272214ED}"/>
              </a:ext>
            </a:extLst>
          </p:cNvPr>
          <p:cNvSpPr txBox="1"/>
          <p:nvPr/>
        </p:nvSpPr>
        <p:spPr>
          <a:xfrm>
            <a:off x="270788" y="4572600"/>
            <a:ext cx="1572768" cy="1754326"/>
          </a:xfrm>
          <a:prstGeom prst="rect">
            <a:avLst/>
          </a:prstGeom>
          <a:solidFill>
            <a:schemeClr val="bg1"/>
          </a:solidFill>
          <a:ln>
            <a:solidFill>
              <a:srgbClr val="4F0E83"/>
            </a:solidFill>
          </a:ln>
        </p:spPr>
        <p:txBody>
          <a:bodyPr wrap="square" lIns="91440" tIns="45720" rIns="91440" bIns="45720" rtlCol="0" anchor="t">
            <a:spAutoFit/>
          </a:bodyPr>
          <a:lstStyle/>
          <a:p>
            <a:r>
              <a:rPr lang="en-GB" b="1"/>
              <a:t>General</a:t>
            </a:r>
          </a:p>
          <a:p>
            <a:endParaRPr lang="en-GB" b="1"/>
          </a:p>
          <a:p>
            <a:endParaRPr lang="en-GB" b="1"/>
          </a:p>
          <a:p>
            <a:endParaRPr lang="en-GB" b="1"/>
          </a:p>
          <a:p>
            <a:endParaRPr lang="en-GB" b="1"/>
          </a:p>
          <a:p>
            <a:endParaRPr lang="en-GB" b="1"/>
          </a:p>
        </p:txBody>
      </p:sp>
      <p:pic>
        <p:nvPicPr>
          <p:cNvPr id="9" name="Picture 8" descr="A cartoon of a person standing in front of a purple arrow&#10;&#10;AI-generated content may be incorrect.">
            <a:extLst>
              <a:ext uri="{FF2B5EF4-FFF2-40B4-BE49-F238E27FC236}">
                <a16:creationId xmlns:a16="http://schemas.microsoft.com/office/drawing/2014/main" id="{D8F5619E-64AC-B688-0A48-BC4B7035F842}"/>
              </a:ext>
            </a:extLst>
          </p:cNvPr>
          <p:cNvPicPr>
            <a:picLocks noChangeAspect="1"/>
          </p:cNvPicPr>
          <p:nvPr/>
        </p:nvPicPr>
        <p:blipFill>
          <a:blip r:embed="rId3"/>
          <a:stretch>
            <a:fillRect/>
          </a:stretch>
        </p:blipFill>
        <p:spPr>
          <a:xfrm>
            <a:off x="2817336" y="2281491"/>
            <a:ext cx="8314903" cy="2290947"/>
          </a:xfrm>
          <a:prstGeom prst="rect">
            <a:avLst/>
          </a:prstGeom>
        </p:spPr>
      </p:pic>
    </p:spTree>
    <p:extLst>
      <p:ext uri="{BB962C8B-B14F-4D97-AF65-F5344CB8AC3E}">
        <p14:creationId xmlns:p14="http://schemas.microsoft.com/office/powerpoint/2010/main" val="1967027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F03BB-6647-7150-C585-2D0AE85E95B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BF6606D-210F-978D-83F4-A98F8670903D}"/>
              </a:ext>
            </a:extLst>
          </p:cNvPr>
          <p:cNvSpPr>
            <a:spLocks noGrp="1"/>
          </p:cNvSpPr>
          <p:nvPr>
            <p:ph type="title"/>
          </p:nvPr>
        </p:nvSpPr>
        <p:spPr/>
        <p:txBody>
          <a:bodyPr>
            <a:normAutofit fontScale="90000"/>
          </a:bodyPr>
          <a:lstStyle/>
          <a:p>
            <a:r>
              <a:rPr lang="en-GB"/>
              <a:t>Ship Air Release</a:t>
            </a:r>
          </a:p>
        </p:txBody>
      </p:sp>
      <p:sp>
        <p:nvSpPr>
          <p:cNvPr id="11" name="TextBox 10">
            <a:extLst>
              <a:ext uri="{FF2B5EF4-FFF2-40B4-BE49-F238E27FC236}">
                <a16:creationId xmlns:a16="http://schemas.microsoft.com/office/drawing/2014/main" id="{110BD73A-08DE-64D5-2ACD-26CA66619BEE}"/>
              </a:ext>
            </a:extLst>
          </p:cNvPr>
          <p:cNvSpPr txBox="1"/>
          <p:nvPr/>
        </p:nvSpPr>
        <p:spPr>
          <a:xfrm>
            <a:off x="270788" y="3334769"/>
            <a:ext cx="1572768" cy="1661993"/>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Regulation 1395(2)</a:t>
            </a:r>
          </a:p>
          <a:p>
            <a:endParaRPr lang="en-GB" b="1">
              <a:solidFill>
                <a:schemeClr val="bg1"/>
              </a:solidFill>
            </a:endParaRPr>
          </a:p>
          <a:p>
            <a:r>
              <a:rPr lang="en-GB" b="1">
                <a:solidFill>
                  <a:schemeClr val="bg1"/>
                </a:solidFill>
              </a:rPr>
              <a:t>Regulation 1395(3)</a:t>
            </a:r>
          </a:p>
          <a:p>
            <a:endParaRPr lang="en-GB" sz="1200" b="1">
              <a:solidFill>
                <a:schemeClr val="bg1"/>
              </a:solidFill>
            </a:endParaRPr>
          </a:p>
        </p:txBody>
      </p:sp>
      <p:sp>
        <p:nvSpPr>
          <p:cNvPr id="12" name="TextBox 11">
            <a:extLst>
              <a:ext uri="{FF2B5EF4-FFF2-40B4-BE49-F238E27FC236}">
                <a16:creationId xmlns:a16="http://schemas.microsoft.com/office/drawing/2014/main" id="{DF7A41C3-4AC8-6123-3586-97517611FB36}"/>
              </a:ext>
            </a:extLst>
          </p:cNvPr>
          <p:cNvSpPr txBox="1"/>
          <p:nvPr/>
        </p:nvSpPr>
        <p:spPr>
          <a:xfrm>
            <a:off x="270788" y="1255905"/>
            <a:ext cx="1572768" cy="1661993"/>
          </a:xfrm>
          <a:prstGeom prst="rect">
            <a:avLst/>
          </a:prstGeom>
          <a:solidFill>
            <a:srgbClr val="C3B6E0"/>
          </a:solidFill>
          <a:ln>
            <a:solidFill>
              <a:srgbClr val="4F0E83"/>
            </a:solidFill>
          </a:ln>
        </p:spPr>
        <p:txBody>
          <a:bodyPr wrap="square" lIns="91440" tIns="45720" rIns="91440" bIns="45720" rtlCol="0" anchor="t">
            <a:spAutoFit/>
          </a:bodyPr>
          <a:lstStyle/>
          <a:p>
            <a:r>
              <a:rPr lang="en-GB" b="1"/>
              <a:t>Acceptable Means of Compliance 1395(1)</a:t>
            </a:r>
          </a:p>
          <a:p>
            <a:endParaRPr lang="en-GB" b="1"/>
          </a:p>
          <a:p>
            <a:endParaRPr lang="en-GB" sz="1200" b="1"/>
          </a:p>
        </p:txBody>
      </p:sp>
      <p:sp>
        <p:nvSpPr>
          <p:cNvPr id="13" name="TextBox 12">
            <a:extLst>
              <a:ext uri="{FF2B5EF4-FFF2-40B4-BE49-F238E27FC236}">
                <a16:creationId xmlns:a16="http://schemas.microsoft.com/office/drawing/2014/main" id="{00B50205-0F6E-6E43-0DFF-90430AB7D52A}"/>
              </a:ext>
            </a:extLst>
          </p:cNvPr>
          <p:cNvSpPr txBox="1"/>
          <p:nvPr/>
        </p:nvSpPr>
        <p:spPr>
          <a:xfrm>
            <a:off x="2481350" y="1224359"/>
            <a:ext cx="3269742" cy="1754326"/>
          </a:xfrm>
          <a:prstGeom prst="rect">
            <a:avLst/>
          </a:prstGeom>
          <a:noFill/>
        </p:spPr>
        <p:txBody>
          <a:bodyPr wrap="square" lIns="91440" tIns="45720" rIns="91440" bIns="45720" anchor="t">
            <a:spAutoFit/>
          </a:bodyPr>
          <a:lstStyle/>
          <a:p>
            <a:pPr algn="just"/>
            <a:r>
              <a:rPr lang="en-GB"/>
              <a:t>Where the requirement for a Ship and Air System to conduct embarked aviation exists, the combination should be authorized through a Ship Air   Release (SA-Release)</a:t>
            </a:r>
          </a:p>
        </p:txBody>
      </p:sp>
      <p:grpSp>
        <p:nvGrpSpPr>
          <p:cNvPr id="14" name="Group 13">
            <a:extLst>
              <a:ext uri="{FF2B5EF4-FFF2-40B4-BE49-F238E27FC236}">
                <a16:creationId xmlns:a16="http://schemas.microsoft.com/office/drawing/2014/main" id="{CCBF5B06-2476-52AE-4449-C83874B4B737}"/>
              </a:ext>
            </a:extLst>
          </p:cNvPr>
          <p:cNvGrpSpPr/>
          <p:nvPr/>
        </p:nvGrpSpPr>
        <p:grpSpPr>
          <a:xfrm>
            <a:off x="2481350" y="3354530"/>
            <a:ext cx="8774430" cy="2031325"/>
            <a:chOff x="3048762" y="2967334"/>
            <a:chExt cx="8509254" cy="2031325"/>
          </a:xfrm>
        </p:grpSpPr>
        <p:sp>
          <p:nvSpPr>
            <p:cNvPr id="15" name="TextBox 14">
              <a:extLst>
                <a:ext uri="{FF2B5EF4-FFF2-40B4-BE49-F238E27FC236}">
                  <a16:creationId xmlns:a16="http://schemas.microsoft.com/office/drawing/2014/main" id="{62016F17-42AA-5386-247D-1BE718D8DE3E}"/>
                </a:ext>
              </a:extLst>
            </p:cNvPr>
            <p:cNvSpPr txBox="1"/>
            <p:nvPr/>
          </p:nvSpPr>
          <p:spPr>
            <a:xfrm>
              <a:off x="3048762" y="2967334"/>
              <a:ext cx="8390382" cy="2031325"/>
            </a:xfrm>
            <a:prstGeom prst="rect">
              <a:avLst/>
            </a:prstGeom>
            <a:noFill/>
          </p:spPr>
          <p:txBody>
            <a:bodyPr wrap="square" lIns="91440" tIns="45720" rIns="91440" bIns="45720" anchor="t">
              <a:spAutoFit/>
            </a:bodyPr>
            <a:lstStyle/>
            <a:p>
              <a:pPr algn="just"/>
              <a:r>
                <a:rPr lang="en-GB"/>
                <a:t>The RN RTSA </a:t>
              </a:r>
              <a:r>
                <a:rPr lang="en-GB" b="1"/>
                <a:t>shall</a:t>
              </a:r>
              <a:r>
                <a:rPr lang="en-GB"/>
                <a:t> review pan-DLOD evidence and if satisfied authorise an SA-Release.</a:t>
              </a:r>
              <a:endParaRPr lang="en-US"/>
            </a:p>
            <a:p>
              <a:pPr algn="just"/>
              <a:endParaRPr lang="en-GB"/>
            </a:p>
            <a:p>
              <a:pPr algn="just"/>
              <a:r>
                <a:rPr lang="en-GB"/>
                <a:t>The Ship Platform Authority (PA) and TAA </a:t>
              </a:r>
              <a:r>
                <a:rPr lang="en-GB" b="1"/>
                <a:t>shall</a:t>
              </a:r>
              <a:r>
                <a:rPr lang="en-GB"/>
                <a:t> jointly prepare the SA-Release Recommendation for each Ship/Air System combination to the satisfaction of the RN RTSA. </a:t>
              </a:r>
            </a:p>
            <a:p>
              <a:pPr algn="just"/>
              <a:endParaRPr lang="en-GB"/>
            </a:p>
          </p:txBody>
        </p:sp>
        <p:sp>
          <p:nvSpPr>
            <p:cNvPr id="16" name="TextBox 15">
              <a:extLst>
                <a:ext uri="{FF2B5EF4-FFF2-40B4-BE49-F238E27FC236}">
                  <a16:creationId xmlns:a16="http://schemas.microsoft.com/office/drawing/2014/main" id="{D59D35D3-8991-8F62-07E5-8CAA1427B0E2}"/>
                </a:ext>
              </a:extLst>
            </p:cNvPr>
            <p:cNvSpPr txBox="1"/>
            <p:nvPr/>
          </p:nvSpPr>
          <p:spPr>
            <a:xfrm>
              <a:off x="3048762" y="4015511"/>
              <a:ext cx="8509254" cy="369332"/>
            </a:xfrm>
            <a:prstGeom prst="rect">
              <a:avLst/>
            </a:prstGeom>
            <a:noFill/>
          </p:spPr>
          <p:txBody>
            <a:bodyPr wrap="square">
              <a:spAutoFit/>
            </a:bodyPr>
            <a:lstStyle/>
            <a:p>
              <a:pPr algn="just"/>
              <a:endParaRPr lang="en-GB"/>
            </a:p>
          </p:txBody>
        </p:sp>
      </p:grpSp>
      <p:pic>
        <p:nvPicPr>
          <p:cNvPr id="17" name="Picture 16">
            <a:extLst>
              <a:ext uri="{FF2B5EF4-FFF2-40B4-BE49-F238E27FC236}">
                <a16:creationId xmlns:a16="http://schemas.microsoft.com/office/drawing/2014/main" id="{5AFB0076-2191-5B32-FC04-0DB8C26172DE}"/>
              </a:ext>
            </a:extLst>
          </p:cNvPr>
          <p:cNvPicPr>
            <a:picLocks noChangeAspect="1"/>
          </p:cNvPicPr>
          <p:nvPr/>
        </p:nvPicPr>
        <p:blipFill>
          <a:blip r:embed="rId3"/>
          <a:stretch>
            <a:fillRect/>
          </a:stretch>
        </p:blipFill>
        <p:spPr>
          <a:xfrm>
            <a:off x="7653044" y="934467"/>
            <a:ext cx="3133344" cy="2058177"/>
          </a:xfrm>
          <a:prstGeom prst="rect">
            <a:avLst/>
          </a:prstGeom>
        </p:spPr>
      </p:pic>
    </p:spTree>
    <p:extLst>
      <p:ext uri="{BB962C8B-B14F-4D97-AF65-F5344CB8AC3E}">
        <p14:creationId xmlns:p14="http://schemas.microsoft.com/office/powerpoint/2010/main" val="2977544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07350-5FD6-24AE-04DC-2D8B21EED8F9}"/>
            </a:ext>
          </a:extLst>
        </p:cNvPr>
        <p:cNvGrpSpPr/>
        <p:nvPr/>
      </p:nvGrpSpPr>
      <p:grpSpPr>
        <a:xfrm>
          <a:off x="0" y="0"/>
          <a:ext cx="0" cy="0"/>
          <a:chOff x="0" y="0"/>
          <a:chExt cx="0" cy="0"/>
        </a:xfrm>
      </p:grpSpPr>
      <p:pic>
        <p:nvPicPr>
          <p:cNvPr id="4" name="Picture 2" descr="Hawk T2 | Royal Air Force">
            <a:extLst>
              <a:ext uri="{FF2B5EF4-FFF2-40B4-BE49-F238E27FC236}">
                <a16:creationId xmlns:a16="http://schemas.microsoft.com/office/drawing/2014/main" id="{52A15280-5070-DCC3-111B-103A628FCDC8}"/>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9938"/>
            <a:ext cx="12209228" cy="6848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6285FD-0DAA-7836-3B63-4DC05010A973}"/>
              </a:ext>
            </a:extLst>
          </p:cNvPr>
          <p:cNvSpPr>
            <a:spLocks noGrp="1"/>
          </p:cNvSpPr>
          <p:nvPr>
            <p:ph type="ctrTitle"/>
          </p:nvPr>
        </p:nvSpPr>
        <p:spPr>
          <a:xfrm>
            <a:off x="860841" y="2989444"/>
            <a:ext cx="10470319" cy="879113"/>
          </a:xfrm>
        </p:spPr>
        <p:txBody>
          <a:bodyPr>
            <a:normAutofit fontScale="90000"/>
          </a:bodyPr>
          <a:lstStyle/>
          <a:p>
            <a:pPr algn="ctr"/>
            <a:r>
              <a:rPr lang="en-GB">
                <a:latin typeface="+mn-lt"/>
              </a:rPr>
              <a:t>Any Questions?</a:t>
            </a:r>
          </a:p>
        </p:txBody>
      </p:sp>
    </p:spTree>
    <p:extLst>
      <p:ext uri="{BB962C8B-B14F-4D97-AF65-F5344CB8AC3E}">
        <p14:creationId xmlns:p14="http://schemas.microsoft.com/office/powerpoint/2010/main" val="1992518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A2C7-E382-D3FD-AF59-E767A0342FD5}"/>
              </a:ext>
            </a:extLst>
          </p:cNvPr>
          <p:cNvSpPr>
            <a:spLocks noGrp="1"/>
          </p:cNvSpPr>
          <p:nvPr>
            <p:ph type="title"/>
          </p:nvPr>
        </p:nvSpPr>
        <p:spPr/>
        <p:txBody>
          <a:bodyPr>
            <a:normAutofit fontScale="90000"/>
          </a:bodyPr>
          <a:lstStyle/>
          <a:p>
            <a:r>
              <a:rPr lang="en-GB"/>
              <a:t>Release to Service</a:t>
            </a:r>
          </a:p>
        </p:txBody>
      </p:sp>
      <p:sp>
        <p:nvSpPr>
          <p:cNvPr id="8" name="TextBox 7">
            <a:extLst>
              <a:ext uri="{FF2B5EF4-FFF2-40B4-BE49-F238E27FC236}">
                <a16:creationId xmlns:a16="http://schemas.microsoft.com/office/drawing/2014/main" id="{83480137-3D0D-BFBC-C6B9-A9D693AEEE82}"/>
              </a:ext>
            </a:extLst>
          </p:cNvPr>
          <p:cNvSpPr txBox="1"/>
          <p:nvPr/>
        </p:nvSpPr>
        <p:spPr>
          <a:xfrm>
            <a:off x="270788" y="1054784"/>
            <a:ext cx="1572768" cy="2308324"/>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What this will do for you</a:t>
            </a:r>
            <a:endParaRPr lang="en-US"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9" name="TextBox 8">
            <a:extLst>
              <a:ext uri="{FF2B5EF4-FFF2-40B4-BE49-F238E27FC236}">
                <a16:creationId xmlns:a16="http://schemas.microsoft.com/office/drawing/2014/main" id="{37669334-B139-FF29-4E75-F79199A93C85}"/>
              </a:ext>
            </a:extLst>
          </p:cNvPr>
          <p:cNvSpPr txBox="1"/>
          <p:nvPr/>
        </p:nvSpPr>
        <p:spPr>
          <a:xfrm>
            <a:off x="1973189" y="1054784"/>
            <a:ext cx="9357604" cy="2298065"/>
          </a:xfrm>
          <a:prstGeom prst="rect">
            <a:avLst/>
          </a:prstGeom>
          <a:noFill/>
        </p:spPr>
        <p:txBody>
          <a:bodyPr wrap="square" rtlCol="0">
            <a:spAutoFit/>
          </a:bodyPr>
          <a:lstStyle/>
          <a:p>
            <a:pPr>
              <a:spcBef>
                <a:spcPts val="750"/>
              </a:spcBef>
              <a:spcAft>
                <a:spcPts val="750"/>
              </a:spcAft>
            </a:pPr>
            <a:r>
              <a:rPr lang="en-GB"/>
              <a:t>To provide an understanding of: </a:t>
            </a:r>
          </a:p>
          <a:p>
            <a:pPr marL="342900" indent="-342900" algn="l">
              <a:spcBef>
                <a:spcPts val="750"/>
              </a:spcBef>
              <a:spcAft>
                <a:spcPts val="750"/>
              </a:spcAft>
              <a:buFont typeface="+mj-lt"/>
              <a:buAutoNum type="arabicPeriod"/>
            </a:pPr>
            <a:r>
              <a:rPr lang="en-GB"/>
              <a:t>The role of the Release to Service (RTS) and Release to Service Authority (RTSA)</a:t>
            </a:r>
          </a:p>
          <a:p>
            <a:pPr marL="342900" indent="-342900" algn="l">
              <a:spcBef>
                <a:spcPts val="750"/>
              </a:spcBef>
              <a:spcAft>
                <a:spcPts val="750"/>
              </a:spcAft>
              <a:buFont typeface="+mj-lt"/>
              <a:buAutoNum type="arabicPeriod"/>
            </a:pPr>
            <a:r>
              <a:rPr lang="en-GB"/>
              <a:t>The Aircraft Release to Service Documentation </a:t>
            </a:r>
          </a:p>
          <a:p>
            <a:pPr marL="342900" indent="-342900" algn="l">
              <a:spcBef>
                <a:spcPts val="750"/>
              </a:spcBef>
              <a:spcAft>
                <a:spcPts val="750"/>
              </a:spcAft>
              <a:buFont typeface="+mj-lt"/>
              <a:buAutoNum type="arabicPeriod"/>
            </a:pPr>
            <a:r>
              <a:rPr lang="en-GB"/>
              <a:t>The Release to Service Recommendations </a:t>
            </a:r>
          </a:p>
          <a:p>
            <a:pPr marL="342900" indent="-342900" algn="l">
              <a:spcBef>
                <a:spcPts val="750"/>
              </a:spcBef>
              <a:spcAft>
                <a:spcPts val="750"/>
              </a:spcAft>
              <a:buFont typeface="+mj-lt"/>
              <a:buAutoNum type="arabicPeriod"/>
            </a:pPr>
            <a:r>
              <a:rPr lang="en-GB"/>
              <a:t>The types of RTS Clearance </a:t>
            </a:r>
          </a:p>
        </p:txBody>
      </p:sp>
    </p:spTree>
    <p:extLst>
      <p:ext uri="{BB962C8B-B14F-4D97-AF65-F5344CB8AC3E}">
        <p14:creationId xmlns:p14="http://schemas.microsoft.com/office/powerpoint/2010/main" val="13752952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6E8A-AE03-760A-E087-903EC96D0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3D94F-590C-B29D-3FB9-BF6D96859A7C}"/>
              </a:ext>
            </a:extLst>
          </p:cNvPr>
          <p:cNvSpPr>
            <a:spLocks noGrp="1"/>
          </p:cNvSpPr>
          <p:nvPr>
            <p:ph type="title"/>
          </p:nvPr>
        </p:nvSpPr>
        <p:spPr/>
        <p:txBody>
          <a:bodyPr>
            <a:normAutofit fontScale="90000"/>
          </a:bodyPr>
          <a:lstStyle/>
          <a:p>
            <a:r>
              <a:rPr lang="en-GB"/>
              <a:t>Purpose of the RTS</a:t>
            </a:r>
          </a:p>
        </p:txBody>
      </p:sp>
      <p:sp>
        <p:nvSpPr>
          <p:cNvPr id="3" name="TextBox 2">
            <a:extLst>
              <a:ext uri="{FF2B5EF4-FFF2-40B4-BE49-F238E27FC236}">
                <a16:creationId xmlns:a16="http://schemas.microsoft.com/office/drawing/2014/main" id="{28247529-6A92-9D2B-245C-2BBF66C00021}"/>
              </a:ext>
            </a:extLst>
          </p:cNvPr>
          <p:cNvSpPr txBox="1"/>
          <p:nvPr/>
        </p:nvSpPr>
        <p:spPr>
          <a:xfrm>
            <a:off x="270788" y="1443890"/>
            <a:ext cx="1572768" cy="646331"/>
          </a:xfrm>
          <a:prstGeom prst="rect">
            <a:avLst/>
          </a:prstGeom>
          <a:noFill/>
          <a:ln>
            <a:noFill/>
          </a:ln>
        </p:spPr>
        <p:txBody>
          <a:bodyPr wrap="square" rtlCol="0">
            <a:spAutoFit/>
          </a:bodyPr>
          <a:lstStyle/>
          <a:p>
            <a:r>
              <a:rPr lang="en-GB" b="1">
                <a:solidFill>
                  <a:srgbClr val="7858E6"/>
                </a:solidFill>
              </a:rPr>
              <a:t>Rationale 1300</a:t>
            </a:r>
          </a:p>
        </p:txBody>
      </p:sp>
      <p:sp>
        <p:nvSpPr>
          <p:cNvPr id="5" name="TextBox 4">
            <a:extLst>
              <a:ext uri="{FF2B5EF4-FFF2-40B4-BE49-F238E27FC236}">
                <a16:creationId xmlns:a16="http://schemas.microsoft.com/office/drawing/2014/main" id="{7DA24DFC-2E6F-4000-9C5C-ADD717411E2F}"/>
              </a:ext>
            </a:extLst>
          </p:cNvPr>
          <p:cNvSpPr txBox="1"/>
          <p:nvPr/>
        </p:nvSpPr>
        <p:spPr>
          <a:xfrm>
            <a:off x="270788" y="2567806"/>
            <a:ext cx="1572768" cy="1477328"/>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Regulation 1300(1)</a:t>
            </a: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6" name="TextBox 5">
            <a:extLst>
              <a:ext uri="{FF2B5EF4-FFF2-40B4-BE49-F238E27FC236}">
                <a16:creationId xmlns:a16="http://schemas.microsoft.com/office/drawing/2014/main" id="{31A36C6E-60A0-11E3-8E02-B90C1A430DC0}"/>
              </a:ext>
            </a:extLst>
          </p:cNvPr>
          <p:cNvSpPr txBox="1"/>
          <p:nvPr/>
        </p:nvSpPr>
        <p:spPr>
          <a:xfrm>
            <a:off x="2109799" y="1166890"/>
            <a:ext cx="9209988" cy="1200329"/>
          </a:xfrm>
          <a:prstGeom prst="rect">
            <a:avLst/>
          </a:prstGeom>
          <a:noFill/>
        </p:spPr>
        <p:txBody>
          <a:bodyPr wrap="square" rtlCol="0">
            <a:spAutoFit/>
          </a:bodyPr>
          <a:lstStyle/>
          <a:p>
            <a:pPr algn="just"/>
            <a:r>
              <a:rPr lang="en-GB" i="1"/>
              <a:t>The Release To Service (RTS) authorizes Military Operated (In-Service) Defence Air Environment (DAE) Operating Category flying on behalf of the responsible Senior Duty Holder. It defines permitted as flown configurations and the permitted operating envelope. RTS limitations are the definitive limits for the Air System.</a:t>
            </a:r>
          </a:p>
        </p:txBody>
      </p:sp>
      <p:sp>
        <p:nvSpPr>
          <p:cNvPr id="7" name="TextBox 6">
            <a:extLst>
              <a:ext uri="{FF2B5EF4-FFF2-40B4-BE49-F238E27FC236}">
                <a16:creationId xmlns:a16="http://schemas.microsoft.com/office/drawing/2014/main" id="{04CB0F36-DB3A-FE76-7F51-E42EF4D455A7}"/>
              </a:ext>
            </a:extLst>
          </p:cNvPr>
          <p:cNvSpPr txBox="1"/>
          <p:nvPr/>
        </p:nvSpPr>
        <p:spPr>
          <a:xfrm>
            <a:off x="2109798" y="2567806"/>
            <a:ext cx="9209988" cy="1477328"/>
          </a:xfrm>
          <a:prstGeom prst="rect">
            <a:avLst/>
          </a:prstGeom>
          <a:noFill/>
        </p:spPr>
        <p:txBody>
          <a:bodyPr wrap="square" lIns="91440" tIns="45720" rIns="91440" bIns="45720" anchor="t">
            <a:spAutoFit/>
          </a:bodyPr>
          <a:lstStyle/>
          <a:p>
            <a:pPr algn="just"/>
            <a:r>
              <a:rPr lang="en-GB"/>
              <a:t>An RTS shall be prepared for all Air Systems that are operated within the Military Operated (In-Service) DAE Operating Category, </a:t>
            </a:r>
            <a:r>
              <a:rPr lang="en-GB" i="1"/>
              <a:t>except for:</a:t>
            </a:r>
            <a:endParaRPr lang="en-US"/>
          </a:p>
          <a:p>
            <a:pPr lvl="1" algn="just"/>
            <a:r>
              <a:rPr lang="en-GB" i="1"/>
              <a:t>a) RPAS operating in the Open category,</a:t>
            </a:r>
            <a:endParaRPr lang="en-GB"/>
          </a:p>
          <a:p>
            <a:pPr lvl="1" algn="just"/>
            <a:r>
              <a:rPr lang="en-GB" i="1"/>
              <a:t>b) RPAS operating in the Specific S1 sub-category, and</a:t>
            </a:r>
            <a:endParaRPr lang="en-GB"/>
          </a:p>
          <a:p>
            <a:pPr lvl="1" algn="just"/>
            <a:r>
              <a:rPr lang="en-GB" i="1"/>
              <a:t>c) Air Systems with a Military Permit to Fly (MPTF).</a:t>
            </a:r>
            <a:endParaRPr lang="en-GB"/>
          </a:p>
        </p:txBody>
      </p:sp>
    </p:spTree>
    <p:extLst>
      <p:ext uri="{BB962C8B-B14F-4D97-AF65-F5344CB8AC3E}">
        <p14:creationId xmlns:p14="http://schemas.microsoft.com/office/powerpoint/2010/main" val="2083636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6A23B-4C29-E8EC-66C8-4E6606C72ED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E2BE714-5891-F9A4-2B02-C4CAAF6D38D9}"/>
              </a:ext>
            </a:extLst>
          </p:cNvPr>
          <p:cNvSpPr/>
          <p:nvPr/>
        </p:nvSpPr>
        <p:spPr>
          <a:xfrm>
            <a:off x="0" y="826936"/>
            <a:ext cx="12192000" cy="6031064"/>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2414C8-6C44-9065-50B7-3E0D0BE8BF86}"/>
              </a:ext>
            </a:extLst>
          </p:cNvPr>
          <p:cNvSpPr>
            <a:spLocks noGrp="1"/>
          </p:cNvSpPr>
          <p:nvPr>
            <p:ph type="title"/>
          </p:nvPr>
        </p:nvSpPr>
        <p:spPr/>
        <p:txBody>
          <a:bodyPr>
            <a:normAutofit fontScale="90000"/>
          </a:bodyPr>
          <a:lstStyle/>
          <a:p>
            <a:r>
              <a:rPr lang="en-GB"/>
              <a:t>Role of the RTSA</a:t>
            </a:r>
          </a:p>
        </p:txBody>
      </p:sp>
      <p:sp>
        <p:nvSpPr>
          <p:cNvPr id="3" name="TextBox 2">
            <a:extLst>
              <a:ext uri="{FF2B5EF4-FFF2-40B4-BE49-F238E27FC236}">
                <a16:creationId xmlns:a16="http://schemas.microsoft.com/office/drawing/2014/main" id="{E81EBE35-9863-578D-A6B8-184E4A453C4B}"/>
              </a:ext>
            </a:extLst>
          </p:cNvPr>
          <p:cNvSpPr txBox="1"/>
          <p:nvPr/>
        </p:nvSpPr>
        <p:spPr>
          <a:xfrm>
            <a:off x="3048786" y="1690688"/>
            <a:ext cx="8866694" cy="923330"/>
          </a:xfrm>
          <a:prstGeom prst="rect">
            <a:avLst/>
          </a:prstGeom>
          <a:noFill/>
        </p:spPr>
        <p:txBody>
          <a:bodyPr wrap="square">
            <a:spAutoFit/>
          </a:bodyPr>
          <a:lstStyle/>
          <a:p>
            <a:r>
              <a:rPr lang="en-GB"/>
              <a:t>The RTSA </a:t>
            </a:r>
            <a:r>
              <a:rPr lang="en-GB" b="1"/>
              <a:t>shall</a:t>
            </a:r>
            <a:r>
              <a:rPr lang="en-GB"/>
              <a:t> authorise, issue, and maintain the integrity of the RTS through-life to provide Aviation Duty Holder (ADH) chain with independent Air Safety assurance of the Air Systems for which the SDH is responsible. </a:t>
            </a:r>
          </a:p>
        </p:txBody>
      </p:sp>
      <p:sp>
        <p:nvSpPr>
          <p:cNvPr id="5" name="TextBox 4">
            <a:extLst>
              <a:ext uri="{FF2B5EF4-FFF2-40B4-BE49-F238E27FC236}">
                <a16:creationId xmlns:a16="http://schemas.microsoft.com/office/drawing/2014/main" id="{E57919B2-067E-11A4-BD49-D3CC76127885}"/>
              </a:ext>
            </a:extLst>
          </p:cNvPr>
          <p:cNvSpPr txBox="1"/>
          <p:nvPr/>
        </p:nvSpPr>
        <p:spPr>
          <a:xfrm>
            <a:off x="838200" y="1690688"/>
            <a:ext cx="1572768" cy="923330"/>
          </a:xfrm>
          <a:prstGeom prst="rect">
            <a:avLst/>
          </a:prstGeom>
          <a:solidFill>
            <a:srgbClr val="4E0C82"/>
          </a:solidFill>
          <a:ln>
            <a:solidFill>
              <a:schemeClr val="tx1"/>
            </a:solidFill>
          </a:ln>
        </p:spPr>
        <p:txBody>
          <a:bodyPr wrap="square" rtlCol="0">
            <a:spAutoFit/>
          </a:bodyPr>
          <a:lstStyle/>
          <a:p>
            <a:r>
              <a:rPr lang="en-GB" b="1">
                <a:solidFill>
                  <a:schemeClr val="bg1"/>
                </a:solidFill>
              </a:rPr>
              <a:t>Regulation 1021(1)</a:t>
            </a:r>
          </a:p>
          <a:p>
            <a:endParaRPr lang="en-GB" b="1">
              <a:solidFill>
                <a:schemeClr val="bg1"/>
              </a:solidFill>
            </a:endParaRPr>
          </a:p>
        </p:txBody>
      </p:sp>
      <p:pic>
        <p:nvPicPr>
          <p:cNvPr id="6" name="Picture 5">
            <a:extLst>
              <a:ext uri="{FF2B5EF4-FFF2-40B4-BE49-F238E27FC236}">
                <a16:creationId xmlns:a16="http://schemas.microsoft.com/office/drawing/2014/main" id="{D268156B-0E6E-49D8-2551-746DFC6E7CE7}"/>
              </a:ext>
            </a:extLst>
          </p:cNvPr>
          <p:cNvPicPr>
            <a:picLocks noChangeAspect="1"/>
          </p:cNvPicPr>
          <p:nvPr/>
        </p:nvPicPr>
        <p:blipFill>
          <a:blip r:embed="rId3"/>
          <a:stretch>
            <a:fillRect/>
          </a:stretch>
        </p:blipFill>
        <p:spPr>
          <a:xfrm>
            <a:off x="1600218" y="3322009"/>
            <a:ext cx="1448568" cy="2850191"/>
          </a:xfrm>
          <a:prstGeom prst="rect">
            <a:avLst/>
          </a:prstGeom>
        </p:spPr>
      </p:pic>
      <p:pic>
        <p:nvPicPr>
          <p:cNvPr id="7" name="Picture 6">
            <a:extLst>
              <a:ext uri="{FF2B5EF4-FFF2-40B4-BE49-F238E27FC236}">
                <a16:creationId xmlns:a16="http://schemas.microsoft.com/office/drawing/2014/main" id="{5A9E9D05-DA66-8017-BC04-4738E53C5DB8}"/>
              </a:ext>
            </a:extLst>
          </p:cNvPr>
          <p:cNvPicPr>
            <a:picLocks noChangeAspect="1"/>
          </p:cNvPicPr>
          <p:nvPr/>
        </p:nvPicPr>
        <p:blipFill>
          <a:blip r:embed="rId4"/>
          <a:stretch>
            <a:fillRect/>
          </a:stretch>
        </p:blipFill>
        <p:spPr>
          <a:xfrm>
            <a:off x="1380245" y="3429000"/>
            <a:ext cx="1888513" cy="2850192"/>
          </a:xfrm>
          <a:prstGeom prst="rect">
            <a:avLst/>
          </a:prstGeom>
        </p:spPr>
      </p:pic>
      <p:pic>
        <p:nvPicPr>
          <p:cNvPr id="8" name="Picture 7">
            <a:extLst>
              <a:ext uri="{FF2B5EF4-FFF2-40B4-BE49-F238E27FC236}">
                <a16:creationId xmlns:a16="http://schemas.microsoft.com/office/drawing/2014/main" id="{BED34E11-07AE-056F-8F53-C318810D4B94}"/>
              </a:ext>
            </a:extLst>
          </p:cNvPr>
          <p:cNvPicPr>
            <a:picLocks noChangeAspect="1"/>
          </p:cNvPicPr>
          <p:nvPr/>
        </p:nvPicPr>
        <p:blipFill>
          <a:blip r:embed="rId5"/>
          <a:srcRect t="7287" b="5758"/>
          <a:stretch/>
        </p:blipFill>
        <p:spPr>
          <a:xfrm>
            <a:off x="8610600" y="3429000"/>
            <a:ext cx="1561180" cy="2743200"/>
          </a:xfrm>
          <a:prstGeom prst="rect">
            <a:avLst/>
          </a:prstGeom>
        </p:spPr>
      </p:pic>
      <p:pic>
        <p:nvPicPr>
          <p:cNvPr id="9" name="Picture 8">
            <a:extLst>
              <a:ext uri="{FF2B5EF4-FFF2-40B4-BE49-F238E27FC236}">
                <a16:creationId xmlns:a16="http://schemas.microsoft.com/office/drawing/2014/main" id="{78A4B1C8-57C1-2DBB-9952-1BC877EBB8BB}"/>
              </a:ext>
            </a:extLst>
          </p:cNvPr>
          <p:cNvPicPr>
            <a:picLocks noChangeAspect="1"/>
          </p:cNvPicPr>
          <p:nvPr/>
        </p:nvPicPr>
        <p:blipFill>
          <a:blip r:embed="rId6"/>
          <a:stretch>
            <a:fillRect/>
          </a:stretch>
        </p:blipFill>
        <p:spPr>
          <a:xfrm>
            <a:off x="8261197" y="3414084"/>
            <a:ext cx="2330585" cy="2850191"/>
          </a:xfrm>
          <a:prstGeom prst="rect">
            <a:avLst/>
          </a:prstGeom>
        </p:spPr>
      </p:pic>
      <p:pic>
        <p:nvPicPr>
          <p:cNvPr id="10" name="Picture 9">
            <a:extLst>
              <a:ext uri="{FF2B5EF4-FFF2-40B4-BE49-F238E27FC236}">
                <a16:creationId xmlns:a16="http://schemas.microsoft.com/office/drawing/2014/main" id="{38719552-77B0-2A12-0020-C867DDCF5F7F}"/>
              </a:ext>
            </a:extLst>
          </p:cNvPr>
          <p:cNvPicPr>
            <a:picLocks noChangeAspect="1"/>
          </p:cNvPicPr>
          <p:nvPr/>
        </p:nvPicPr>
        <p:blipFill>
          <a:blip r:embed="rId7"/>
          <a:stretch>
            <a:fillRect/>
          </a:stretch>
        </p:blipFill>
        <p:spPr>
          <a:xfrm>
            <a:off x="4819193" y="3429000"/>
            <a:ext cx="1741370" cy="2850191"/>
          </a:xfrm>
          <a:prstGeom prst="rect">
            <a:avLst/>
          </a:prstGeom>
        </p:spPr>
      </p:pic>
      <p:pic>
        <p:nvPicPr>
          <p:cNvPr id="11" name="Picture 10">
            <a:extLst>
              <a:ext uri="{FF2B5EF4-FFF2-40B4-BE49-F238E27FC236}">
                <a16:creationId xmlns:a16="http://schemas.microsoft.com/office/drawing/2014/main" id="{F7FFB433-073C-C124-3896-B532846E2DC4}"/>
              </a:ext>
            </a:extLst>
          </p:cNvPr>
          <p:cNvPicPr>
            <a:picLocks noChangeAspect="1"/>
          </p:cNvPicPr>
          <p:nvPr/>
        </p:nvPicPr>
        <p:blipFill>
          <a:blip r:embed="rId8"/>
          <a:stretch>
            <a:fillRect/>
          </a:stretch>
        </p:blipFill>
        <p:spPr>
          <a:xfrm>
            <a:off x="6783446" y="2742138"/>
            <a:ext cx="2096005" cy="923330"/>
          </a:xfrm>
          <a:prstGeom prst="rect">
            <a:avLst/>
          </a:prstGeom>
        </p:spPr>
      </p:pic>
    </p:spTree>
    <p:extLst>
      <p:ext uri="{BB962C8B-B14F-4D97-AF65-F5344CB8AC3E}">
        <p14:creationId xmlns:p14="http://schemas.microsoft.com/office/powerpoint/2010/main" val="3505464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A23F1-DEB2-9C6A-C068-CF6DC53FE3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EBCD80-9181-641F-F56C-B5803CBF3BB7}"/>
              </a:ext>
            </a:extLst>
          </p:cNvPr>
          <p:cNvSpPr/>
          <p:nvPr/>
        </p:nvSpPr>
        <p:spPr>
          <a:xfrm>
            <a:off x="0" y="826936"/>
            <a:ext cx="12192000" cy="6031064"/>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20D72AD-7557-CEE4-BE10-31DBF2E143A4}"/>
              </a:ext>
            </a:extLst>
          </p:cNvPr>
          <p:cNvSpPr>
            <a:spLocks noGrp="1"/>
          </p:cNvSpPr>
          <p:nvPr>
            <p:ph type="title"/>
          </p:nvPr>
        </p:nvSpPr>
        <p:spPr/>
        <p:txBody>
          <a:bodyPr>
            <a:normAutofit fontScale="90000"/>
          </a:bodyPr>
          <a:lstStyle/>
          <a:p>
            <a:r>
              <a:rPr lang="en-GB"/>
              <a:t>Release to Service Authority (RTSA)</a:t>
            </a:r>
          </a:p>
        </p:txBody>
      </p:sp>
      <p:pic>
        <p:nvPicPr>
          <p:cNvPr id="3" name="Content Placeholder 2">
            <a:extLst>
              <a:ext uri="{FF2B5EF4-FFF2-40B4-BE49-F238E27FC236}">
                <a16:creationId xmlns:a16="http://schemas.microsoft.com/office/drawing/2014/main" id="{919D635A-1817-C045-CB33-C2A657D0F2B3}"/>
              </a:ext>
            </a:extLst>
          </p:cNvPr>
          <p:cNvPicPr>
            <a:picLocks noGrp="1" noChangeAspect="1"/>
          </p:cNvPicPr>
          <p:nvPr>
            <p:ph sz="half" idx="1"/>
          </p:nvPr>
        </p:nvPicPr>
        <p:blipFill>
          <a:blip r:embed="rId3"/>
          <a:stretch>
            <a:fillRect/>
          </a:stretch>
        </p:blipFill>
        <p:spPr>
          <a:xfrm>
            <a:off x="1224594" y="1843088"/>
            <a:ext cx="9877749" cy="4351337"/>
          </a:xfrm>
          <a:prstGeom prst="rect">
            <a:avLst/>
          </a:prstGeom>
        </p:spPr>
      </p:pic>
    </p:spTree>
    <p:extLst>
      <p:ext uri="{BB962C8B-B14F-4D97-AF65-F5344CB8AC3E}">
        <p14:creationId xmlns:p14="http://schemas.microsoft.com/office/powerpoint/2010/main" val="3694357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A18B7-C5B6-61F6-866A-44BB75B2515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5A00D91-B4E8-1145-87B5-A6B3A251ABE4}"/>
              </a:ext>
            </a:extLst>
          </p:cNvPr>
          <p:cNvSpPr/>
          <p:nvPr/>
        </p:nvSpPr>
        <p:spPr>
          <a:xfrm>
            <a:off x="0" y="826936"/>
            <a:ext cx="12192000" cy="6031064"/>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D702E69-96D6-EB0E-0F5D-97D0A5E345B9}"/>
              </a:ext>
            </a:extLst>
          </p:cNvPr>
          <p:cNvSpPr>
            <a:spLocks noGrp="1"/>
          </p:cNvSpPr>
          <p:nvPr>
            <p:ph type="title"/>
          </p:nvPr>
        </p:nvSpPr>
        <p:spPr/>
        <p:txBody>
          <a:bodyPr>
            <a:normAutofit fontScale="90000"/>
          </a:bodyPr>
          <a:lstStyle/>
          <a:p>
            <a:r>
              <a:rPr lang="en-GB"/>
              <a:t>RTS Documentation</a:t>
            </a:r>
          </a:p>
        </p:txBody>
      </p:sp>
      <p:sp>
        <p:nvSpPr>
          <p:cNvPr id="3" name="TextBox 2">
            <a:extLst>
              <a:ext uri="{FF2B5EF4-FFF2-40B4-BE49-F238E27FC236}">
                <a16:creationId xmlns:a16="http://schemas.microsoft.com/office/drawing/2014/main" id="{9BC3D527-C875-D117-B0A1-A21617CEDF32}"/>
              </a:ext>
            </a:extLst>
          </p:cNvPr>
          <p:cNvSpPr txBox="1"/>
          <p:nvPr/>
        </p:nvSpPr>
        <p:spPr>
          <a:xfrm>
            <a:off x="270788" y="1160424"/>
            <a:ext cx="1572768" cy="3416320"/>
          </a:xfrm>
          <a:prstGeom prst="rect">
            <a:avLst/>
          </a:prstGeom>
          <a:solidFill>
            <a:schemeClr val="bg1"/>
          </a:solidFill>
          <a:ln>
            <a:solidFill>
              <a:schemeClr val="tx1"/>
            </a:solidFill>
          </a:ln>
        </p:spPr>
        <p:txBody>
          <a:bodyPr wrap="square" rtlCol="0">
            <a:spAutoFit/>
          </a:bodyPr>
          <a:lstStyle/>
          <a:p>
            <a:r>
              <a:rPr lang="en-GB" b="1">
                <a:solidFill>
                  <a:srgbClr val="7858E6"/>
                </a:solidFill>
              </a:rPr>
              <a:t>RA1300 Annex A</a:t>
            </a:r>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p:txBody>
      </p:sp>
      <p:sp>
        <p:nvSpPr>
          <p:cNvPr id="5" name="TextBox 4">
            <a:extLst>
              <a:ext uri="{FF2B5EF4-FFF2-40B4-BE49-F238E27FC236}">
                <a16:creationId xmlns:a16="http://schemas.microsoft.com/office/drawing/2014/main" id="{04C6989E-C35F-7A5B-C106-4A66605A1A48}"/>
              </a:ext>
            </a:extLst>
          </p:cNvPr>
          <p:cNvSpPr txBox="1"/>
          <p:nvPr/>
        </p:nvSpPr>
        <p:spPr>
          <a:xfrm>
            <a:off x="2050923" y="1160424"/>
            <a:ext cx="8090154" cy="3416320"/>
          </a:xfrm>
          <a:prstGeom prst="rect">
            <a:avLst/>
          </a:prstGeom>
          <a:noFill/>
        </p:spPr>
        <p:txBody>
          <a:bodyPr wrap="square" lIns="91440" tIns="45720" rIns="91440" bIns="45720" anchor="t">
            <a:spAutoFit/>
          </a:bodyPr>
          <a:lstStyle/>
          <a:p>
            <a:r>
              <a:rPr lang="en-GB"/>
              <a:t>The RTS is the primary document of the ADS and, where appropriate to provide supporting detail, it will contain cross-references to other documents within the ADS.</a:t>
            </a:r>
          </a:p>
          <a:p>
            <a:endParaRPr lang="en-GB"/>
          </a:p>
          <a:p>
            <a:r>
              <a:rPr lang="en-GB"/>
              <a:t>Part A - Airworthiness and Document Management </a:t>
            </a:r>
          </a:p>
          <a:p>
            <a:r>
              <a:rPr lang="en-GB"/>
              <a:t>Part B - Aircraft Design and Handling Limitations </a:t>
            </a:r>
          </a:p>
          <a:p>
            <a:r>
              <a:rPr lang="en-GB"/>
              <a:t>Part C - System Limitations and Constraints </a:t>
            </a:r>
          </a:p>
          <a:p>
            <a:r>
              <a:rPr lang="en-GB"/>
              <a:t>Part D - Role Limitations and Constraints </a:t>
            </a:r>
          </a:p>
          <a:p>
            <a:r>
              <a:rPr lang="en-GB"/>
              <a:t>Part E - Temporary information </a:t>
            </a:r>
          </a:p>
          <a:p>
            <a:r>
              <a:rPr lang="en-GB"/>
              <a:t>Part F - Clearances with Limited Evidence / </a:t>
            </a:r>
          </a:p>
          <a:p>
            <a:pPr lvl="1"/>
            <a:r>
              <a:rPr lang="en-GB"/>
              <a:t>Operational Emergency Clearances</a:t>
            </a:r>
          </a:p>
          <a:p>
            <a:r>
              <a:rPr lang="en-GB"/>
              <a:t>Part G – RTS History</a:t>
            </a:r>
          </a:p>
        </p:txBody>
      </p:sp>
      <p:pic>
        <p:nvPicPr>
          <p:cNvPr id="6" name="Picture 5">
            <a:extLst>
              <a:ext uri="{FF2B5EF4-FFF2-40B4-BE49-F238E27FC236}">
                <a16:creationId xmlns:a16="http://schemas.microsoft.com/office/drawing/2014/main" id="{3BEF3A14-9804-1FE4-ABFF-89F7B387392D}"/>
              </a:ext>
            </a:extLst>
          </p:cNvPr>
          <p:cNvPicPr>
            <a:picLocks noChangeAspect="1"/>
          </p:cNvPicPr>
          <p:nvPr/>
        </p:nvPicPr>
        <p:blipFill rotWithShape="1">
          <a:blip r:embed="rId3"/>
          <a:srcRect l="-400" t="6998" r="-1"/>
          <a:stretch/>
        </p:blipFill>
        <p:spPr>
          <a:xfrm>
            <a:off x="7769589" y="3935895"/>
            <a:ext cx="4206239" cy="2353370"/>
          </a:xfrm>
          <a:prstGeom prst="rect">
            <a:avLst/>
          </a:prstGeom>
        </p:spPr>
      </p:pic>
    </p:spTree>
    <p:extLst>
      <p:ext uri="{BB962C8B-B14F-4D97-AF65-F5344CB8AC3E}">
        <p14:creationId xmlns:p14="http://schemas.microsoft.com/office/powerpoint/2010/main" val="163849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64DF6-5AB2-42D7-84EF-A00F93228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5060F-3E85-50B0-4C3B-1DB67C95B541}"/>
              </a:ext>
            </a:extLst>
          </p:cNvPr>
          <p:cNvSpPr>
            <a:spLocks noGrp="1"/>
          </p:cNvSpPr>
          <p:nvPr>
            <p:ph type="title"/>
          </p:nvPr>
        </p:nvSpPr>
        <p:spPr/>
        <p:txBody>
          <a:bodyPr>
            <a:normAutofit fontScale="90000"/>
          </a:bodyPr>
          <a:lstStyle/>
          <a:p>
            <a:r>
              <a:rPr lang="en-GB"/>
              <a:t>Release to Service Recommendation (RTSR)</a:t>
            </a:r>
          </a:p>
        </p:txBody>
      </p:sp>
      <p:sp>
        <p:nvSpPr>
          <p:cNvPr id="3" name="TextBox 2">
            <a:extLst>
              <a:ext uri="{FF2B5EF4-FFF2-40B4-BE49-F238E27FC236}">
                <a16:creationId xmlns:a16="http://schemas.microsoft.com/office/drawing/2014/main" id="{C8FE7D20-FEF9-EF3F-7638-5E662CD3EA57}"/>
              </a:ext>
            </a:extLst>
          </p:cNvPr>
          <p:cNvSpPr txBox="1"/>
          <p:nvPr/>
        </p:nvSpPr>
        <p:spPr>
          <a:xfrm>
            <a:off x="270788" y="1147764"/>
            <a:ext cx="1572768" cy="923330"/>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Regulation 1300(2)</a:t>
            </a:r>
          </a:p>
          <a:p>
            <a:endParaRPr lang="en-GB" b="1">
              <a:solidFill>
                <a:schemeClr val="bg1"/>
              </a:solidFill>
            </a:endParaRPr>
          </a:p>
        </p:txBody>
      </p:sp>
      <p:sp>
        <p:nvSpPr>
          <p:cNvPr id="5" name="TextBox 4">
            <a:extLst>
              <a:ext uri="{FF2B5EF4-FFF2-40B4-BE49-F238E27FC236}">
                <a16:creationId xmlns:a16="http://schemas.microsoft.com/office/drawing/2014/main" id="{7F578151-E9E4-4E50-639D-A23007C7378C}"/>
              </a:ext>
            </a:extLst>
          </p:cNvPr>
          <p:cNvSpPr txBox="1"/>
          <p:nvPr/>
        </p:nvSpPr>
        <p:spPr>
          <a:xfrm>
            <a:off x="2175788" y="1162609"/>
            <a:ext cx="8878824" cy="646331"/>
          </a:xfrm>
          <a:prstGeom prst="rect">
            <a:avLst/>
          </a:prstGeom>
          <a:noFill/>
        </p:spPr>
        <p:txBody>
          <a:bodyPr wrap="square" rtlCol="0">
            <a:spAutoFit/>
          </a:bodyPr>
          <a:lstStyle/>
          <a:p>
            <a:r>
              <a:rPr lang="en-GB"/>
              <a:t>The Type Airworthiness Authority (TAA) </a:t>
            </a:r>
            <a:r>
              <a:rPr lang="en-GB" b="1"/>
              <a:t>shall</a:t>
            </a:r>
            <a:r>
              <a:rPr lang="en-GB"/>
              <a:t> prepare the Release To Service Recommendation (RTSR) to the satisfaction of the Release To Service Authority (RTSA).</a:t>
            </a:r>
          </a:p>
        </p:txBody>
      </p:sp>
      <p:grpSp>
        <p:nvGrpSpPr>
          <p:cNvPr id="6" name="Group 5">
            <a:extLst>
              <a:ext uri="{FF2B5EF4-FFF2-40B4-BE49-F238E27FC236}">
                <a16:creationId xmlns:a16="http://schemas.microsoft.com/office/drawing/2014/main" id="{A8E8E684-2AC0-574C-D478-8FD0F637E0BD}"/>
              </a:ext>
            </a:extLst>
          </p:cNvPr>
          <p:cNvGrpSpPr/>
          <p:nvPr/>
        </p:nvGrpSpPr>
        <p:grpSpPr>
          <a:xfrm>
            <a:off x="270788" y="2395044"/>
            <a:ext cx="10951535" cy="3354765"/>
            <a:chOff x="838200" y="2649486"/>
            <a:chExt cx="10951535" cy="3354765"/>
          </a:xfrm>
        </p:grpSpPr>
        <p:grpSp>
          <p:nvGrpSpPr>
            <p:cNvPr id="7" name="Group 6">
              <a:extLst>
                <a:ext uri="{FF2B5EF4-FFF2-40B4-BE49-F238E27FC236}">
                  <a16:creationId xmlns:a16="http://schemas.microsoft.com/office/drawing/2014/main" id="{BC37B012-5AD6-22F9-AAB8-252C7A6FAFD5}"/>
                </a:ext>
              </a:extLst>
            </p:cNvPr>
            <p:cNvGrpSpPr/>
            <p:nvPr/>
          </p:nvGrpSpPr>
          <p:grpSpPr>
            <a:xfrm>
              <a:off x="838200" y="2649486"/>
              <a:ext cx="5967984" cy="3354765"/>
              <a:chOff x="838200" y="1716921"/>
              <a:chExt cx="5967984" cy="3354765"/>
            </a:xfrm>
          </p:grpSpPr>
          <p:sp>
            <p:nvSpPr>
              <p:cNvPr id="9" name="TextBox 8">
                <a:extLst>
                  <a:ext uri="{FF2B5EF4-FFF2-40B4-BE49-F238E27FC236}">
                    <a16:creationId xmlns:a16="http://schemas.microsoft.com/office/drawing/2014/main" id="{64B9E51F-7A1F-19CE-0CC5-A411F61DDE6F}"/>
                  </a:ext>
                </a:extLst>
              </p:cNvPr>
              <p:cNvSpPr txBox="1"/>
              <p:nvPr/>
            </p:nvSpPr>
            <p:spPr>
              <a:xfrm>
                <a:off x="838200" y="1716921"/>
                <a:ext cx="1572768" cy="2585323"/>
              </a:xfrm>
              <a:prstGeom prst="rect">
                <a:avLst/>
              </a:prstGeom>
              <a:solidFill>
                <a:srgbClr val="C3B6E0"/>
              </a:solidFill>
              <a:ln>
                <a:solidFill>
                  <a:schemeClr val="tx1"/>
                </a:solidFill>
              </a:ln>
            </p:spPr>
            <p:txBody>
              <a:bodyPr wrap="square" rtlCol="0">
                <a:spAutoFit/>
              </a:bodyPr>
              <a:lstStyle/>
              <a:p>
                <a:r>
                  <a:rPr lang="en-GB" b="1"/>
                  <a:t>Acceptable Means of Compliance 1300(2)</a:t>
                </a:r>
              </a:p>
              <a:p>
                <a:endParaRPr lang="en-GB" b="1"/>
              </a:p>
              <a:p>
                <a:endParaRPr lang="en-GB" b="1"/>
              </a:p>
              <a:p>
                <a:endParaRPr lang="en-GB" b="1"/>
              </a:p>
              <a:p>
                <a:endParaRPr lang="en-GB" b="1"/>
              </a:p>
              <a:p>
                <a:endParaRPr lang="en-GB" b="1"/>
              </a:p>
            </p:txBody>
          </p:sp>
          <p:sp>
            <p:nvSpPr>
              <p:cNvPr id="10" name="TextBox 9">
                <a:extLst>
                  <a:ext uri="{FF2B5EF4-FFF2-40B4-BE49-F238E27FC236}">
                    <a16:creationId xmlns:a16="http://schemas.microsoft.com/office/drawing/2014/main" id="{E902D29F-BE98-0861-B49C-8B97F873F8E6}"/>
                  </a:ext>
                </a:extLst>
              </p:cNvPr>
              <p:cNvSpPr txBox="1"/>
              <p:nvPr/>
            </p:nvSpPr>
            <p:spPr>
              <a:xfrm>
                <a:off x="2577084" y="1716921"/>
                <a:ext cx="4229100" cy="3354765"/>
              </a:xfrm>
              <a:prstGeom prst="rect">
                <a:avLst/>
              </a:prstGeom>
              <a:noFill/>
            </p:spPr>
            <p:txBody>
              <a:bodyPr wrap="square">
                <a:spAutoFit/>
              </a:bodyPr>
              <a:lstStyle/>
              <a:p>
                <a:pPr marL="285750" indent="-285750">
                  <a:buFont typeface="Arial" panose="020B0604020202020204" pitchFamily="34" charset="0"/>
                  <a:buChar char="•"/>
                </a:pPr>
                <a:r>
                  <a:rPr lang="en-GB" sz="1800">
                    <a:effectLst/>
                  </a:rPr>
                  <a:t>Demonstration of change process completion through MTC or ADCC</a:t>
                </a:r>
                <a:br>
                  <a:rPr lang="en-GB" sz="1800">
                    <a:effectLst/>
                  </a:rPr>
                </a:br>
                <a:endParaRPr lang="en-GB" sz="1800">
                  <a:effectLst/>
                </a:endParaRPr>
              </a:p>
              <a:p>
                <a:pPr marL="285750" indent="-285750">
                  <a:buFont typeface="Arial" panose="020B0604020202020204" pitchFamily="34" charset="0"/>
                  <a:buChar char="•"/>
                </a:pPr>
                <a:r>
                  <a:rPr lang="en-GB" sz="1800">
                    <a:effectLst/>
                  </a:rPr>
                  <a:t>RTSR to provide all clearances and limitations</a:t>
                </a:r>
                <a:br>
                  <a:rPr lang="en-GB" sz="1800">
                    <a:effectLst/>
                  </a:rPr>
                </a:br>
                <a:endParaRPr lang="en-GB" sz="1800">
                  <a:effectLst/>
                </a:endParaRPr>
              </a:p>
              <a:p>
                <a:pPr marL="285750" indent="-285750">
                  <a:buFont typeface="Arial" panose="020B0604020202020204" pitchFamily="34" charset="0"/>
                  <a:buChar char="•"/>
                </a:pPr>
                <a:r>
                  <a:rPr lang="en-GB" sz="1800">
                    <a:effectLst/>
                  </a:rPr>
                  <a:t>RTSR for new Air systems and major changes should be approved by a 2* OCD</a:t>
                </a:r>
                <a:br>
                  <a:rPr lang="en-GB" sz="1800">
                    <a:effectLst/>
                  </a:rPr>
                </a:br>
                <a:endParaRPr lang="en-GB" sz="1800">
                  <a:effectLst/>
                </a:endParaRPr>
              </a:p>
              <a:p>
                <a:br>
                  <a:rPr lang="en-GB" sz="1800">
                    <a:effectLst/>
                  </a:rPr>
                </a:br>
                <a:endParaRPr lang="en-GB" sz="1400" i="0">
                  <a:effectLst/>
                </a:endParaRPr>
              </a:p>
            </p:txBody>
          </p:sp>
        </p:grpSp>
        <p:sp>
          <p:nvSpPr>
            <p:cNvPr id="8" name="TextBox 7">
              <a:extLst>
                <a:ext uri="{FF2B5EF4-FFF2-40B4-BE49-F238E27FC236}">
                  <a16:creationId xmlns:a16="http://schemas.microsoft.com/office/drawing/2014/main" id="{AA914068-2589-0FF0-A621-A42C5D2E3D31}"/>
                </a:ext>
              </a:extLst>
            </p:cNvPr>
            <p:cNvSpPr txBox="1"/>
            <p:nvPr/>
          </p:nvSpPr>
          <p:spPr>
            <a:xfrm>
              <a:off x="6972300" y="2649486"/>
              <a:ext cx="4817435" cy="2308324"/>
            </a:xfrm>
            <a:prstGeom prst="rect">
              <a:avLst/>
            </a:prstGeom>
            <a:noFill/>
          </p:spPr>
          <p:txBody>
            <a:bodyPr wrap="square">
              <a:spAutoFit/>
            </a:bodyPr>
            <a:lstStyle/>
            <a:p>
              <a:pPr marL="285750" indent="-285750">
                <a:buFont typeface="Arial" panose="020B0604020202020204" pitchFamily="34" charset="0"/>
                <a:buChar char="•"/>
              </a:pPr>
              <a:r>
                <a:rPr lang="en-GB" sz="1800">
                  <a:effectLst/>
                </a:rPr>
                <a:t>RSTA authorises and provided independent assurance</a:t>
              </a:r>
              <a:br>
                <a:rPr lang="en-GB" sz="1800">
                  <a:effectLst/>
                </a:rPr>
              </a:br>
              <a:endParaRPr lang="en-GB" sz="1800">
                <a:effectLst/>
              </a:endParaRPr>
            </a:p>
            <a:p>
              <a:pPr marL="285750" indent="-285750">
                <a:buFont typeface="Arial" panose="020B0604020202020204" pitchFamily="34" charset="0"/>
                <a:buChar char="•"/>
              </a:pPr>
              <a:r>
                <a:rPr lang="en-GB" sz="1800">
                  <a:effectLst/>
                </a:rPr>
                <a:t>MAA provides independent assurance</a:t>
              </a:r>
              <a:br>
                <a:rPr lang="en-GB" sz="1800">
                  <a:effectLst/>
                </a:rPr>
              </a:br>
              <a:br>
                <a:rPr lang="en-GB" sz="1800">
                  <a:effectLst/>
                </a:rPr>
              </a:br>
              <a:endParaRPr lang="en-GB" sz="1800">
                <a:effectLst/>
              </a:endParaRPr>
            </a:p>
            <a:p>
              <a:pPr marL="285750" indent="-285750">
                <a:buFont typeface="Arial" panose="020B0604020202020204" pitchFamily="34" charset="0"/>
                <a:buChar char="•"/>
              </a:pPr>
              <a:r>
                <a:rPr lang="en-GB" sz="1800">
                  <a:effectLst/>
                </a:rPr>
                <a:t>RTSR to demonstrate an acceptably safe operating envelope</a:t>
              </a:r>
            </a:p>
          </p:txBody>
        </p:sp>
      </p:grpSp>
    </p:spTree>
    <p:extLst>
      <p:ext uri="{BB962C8B-B14F-4D97-AF65-F5344CB8AC3E}">
        <p14:creationId xmlns:p14="http://schemas.microsoft.com/office/powerpoint/2010/main" val="501912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6374-7F4D-3979-FE44-E97AC4D31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FCCCB-2AD7-E9D4-00FE-E997AE6304F9}"/>
              </a:ext>
            </a:extLst>
          </p:cNvPr>
          <p:cNvSpPr>
            <a:spLocks noGrp="1"/>
          </p:cNvSpPr>
          <p:nvPr>
            <p:ph type="title"/>
          </p:nvPr>
        </p:nvSpPr>
        <p:spPr/>
        <p:txBody>
          <a:bodyPr>
            <a:normAutofit fontScale="90000"/>
          </a:bodyPr>
          <a:lstStyle/>
          <a:p>
            <a:r>
              <a:rPr lang="en-GB"/>
              <a:t>Other Types of RTS Clearance</a:t>
            </a:r>
          </a:p>
        </p:txBody>
      </p:sp>
      <p:sp>
        <p:nvSpPr>
          <p:cNvPr id="3" name="TextBox 2">
            <a:extLst>
              <a:ext uri="{FF2B5EF4-FFF2-40B4-BE49-F238E27FC236}">
                <a16:creationId xmlns:a16="http://schemas.microsoft.com/office/drawing/2014/main" id="{CB98EFF2-B82C-9837-C086-7003E29852C4}"/>
              </a:ext>
            </a:extLst>
          </p:cNvPr>
          <p:cNvSpPr txBox="1"/>
          <p:nvPr/>
        </p:nvSpPr>
        <p:spPr>
          <a:xfrm>
            <a:off x="2184629" y="1131553"/>
            <a:ext cx="460851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US"/>
              <a:t>Operational Emergency Clearance</a:t>
            </a:r>
            <a:br>
              <a:rPr lang="en-US"/>
            </a:br>
            <a:endParaRPr lang="en-US"/>
          </a:p>
          <a:p>
            <a:pPr marL="342900" indent="-342900">
              <a:buFont typeface="+mj-lt"/>
              <a:buAutoNum type="arabicPeriod"/>
            </a:pPr>
            <a:r>
              <a:rPr lang="en-US"/>
              <a:t>Clearance with Limited Evidence</a:t>
            </a:r>
            <a:br>
              <a:rPr lang="en-US"/>
            </a:br>
            <a:endParaRPr lang="en-US"/>
          </a:p>
          <a:p>
            <a:pPr marL="342900" indent="-342900">
              <a:buFont typeface="+mj-lt"/>
              <a:buAutoNum type="arabicPeriod"/>
            </a:pPr>
            <a:r>
              <a:rPr lang="en-US"/>
              <a:t>Temporary Clearance</a:t>
            </a:r>
          </a:p>
        </p:txBody>
      </p:sp>
      <p:sp>
        <p:nvSpPr>
          <p:cNvPr id="5" name="TextBox 4">
            <a:extLst>
              <a:ext uri="{FF2B5EF4-FFF2-40B4-BE49-F238E27FC236}">
                <a16:creationId xmlns:a16="http://schemas.microsoft.com/office/drawing/2014/main" id="{97B39F1A-61E5-B6A9-7EF1-6DF8A8B6C610}"/>
              </a:ext>
            </a:extLst>
          </p:cNvPr>
          <p:cNvSpPr txBox="1"/>
          <p:nvPr/>
        </p:nvSpPr>
        <p:spPr>
          <a:xfrm>
            <a:off x="270788" y="1131553"/>
            <a:ext cx="1572768" cy="1477328"/>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RA1300 Annex A</a:t>
            </a:r>
          </a:p>
          <a:p>
            <a:endParaRPr lang="en-GB" b="1">
              <a:solidFill>
                <a:schemeClr val="bg1"/>
              </a:solidFill>
            </a:endParaRPr>
          </a:p>
          <a:p>
            <a:endParaRPr lang="en-GB" b="1">
              <a:solidFill>
                <a:schemeClr val="bg1"/>
              </a:solidFill>
            </a:endParaRPr>
          </a:p>
          <a:p>
            <a:endParaRPr lang="en-GB" b="1">
              <a:solidFill>
                <a:schemeClr val="bg1"/>
              </a:solidFill>
            </a:endParaRPr>
          </a:p>
        </p:txBody>
      </p:sp>
    </p:spTree>
    <p:extLst>
      <p:ext uri="{BB962C8B-B14F-4D97-AF65-F5344CB8AC3E}">
        <p14:creationId xmlns:p14="http://schemas.microsoft.com/office/powerpoint/2010/main" val="1573165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DFEA1-722A-563D-DDC3-25E518F0B7D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37232B7-3B19-4DAB-F193-4CFA75B4A181}"/>
              </a:ext>
            </a:extLst>
          </p:cNvPr>
          <p:cNvSpPr/>
          <p:nvPr/>
        </p:nvSpPr>
        <p:spPr>
          <a:xfrm>
            <a:off x="0" y="826936"/>
            <a:ext cx="12192000" cy="6031064"/>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B41220-F8F6-377F-C0B5-E5725DB0D6F7}"/>
              </a:ext>
            </a:extLst>
          </p:cNvPr>
          <p:cNvSpPr>
            <a:spLocks noGrp="1"/>
          </p:cNvSpPr>
          <p:nvPr>
            <p:ph type="title"/>
          </p:nvPr>
        </p:nvSpPr>
        <p:spPr/>
        <p:txBody>
          <a:bodyPr>
            <a:normAutofit fontScale="90000"/>
          </a:bodyPr>
          <a:lstStyle/>
          <a:p>
            <a:r>
              <a:rPr lang="en-GB"/>
              <a:t>Operational Emergency Clearance </a:t>
            </a:r>
          </a:p>
        </p:txBody>
      </p:sp>
      <p:pic>
        <p:nvPicPr>
          <p:cNvPr id="3" name="Picture 2">
            <a:extLst>
              <a:ext uri="{FF2B5EF4-FFF2-40B4-BE49-F238E27FC236}">
                <a16:creationId xmlns:a16="http://schemas.microsoft.com/office/drawing/2014/main" id="{E5DB21B4-E754-9F4F-FDC2-C4CD54D76B2B}"/>
              </a:ext>
            </a:extLst>
          </p:cNvPr>
          <p:cNvPicPr>
            <a:picLocks noChangeAspect="1"/>
          </p:cNvPicPr>
          <p:nvPr/>
        </p:nvPicPr>
        <p:blipFill>
          <a:blip r:embed="rId3"/>
          <a:stretch>
            <a:fillRect/>
          </a:stretch>
        </p:blipFill>
        <p:spPr>
          <a:xfrm>
            <a:off x="9540772" y="3673226"/>
            <a:ext cx="1478516" cy="2101050"/>
          </a:xfrm>
          <a:prstGeom prst="rect">
            <a:avLst/>
          </a:prstGeom>
        </p:spPr>
      </p:pic>
      <p:sp>
        <p:nvSpPr>
          <p:cNvPr id="5" name="Speech Bubble: Rectangle 4">
            <a:extLst>
              <a:ext uri="{FF2B5EF4-FFF2-40B4-BE49-F238E27FC236}">
                <a16:creationId xmlns:a16="http://schemas.microsoft.com/office/drawing/2014/main" id="{8766B8E0-0D64-636D-330B-B546B2D0F957}"/>
              </a:ext>
            </a:extLst>
          </p:cNvPr>
          <p:cNvSpPr/>
          <p:nvPr/>
        </p:nvSpPr>
        <p:spPr>
          <a:xfrm>
            <a:off x="8523756" y="1282921"/>
            <a:ext cx="2944368" cy="2269211"/>
          </a:xfrm>
          <a:prstGeom prst="wedgeRectCallout">
            <a:avLst>
              <a:gd name="adj1" fmla="val -1101"/>
              <a:gd name="adj2" fmla="val 6984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5F62366-B269-E7E3-BEA0-FB7E0309FCD8}"/>
              </a:ext>
            </a:extLst>
          </p:cNvPr>
          <p:cNvSpPr txBox="1"/>
          <p:nvPr/>
        </p:nvSpPr>
        <p:spPr>
          <a:xfrm>
            <a:off x="270788" y="1163359"/>
            <a:ext cx="1572768" cy="1477328"/>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Regulation 1300(4)</a:t>
            </a: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7" name="TextBox 6">
            <a:extLst>
              <a:ext uri="{FF2B5EF4-FFF2-40B4-BE49-F238E27FC236}">
                <a16:creationId xmlns:a16="http://schemas.microsoft.com/office/drawing/2014/main" id="{26537521-1B5E-4232-2C99-567E69602757}"/>
              </a:ext>
            </a:extLst>
          </p:cNvPr>
          <p:cNvSpPr txBox="1"/>
          <p:nvPr/>
        </p:nvSpPr>
        <p:spPr>
          <a:xfrm>
            <a:off x="2042692" y="1116783"/>
            <a:ext cx="4787646" cy="1477328"/>
          </a:xfrm>
          <a:prstGeom prst="rect">
            <a:avLst/>
          </a:prstGeom>
          <a:noFill/>
        </p:spPr>
        <p:txBody>
          <a:bodyPr wrap="square" lIns="91440" tIns="45720" rIns="91440" bIns="45720" anchor="t">
            <a:spAutoFit/>
          </a:bodyPr>
          <a:lstStyle/>
          <a:p>
            <a:pPr algn="just"/>
            <a:r>
              <a:rPr lang="en-GB"/>
              <a:t>An Operational Emergency Clearance (OEC) </a:t>
            </a:r>
            <a:r>
              <a:rPr lang="en-GB" b="1"/>
              <a:t>shall</a:t>
            </a:r>
            <a:r>
              <a:rPr lang="en-GB"/>
              <a:t> be raised when there is likely to be an increased Risk to Life (</a:t>
            </a:r>
            <a:r>
              <a:rPr lang="en-GB" err="1"/>
              <a:t>RtL</a:t>
            </a:r>
            <a:r>
              <a:rPr lang="en-GB"/>
              <a:t>) associated with the Air System’s usage, compared to the risk identified within the Design Safety Target. </a:t>
            </a:r>
          </a:p>
        </p:txBody>
      </p:sp>
      <p:sp>
        <p:nvSpPr>
          <p:cNvPr id="8" name="TextBox 7">
            <a:extLst>
              <a:ext uri="{FF2B5EF4-FFF2-40B4-BE49-F238E27FC236}">
                <a16:creationId xmlns:a16="http://schemas.microsoft.com/office/drawing/2014/main" id="{07F47888-3681-EB2E-FBD3-08F7182BFE46}"/>
              </a:ext>
            </a:extLst>
          </p:cNvPr>
          <p:cNvSpPr txBox="1"/>
          <p:nvPr/>
        </p:nvSpPr>
        <p:spPr>
          <a:xfrm>
            <a:off x="270788" y="2824701"/>
            <a:ext cx="1572768" cy="2862322"/>
          </a:xfrm>
          <a:prstGeom prst="rect">
            <a:avLst/>
          </a:prstGeom>
          <a:solidFill>
            <a:srgbClr val="C3B6E0"/>
          </a:solidFill>
          <a:ln>
            <a:solidFill>
              <a:srgbClr val="4F0E83"/>
            </a:solidFill>
          </a:ln>
        </p:spPr>
        <p:txBody>
          <a:bodyPr wrap="square" lIns="91440" tIns="45720" rIns="91440" bIns="45720" rtlCol="0" anchor="t">
            <a:spAutoFit/>
          </a:bodyPr>
          <a:lstStyle/>
          <a:p>
            <a:r>
              <a:rPr lang="en-GB" b="1"/>
              <a:t>Acceptable Means of Compliance 1300(4)</a:t>
            </a:r>
          </a:p>
          <a:p>
            <a:endParaRPr lang="en-GB" b="1"/>
          </a:p>
          <a:p>
            <a:endParaRPr lang="en-GB" b="1"/>
          </a:p>
          <a:p>
            <a:endParaRPr lang="en-GB" b="1"/>
          </a:p>
          <a:p>
            <a:endParaRPr lang="en-GB" b="1"/>
          </a:p>
          <a:p>
            <a:endParaRPr lang="en-GB" b="1"/>
          </a:p>
          <a:p>
            <a:endParaRPr lang="en-GB" b="1"/>
          </a:p>
        </p:txBody>
      </p:sp>
      <p:sp>
        <p:nvSpPr>
          <p:cNvPr id="9" name="TextBox 8">
            <a:extLst>
              <a:ext uri="{FF2B5EF4-FFF2-40B4-BE49-F238E27FC236}">
                <a16:creationId xmlns:a16="http://schemas.microsoft.com/office/drawing/2014/main" id="{9CF2CA05-8DF0-797D-C22E-7A7CE9769BC6}"/>
              </a:ext>
            </a:extLst>
          </p:cNvPr>
          <p:cNvSpPr txBox="1"/>
          <p:nvPr/>
        </p:nvSpPr>
        <p:spPr>
          <a:xfrm>
            <a:off x="2042692" y="2799508"/>
            <a:ext cx="6765997" cy="2862322"/>
          </a:xfrm>
          <a:prstGeom prst="rect">
            <a:avLst/>
          </a:prstGeom>
          <a:noFill/>
        </p:spPr>
        <p:txBody>
          <a:bodyPr wrap="square" lIns="91440" tIns="45720" rIns="91440" bIns="45720" anchor="t">
            <a:spAutoFit/>
          </a:bodyPr>
          <a:lstStyle/>
          <a:p>
            <a:pPr algn="just"/>
            <a:r>
              <a:rPr lang="en-GB"/>
              <a:t>An OEC should be identified when the Air System Operates</a:t>
            </a:r>
          </a:p>
          <a:p>
            <a:pPr algn="just"/>
            <a:r>
              <a:rPr lang="en-GB"/>
              <a:t>outside of its Design Safety Target</a:t>
            </a:r>
          </a:p>
          <a:p>
            <a:pPr algn="just"/>
            <a:endParaRPr lang="en-GB"/>
          </a:p>
          <a:p>
            <a:pPr algn="just"/>
            <a:r>
              <a:rPr lang="en-GB"/>
              <a:t>An OEC </a:t>
            </a:r>
            <a:r>
              <a:rPr lang="en-GB" b="1"/>
              <a:t>should</a:t>
            </a:r>
            <a:r>
              <a:rPr lang="en-GB"/>
              <a:t> be authorised by the RTSA and only enabled at ODH level for a given activity and defined period.</a:t>
            </a:r>
          </a:p>
          <a:p>
            <a:pPr algn="just"/>
            <a:endParaRPr lang="en-GB"/>
          </a:p>
          <a:p>
            <a:pPr algn="just"/>
            <a:r>
              <a:rPr lang="en-GB"/>
              <a:t>OEC review periodicities </a:t>
            </a:r>
            <a:r>
              <a:rPr lang="en-GB" b="1"/>
              <a:t>should not</a:t>
            </a:r>
            <a:r>
              <a:rPr lang="en-GB"/>
              <a:t> exceed 12 months.</a:t>
            </a:r>
          </a:p>
          <a:p>
            <a:pPr algn="just"/>
            <a:endParaRPr lang="en-GB"/>
          </a:p>
          <a:p>
            <a:pPr algn="just"/>
            <a:r>
              <a:rPr lang="en-GB"/>
              <a:t>TAA </a:t>
            </a:r>
            <a:r>
              <a:rPr lang="en-GB" b="1"/>
              <a:t>should</a:t>
            </a:r>
            <a:r>
              <a:rPr lang="en-GB"/>
              <a:t> subject the OEC to a Safety Analysis and update the existing TASA as appropriate</a:t>
            </a:r>
          </a:p>
        </p:txBody>
      </p:sp>
      <p:sp>
        <p:nvSpPr>
          <p:cNvPr id="10" name="TextBox 9">
            <a:extLst>
              <a:ext uri="{FF2B5EF4-FFF2-40B4-BE49-F238E27FC236}">
                <a16:creationId xmlns:a16="http://schemas.microsoft.com/office/drawing/2014/main" id="{DD66D172-870E-EBB5-B50F-CE600D9F5B30}"/>
              </a:ext>
            </a:extLst>
          </p:cNvPr>
          <p:cNvSpPr txBox="1"/>
          <p:nvPr/>
        </p:nvSpPr>
        <p:spPr>
          <a:xfrm>
            <a:off x="8715399" y="1368639"/>
            <a:ext cx="2561082" cy="1938992"/>
          </a:xfrm>
          <a:prstGeom prst="rect">
            <a:avLst/>
          </a:prstGeom>
          <a:noFill/>
        </p:spPr>
        <p:txBody>
          <a:bodyPr wrap="square" lIns="91440" tIns="45720" rIns="91440" bIns="45720" anchor="t">
            <a:spAutoFit/>
          </a:bodyPr>
          <a:lstStyle/>
          <a:p>
            <a:pPr algn="just"/>
            <a:r>
              <a:rPr lang="en-GB" sz="1200"/>
              <a:t>An OEC will only be used for flight under the following circumstances:</a:t>
            </a:r>
            <a:endParaRPr lang="en-US"/>
          </a:p>
          <a:p>
            <a:pPr marL="171450" indent="-171450" algn="just">
              <a:buFont typeface="Arial"/>
              <a:buChar char="•"/>
            </a:pPr>
            <a:r>
              <a:rPr lang="en-GB" sz="1200"/>
              <a:t>In conditions of actual or potential hostile enemy action, other life-threatening emergency situations, or associated training.</a:t>
            </a:r>
            <a:endParaRPr lang="en-US"/>
          </a:p>
          <a:p>
            <a:pPr marL="171450" indent="-171450" algn="just">
              <a:buFont typeface="Arial"/>
              <a:buChar char="•"/>
            </a:pPr>
            <a:r>
              <a:rPr lang="en-GB" sz="1200"/>
              <a:t>In the evaluation of options needed for contingency planning, including any Test and Evaluation trials.</a:t>
            </a:r>
            <a:endParaRPr lang="en-US"/>
          </a:p>
        </p:txBody>
      </p:sp>
    </p:spTree>
    <p:extLst>
      <p:ext uri="{BB962C8B-B14F-4D97-AF65-F5344CB8AC3E}">
        <p14:creationId xmlns:p14="http://schemas.microsoft.com/office/powerpoint/2010/main" val="2982514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MjFhYzgyYi1hYWE3LTRjOTUtOTg4Zi1jYjNhNTY0MzQyMDQiIG9yaWdpbj0idXNlclNlbGVjdGVkIiAvPjxVc2VyTmFtZT5SLUFDRVxCUk9INDIxNy1SPC9Vc2VyTmFtZT48RGF0ZVRpbWU+MTEvMDYvMjAyNSAwOToyNDowODwvRGF0ZVRpbWU+PExhYmVsU3RyaW5nPlRoaXMgaXRlbSBoYXMgbm8gY2xhc3NpZmljYXRpb248L0xhYmVsU3RyaW5nPjwvaXRlbT48L2xhYmVsSGlzdG9yeT4=</Value>
</WrappedLabelHistor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1DCC593FFEEC458A67D1811929B19C" ma:contentTypeVersion="8" ma:contentTypeDescription="Create a new document." ma:contentTypeScope="" ma:versionID="e9992b4338e9414777d8c0936ac14ed5">
  <xsd:schema xmlns:xsd="http://www.w3.org/2001/XMLSchema" xmlns:xs="http://www.w3.org/2001/XMLSchema" xmlns:p="http://schemas.microsoft.com/office/2006/metadata/properties" xmlns:ns2="a0c7739c-1424-463b-b443-572130599851" targetNamespace="http://schemas.microsoft.com/office/2006/metadata/properties" ma:root="true" ma:fieldsID="8eccf77bb594ed35decf7aa96621af3f" ns2:_="">
    <xsd:import namespace="a0c7739c-1424-463b-b443-5721305998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7739c-1424-463b-b443-572130599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d="http://www.w3.org/2001/XMLSchema" xmlns:xsi="http://www.w3.org/2001/XMLSchema-instance" xmlns="http://www.boldonjames.com/2008/01/sie/internal/label" sislVersion="0" policy="c21ac82b-aaa7-4c95-988f-cb3a56434204" origin="userSelected"/>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5B06C7-80B7-43DC-8308-B1E383337995}">
  <ds:schemaRefs>
    <ds:schemaRef ds:uri="http://www.boldonjames.com/2016/02/Classifier/internal/wrappedLabelHistory"/>
    <ds:schemaRef ds:uri="http://www.w3.org/2001/XMLSchema"/>
  </ds:schemaRefs>
</ds:datastoreItem>
</file>

<file path=customXml/itemProps2.xml><?xml version="1.0" encoding="utf-8"?>
<ds:datastoreItem xmlns:ds="http://schemas.openxmlformats.org/officeDocument/2006/customXml" ds:itemID="{B47AFDEF-50BD-4EE3-B817-2E070B76D0FE}">
  <ds:schemaRefs>
    <ds:schemaRef ds:uri="http://schemas.microsoft.com/sharepoint/v3/contenttype/forms"/>
  </ds:schemaRefs>
</ds:datastoreItem>
</file>

<file path=customXml/itemProps3.xml><?xml version="1.0" encoding="utf-8"?>
<ds:datastoreItem xmlns:ds="http://schemas.openxmlformats.org/officeDocument/2006/customXml" ds:itemID="{1FF5C388-40B0-4D77-8F41-32D3E209A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7739c-1424-463b-b443-572130599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B899334-1480-4813-8490-C94D974F2476}">
  <ds:schemaRefs>
    <ds:schemaRef ds:uri="http://www.boldonjames.com/2008/01/sie/internal/label"/>
    <ds:schemaRef ds:uri="http://www.w3.org/2001/XMLSchema"/>
  </ds:schemaRefs>
</ds:datastoreItem>
</file>

<file path=customXml/itemProps5.xml><?xml version="1.0" encoding="utf-8"?>
<ds:datastoreItem xmlns:ds="http://schemas.openxmlformats.org/officeDocument/2006/customXml" ds:itemID="{FF7FF399-D17B-4002-B34B-6DEB8CDB01C7}">
  <ds:schemaRefs>
    <ds:schemaRef ds:uri="http://purl.org/dc/terms/"/>
    <ds:schemaRef ds:uri="a0c7739c-1424-463b-b443-57213059985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188fc77e-108d-431d-8e04-fc2b6be69382}" enabled="1" method="Privileged" siteId="{87d70b0f-5efc-4991-a065-e205bc3db308}" removed="0"/>
  <clbl:label id="{a6efeab1-3a3e-4eab-a613-3756d6c820b6}" enabled="1" method="Privileged" siteId="{cb13b692-6801-4b7b-bc4b-db4c833ee369}" removed="0"/>
</clbl:labelList>
</file>

<file path=docProps/app.xml><?xml version="1.0" encoding="utf-8"?>
<Properties xmlns="http://schemas.openxmlformats.org/officeDocument/2006/extended-properties" xmlns:vt="http://schemas.openxmlformats.org/officeDocument/2006/docPropsVTypes">
  <TotalTime>0</TotalTime>
  <Words>3413</Words>
  <Application>Microsoft Office PowerPoint</Application>
  <PresentationFormat>Widescreen</PresentationFormat>
  <Paragraphs>282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Office Theme</vt:lpstr>
      <vt:lpstr>Release to Service</vt:lpstr>
      <vt:lpstr>Release to Service</vt:lpstr>
      <vt:lpstr>Purpose of the RTS</vt:lpstr>
      <vt:lpstr>Role of the RTSA</vt:lpstr>
      <vt:lpstr>Release to Service Authority (RTSA)</vt:lpstr>
      <vt:lpstr>RTS Documentation</vt:lpstr>
      <vt:lpstr>Release to Service Recommendation (RTSR)</vt:lpstr>
      <vt:lpstr>Other Types of RTS Clearance</vt:lpstr>
      <vt:lpstr>Operational Emergency Clearance </vt:lpstr>
      <vt:lpstr>Clearance with Limited Evidence</vt:lpstr>
      <vt:lpstr>Temporary Clearance</vt:lpstr>
      <vt:lpstr>Equipment Not Basic to the Air System</vt:lpstr>
      <vt:lpstr>Airborne Equipment Release Certificate</vt:lpstr>
      <vt:lpstr>Air-launched Weapon Release</vt:lpstr>
      <vt:lpstr>Ship Air Release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Fincham, Mark Mr (DES CEO-CorpComms-Strat Comms 1)</dc:creator>
  <cp:lastModifiedBy>Brohi, Sharjeel Nawaz</cp:lastModifiedBy>
  <cp:revision>601</cp:revision>
  <dcterms:created xsi:type="dcterms:W3CDTF">2024-09-30T12:37:46Z</dcterms:created>
  <dcterms:modified xsi:type="dcterms:W3CDTF">2025-09-12T16:49:00Z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0x0101008E1DCC593FFEEC458A67D1811929B19C</vt:lpwstr>
  </property>
  <property fmtid="{D5CDD505-2E9C-101B-9397-08002B2CF9AE}" pid="3" name="MSIP_Label_d8a60473-494b-4586-a1bb-b0e663054676_Enabled">
    <vt:lpwstr>true</vt:lpwstr>
  </property>
  <property fmtid="{D5CDD505-2E9C-101B-9397-08002B2CF9AE}" pid="4" name="MSIP_Label_d8a60473-494b-4586-a1bb-b0e663054676_SetDate">
    <vt:lpwstr>2024-09-30T12:41:11Z</vt:lpwstr>
  </property>
  <property fmtid="{D5CDD505-2E9C-101B-9397-08002B2CF9AE}" pid="5" name="MSIP_Label_d8a60473-494b-4586-a1bb-b0e663054676_Method">
    <vt:lpwstr>Privileged</vt:lpwstr>
  </property>
  <property fmtid="{D5CDD505-2E9C-101B-9397-08002B2CF9AE}" pid="6" name="MSIP_Label_d8a60473-494b-4586-a1bb-b0e663054676_Name">
    <vt:lpwstr>MOD-1-O-‘UNMARKED’</vt:lpwstr>
  </property>
  <property fmtid="{D5CDD505-2E9C-101B-9397-08002B2CF9AE}" pid="7" name="MSIP_Label_d8a60473-494b-4586-a1bb-b0e663054676_SiteId">
    <vt:lpwstr>be7760ed-5953-484b-ae95-d0a16dfa09e5</vt:lpwstr>
  </property>
  <property fmtid="{D5CDD505-2E9C-101B-9397-08002B2CF9AE}" pid="8" name="MSIP_Label_d8a60473-494b-4586-a1bb-b0e663054676_ActionId">
    <vt:lpwstr>cafbc125-a7f9-45d7-bea3-19bfd97e2411</vt:lpwstr>
  </property>
  <property fmtid="{D5CDD505-2E9C-101B-9397-08002B2CF9AE}" pid="9" name="MSIP_Label_d8a60473-494b-4586-a1bb-b0e663054676_ContentBits">
    <vt:lpwstr>0</vt:lpwstr>
  </property>
  <property fmtid="{D5CDD505-2E9C-101B-9397-08002B2CF9AE}" pid="10" name="MediaServiceImageTags">
    <vt:lpwstr/>
  </property>
  <property fmtid="{D5CDD505-2E9C-101B-9397-08002B2CF9AE}" pid="11" name="_dlc_DocIdItemGuid">
    <vt:lpwstr>ba54725a-30e4-425c-8259-a3f64b012d98</vt:lpwstr>
  </property>
  <property fmtid="{D5CDD505-2E9C-101B-9397-08002B2CF9AE}" pid="12" name="docIndexRef">
    <vt:lpwstr>00521418-0f2b-4303-a7ff-8670271f7866</vt:lpwstr>
  </property>
  <property fmtid="{D5CDD505-2E9C-101B-9397-08002B2CF9AE}" pid="13" name="bjDocumentSecurityLabel">
    <vt:lpwstr>This item has no classification</vt:lpwstr>
  </property>
  <property fmtid="{D5CDD505-2E9C-101B-9397-08002B2CF9AE}" pid="14" name="bjClsUserRVM">
    <vt:lpwstr>[]</vt:lpwstr>
  </property>
  <property fmtid="{D5CDD505-2E9C-101B-9397-08002B2CF9AE}" pid="15" name="bjSaver">
    <vt:lpwstr>JyEdXMnOtDhbIUtghMmY27HJcF+AHmRA</vt:lpwstr>
  </property>
  <property fmtid="{D5CDD505-2E9C-101B-9397-08002B2CF9AE}" pid="16" name="bjLabelHistoryID">
    <vt:lpwstr>{725B06C7-80B7-43DC-8308-B1E383337995}</vt:lpwstr>
  </property>
  <property fmtid="{D5CDD505-2E9C-101B-9397-08002B2CF9AE}" pid="17" name="PrsCurSensLabelID">
    <vt:lpwstr>188fc77e-108d-431d-8e04-fc2b6be69382</vt:lpwstr>
  </property>
  <property fmtid="{D5CDD505-2E9C-101B-9397-08002B2CF9AE}" pid="18" name="DocRiskLevel">
    <vt:lpwstr/>
  </property>
  <property fmtid="{D5CDD505-2E9C-101B-9397-08002B2CF9AE}" pid="19" name="DocRiskLevelWizardText">
    <vt:lpwstr>Public (no marking)</vt:lpwstr>
  </property>
  <property fmtid="{D5CDD505-2E9C-101B-9397-08002B2CF9AE}" pid="20" name="DocRiskLevelWizardMarker">
    <vt:lpwstr/>
  </property>
</Properties>
</file>