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Lst>
  <p:notesMasterIdLst>
    <p:notesMasterId r:id="rId21"/>
  </p:notesMasterIdLst>
  <p:sldIdLst>
    <p:sldId id="256" r:id="rId7"/>
    <p:sldId id="258" r:id="rId8"/>
    <p:sldId id="259" r:id="rId9"/>
    <p:sldId id="260" r:id="rId10"/>
    <p:sldId id="261" r:id="rId11"/>
    <p:sldId id="262" r:id="rId12"/>
    <p:sldId id="263" r:id="rId13"/>
    <p:sldId id="264" r:id="rId14"/>
    <p:sldId id="265" r:id="rId15"/>
    <p:sldId id="266" r:id="rId16"/>
    <p:sldId id="268" r:id="rId17"/>
    <p:sldId id="269" r:id="rId18"/>
    <p:sldId id="271" r:id="rId19"/>
    <p:sldId id="270"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3975F13-B80A-495C-A9DE-0C8D98A325E4}">
          <p14:sldIdLst>
            <p14:sldId id="256"/>
            <p14:sldId id="258"/>
          </p14:sldIdLst>
        </p14:section>
        <p14:section name="Understand MOD CAMO" id="{C5948F49-D381-4BC0-BB1B-7321C8AE124D}">
          <p14:sldIdLst>
            <p14:sldId id="259"/>
            <p14:sldId id="260"/>
            <p14:sldId id="261"/>
          </p14:sldIdLst>
        </p14:section>
        <p14:section name="Purpose of the CAME" id="{5F81BB44-E4FC-4FA4-8037-9D0E4C096977}">
          <p14:sldIdLst>
            <p14:sldId id="262"/>
          </p14:sldIdLst>
        </p14:section>
        <p14:section name="CAMO RAs" id="{8ABBB462-9A64-4204-9E66-E507539CB591}">
          <p14:sldIdLst>
            <p14:sldId id="263"/>
            <p14:sldId id="264"/>
          </p14:sldIdLst>
        </p14:section>
        <p14:section name="CAMO Responsibilities" id="{2B5A990C-58B5-417A-A113-996830F1E9AA}">
          <p14:sldIdLst>
            <p14:sldId id="265"/>
            <p14:sldId id="266"/>
            <p14:sldId id="268"/>
            <p14:sldId id="269"/>
            <p14:sldId id="271"/>
            <p14:sldId id="270"/>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C756241-8EC8-E8EE-EF54-AA506325B05B}" name="Brohi, Sharjeel Nawaz" initials="SB" userId="S::SharjeelNawaz.Brohi@atkinsrealis.com::c17f4eba-0ef6-416f-a5bd-a46c434d083b"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C9DCF4"/>
    <a:srgbClr val="50738A"/>
    <a:srgbClr val="56227D"/>
    <a:srgbClr val="0AB4C1"/>
    <a:srgbClr val="CF2F44"/>
    <a:srgbClr val="62A830"/>
    <a:srgbClr val="BE5304"/>
    <a:srgbClr val="00347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2502F24-64EB-4664-8185-CA354528F407}" v="432" dt="2025-09-12T16:45:34.3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9855" autoAdjust="0"/>
  </p:normalViewPr>
  <p:slideViewPr>
    <p:cSldViewPr snapToGrid="0">
      <p:cViewPr varScale="1">
        <p:scale>
          <a:sx n="51" d="100"/>
          <a:sy n="51" d="100"/>
        </p:scale>
        <p:origin x="1232"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viewProps" Target="viewProps.xml"/><Relationship Id="rId28" Type="http://schemas.microsoft.com/office/2018/10/relationships/authors" Target="author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inthorpe, Martin" userId="b6220e26-60f1-47fb-895a-d9e9ec9aa531" providerId="ADAL" clId="{BEA21055-2ECF-4FB8-8F9A-95F84750A0AA}"/>
    <pc:docChg chg="custSel addSld modSld modSection">
      <pc:chgData name="Stainthorpe, Martin" userId="b6220e26-60f1-47fb-895a-d9e9ec9aa531" providerId="ADAL" clId="{BEA21055-2ECF-4FB8-8F9A-95F84750A0AA}" dt="2025-08-29T10:10:19.614" v="2230" actId="20577"/>
      <pc:docMkLst>
        <pc:docMk/>
      </pc:docMkLst>
      <pc:sldChg chg="addSp delSp modSp mod modNotesTx">
        <pc:chgData name="Stainthorpe, Martin" userId="b6220e26-60f1-47fb-895a-d9e9ec9aa531" providerId="ADAL" clId="{BEA21055-2ECF-4FB8-8F9A-95F84750A0AA}" dt="2025-08-29T09:19:23.633" v="60" actId="20577"/>
        <pc:sldMkLst>
          <pc:docMk/>
          <pc:sldMk cId="1959746682" sldId="264"/>
        </pc:sldMkLst>
        <pc:picChg chg="add mod">
          <ac:chgData name="Stainthorpe, Martin" userId="b6220e26-60f1-47fb-895a-d9e9ec9aa531" providerId="ADAL" clId="{BEA21055-2ECF-4FB8-8F9A-95F84750A0AA}" dt="2025-08-29T09:18:22.898" v="4" actId="1076"/>
          <ac:picMkLst>
            <pc:docMk/>
            <pc:sldMk cId="1959746682" sldId="264"/>
            <ac:picMk id="7" creationId="{3F2ECDAE-2C1E-51D7-4B2B-98CE0FD43DE5}"/>
          </ac:picMkLst>
        </pc:picChg>
      </pc:sldChg>
      <pc:sldChg chg="modNotesTx">
        <pc:chgData name="Stainthorpe, Martin" userId="b6220e26-60f1-47fb-895a-d9e9ec9aa531" providerId="ADAL" clId="{BEA21055-2ECF-4FB8-8F9A-95F84750A0AA}" dt="2025-08-29T09:44:48.888" v="809" actId="20577"/>
        <pc:sldMkLst>
          <pc:docMk/>
          <pc:sldMk cId="2545567035" sldId="265"/>
        </pc:sldMkLst>
      </pc:sldChg>
      <pc:sldChg chg="modNotesTx">
        <pc:chgData name="Stainthorpe, Martin" userId="b6220e26-60f1-47fb-895a-d9e9ec9aa531" providerId="ADAL" clId="{BEA21055-2ECF-4FB8-8F9A-95F84750A0AA}" dt="2025-08-29T09:46:58.766" v="933" actId="20577"/>
        <pc:sldMkLst>
          <pc:docMk/>
          <pc:sldMk cId="2464608330" sldId="266"/>
        </pc:sldMkLst>
      </pc:sldChg>
      <pc:sldChg chg="delSp modSp mod modNotesTx">
        <pc:chgData name="Stainthorpe, Martin" userId="b6220e26-60f1-47fb-895a-d9e9ec9aa531" providerId="ADAL" clId="{BEA21055-2ECF-4FB8-8F9A-95F84750A0AA}" dt="2025-08-29T10:00:23.561" v="1556" actId="20577"/>
        <pc:sldMkLst>
          <pc:docMk/>
          <pc:sldMk cId="209890299" sldId="269"/>
        </pc:sldMkLst>
        <pc:spChg chg="mod">
          <ac:chgData name="Stainthorpe, Martin" userId="b6220e26-60f1-47fb-895a-d9e9ec9aa531" providerId="ADAL" clId="{BEA21055-2ECF-4FB8-8F9A-95F84750A0AA}" dt="2025-08-29T09:52:05.114" v="953" actId="6549"/>
          <ac:spMkLst>
            <pc:docMk/>
            <pc:sldMk cId="209890299" sldId="269"/>
            <ac:spMk id="2" creationId="{53D4C8FB-356F-8771-738F-F68BDEF422FE}"/>
          </ac:spMkLst>
        </pc:spChg>
        <pc:spChg chg="mod">
          <ac:chgData name="Stainthorpe, Martin" userId="b6220e26-60f1-47fb-895a-d9e9ec9aa531" providerId="ADAL" clId="{BEA21055-2ECF-4FB8-8F9A-95F84750A0AA}" dt="2025-08-29T09:58:19.545" v="1537" actId="6549"/>
          <ac:spMkLst>
            <pc:docMk/>
            <pc:sldMk cId="209890299" sldId="269"/>
            <ac:spMk id="6" creationId="{B9195380-E987-0E13-FB78-4524DFFF519C}"/>
          </ac:spMkLst>
        </pc:spChg>
        <pc:spChg chg="mod">
          <ac:chgData name="Stainthorpe, Martin" userId="b6220e26-60f1-47fb-895a-d9e9ec9aa531" providerId="ADAL" clId="{BEA21055-2ECF-4FB8-8F9A-95F84750A0AA}" dt="2025-08-29T09:53:54.994" v="1184" actId="6549"/>
          <ac:spMkLst>
            <pc:docMk/>
            <pc:sldMk cId="209890299" sldId="269"/>
            <ac:spMk id="7" creationId="{E5C9040E-D9F2-BA4F-20B9-E3BEB3E268CE}"/>
          </ac:spMkLst>
        </pc:spChg>
        <pc:spChg chg="mod">
          <ac:chgData name="Stainthorpe, Martin" userId="b6220e26-60f1-47fb-895a-d9e9ec9aa531" providerId="ADAL" clId="{BEA21055-2ECF-4FB8-8F9A-95F84750A0AA}" dt="2025-08-29T09:59:16.179" v="1553" actId="20577"/>
          <ac:spMkLst>
            <pc:docMk/>
            <pc:sldMk cId="209890299" sldId="269"/>
            <ac:spMk id="8" creationId="{AE285168-3CB7-6FAB-98E2-C026F8E6D24C}"/>
          </ac:spMkLst>
        </pc:spChg>
        <pc:spChg chg="mod">
          <ac:chgData name="Stainthorpe, Martin" userId="b6220e26-60f1-47fb-895a-d9e9ec9aa531" providerId="ADAL" clId="{BEA21055-2ECF-4FB8-8F9A-95F84750A0AA}" dt="2025-08-29T10:00:23.561" v="1556" actId="20577"/>
          <ac:spMkLst>
            <pc:docMk/>
            <pc:sldMk cId="209890299" sldId="269"/>
            <ac:spMk id="9" creationId="{1AF76E83-8E35-7F71-B0C4-B074D347F347}"/>
          </ac:spMkLst>
        </pc:spChg>
      </pc:sldChg>
      <pc:sldChg chg="add modNotesTx">
        <pc:chgData name="Stainthorpe, Martin" userId="b6220e26-60f1-47fb-895a-d9e9ec9aa531" providerId="ADAL" clId="{BEA21055-2ECF-4FB8-8F9A-95F84750A0AA}" dt="2025-08-29T10:10:19.614" v="2230" actId="20577"/>
        <pc:sldMkLst>
          <pc:docMk/>
          <pc:sldMk cId="4030321937" sldId="271"/>
        </pc:sldMkLst>
      </pc:sldChg>
    </pc:docChg>
  </pc:docChgLst>
  <pc:docChgLst>
    <pc:chgData name="Brohi, Sharjeel Nawaz" userId="c17f4eba-0ef6-416f-a5bd-a46c434d083b" providerId="ADAL" clId="{2E6E1EFA-A53A-48AF-8E1D-7A66E50B2E68}"/>
    <pc:docChg chg="modSld">
      <pc:chgData name="Brohi, Sharjeel Nawaz" userId="c17f4eba-0ef6-416f-a5bd-a46c434d083b" providerId="ADAL" clId="{2E6E1EFA-A53A-48AF-8E1D-7A66E50B2E68}" dt="2025-06-26T11:27:30.750" v="9" actId="1076"/>
      <pc:docMkLst>
        <pc:docMk/>
      </pc:docMkLst>
      <pc:sldChg chg="modAnim">
        <pc:chgData name="Brohi, Sharjeel Nawaz" userId="c17f4eba-0ef6-416f-a5bd-a46c434d083b" providerId="ADAL" clId="{2E6E1EFA-A53A-48AF-8E1D-7A66E50B2E68}" dt="2025-06-26T11:26:11.215" v="3"/>
        <pc:sldMkLst>
          <pc:docMk/>
          <pc:sldMk cId="1991004894" sldId="263"/>
        </pc:sldMkLst>
      </pc:sldChg>
      <pc:sldChg chg="modSp mod">
        <pc:chgData name="Brohi, Sharjeel Nawaz" userId="c17f4eba-0ef6-416f-a5bd-a46c434d083b" providerId="ADAL" clId="{2E6E1EFA-A53A-48AF-8E1D-7A66E50B2E68}" dt="2025-06-26T11:27:30.750" v="9" actId="1076"/>
        <pc:sldMkLst>
          <pc:docMk/>
          <pc:sldMk cId="2545567035" sldId="265"/>
        </pc:sldMkLst>
      </pc:sldChg>
    </pc:docChg>
  </pc:docChgLst>
  <pc:docChgLst>
    <pc:chgData name="Stainthorpe, Martin" userId="b6220e26-60f1-47fb-895a-d9e9ec9aa531" providerId="ADAL" clId="{EF36310D-D3CD-4E98-933A-C84708D1250D}"/>
    <pc:docChg chg="modSld">
      <pc:chgData name="Stainthorpe, Martin" userId="b6220e26-60f1-47fb-895a-d9e9ec9aa531" providerId="ADAL" clId="{EF36310D-D3CD-4E98-933A-C84708D1250D}" dt="2025-06-27T08:44:55.042" v="17"/>
      <pc:docMkLst>
        <pc:docMk/>
      </pc:docMkLst>
      <pc:sldChg chg="modTransition">
        <pc:chgData name="Stainthorpe, Martin" userId="b6220e26-60f1-47fb-895a-d9e9ec9aa531" providerId="ADAL" clId="{EF36310D-D3CD-4E98-933A-C84708D1250D}" dt="2025-06-27T08:42:55.147" v="0"/>
        <pc:sldMkLst>
          <pc:docMk/>
          <pc:sldMk cId="1375295260" sldId="258"/>
        </pc:sldMkLst>
      </pc:sldChg>
      <pc:sldChg chg="modTransition">
        <pc:chgData name="Stainthorpe, Martin" userId="b6220e26-60f1-47fb-895a-d9e9ec9aa531" providerId="ADAL" clId="{EF36310D-D3CD-4E98-933A-C84708D1250D}" dt="2025-06-27T08:42:58.708" v="1"/>
        <pc:sldMkLst>
          <pc:docMk/>
          <pc:sldMk cId="3028733779" sldId="259"/>
        </pc:sldMkLst>
      </pc:sldChg>
      <pc:sldChg chg="modTransition">
        <pc:chgData name="Stainthorpe, Martin" userId="b6220e26-60f1-47fb-895a-d9e9ec9aa531" providerId="ADAL" clId="{EF36310D-D3CD-4E98-933A-C84708D1250D}" dt="2025-06-27T08:43:16.523" v="4"/>
        <pc:sldMkLst>
          <pc:docMk/>
          <pc:sldMk cId="455555734" sldId="260"/>
        </pc:sldMkLst>
      </pc:sldChg>
      <pc:sldChg chg="modTransition">
        <pc:chgData name="Stainthorpe, Martin" userId="b6220e26-60f1-47fb-895a-d9e9ec9aa531" providerId="ADAL" clId="{EF36310D-D3CD-4E98-933A-C84708D1250D}" dt="2025-06-27T08:43:21.257" v="6"/>
        <pc:sldMkLst>
          <pc:docMk/>
          <pc:sldMk cId="384759810" sldId="261"/>
        </pc:sldMkLst>
      </pc:sldChg>
      <pc:sldChg chg="modTransition">
        <pc:chgData name="Stainthorpe, Martin" userId="b6220e26-60f1-47fb-895a-d9e9ec9aa531" providerId="ADAL" clId="{EF36310D-D3CD-4E98-933A-C84708D1250D}" dt="2025-06-27T08:43:26.931" v="7"/>
        <pc:sldMkLst>
          <pc:docMk/>
          <pc:sldMk cId="734946444" sldId="262"/>
        </pc:sldMkLst>
      </pc:sldChg>
      <pc:sldChg chg="modTransition modAnim">
        <pc:chgData name="Stainthorpe, Martin" userId="b6220e26-60f1-47fb-895a-d9e9ec9aa531" providerId="ADAL" clId="{EF36310D-D3CD-4E98-933A-C84708D1250D}" dt="2025-06-27T08:44:18.477" v="11"/>
        <pc:sldMkLst>
          <pc:docMk/>
          <pc:sldMk cId="1991004894" sldId="263"/>
        </pc:sldMkLst>
      </pc:sldChg>
      <pc:sldChg chg="modTransition">
        <pc:chgData name="Stainthorpe, Martin" userId="b6220e26-60f1-47fb-895a-d9e9ec9aa531" providerId="ADAL" clId="{EF36310D-D3CD-4E98-933A-C84708D1250D}" dt="2025-06-27T08:44:31.293" v="12"/>
        <pc:sldMkLst>
          <pc:docMk/>
          <pc:sldMk cId="1959746682" sldId="264"/>
        </pc:sldMkLst>
      </pc:sldChg>
      <pc:sldChg chg="modTransition">
        <pc:chgData name="Stainthorpe, Martin" userId="b6220e26-60f1-47fb-895a-d9e9ec9aa531" providerId="ADAL" clId="{EF36310D-D3CD-4E98-933A-C84708D1250D}" dt="2025-06-27T08:44:35.995" v="13"/>
        <pc:sldMkLst>
          <pc:docMk/>
          <pc:sldMk cId="2545567035" sldId="265"/>
        </pc:sldMkLst>
      </pc:sldChg>
      <pc:sldChg chg="modTransition">
        <pc:chgData name="Stainthorpe, Martin" userId="b6220e26-60f1-47fb-895a-d9e9ec9aa531" providerId="ADAL" clId="{EF36310D-D3CD-4E98-933A-C84708D1250D}" dt="2025-06-27T08:44:41.153" v="14"/>
        <pc:sldMkLst>
          <pc:docMk/>
          <pc:sldMk cId="2464608330" sldId="266"/>
        </pc:sldMkLst>
      </pc:sldChg>
      <pc:sldChg chg="modTransition">
        <pc:chgData name="Stainthorpe, Martin" userId="b6220e26-60f1-47fb-895a-d9e9ec9aa531" providerId="ADAL" clId="{EF36310D-D3CD-4E98-933A-C84708D1250D}" dt="2025-06-27T08:44:43.377" v="15"/>
        <pc:sldMkLst>
          <pc:docMk/>
          <pc:sldMk cId="4183777711" sldId="268"/>
        </pc:sldMkLst>
      </pc:sldChg>
      <pc:sldChg chg="modTransition">
        <pc:chgData name="Stainthorpe, Martin" userId="b6220e26-60f1-47fb-895a-d9e9ec9aa531" providerId="ADAL" clId="{EF36310D-D3CD-4E98-933A-C84708D1250D}" dt="2025-06-27T08:44:51.418" v="16"/>
        <pc:sldMkLst>
          <pc:docMk/>
          <pc:sldMk cId="209890299" sldId="269"/>
        </pc:sldMkLst>
      </pc:sldChg>
      <pc:sldChg chg="modTransition">
        <pc:chgData name="Stainthorpe, Martin" userId="b6220e26-60f1-47fb-895a-d9e9ec9aa531" providerId="ADAL" clId="{EF36310D-D3CD-4E98-933A-C84708D1250D}" dt="2025-06-27T08:44:55.042" v="17"/>
        <pc:sldMkLst>
          <pc:docMk/>
          <pc:sldMk cId="1132030302" sldId="270"/>
        </pc:sldMkLst>
      </pc:sldChg>
    </pc:docChg>
  </pc:docChgLst>
  <pc:docChgLst>
    <pc:chgData name="Stainthorpe, Martin" userId="S::martin.stainthorpe@atkinsrealis.com::b6220e26-60f1-47fb-895a-d9e9ec9aa531" providerId="AD" clId="Web-{4E33EF9D-1A5D-DEEC-4579-F55C60B082F7}"/>
    <pc:docChg chg="modSld sldOrd">
      <pc:chgData name="Stainthorpe, Martin" userId="S::martin.stainthorpe@atkinsrealis.com::b6220e26-60f1-47fb-895a-d9e9ec9aa531" providerId="AD" clId="Web-{4E33EF9D-1A5D-DEEC-4579-F55C60B082F7}" dt="2025-09-11T13:09:37.109" v="14"/>
      <pc:docMkLst>
        <pc:docMk/>
      </pc:docMkLst>
      <pc:sldChg chg="delSp">
        <pc:chgData name="Stainthorpe, Martin" userId="S::martin.stainthorpe@atkinsrealis.com::b6220e26-60f1-47fb-895a-d9e9ec9aa531" providerId="AD" clId="Web-{4E33EF9D-1A5D-DEEC-4579-F55C60B082F7}" dt="2025-09-11T13:08:51.997" v="1"/>
        <pc:sldMkLst>
          <pc:docMk/>
          <pc:sldMk cId="601437673" sldId="256"/>
        </pc:sldMkLst>
        <pc:spChg chg="del">
          <ac:chgData name="Stainthorpe, Martin" userId="S::martin.stainthorpe@atkinsrealis.com::b6220e26-60f1-47fb-895a-d9e9ec9aa531" providerId="AD" clId="Web-{4E33EF9D-1A5D-DEEC-4579-F55C60B082F7}" dt="2025-09-11T13:08:51.997" v="1"/>
          <ac:spMkLst>
            <pc:docMk/>
            <pc:sldMk cId="601437673" sldId="256"/>
            <ac:spMk id="4" creationId="{7BF457C6-EF53-56FE-74AF-1A619FB9F175}"/>
          </ac:spMkLst>
        </pc:spChg>
      </pc:sldChg>
      <pc:sldChg chg="delSp ord">
        <pc:chgData name="Stainthorpe, Martin" userId="S::martin.stainthorpe@atkinsrealis.com::b6220e26-60f1-47fb-895a-d9e9ec9aa531" providerId="AD" clId="Web-{4E33EF9D-1A5D-DEEC-4579-F55C60B082F7}" dt="2025-09-11T13:08:55.418" v="2"/>
        <pc:sldMkLst>
          <pc:docMk/>
          <pc:sldMk cId="1375295260" sldId="258"/>
        </pc:sldMkLst>
        <pc:spChg chg="del">
          <ac:chgData name="Stainthorpe, Martin" userId="S::martin.stainthorpe@atkinsrealis.com::b6220e26-60f1-47fb-895a-d9e9ec9aa531" providerId="AD" clId="Web-{4E33EF9D-1A5D-DEEC-4579-F55C60B082F7}" dt="2025-09-11T13:08:55.418" v="2"/>
          <ac:spMkLst>
            <pc:docMk/>
            <pc:sldMk cId="1375295260" sldId="258"/>
            <ac:spMk id="3" creationId="{F4A42681-6A75-DA3B-9716-038F8B9F942D}"/>
          </ac:spMkLst>
        </pc:spChg>
      </pc:sldChg>
      <pc:sldChg chg="delSp">
        <pc:chgData name="Stainthorpe, Martin" userId="S::martin.stainthorpe@atkinsrealis.com::b6220e26-60f1-47fb-895a-d9e9ec9aa531" providerId="AD" clId="Web-{4E33EF9D-1A5D-DEEC-4579-F55C60B082F7}" dt="2025-09-11T13:08:58.918" v="3"/>
        <pc:sldMkLst>
          <pc:docMk/>
          <pc:sldMk cId="3028733779" sldId="259"/>
        </pc:sldMkLst>
        <pc:spChg chg="del">
          <ac:chgData name="Stainthorpe, Martin" userId="S::martin.stainthorpe@atkinsrealis.com::b6220e26-60f1-47fb-895a-d9e9ec9aa531" providerId="AD" clId="Web-{4E33EF9D-1A5D-DEEC-4579-F55C60B082F7}" dt="2025-09-11T13:08:58.918" v="3"/>
          <ac:spMkLst>
            <pc:docMk/>
            <pc:sldMk cId="3028733779" sldId="259"/>
            <ac:spMk id="3" creationId="{68B73B59-C672-0979-8637-4E45A9AD1EC1}"/>
          </ac:spMkLst>
        </pc:spChg>
      </pc:sldChg>
      <pc:sldChg chg="delSp">
        <pc:chgData name="Stainthorpe, Martin" userId="S::martin.stainthorpe@atkinsrealis.com::b6220e26-60f1-47fb-895a-d9e9ec9aa531" providerId="AD" clId="Web-{4E33EF9D-1A5D-DEEC-4579-F55C60B082F7}" dt="2025-09-11T13:09:02.137" v="4"/>
        <pc:sldMkLst>
          <pc:docMk/>
          <pc:sldMk cId="455555734" sldId="260"/>
        </pc:sldMkLst>
        <pc:spChg chg="del">
          <ac:chgData name="Stainthorpe, Martin" userId="S::martin.stainthorpe@atkinsrealis.com::b6220e26-60f1-47fb-895a-d9e9ec9aa531" providerId="AD" clId="Web-{4E33EF9D-1A5D-DEEC-4579-F55C60B082F7}" dt="2025-09-11T13:09:02.137" v="4"/>
          <ac:spMkLst>
            <pc:docMk/>
            <pc:sldMk cId="455555734" sldId="260"/>
            <ac:spMk id="3" creationId="{2F4954F6-F618-BBB5-AB8B-CEDDF137FB5A}"/>
          </ac:spMkLst>
        </pc:spChg>
      </pc:sldChg>
      <pc:sldChg chg="delSp">
        <pc:chgData name="Stainthorpe, Martin" userId="S::martin.stainthorpe@atkinsrealis.com::b6220e26-60f1-47fb-895a-d9e9ec9aa531" providerId="AD" clId="Web-{4E33EF9D-1A5D-DEEC-4579-F55C60B082F7}" dt="2025-09-11T13:09:06.965" v="5"/>
        <pc:sldMkLst>
          <pc:docMk/>
          <pc:sldMk cId="384759810" sldId="261"/>
        </pc:sldMkLst>
        <pc:spChg chg="del">
          <ac:chgData name="Stainthorpe, Martin" userId="S::martin.stainthorpe@atkinsrealis.com::b6220e26-60f1-47fb-895a-d9e9ec9aa531" providerId="AD" clId="Web-{4E33EF9D-1A5D-DEEC-4579-F55C60B082F7}" dt="2025-09-11T13:09:06.965" v="5"/>
          <ac:spMkLst>
            <pc:docMk/>
            <pc:sldMk cId="384759810" sldId="261"/>
            <ac:spMk id="4" creationId="{63D8FFC9-4D89-EA47-9E41-1839EB7F1442}"/>
          </ac:spMkLst>
        </pc:spChg>
      </pc:sldChg>
      <pc:sldChg chg="delSp">
        <pc:chgData name="Stainthorpe, Martin" userId="S::martin.stainthorpe@atkinsrealis.com::b6220e26-60f1-47fb-895a-d9e9ec9aa531" providerId="AD" clId="Web-{4E33EF9D-1A5D-DEEC-4579-F55C60B082F7}" dt="2025-09-11T13:09:09.543" v="6"/>
        <pc:sldMkLst>
          <pc:docMk/>
          <pc:sldMk cId="734946444" sldId="262"/>
        </pc:sldMkLst>
        <pc:spChg chg="del">
          <ac:chgData name="Stainthorpe, Martin" userId="S::martin.stainthorpe@atkinsrealis.com::b6220e26-60f1-47fb-895a-d9e9ec9aa531" providerId="AD" clId="Web-{4E33EF9D-1A5D-DEEC-4579-F55C60B082F7}" dt="2025-09-11T13:09:09.543" v="6"/>
          <ac:spMkLst>
            <pc:docMk/>
            <pc:sldMk cId="734946444" sldId="262"/>
            <ac:spMk id="3" creationId="{7846720A-D4CB-FE45-3033-D2564A76E805}"/>
          </ac:spMkLst>
        </pc:spChg>
      </pc:sldChg>
      <pc:sldChg chg="delSp">
        <pc:chgData name="Stainthorpe, Martin" userId="S::martin.stainthorpe@atkinsrealis.com::b6220e26-60f1-47fb-895a-d9e9ec9aa531" providerId="AD" clId="Web-{4E33EF9D-1A5D-DEEC-4579-F55C60B082F7}" dt="2025-09-11T13:09:15.496" v="7"/>
        <pc:sldMkLst>
          <pc:docMk/>
          <pc:sldMk cId="1991004894" sldId="263"/>
        </pc:sldMkLst>
        <pc:spChg chg="del">
          <ac:chgData name="Stainthorpe, Martin" userId="S::martin.stainthorpe@atkinsrealis.com::b6220e26-60f1-47fb-895a-d9e9ec9aa531" providerId="AD" clId="Web-{4E33EF9D-1A5D-DEEC-4579-F55C60B082F7}" dt="2025-09-11T13:09:15.496" v="7"/>
          <ac:spMkLst>
            <pc:docMk/>
            <pc:sldMk cId="1991004894" sldId="263"/>
            <ac:spMk id="3" creationId="{5FD0C9A2-1440-6BC0-34FD-527BD400EE7C}"/>
          </ac:spMkLst>
        </pc:spChg>
      </pc:sldChg>
      <pc:sldChg chg="delSp">
        <pc:chgData name="Stainthorpe, Martin" userId="S::martin.stainthorpe@atkinsrealis.com::b6220e26-60f1-47fb-895a-d9e9ec9aa531" providerId="AD" clId="Web-{4E33EF9D-1A5D-DEEC-4579-F55C60B082F7}" dt="2025-09-11T13:09:19.090" v="8"/>
        <pc:sldMkLst>
          <pc:docMk/>
          <pc:sldMk cId="1959746682" sldId="264"/>
        </pc:sldMkLst>
        <pc:spChg chg="del">
          <ac:chgData name="Stainthorpe, Martin" userId="S::martin.stainthorpe@atkinsrealis.com::b6220e26-60f1-47fb-895a-d9e9ec9aa531" providerId="AD" clId="Web-{4E33EF9D-1A5D-DEEC-4579-F55C60B082F7}" dt="2025-09-11T13:09:19.090" v="8"/>
          <ac:spMkLst>
            <pc:docMk/>
            <pc:sldMk cId="1959746682" sldId="264"/>
            <ac:spMk id="2" creationId="{417EFF2B-CBA3-DD8B-AE43-717FD0D0485E}"/>
          </ac:spMkLst>
        </pc:spChg>
      </pc:sldChg>
      <pc:sldChg chg="delSp">
        <pc:chgData name="Stainthorpe, Martin" userId="S::martin.stainthorpe@atkinsrealis.com::b6220e26-60f1-47fb-895a-d9e9ec9aa531" providerId="AD" clId="Web-{4E33EF9D-1A5D-DEEC-4579-F55C60B082F7}" dt="2025-09-11T13:09:23.810" v="9"/>
        <pc:sldMkLst>
          <pc:docMk/>
          <pc:sldMk cId="2545567035" sldId="265"/>
        </pc:sldMkLst>
        <pc:spChg chg="del">
          <ac:chgData name="Stainthorpe, Martin" userId="S::martin.stainthorpe@atkinsrealis.com::b6220e26-60f1-47fb-895a-d9e9ec9aa531" providerId="AD" clId="Web-{4E33EF9D-1A5D-DEEC-4579-F55C60B082F7}" dt="2025-09-11T13:09:23.810" v="9"/>
          <ac:spMkLst>
            <pc:docMk/>
            <pc:sldMk cId="2545567035" sldId="265"/>
            <ac:spMk id="3" creationId="{A21CE51A-A6BF-690B-F1C1-005770E752C5}"/>
          </ac:spMkLst>
        </pc:spChg>
      </pc:sldChg>
      <pc:sldChg chg="delSp">
        <pc:chgData name="Stainthorpe, Martin" userId="S::martin.stainthorpe@atkinsrealis.com::b6220e26-60f1-47fb-895a-d9e9ec9aa531" providerId="AD" clId="Web-{4E33EF9D-1A5D-DEEC-4579-F55C60B082F7}" dt="2025-09-11T13:09:26.545" v="10"/>
        <pc:sldMkLst>
          <pc:docMk/>
          <pc:sldMk cId="2464608330" sldId="266"/>
        </pc:sldMkLst>
        <pc:spChg chg="del">
          <ac:chgData name="Stainthorpe, Martin" userId="S::martin.stainthorpe@atkinsrealis.com::b6220e26-60f1-47fb-895a-d9e9ec9aa531" providerId="AD" clId="Web-{4E33EF9D-1A5D-DEEC-4579-F55C60B082F7}" dt="2025-09-11T13:09:26.545" v="10"/>
          <ac:spMkLst>
            <pc:docMk/>
            <pc:sldMk cId="2464608330" sldId="266"/>
            <ac:spMk id="3" creationId="{2F0A391A-F464-937F-D28B-71EC19341469}"/>
          </ac:spMkLst>
        </pc:spChg>
      </pc:sldChg>
      <pc:sldChg chg="delSp">
        <pc:chgData name="Stainthorpe, Martin" userId="S::martin.stainthorpe@atkinsrealis.com::b6220e26-60f1-47fb-895a-d9e9ec9aa531" providerId="AD" clId="Web-{4E33EF9D-1A5D-DEEC-4579-F55C60B082F7}" dt="2025-09-11T13:09:28.546" v="11"/>
        <pc:sldMkLst>
          <pc:docMk/>
          <pc:sldMk cId="4183777711" sldId="268"/>
        </pc:sldMkLst>
        <pc:spChg chg="del">
          <ac:chgData name="Stainthorpe, Martin" userId="S::martin.stainthorpe@atkinsrealis.com::b6220e26-60f1-47fb-895a-d9e9ec9aa531" providerId="AD" clId="Web-{4E33EF9D-1A5D-DEEC-4579-F55C60B082F7}" dt="2025-09-11T13:09:28.546" v="11"/>
          <ac:spMkLst>
            <pc:docMk/>
            <pc:sldMk cId="4183777711" sldId="268"/>
            <ac:spMk id="5" creationId="{49228169-455C-CFCC-1BF4-B715FE01C41D}"/>
          </ac:spMkLst>
        </pc:spChg>
      </pc:sldChg>
      <pc:sldChg chg="delSp">
        <pc:chgData name="Stainthorpe, Martin" userId="S::martin.stainthorpe@atkinsrealis.com::b6220e26-60f1-47fb-895a-d9e9ec9aa531" providerId="AD" clId="Web-{4E33EF9D-1A5D-DEEC-4579-F55C60B082F7}" dt="2025-09-11T13:09:30.921" v="12"/>
        <pc:sldMkLst>
          <pc:docMk/>
          <pc:sldMk cId="209890299" sldId="269"/>
        </pc:sldMkLst>
        <pc:spChg chg="del">
          <ac:chgData name="Stainthorpe, Martin" userId="S::martin.stainthorpe@atkinsrealis.com::b6220e26-60f1-47fb-895a-d9e9ec9aa531" providerId="AD" clId="Web-{4E33EF9D-1A5D-DEEC-4579-F55C60B082F7}" dt="2025-09-11T13:09:30.921" v="12"/>
          <ac:spMkLst>
            <pc:docMk/>
            <pc:sldMk cId="209890299" sldId="269"/>
            <ac:spMk id="3" creationId="{329F16E2-39BE-FEE6-3F2E-0A9082803FEC}"/>
          </ac:spMkLst>
        </pc:spChg>
      </pc:sldChg>
      <pc:sldChg chg="delSp">
        <pc:chgData name="Stainthorpe, Martin" userId="S::martin.stainthorpe@atkinsrealis.com::b6220e26-60f1-47fb-895a-d9e9ec9aa531" providerId="AD" clId="Web-{4E33EF9D-1A5D-DEEC-4579-F55C60B082F7}" dt="2025-09-11T13:09:37.109" v="14"/>
        <pc:sldMkLst>
          <pc:docMk/>
          <pc:sldMk cId="1132030302" sldId="270"/>
        </pc:sldMkLst>
        <pc:spChg chg="del">
          <ac:chgData name="Stainthorpe, Martin" userId="S::martin.stainthorpe@atkinsrealis.com::b6220e26-60f1-47fb-895a-d9e9ec9aa531" providerId="AD" clId="Web-{4E33EF9D-1A5D-DEEC-4579-F55C60B082F7}" dt="2025-09-11T13:09:37.109" v="14"/>
          <ac:spMkLst>
            <pc:docMk/>
            <pc:sldMk cId="1132030302" sldId="270"/>
            <ac:spMk id="3" creationId="{915EB75E-733E-1DE4-75F2-FF26DA3B8E9E}"/>
          </ac:spMkLst>
        </pc:spChg>
      </pc:sldChg>
      <pc:sldChg chg="delSp">
        <pc:chgData name="Stainthorpe, Martin" userId="S::martin.stainthorpe@atkinsrealis.com::b6220e26-60f1-47fb-895a-d9e9ec9aa531" providerId="AD" clId="Web-{4E33EF9D-1A5D-DEEC-4579-F55C60B082F7}" dt="2025-09-11T13:09:34.390" v="13"/>
        <pc:sldMkLst>
          <pc:docMk/>
          <pc:sldMk cId="4030321937" sldId="271"/>
        </pc:sldMkLst>
        <pc:spChg chg="del">
          <ac:chgData name="Stainthorpe, Martin" userId="S::martin.stainthorpe@atkinsrealis.com::b6220e26-60f1-47fb-895a-d9e9ec9aa531" providerId="AD" clId="Web-{4E33EF9D-1A5D-DEEC-4579-F55C60B082F7}" dt="2025-09-11T13:09:34.390" v="13"/>
          <ac:spMkLst>
            <pc:docMk/>
            <pc:sldMk cId="4030321937" sldId="271"/>
            <ac:spMk id="3" creationId="{E95AAA08-1E58-5635-82E5-62A9DFEBA955}"/>
          </ac:spMkLst>
        </pc:spChg>
      </pc:sldChg>
    </pc:docChg>
  </pc:docChgLst>
  <pc:docChgLst>
    <pc:chgData name="Brohi, Sharjeel Nawaz" userId="c17f4eba-0ef6-416f-a5bd-a46c434d083b" providerId="ADAL" clId="{4E1700B1-A1F0-48C5-A9C2-073DA01AD460}"/>
    <pc:docChg chg="undo custSel addSld delSld modSld addSection modSection">
      <pc:chgData name="Brohi, Sharjeel Nawaz" userId="c17f4eba-0ef6-416f-a5bd-a46c434d083b" providerId="ADAL" clId="{4E1700B1-A1F0-48C5-A9C2-073DA01AD460}" dt="2025-06-11T17:14:40.084" v="681" actId="17846"/>
      <pc:docMkLst>
        <pc:docMk/>
      </pc:docMkLst>
      <pc:sldChg chg="modSp mod">
        <pc:chgData name="Brohi, Sharjeel Nawaz" userId="c17f4eba-0ef6-416f-a5bd-a46c434d083b" providerId="ADAL" clId="{4E1700B1-A1F0-48C5-A9C2-073DA01AD460}" dt="2025-06-11T16:55:10.510" v="126" actId="20577"/>
        <pc:sldMkLst>
          <pc:docMk/>
          <pc:sldMk cId="601437673" sldId="256"/>
        </pc:sldMkLst>
      </pc:sldChg>
      <pc:sldChg chg="del">
        <pc:chgData name="Brohi, Sharjeel Nawaz" userId="c17f4eba-0ef6-416f-a5bd-a46c434d083b" providerId="ADAL" clId="{4E1700B1-A1F0-48C5-A9C2-073DA01AD460}" dt="2025-06-11T16:54:31.003" v="0" actId="47"/>
        <pc:sldMkLst>
          <pc:docMk/>
          <pc:sldMk cId="1236380857" sldId="257"/>
        </pc:sldMkLst>
      </pc:sldChg>
      <pc:sldChg chg="addSp delSp modSp mod">
        <pc:chgData name="Brohi, Sharjeel Nawaz" userId="c17f4eba-0ef6-416f-a5bd-a46c434d083b" providerId="ADAL" clId="{4E1700B1-A1F0-48C5-A9C2-073DA01AD460}" dt="2025-06-11T17:13:42.138" v="678" actId="20577"/>
        <pc:sldMkLst>
          <pc:docMk/>
          <pc:sldMk cId="1375295260" sldId="258"/>
        </pc:sldMkLst>
      </pc:sldChg>
      <pc:sldChg chg="addSp delSp modSp add mod modNotesTx">
        <pc:chgData name="Brohi, Sharjeel Nawaz" userId="c17f4eba-0ef6-416f-a5bd-a46c434d083b" providerId="ADAL" clId="{4E1700B1-A1F0-48C5-A9C2-073DA01AD460}" dt="2025-06-11T17:00:15.712" v="465"/>
        <pc:sldMkLst>
          <pc:docMk/>
          <pc:sldMk cId="3028733779" sldId="259"/>
        </pc:sldMkLst>
      </pc:sldChg>
      <pc:sldChg chg="addSp delSp modSp add mod modNotesTx">
        <pc:chgData name="Brohi, Sharjeel Nawaz" userId="c17f4eba-0ef6-416f-a5bd-a46c434d083b" providerId="ADAL" clId="{4E1700B1-A1F0-48C5-A9C2-073DA01AD460}" dt="2025-06-11T17:01:03.611" v="478" actId="208"/>
        <pc:sldMkLst>
          <pc:docMk/>
          <pc:sldMk cId="455555734" sldId="260"/>
        </pc:sldMkLst>
      </pc:sldChg>
      <pc:sldChg chg="addSp delSp modSp add mod modNotesTx">
        <pc:chgData name="Brohi, Sharjeel Nawaz" userId="c17f4eba-0ef6-416f-a5bd-a46c434d083b" providerId="ADAL" clId="{4E1700B1-A1F0-48C5-A9C2-073DA01AD460}" dt="2025-06-11T17:02:15.453" v="480"/>
        <pc:sldMkLst>
          <pc:docMk/>
          <pc:sldMk cId="384759810" sldId="261"/>
        </pc:sldMkLst>
      </pc:sldChg>
      <pc:sldChg chg="addSp delSp modSp add mod modNotesTx">
        <pc:chgData name="Brohi, Sharjeel Nawaz" userId="c17f4eba-0ef6-416f-a5bd-a46c434d083b" providerId="ADAL" clId="{4E1700B1-A1F0-48C5-A9C2-073DA01AD460}" dt="2025-06-11T17:05:09.919" v="542" actId="1076"/>
        <pc:sldMkLst>
          <pc:docMk/>
          <pc:sldMk cId="734946444" sldId="262"/>
        </pc:sldMkLst>
      </pc:sldChg>
      <pc:sldChg chg="addSp delSp modSp add mod modAnim modNotesTx">
        <pc:chgData name="Brohi, Sharjeel Nawaz" userId="c17f4eba-0ef6-416f-a5bd-a46c434d083b" providerId="ADAL" clId="{4E1700B1-A1F0-48C5-A9C2-073DA01AD460}" dt="2025-06-11T17:10:33.723" v="601"/>
        <pc:sldMkLst>
          <pc:docMk/>
          <pc:sldMk cId="1991004894" sldId="263"/>
        </pc:sldMkLst>
      </pc:sldChg>
      <pc:sldChg chg="addSp delSp modSp add mod modNotesTx">
        <pc:chgData name="Brohi, Sharjeel Nawaz" userId="c17f4eba-0ef6-416f-a5bd-a46c434d083b" providerId="ADAL" clId="{4E1700B1-A1F0-48C5-A9C2-073DA01AD460}" dt="2025-06-11T17:10:17.257" v="599" actId="208"/>
        <pc:sldMkLst>
          <pc:docMk/>
          <pc:sldMk cId="1959746682" sldId="264"/>
        </pc:sldMkLst>
      </pc:sldChg>
      <pc:sldChg chg="addSp delSp modSp add mod modNotesTx">
        <pc:chgData name="Brohi, Sharjeel Nawaz" userId="c17f4eba-0ef6-416f-a5bd-a46c434d083b" providerId="ADAL" clId="{4E1700B1-A1F0-48C5-A9C2-073DA01AD460}" dt="2025-06-11T17:09:52.322" v="590"/>
        <pc:sldMkLst>
          <pc:docMk/>
          <pc:sldMk cId="2545567035" sldId="265"/>
        </pc:sldMkLst>
      </pc:sldChg>
      <pc:sldChg chg="addSp delSp modSp add mod modNotesTx">
        <pc:chgData name="Brohi, Sharjeel Nawaz" userId="c17f4eba-0ef6-416f-a5bd-a46c434d083b" providerId="ADAL" clId="{4E1700B1-A1F0-48C5-A9C2-073DA01AD460}" dt="2025-06-11T17:11:31.272" v="642"/>
        <pc:sldMkLst>
          <pc:docMk/>
          <pc:sldMk cId="2464608330" sldId="266"/>
        </pc:sldMkLst>
      </pc:sldChg>
      <pc:sldChg chg="add del">
        <pc:chgData name="Brohi, Sharjeel Nawaz" userId="c17f4eba-0ef6-416f-a5bd-a46c434d083b" providerId="ADAL" clId="{4E1700B1-A1F0-48C5-A9C2-073DA01AD460}" dt="2025-06-11T17:14:12.856" v="679" actId="47"/>
        <pc:sldMkLst>
          <pc:docMk/>
          <pc:sldMk cId="70305692" sldId="267"/>
        </pc:sldMkLst>
      </pc:sldChg>
      <pc:sldChg chg="addSp delSp modSp add mod modNotesTx">
        <pc:chgData name="Brohi, Sharjeel Nawaz" userId="c17f4eba-0ef6-416f-a5bd-a46c434d083b" providerId="ADAL" clId="{4E1700B1-A1F0-48C5-A9C2-073DA01AD460}" dt="2025-06-11T17:12:20.693" v="650"/>
        <pc:sldMkLst>
          <pc:docMk/>
          <pc:sldMk cId="4183777711" sldId="268"/>
        </pc:sldMkLst>
      </pc:sldChg>
      <pc:sldChg chg="addSp delSp modSp add mod modNotesTx">
        <pc:chgData name="Brohi, Sharjeel Nawaz" userId="c17f4eba-0ef6-416f-a5bd-a46c434d083b" providerId="ADAL" clId="{4E1700B1-A1F0-48C5-A9C2-073DA01AD460}" dt="2025-06-11T17:12:47.060" v="672" actId="20577"/>
        <pc:sldMkLst>
          <pc:docMk/>
          <pc:sldMk cId="209890299" sldId="269"/>
        </pc:sldMkLst>
      </pc:sldChg>
    </pc:docChg>
  </pc:docChgLst>
  <pc:docChgLst>
    <pc:chgData name="Worth, Steve" userId="S::steve.worth@atkinsrealis.com::05d231d0-997b-4988-b27b-1071b3b7acc7" providerId="AD" clId="Web-{E676A6C9-2387-D4C7-7002-05AF06A46D76}"/>
    <pc:docChg chg="modSld">
      <pc:chgData name="Worth, Steve" userId="S::steve.worth@atkinsrealis.com::05d231d0-997b-4988-b27b-1071b3b7acc7" providerId="AD" clId="Web-{E676A6C9-2387-D4C7-7002-05AF06A46D76}" dt="2025-06-27T12:25:54.517" v="25"/>
      <pc:docMkLst>
        <pc:docMk/>
      </pc:docMkLst>
      <pc:sldChg chg="modNotes">
        <pc:chgData name="Worth, Steve" userId="S::steve.worth@atkinsrealis.com::05d231d0-997b-4988-b27b-1071b3b7acc7" providerId="AD" clId="Web-{E676A6C9-2387-D4C7-7002-05AF06A46D76}" dt="2025-06-27T12:23:57.061" v="15"/>
        <pc:sldMkLst>
          <pc:docMk/>
          <pc:sldMk cId="1375295260" sldId="258"/>
        </pc:sldMkLst>
      </pc:sldChg>
      <pc:sldChg chg="modNotes">
        <pc:chgData name="Worth, Steve" userId="S::steve.worth@atkinsrealis.com::05d231d0-997b-4988-b27b-1071b3b7acc7" providerId="AD" clId="Web-{E676A6C9-2387-D4C7-7002-05AF06A46D76}" dt="2025-06-27T12:25:54.517" v="25"/>
        <pc:sldMkLst>
          <pc:docMk/>
          <pc:sldMk cId="4183777711" sldId="268"/>
        </pc:sldMkLst>
      </pc:sldChg>
    </pc:docChg>
  </pc:docChgLst>
  <pc:docChgLst>
    <pc:chgData name="Horbury, Emily" userId="2de34309-3185-463f-9282-e7085f22f7c2" providerId="ADAL" clId="{D2F27256-21A2-4347-96A3-415B56B84733}"/>
    <pc:docChg chg="modSld modMainMaster">
      <pc:chgData name="Horbury, Emily" userId="2de34309-3185-463f-9282-e7085f22f7c2" providerId="ADAL" clId="{D2F27256-21A2-4347-96A3-415B56B84733}" dt="2025-09-11T09:56:23.182" v="67"/>
      <pc:docMkLst>
        <pc:docMk/>
      </pc:docMkLst>
      <pc:sldChg chg="addSp modSp">
        <pc:chgData name="Horbury, Emily" userId="2de34309-3185-463f-9282-e7085f22f7c2" providerId="ADAL" clId="{D2F27256-21A2-4347-96A3-415B56B84733}" dt="2025-09-11T09:56:23.165" v="54"/>
        <pc:sldMkLst>
          <pc:docMk/>
          <pc:sldMk cId="601437673" sldId="256"/>
        </pc:sldMkLst>
        <pc:spChg chg="add mod">
          <ac:chgData name="Horbury, Emily" userId="2de34309-3185-463f-9282-e7085f22f7c2" providerId="ADAL" clId="{D2F27256-21A2-4347-96A3-415B56B84733}" dt="2025-09-11T09:56:23.165" v="54"/>
          <ac:spMkLst>
            <pc:docMk/>
            <pc:sldMk cId="601437673" sldId="256"/>
            <ac:spMk id="4" creationId="{7BF457C6-EF53-56FE-74AF-1A619FB9F175}"/>
          </ac:spMkLst>
        </pc:spChg>
      </pc:sldChg>
      <pc:sldChg chg="addSp modSp">
        <pc:chgData name="Horbury, Emily" userId="2de34309-3185-463f-9282-e7085f22f7c2" providerId="ADAL" clId="{D2F27256-21A2-4347-96A3-415B56B84733}" dt="2025-09-11T09:56:23.165" v="55"/>
        <pc:sldMkLst>
          <pc:docMk/>
          <pc:sldMk cId="1375295260" sldId="258"/>
        </pc:sldMkLst>
        <pc:spChg chg="add mod">
          <ac:chgData name="Horbury, Emily" userId="2de34309-3185-463f-9282-e7085f22f7c2" providerId="ADAL" clId="{D2F27256-21A2-4347-96A3-415B56B84733}" dt="2025-09-11T09:56:23.165" v="55"/>
          <ac:spMkLst>
            <pc:docMk/>
            <pc:sldMk cId="1375295260" sldId="258"/>
            <ac:spMk id="3" creationId="{F4A42681-6A75-DA3B-9716-038F8B9F942D}"/>
          </ac:spMkLst>
        </pc:spChg>
      </pc:sldChg>
      <pc:sldChg chg="addSp modSp">
        <pc:chgData name="Horbury, Emily" userId="2de34309-3185-463f-9282-e7085f22f7c2" providerId="ADAL" clId="{D2F27256-21A2-4347-96A3-415B56B84733}" dt="2025-09-11T09:56:23.165" v="56"/>
        <pc:sldMkLst>
          <pc:docMk/>
          <pc:sldMk cId="3028733779" sldId="259"/>
        </pc:sldMkLst>
        <pc:spChg chg="add mod">
          <ac:chgData name="Horbury, Emily" userId="2de34309-3185-463f-9282-e7085f22f7c2" providerId="ADAL" clId="{D2F27256-21A2-4347-96A3-415B56B84733}" dt="2025-09-11T09:56:23.165" v="56"/>
          <ac:spMkLst>
            <pc:docMk/>
            <pc:sldMk cId="3028733779" sldId="259"/>
            <ac:spMk id="3" creationId="{68B73B59-C672-0979-8637-4E45A9AD1EC1}"/>
          </ac:spMkLst>
        </pc:spChg>
      </pc:sldChg>
      <pc:sldChg chg="addSp modSp">
        <pc:chgData name="Horbury, Emily" userId="2de34309-3185-463f-9282-e7085f22f7c2" providerId="ADAL" clId="{D2F27256-21A2-4347-96A3-415B56B84733}" dt="2025-09-11T09:56:23.165" v="57"/>
        <pc:sldMkLst>
          <pc:docMk/>
          <pc:sldMk cId="455555734" sldId="260"/>
        </pc:sldMkLst>
        <pc:spChg chg="add mod">
          <ac:chgData name="Horbury, Emily" userId="2de34309-3185-463f-9282-e7085f22f7c2" providerId="ADAL" clId="{D2F27256-21A2-4347-96A3-415B56B84733}" dt="2025-09-11T09:56:23.165" v="57"/>
          <ac:spMkLst>
            <pc:docMk/>
            <pc:sldMk cId="455555734" sldId="260"/>
            <ac:spMk id="3" creationId="{2F4954F6-F618-BBB5-AB8B-CEDDF137FB5A}"/>
          </ac:spMkLst>
        </pc:spChg>
      </pc:sldChg>
      <pc:sldChg chg="addSp modSp">
        <pc:chgData name="Horbury, Emily" userId="2de34309-3185-463f-9282-e7085f22f7c2" providerId="ADAL" clId="{D2F27256-21A2-4347-96A3-415B56B84733}" dt="2025-09-11T09:56:23.165" v="58"/>
        <pc:sldMkLst>
          <pc:docMk/>
          <pc:sldMk cId="384759810" sldId="261"/>
        </pc:sldMkLst>
        <pc:spChg chg="add mod">
          <ac:chgData name="Horbury, Emily" userId="2de34309-3185-463f-9282-e7085f22f7c2" providerId="ADAL" clId="{D2F27256-21A2-4347-96A3-415B56B84733}" dt="2025-09-11T09:56:23.165" v="58"/>
          <ac:spMkLst>
            <pc:docMk/>
            <pc:sldMk cId="384759810" sldId="261"/>
            <ac:spMk id="4" creationId="{63D8FFC9-4D89-EA47-9E41-1839EB7F1442}"/>
          </ac:spMkLst>
        </pc:spChg>
      </pc:sldChg>
      <pc:sldChg chg="addSp modSp">
        <pc:chgData name="Horbury, Emily" userId="2de34309-3185-463f-9282-e7085f22f7c2" providerId="ADAL" clId="{D2F27256-21A2-4347-96A3-415B56B84733}" dt="2025-09-11T09:56:23.165" v="59"/>
        <pc:sldMkLst>
          <pc:docMk/>
          <pc:sldMk cId="734946444" sldId="262"/>
        </pc:sldMkLst>
        <pc:spChg chg="add mod">
          <ac:chgData name="Horbury, Emily" userId="2de34309-3185-463f-9282-e7085f22f7c2" providerId="ADAL" clId="{D2F27256-21A2-4347-96A3-415B56B84733}" dt="2025-09-11T09:56:23.165" v="59"/>
          <ac:spMkLst>
            <pc:docMk/>
            <pc:sldMk cId="734946444" sldId="262"/>
            <ac:spMk id="3" creationId="{7846720A-D4CB-FE45-3033-D2564A76E805}"/>
          </ac:spMkLst>
        </pc:spChg>
      </pc:sldChg>
      <pc:sldChg chg="addSp modSp">
        <pc:chgData name="Horbury, Emily" userId="2de34309-3185-463f-9282-e7085f22f7c2" providerId="ADAL" clId="{D2F27256-21A2-4347-96A3-415B56B84733}" dt="2025-09-11T09:56:23.165" v="60"/>
        <pc:sldMkLst>
          <pc:docMk/>
          <pc:sldMk cId="1991004894" sldId="263"/>
        </pc:sldMkLst>
        <pc:spChg chg="add mod">
          <ac:chgData name="Horbury, Emily" userId="2de34309-3185-463f-9282-e7085f22f7c2" providerId="ADAL" clId="{D2F27256-21A2-4347-96A3-415B56B84733}" dt="2025-09-11T09:56:23.165" v="60"/>
          <ac:spMkLst>
            <pc:docMk/>
            <pc:sldMk cId="1991004894" sldId="263"/>
            <ac:spMk id="3" creationId="{5FD0C9A2-1440-6BC0-34FD-527BD400EE7C}"/>
          </ac:spMkLst>
        </pc:spChg>
      </pc:sldChg>
      <pc:sldChg chg="addSp modSp">
        <pc:chgData name="Horbury, Emily" userId="2de34309-3185-463f-9282-e7085f22f7c2" providerId="ADAL" clId="{D2F27256-21A2-4347-96A3-415B56B84733}" dt="2025-09-11T09:56:23.174" v="61"/>
        <pc:sldMkLst>
          <pc:docMk/>
          <pc:sldMk cId="1959746682" sldId="264"/>
        </pc:sldMkLst>
        <pc:spChg chg="add mod">
          <ac:chgData name="Horbury, Emily" userId="2de34309-3185-463f-9282-e7085f22f7c2" providerId="ADAL" clId="{D2F27256-21A2-4347-96A3-415B56B84733}" dt="2025-09-11T09:56:23.174" v="61"/>
          <ac:spMkLst>
            <pc:docMk/>
            <pc:sldMk cId="1959746682" sldId="264"/>
            <ac:spMk id="2" creationId="{417EFF2B-CBA3-DD8B-AE43-717FD0D0485E}"/>
          </ac:spMkLst>
        </pc:spChg>
      </pc:sldChg>
      <pc:sldChg chg="addSp modSp">
        <pc:chgData name="Horbury, Emily" userId="2de34309-3185-463f-9282-e7085f22f7c2" providerId="ADAL" clId="{D2F27256-21A2-4347-96A3-415B56B84733}" dt="2025-09-11T09:56:23.174" v="62"/>
        <pc:sldMkLst>
          <pc:docMk/>
          <pc:sldMk cId="2545567035" sldId="265"/>
        </pc:sldMkLst>
        <pc:spChg chg="add mod">
          <ac:chgData name="Horbury, Emily" userId="2de34309-3185-463f-9282-e7085f22f7c2" providerId="ADAL" clId="{D2F27256-21A2-4347-96A3-415B56B84733}" dt="2025-09-11T09:56:23.174" v="62"/>
          <ac:spMkLst>
            <pc:docMk/>
            <pc:sldMk cId="2545567035" sldId="265"/>
            <ac:spMk id="3" creationId="{A21CE51A-A6BF-690B-F1C1-005770E752C5}"/>
          </ac:spMkLst>
        </pc:spChg>
      </pc:sldChg>
      <pc:sldChg chg="addSp modSp">
        <pc:chgData name="Horbury, Emily" userId="2de34309-3185-463f-9282-e7085f22f7c2" providerId="ADAL" clId="{D2F27256-21A2-4347-96A3-415B56B84733}" dt="2025-09-11T09:56:23.174" v="63"/>
        <pc:sldMkLst>
          <pc:docMk/>
          <pc:sldMk cId="2464608330" sldId="266"/>
        </pc:sldMkLst>
        <pc:spChg chg="add mod">
          <ac:chgData name="Horbury, Emily" userId="2de34309-3185-463f-9282-e7085f22f7c2" providerId="ADAL" clId="{D2F27256-21A2-4347-96A3-415B56B84733}" dt="2025-09-11T09:56:23.174" v="63"/>
          <ac:spMkLst>
            <pc:docMk/>
            <pc:sldMk cId="2464608330" sldId="266"/>
            <ac:spMk id="3" creationId="{2F0A391A-F464-937F-D28B-71EC19341469}"/>
          </ac:spMkLst>
        </pc:spChg>
      </pc:sldChg>
      <pc:sldChg chg="addSp modSp">
        <pc:chgData name="Horbury, Emily" userId="2de34309-3185-463f-9282-e7085f22f7c2" providerId="ADAL" clId="{D2F27256-21A2-4347-96A3-415B56B84733}" dt="2025-09-11T09:56:23.178" v="64"/>
        <pc:sldMkLst>
          <pc:docMk/>
          <pc:sldMk cId="4183777711" sldId="268"/>
        </pc:sldMkLst>
        <pc:spChg chg="add mod">
          <ac:chgData name="Horbury, Emily" userId="2de34309-3185-463f-9282-e7085f22f7c2" providerId="ADAL" clId="{D2F27256-21A2-4347-96A3-415B56B84733}" dt="2025-09-11T09:56:23.178" v="64"/>
          <ac:spMkLst>
            <pc:docMk/>
            <pc:sldMk cId="4183777711" sldId="268"/>
            <ac:spMk id="5" creationId="{49228169-455C-CFCC-1BF4-B715FE01C41D}"/>
          </ac:spMkLst>
        </pc:spChg>
      </pc:sldChg>
      <pc:sldChg chg="addSp modSp">
        <pc:chgData name="Horbury, Emily" userId="2de34309-3185-463f-9282-e7085f22f7c2" providerId="ADAL" clId="{D2F27256-21A2-4347-96A3-415B56B84733}" dt="2025-09-11T09:56:23.180" v="65"/>
        <pc:sldMkLst>
          <pc:docMk/>
          <pc:sldMk cId="209890299" sldId="269"/>
        </pc:sldMkLst>
        <pc:spChg chg="add mod">
          <ac:chgData name="Horbury, Emily" userId="2de34309-3185-463f-9282-e7085f22f7c2" providerId="ADAL" clId="{D2F27256-21A2-4347-96A3-415B56B84733}" dt="2025-09-11T09:56:23.180" v="65"/>
          <ac:spMkLst>
            <pc:docMk/>
            <pc:sldMk cId="209890299" sldId="269"/>
            <ac:spMk id="3" creationId="{329F16E2-39BE-FEE6-3F2E-0A9082803FEC}"/>
          </ac:spMkLst>
        </pc:spChg>
      </pc:sldChg>
      <pc:sldChg chg="addSp modSp">
        <pc:chgData name="Horbury, Emily" userId="2de34309-3185-463f-9282-e7085f22f7c2" providerId="ADAL" clId="{D2F27256-21A2-4347-96A3-415B56B84733}" dt="2025-09-11T09:56:23.182" v="67"/>
        <pc:sldMkLst>
          <pc:docMk/>
          <pc:sldMk cId="1132030302" sldId="270"/>
        </pc:sldMkLst>
        <pc:spChg chg="add mod">
          <ac:chgData name="Horbury, Emily" userId="2de34309-3185-463f-9282-e7085f22f7c2" providerId="ADAL" clId="{D2F27256-21A2-4347-96A3-415B56B84733}" dt="2025-09-11T09:56:23.182" v="67"/>
          <ac:spMkLst>
            <pc:docMk/>
            <pc:sldMk cId="1132030302" sldId="270"/>
            <ac:spMk id="3" creationId="{915EB75E-733E-1DE4-75F2-FF26DA3B8E9E}"/>
          </ac:spMkLst>
        </pc:spChg>
      </pc:sldChg>
      <pc:sldChg chg="addSp modSp">
        <pc:chgData name="Horbury, Emily" userId="2de34309-3185-463f-9282-e7085f22f7c2" providerId="ADAL" clId="{D2F27256-21A2-4347-96A3-415B56B84733}" dt="2025-09-11T09:56:23.180" v="66"/>
        <pc:sldMkLst>
          <pc:docMk/>
          <pc:sldMk cId="4030321937" sldId="271"/>
        </pc:sldMkLst>
        <pc:spChg chg="add mod">
          <ac:chgData name="Horbury, Emily" userId="2de34309-3185-463f-9282-e7085f22f7c2" providerId="ADAL" clId="{D2F27256-21A2-4347-96A3-415B56B84733}" dt="2025-09-11T09:56:23.180" v="66"/>
          <ac:spMkLst>
            <pc:docMk/>
            <pc:sldMk cId="4030321937" sldId="271"/>
            <ac:spMk id="3" creationId="{E95AAA08-1E58-5635-82E5-62A9DFEBA955}"/>
          </ac:spMkLst>
        </pc:spChg>
      </pc:sldChg>
      <pc:sldMasterChg chg="addSp modSp modSldLayout">
        <pc:chgData name="Horbury, Emily" userId="2de34309-3185-463f-9282-e7085f22f7c2" providerId="ADAL" clId="{D2F27256-21A2-4347-96A3-415B56B84733}" dt="2025-09-11T09:56:23.165" v="53"/>
        <pc:sldMasterMkLst>
          <pc:docMk/>
          <pc:sldMasterMk cId="807410912" sldId="2147483648"/>
        </pc:sldMasterMkLst>
        <pc:spChg chg="add mod">
          <ac:chgData name="Horbury, Emily" userId="2de34309-3185-463f-9282-e7085f22f7c2" providerId="ADAL" clId="{D2F27256-21A2-4347-96A3-415B56B84733}" dt="2025-09-11T09:56:23.065" v="0"/>
          <ac:spMkLst>
            <pc:docMk/>
            <pc:sldMasterMk cId="807410912" sldId="2147483648"/>
            <ac:spMk id="6" creationId="{77B28D76-682F-180A-BADC-3E5DF78AF0BF}"/>
          </ac:spMkLst>
        </pc:spChg>
        <pc:sldLayoutChg chg="addSp modSp">
          <pc:chgData name="Horbury, Emily" userId="2de34309-3185-463f-9282-e7085f22f7c2" providerId="ADAL" clId="{D2F27256-21A2-4347-96A3-415B56B84733}" dt="2025-09-11T09:56:23.089" v="1"/>
          <pc:sldLayoutMkLst>
            <pc:docMk/>
            <pc:sldMasterMk cId="807410912" sldId="2147483648"/>
            <pc:sldLayoutMk cId="1452906249" sldId="2147483649"/>
          </pc:sldLayoutMkLst>
          <pc:spChg chg="add mod">
            <ac:chgData name="Horbury, Emily" userId="2de34309-3185-463f-9282-e7085f22f7c2" providerId="ADAL" clId="{D2F27256-21A2-4347-96A3-415B56B84733}" dt="2025-09-11T09:56:23.089" v="1"/>
            <ac:spMkLst>
              <pc:docMk/>
              <pc:sldMasterMk cId="807410912" sldId="2147483648"/>
              <pc:sldLayoutMk cId="1452906249" sldId="2147483649"/>
              <ac:spMk id="4" creationId="{B2F5F0C4-CFA0-3ABF-7D71-7FBE0A1654AF}"/>
            </ac:spMkLst>
          </pc:spChg>
        </pc:sldLayoutChg>
        <pc:sldLayoutChg chg="addSp modSp">
          <pc:chgData name="Horbury, Emily" userId="2de34309-3185-463f-9282-e7085f22f7c2" providerId="ADAL" clId="{D2F27256-21A2-4347-96A3-415B56B84733}" dt="2025-09-11T09:56:23.093" v="4"/>
          <pc:sldLayoutMkLst>
            <pc:docMk/>
            <pc:sldMasterMk cId="807410912" sldId="2147483648"/>
            <pc:sldLayoutMk cId="3237576031" sldId="2147483652"/>
          </pc:sldLayoutMkLst>
          <pc:spChg chg="add mod">
            <ac:chgData name="Horbury, Emily" userId="2de34309-3185-463f-9282-e7085f22f7c2" providerId="ADAL" clId="{D2F27256-21A2-4347-96A3-415B56B84733}" dt="2025-09-11T09:56:23.093" v="4"/>
            <ac:spMkLst>
              <pc:docMk/>
              <pc:sldMasterMk cId="807410912" sldId="2147483648"/>
              <pc:sldLayoutMk cId="3237576031" sldId="2147483652"/>
              <ac:spMk id="4" creationId="{C66AE716-EC66-8D30-52E6-91F305DC0EFF}"/>
            </ac:spMkLst>
          </pc:spChg>
        </pc:sldLayoutChg>
        <pc:sldLayoutChg chg="addSp modSp">
          <pc:chgData name="Horbury, Emily" userId="2de34309-3185-463f-9282-e7085f22f7c2" providerId="ADAL" clId="{D2F27256-21A2-4347-96A3-415B56B84733}" dt="2025-09-11T09:56:23.150" v="46"/>
          <pc:sldLayoutMkLst>
            <pc:docMk/>
            <pc:sldMasterMk cId="807410912" sldId="2147483648"/>
            <pc:sldLayoutMk cId="3854473736" sldId="2147483653"/>
          </pc:sldLayoutMkLst>
          <pc:spChg chg="add mod">
            <ac:chgData name="Horbury, Emily" userId="2de34309-3185-463f-9282-e7085f22f7c2" providerId="ADAL" clId="{D2F27256-21A2-4347-96A3-415B56B84733}" dt="2025-09-11T09:56:23.150" v="46"/>
            <ac:spMkLst>
              <pc:docMk/>
              <pc:sldMasterMk cId="807410912" sldId="2147483648"/>
              <pc:sldLayoutMk cId="3854473736" sldId="2147483653"/>
              <ac:spMk id="8" creationId="{4E6251B3-D5E2-942D-6751-A2B84CBFE169}"/>
            </ac:spMkLst>
          </pc:spChg>
        </pc:sldLayoutChg>
        <pc:sldLayoutChg chg="addSp modSp">
          <pc:chgData name="Horbury, Emily" userId="2de34309-3185-463f-9282-e7085f22f7c2" providerId="ADAL" clId="{D2F27256-21A2-4347-96A3-415B56B84733}" dt="2025-09-11T09:56:23.150" v="47"/>
          <pc:sldLayoutMkLst>
            <pc:docMk/>
            <pc:sldMasterMk cId="807410912" sldId="2147483648"/>
            <pc:sldLayoutMk cId="1250921003" sldId="2147483654"/>
          </pc:sldLayoutMkLst>
          <pc:spChg chg="add mod">
            <ac:chgData name="Horbury, Emily" userId="2de34309-3185-463f-9282-e7085f22f7c2" providerId="ADAL" clId="{D2F27256-21A2-4347-96A3-415B56B84733}" dt="2025-09-11T09:56:23.150" v="47"/>
            <ac:spMkLst>
              <pc:docMk/>
              <pc:sldMasterMk cId="807410912" sldId="2147483648"/>
              <pc:sldLayoutMk cId="1250921003" sldId="2147483654"/>
              <ac:spMk id="3" creationId="{BF050CFE-9380-BEAB-9D63-1BAD83030D83}"/>
            </ac:spMkLst>
          </pc:spChg>
        </pc:sldLayoutChg>
        <pc:sldLayoutChg chg="addSp modSp">
          <pc:chgData name="Horbury, Emily" userId="2de34309-3185-463f-9282-e7085f22f7c2" providerId="ADAL" clId="{D2F27256-21A2-4347-96A3-415B56B84733}" dt="2025-09-11T09:56:23.158" v="48"/>
          <pc:sldLayoutMkLst>
            <pc:docMk/>
            <pc:sldMasterMk cId="807410912" sldId="2147483648"/>
            <pc:sldLayoutMk cId="105550832" sldId="2147483655"/>
          </pc:sldLayoutMkLst>
          <pc:spChg chg="add mod">
            <ac:chgData name="Horbury, Emily" userId="2de34309-3185-463f-9282-e7085f22f7c2" providerId="ADAL" clId="{D2F27256-21A2-4347-96A3-415B56B84733}" dt="2025-09-11T09:56:23.158" v="48"/>
            <ac:spMkLst>
              <pc:docMk/>
              <pc:sldMasterMk cId="807410912" sldId="2147483648"/>
              <pc:sldLayoutMk cId="105550832" sldId="2147483655"/>
              <ac:spMk id="3" creationId="{07982774-DE9B-1E9D-296C-BA319029C199}"/>
            </ac:spMkLst>
          </pc:spChg>
        </pc:sldLayoutChg>
        <pc:sldLayoutChg chg="addSp modSp">
          <pc:chgData name="Horbury, Emily" userId="2de34309-3185-463f-9282-e7085f22f7c2" providerId="ADAL" clId="{D2F27256-21A2-4347-96A3-415B56B84733}" dt="2025-09-11T09:56:23.092" v="3"/>
          <pc:sldLayoutMkLst>
            <pc:docMk/>
            <pc:sldMasterMk cId="807410912" sldId="2147483648"/>
            <pc:sldLayoutMk cId="64869840" sldId="2147483660"/>
          </pc:sldLayoutMkLst>
          <pc:spChg chg="add mod">
            <ac:chgData name="Horbury, Emily" userId="2de34309-3185-463f-9282-e7085f22f7c2" providerId="ADAL" clId="{D2F27256-21A2-4347-96A3-415B56B84733}" dt="2025-09-11T09:56:23.092" v="3"/>
            <ac:spMkLst>
              <pc:docMk/>
              <pc:sldMasterMk cId="807410912" sldId="2147483648"/>
              <pc:sldLayoutMk cId="64869840" sldId="2147483660"/>
              <ac:spMk id="4" creationId="{0B5B6473-5F75-3427-A7B7-8C16615F1846}"/>
            </ac:spMkLst>
          </pc:spChg>
        </pc:sldLayoutChg>
        <pc:sldLayoutChg chg="addSp modSp">
          <pc:chgData name="Horbury, Emily" userId="2de34309-3185-463f-9282-e7085f22f7c2" providerId="ADAL" clId="{D2F27256-21A2-4347-96A3-415B56B84733}" dt="2025-09-11T09:56:23.089" v="2"/>
          <pc:sldLayoutMkLst>
            <pc:docMk/>
            <pc:sldMasterMk cId="807410912" sldId="2147483648"/>
            <pc:sldLayoutMk cId="805251557" sldId="2147483661"/>
          </pc:sldLayoutMkLst>
          <pc:spChg chg="add mod">
            <ac:chgData name="Horbury, Emily" userId="2de34309-3185-463f-9282-e7085f22f7c2" providerId="ADAL" clId="{D2F27256-21A2-4347-96A3-415B56B84733}" dt="2025-09-11T09:56:23.089" v="2"/>
            <ac:spMkLst>
              <pc:docMk/>
              <pc:sldMasterMk cId="807410912" sldId="2147483648"/>
              <pc:sldLayoutMk cId="805251557" sldId="2147483661"/>
              <ac:spMk id="2" creationId="{BA363241-3773-21B4-0412-1590DF0B2D42}"/>
            </ac:spMkLst>
          </pc:spChg>
        </pc:sldLayoutChg>
        <pc:sldLayoutChg chg="addSp modSp">
          <pc:chgData name="Horbury, Emily" userId="2de34309-3185-463f-9282-e7085f22f7c2" providerId="ADAL" clId="{D2F27256-21A2-4347-96A3-415B56B84733}" dt="2025-09-11T09:56:23.097" v="7"/>
          <pc:sldLayoutMkLst>
            <pc:docMk/>
            <pc:sldMasterMk cId="807410912" sldId="2147483648"/>
            <pc:sldLayoutMk cId="2200366293" sldId="2147483662"/>
          </pc:sldLayoutMkLst>
          <pc:spChg chg="add mod">
            <ac:chgData name="Horbury, Emily" userId="2de34309-3185-463f-9282-e7085f22f7c2" providerId="ADAL" clId="{D2F27256-21A2-4347-96A3-415B56B84733}" dt="2025-09-11T09:56:23.097" v="7"/>
            <ac:spMkLst>
              <pc:docMk/>
              <pc:sldMasterMk cId="807410912" sldId="2147483648"/>
              <pc:sldLayoutMk cId="2200366293" sldId="2147483662"/>
              <ac:spMk id="6" creationId="{EB12CAC7-8122-DCE1-5D38-E8DC2AF2245B}"/>
            </ac:spMkLst>
          </pc:spChg>
        </pc:sldLayoutChg>
        <pc:sldLayoutChg chg="addSp modSp">
          <pc:chgData name="Horbury, Emily" userId="2de34309-3185-463f-9282-e7085f22f7c2" providerId="ADAL" clId="{D2F27256-21A2-4347-96A3-415B56B84733}" dt="2025-09-11T09:56:23.100" v="10"/>
          <pc:sldLayoutMkLst>
            <pc:docMk/>
            <pc:sldMasterMk cId="807410912" sldId="2147483648"/>
            <pc:sldLayoutMk cId="516300681" sldId="2147483663"/>
          </pc:sldLayoutMkLst>
          <pc:spChg chg="add mod">
            <ac:chgData name="Horbury, Emily" userId="2de34309-3185-463f-9282-e7085f22f7c2" providerId="ADAL" clId="{D2F27256-21A2-4347-96A3-415B56B84733}" dt="2025-09-11T09:56:23.100" v="10"/>
            <ac:spMkLst>
              <pc:docMk/>
              <pc:sldMasterMk cId="807410912" sldId="2147483648"/>
              <pc:sldLayoutMk cId="516300681" sldId="2147483663"/>
              <ac:spMk id="6" creationId="{5DD4FEDC-D8EA-F2F4-D5CD-98492CECB5BD}"/>
            </ac:spMkLst>
          </pc:spChg>
        </pc:sldLayoutChg>
        <pc:sldLayoutChg chg="addSp modSp">
          <pc:chgData name="Horbury, Emily" userId="2de34309-3185-463f-9282-e7085f22f7c2" providerId="ADAL" clId="{D2F27256-21A2-4347-96A3-415B56B84733}" dt="2025-09-11T09:56:23.108" v="13"/>
          <pc:sldLayoutMkLst>
            <pc:docMk/>
            <pc:sldMasterMk cId="807410912" sldId="2147483648"/>
            <pc:sldLayoutMk cId="466652906" sldId="2147483664"/>
          </pc:sldLayoutMkLst>
          <pc:spChg chg="add mod">
            <ac:chgData name="Horbury, Emily" userId="2de34309-3185-463f-9282-e7085f22f7c2" providerId="ADAL" clId="{D2F27256-21A2-4347-96A3-415B56B84733}" dt="2025-09-11T09:56:23.108" v="13"/>
            <ac:spMkLst>
              <pc:docMk/>
              <pc:sldMasterMk cId="807410912" sldId="2147483648"/>
              <pc:sldLayoutMk cId="466652906" sldId="2147483664"/>
              <ac:spMk id="6" creationId="{A9670F28-E15D-E46E-F41A-1CFC9F05DEAA}"/>
            </ac:spMkLst>
          </pc:spChg>
        </pc:sldLayoutChg>
        <pc:sldLayoutChg chg="addSp modSp">
          <pc:chgData name="Horbury, Emily" userId="2de34309-3185-463f-9282-e7085f22f7c2" providerId="ADAL" clId="{D2F27256-21A2-4347-96A3-415B56B84733}" dt="2025-09-11T09:56:23.110" v="16"/>
          <pc:sldLayoutMkLst>
            <pc:docMk/>
            <pc:sldMasterMk cId="807410912" sldId="2147483648"/>
            <pc:sldLayoutMk cId="1248481232" sldId="2147483665"/>
          </pc:sldLayoutMkLst>
          <pc:spChg chg="add mod">
            <ac:chgData name="Horbury, Emily" userId="2de34309-3185-463f-9282-e7085f22f7c2" providerId="ADAL" clId="{D2F27256-21A2-4347-96A3-415B56B84733}" dt="2025-09-11T09:56:23.110" v="16"/>
            <ac:spMkLst>
              <pc:docMk/>
              <pc:sldMasterMk cId="807410912" sldId="2147483648"/>
              <pc:sldLayoutMk cId="1248481232" sldId="2147483665"/>
              <ac:spMk id="6" creationId="{9EE8A902-8AB1-D091-9A38-F0D2DABB7276}"/>
            </ac:spMkLst>
          </pc:spChg>
        </pc:sldLayoutChg>
        <pc:sldLayoutChg chg="addSp modSp">
          <pc:chgData name="Horbury, Emily" userId="2de34309-3185-463f-9282-e7085f22f7c2" providerId="ADAL" clId="{D2F27256-21A2-4347-96A3-415B56B84733}" dt="2025-09-11T09:56:23.093" v="5"/>
          <pc:sldLayoutMkLst>
            <pc:docMk/>
            <pc:sldMasterMk cId="807410912" sldId="2147483648"/>
            <pc:sldLayoutMk cId="2731579024" sldId="2147483666"/>
          </pc:sldLayoutMkLst>
          <pc:spChg chg="add mod">
            <ac:chgData name="Horbury, Emily" userId="2de34309-3185-463f-9282-e7085f22f7c2" providerId="ADAL" clId="{D2F27256-21A2-4347-96A3-415B56B84733}" dt="2025-09-11T09:56:23.093" v="5"/>
            <ac:spMkLst>
              <pc:docMk/>
              <pc:sldMasterMk cId="807410912" sldId="2147483648"/>
              <pc:sldLayoutMk cId="2731579024" sldId="2147483666"/>
              <ac:spMk id="6" creationId="{F4E7C84A-AD03-62A9-EA6B-0C20ED6B72F5}"/>
            </ac:spMkLst>
          </pc:spChg>
        </pc:sldLayoutChg>
        <pc:sldLayoutChg chg="addSp modSp">
          <pc:chgData name="Horbury, Emily" userId="2de34309-3185-463f-9282-e7085f22f7c2" providerId="ADAL" clId="{D2F27256-21A2-4347-96A3-415B56B84733}" dt="2025-09-11T09:56:23.100" v="8"/>
          <pc:sldLayoutMkLst>
            <pc:docMk/>
            <pc:sldMasterMk cId="807410912" sldId="2147483648"/>
            <pc:sldLayoutMk cId="3021152611" sldId="2147483667"/>
          </pc:sldLayoutMkLst>
          <pc:spChg chg="add mod">
            <ac:chgData name="Horbury, Emily" userId="2de34309-3185-463f-9282-e7085f22f7c2" providerId="ADAL" clId="{D2F27256-21A2-4347-96A3-415B56B84733}" dt="2025-09-11T09:56:23.100" v="8"/>
            <ac:spMkLst>
              <pc:docMk/>
              <pc:sldMasterMk cId="807410912" sldId="2147483648"/>
              <pc:sldLayoutMk cId="3021152611" sldId="2147483667"/>
              <ac:spMk id="7" creationId="{8C0DCC6E-3B1F-24BD-DB54-E8A4CB4EA68D}"/>
            </ac:spMkLst>
          </pc:spChg>
        </pc:sldLayoutChg>
        <pc:sldLayoutChg chg="addSp modSp">
          <pc:chgData name="Horbury, Emily" userId="2de34309-3185-463f-9282-e7085f22f7c2" providerId="ADAL" clId="{D2F27256-21A2-4347-96A3-415B56B84733}" dt="2025-09-11T09:56:23.100" v="11"/>
          <pc:sldLayoutMkLst>
            <pc:docMk/>
            <pc:sldMasterMk cId="807410912" sldId="2147483648"/>
            <pc:sldLayoutMk cId="2686936652" sldId="2147483668"/>
          </pc:sldLayoutMkLst>
          <pc:spChg chg="add mod">
            <ac:chgData name="Horbury, Emily" userId="2de34309-3185-463f-9282-e7085f22f7c2" providerId="ADAL" clId="{D2F27256-21A2-4347-96A3-415B56B84733}" dt="2025-09-11T09:56:23.100" v="11"/>
            <ac:spMkLst>
              <pc:docMk/>
              <pc:sldMasterMk cId="807410912" sldId="2147483648"/>
              <pc:sldLayoutMk cId="2686936652" sldId="2147483668"/>
              <ac:spMk id="7" creationId="{3729E027-C06D-3E12-CDD0-10BFE2C75AC4}"/>
            </ac:spMkLst>
          </pc:spChg>
        </pc:sldLayoutChg>
        <pc:sldLayoutChg chg="addSp modSp">
          <pc:chgData name="Horbury, Emily" userId="2de34309-3185-463f-9282-e7085f22f7c2" providerId="ADAL" clId="{D2F27256-21A2-4347-96A3-415B56B84733}" dt="2025-09-11T09:56:23.110" v="14"/>
          <pc:sldLayoutMkLst>
            <pc:docMk/>
            <pc:sldMasterMk cId="807410912" sldId="2147483648"/>
            <pc:sldLayoutMk cId="2179127567" sldId="2147483669"/>
          </pc:sldLayoutMkLst>
          <pc:spChg chg="add mod">
            <ac:chgData name="Horbury, Emily" userId="2de34309-3185-463f-9282-e7085f22f7c2" providerId="ADAL" clId="{D2F27256-21A2-4347-96A3-415B56B84733}" dt="2025-09-11T09:56:23.110" v="14"/>
            <ac:spMkLst>
              <pc:docMk/>
              <pc:sldMasterMk cId="807410912" sldId="2147483648"/>
              <pc:sldLayoutMk cId="2179127567" sldId="2147483669"/>
              <ac:spMk id="7" creationId="{D8D8DE5C-20F0-CE2A-2544-DC734585DCDE}"/>
            </ac:spMkLst>
          </pc:spChg>
        </pc:sldLayoutChg>
        <pc:sldLayoutChg chg="addSp modSp">
          <pc:chgData name="Horbury, Emily" userId="2de34309-3185-463f-9282-e7085f22f7c2" providerId="ADAL" clId="{D2F27256-21A2-4347-96A3-415B56B84733}" dt="2025-09-11T09:56:23.114" v="17"/>
          <pc:sldLayoutMkLst>
            <pc:docMk/>
            <pc:sldMasterMk cId="807410912" sldId="2147483648"/>
            <pc:sldLayoutMk cId="2384915011" sldId="2147483670"/>
          </pc:sldLayoutMkLst>
          <pc:spChg chg="add mod">
            <ac:chgData name="Horbury, Emily" userId="2de34309-3185-463f-9282-e7085f22f7c2" providerId="ADAL" clId="{D2F27256-21A2-4347-96A3-415B56B84733}" dt="2025-09-11T09:56:23.114" v="17"/>
            <ac:spMkLst>
              <pc:docMk/>
              <pc:sldMasterMk cId="807410912" sldId="2147483648"/>
              <pc:sldLayoutMk cId="2384915011" sldId="2147483670"/>
              <ac:spMk id="7" creationId="{063B607E-6955-E0F1-9FA6-AFF0A33C98B3}"/>
            </ac:spMkLst>
          </pc:spChg>
        </pc:sldLayoutChg>
        <pc:sldLayoutChg chg="addSp modSp">
          <pc:chgData name="Horbury, Emily" userId="2de34309-3185-463f-9282-e7085f22f7c2" providerId="ADAL" clId="{D2F27256-21A2-4347-96A3-415B56B84733}" dt="2025-09-11T09:56:23.114" v="19"/>
          <pc:sldLayoutMkLst>
            <pc:docMk/>
            <pc:sldMasterMk cId="807410912" sldId="2147483648"/>
            <pc:sldLayoutMk cId="3462239545" sldId="2147483671"/>
          </pc:sldLayoutMkLst>
          <pc:spChg chg="add mod">
            <ac:chgData name="Horbury, Emily" userId="2de34309-3185-463f-9282-e7085f22f7c2" providerId="ADAL" clId="{D2F27256-21A2-4347-96A3-415B56B84733}" dt="2025-09-11T09:56:23.114" v="19"/>
            <ac:spMkLst>
              <pc:docMk/>
              <pc:sldMasterMk cId="807410912" sldId="2147483648"/>
              <pc:sldLayoutMk cId="3462239545" sldId="2147483671"/>
              <ac:spMk id="5" creationId="{D265AFE8-4043-288D-5459-E6CBE72AA834}"/>
            </ac:spMkLst>
          </pc:spChg>
        </pc:sldLayoutChg>
        <pc:sldLayoutChg chg="addSp modSp">
          <pc:chgData name="Horbury, Emily" userId="2de34309-3185-463f-9282-e7085f22f7c2" providerId="ADAL" clId="{D2F27256-21A2-4347-96A3-415B56B84733}" dt="2025-09-11T09:56:23.114" v="20"/>
          <pc:sldLayoutMkLst>
            <pc:docMk/>
            <pc:sldMasterMk cId="807410912" sldId="2147483648"/>
            <pc:sldLayoutMk cId="543885715" sldId="2147483672"/>
          </pc:sldLayoutMkLst>
          <pc:spChg chg="add mod">
            <ac:chgData name="Horbury, Emily" userId="2de34309-3185-463f-9282-e7085f22f7c2" providerId="ADAL" clId="{D2F27256-21A2-4347-96A3-415B56B84733}" dt="2025-09-11T09:56:23.114" v="20"/>
            <ac:spMkLst>
              <pc:docMk/>
              <pc:sldMasterMk cId="807410912" sldId="2147483648"/>
              <pc:sldLayoutMk cId="543885715" sldId="2147483672"/>
              <ac:spMk id="6" creationId="{D87C44A9-6370-668D-EB21-8A0FE44FD056}"/>
            </ac:spMkLst>
          </pc:spChg>
        </pc:sldLayoutChg>
        <pc:sldLayoutChg chg="addSp modSp">
          <pc:chgData name="Horbury, Emily" userId="2de34309-3185-463f-9282-e7085f22f7c2" providerId="ADAL" clId="{D2F27256-21A2-4347-96A3-415B56B84733}" dt="2025-09-11T09:56:23.097" v="6"/>
          <pc:sldLayoutMkLst>
            <pc:docMk/>
            <pc:sldMasterMk cId="807410912" sldId="2147483648"/>
            <pc:sldLayoutMk cId="520141050" sldId="2147483673"/>
          </pc:sldLayoutMkLst>
          <pc:spChg chg="add mod">
            <ac:chgData name="Horbury, Emily" userId="2de34309-3185-463f-9282-e7085f22f7c2" providerId="ADAL" clId="{D2F27256-21A2-4347-96A3-415B56B84733}" dt="2025-09-11T09:56:23.097" v="6"/>
            <ac:spMkLst>
              <pc:docMk/>
              <pc:sldMasterMk cId="807410912" sldId="2147483648"/>
              <pc:sldLayoutMk cId="520141050" sldId="2147483673"/>
              <ac:spMk id="4" creationId="{803A760A-88E3-23D2-F8D1-B0DA7DAB1B85}"/>
            </ac:spMkLst>
          </pc:spChg>
        </pc:sldLayoutChg>
        <pc:sldLayoutChg chg="addSp modSp">
          <pc:chgData name="Horbury, Emily" userId="2de34309-3185-463f-9282-e7085f22f7c2" providerId="ADAL" clId="{D2F27256-21A2-4347-96A3-415B56B84733}" dt="2025-09-11T09:56:23.100" v="9"/>
          <pc:sldLayoutMkLst>
            <pc:docMk/>
            <pc:sldMasterMk cId="807410912" sldId="2147483648"/>
            <pc:sldLayoutMk cId="562309456" sldId="2147483674"/>
          </pc:sldLayoutMkLst>
          <pc:spChg chg="add mod">
            <ac:chgData name="Horbury, Emily" userId="2de34309-3185-463f-9282-e7085f22f7c2" providerId="ADAL" clId="{D2F27256-21A2-4347-96A3-415B56B84733}" dt="2025-09-11T09:56:23.100" v="9"/>
            <ac:spMkLst>
              <pc:docMk/>
              <pc:sldMasterMk cId="807410912" sldId="2147483648"/>
              <pc:sldLayoutMk cId="562309456" sldId="2147483674"/>
              <ac:spMk id="6" creationId="{82635F6A-7BD7-3449-9510-37867688D7D2}"/>
            </ac:spMkLst>
          </pc:spChg>
        </pc:sldLayoutChg>
        <pc:sldLayoutChg chg="addSp modSp">
          <pc:chgData name="Horbury, Emily" userId="2de34309-3185-463f-9282-e7085f22f7c2" providerId="ADAL" clId="{D2F27256-21A2-4347-96A3-415B56B84733}" dt="2025-09-11T09:56:23.100" v="12"/>
          <pc:sldLayoutMkLst>
            <pc:docMk/>
            <pc:sldMasterMk cId="807410912" sldId="2147483648"/>
            <pc:sldLayoutMk cId="1519961009" sldId="2147483675"/>
          </pc:sldLayoutMkLst>
          <pc:spChg chg="add mod">
            <ac:chgData name="Horbury, Emily" userId="2de34309-3185-463f-9282-e7085f22f7c2" providerId="ADAL" clId="{D2F27256-21A2-4347-96A3-415B56B84733}" dt="2025-09-11T09:56:23.100" v="12"/>
            <ac:spMkLst>
              <pc:docMk/>
              <pc:sldMasterMk cId="807410912" sldId="2147483648"/>
              <pc:sldLayoutMk cId="1519961009" sldId="2147483675"/>
              <ac:spMk id="6" creationId="{E217795F-3FE2-4B27-5DC6-C3EE65E84239}"/>
            </ac:spMkLst>
          </pc:spChg>
        </pc:sldLayoutChg>
        <pc:sldLayoutChg chg="addSp modSp">
          <pc:chgData name="Horbury, Emily" userId="2de34309-3185-463f-9282-e7085f22f7c2" providerId="ADAL" clId="{D2F27256-21A2-4347-96A3-415B56B84733}" dt="2025-09-11T09:56:23.110" v="15"/>
          <pc:sldLayoutMkLst>
            <pc:docMk/>
            <pc:sldMasterMk cId="807410912" sldId="2147483648"/>
            <pc:sldLayoutMk cId="2984418624" sldId="2147483676"/>
          </pc:sldLayoutMkLst>
          <pc:spChg chg="add mod">
            <ac:chgData name="Horbury, Emily" userId="2de34309-3185-463f-9282-e7085f22f7c2" providerId="ADAL" clId="{D2F27256-21A2-4347-96A3-415B56B84733}" dt="2025-09-11T09:56:23.110" v="15"/>
            <ac:spMkLst>
              <pc:docMk/>
              <pc:sldMasterMk cId="807410912" sldId="2147483648"/>
              <pc:sldLayoutMk cId="2984418624" sldId="2147483676"/>
              <ac:spMk id="6" creationId="{607655F5-BBA4-625A-CE56-52A54FCD6870}"/>
            </ac:spMkLst>
          </pc:spChg>
        </pc:sldLayoutChg>
        <pc:sldLayoutChg chg="addSp modSp">
          <pc:chgData name="Horbury, Emily" userId="2de34309-3185-463f-9282-e7085f22f7c2" providerId="ADAL" clId="{D2F27256-21A2-4347-96A3-415B56B84733}" dt="2025-09-11T09:56:23.114" v="18"/>
          <pc:sldLayoutMkLst>
            <pc:docMk/>
            <pc:sldMasterMk cId="807410912" sldId="2147483648"/>
            <pc:sldLayoutMk cId="1892013965" sldId="2147483677"/>
          </pc:sldLayoutMkLst>
          <pc:spChg chg="add mod">
            <ac:chgData name="Horbury, Emily" userId="2de34309-3185-463f-9282-e7085f22f7c2" providerId="ADAL" clId="{D2F27256-21A2-4347-96A3-415B56B84733}" dt="2025-09-11T09:56:23.114" v="18"/>
            <ac:spMkLst>
              <pc:docMk/>
              <pc:sldMasterMk cId="807410912" sldId="2147483648"/>
              <pc:sldLayoutMk cId="1892013965" sldId="2147483677"/>
              <ac:spMk id="6" creationId="{9D8A380D-5633-5D1F-2430-CCFCD3F1EAD4}"/>
            </ac:spMkLst>
          </pc:spChg>
        </pc:sldLayoutChg>
        <pc:sldLayoutChg chg="addSp modSp">
          <pc:chgData name="Horbury, Emily" userId="2de34309-3185-463f-9282-e7085f22f7c2" providerId="ADAL" clId="{D2F27256-21A2-4347-96A3-415B56B84733}" dt="2025-09-11T09:56:23.150" v="45"/>
          <pc:sldLayoutMkLst>
            <pc:docMk/>
            <pc:sldMasterMk cId="807410912" sldId="2147483648"/>
            <pc:sldLayoutMk cId="1678966379" sldId="2147483678"/>
          </pc:sldLayoutMkLst>
          <pc:spChg chg="add mod">
            <ac:chgData name="Horbury, Emily" userId="2de34309-3185-463f-9282-e7085f22f7c2" providerId="ADAL" clId="{D2F27256-21A2-4347-96A3-415B56B84733}" dt="2025-09-11T09:56:23.150" v="45"/>
            <ac:spMkLst>
              <pc:docMk/>
              <pc:sldMasterMk cId="807410912" sldId="2147483648"/>
              <pc:sldLayoutMk cId="1678966379" sldId="2147483678"/>
              <ac:spMk id="4" creationId="{7E983A03-7B84-FF32-0ADE-08FBFCB080E6}"/>
            </ac:spMkLst>
          </pc:spChg>
        </pc:sldLayoutChg>
        <pc:sldLayoutChg chg="addSp modSp">
          <pc:chgData name="Horbury, Emily" userId="2de34309-3185-463f-9282-e7085f22f7c2" providerId="ADAL" clId="{D2F27256-21A2-4347-96A3-415B56B84733}" dt="2025-09-11T09:56:23.114" v="21"/>
          <pc:sldLayoutMkLst>
            <pc:docMk/>
            <pc:sldMasterMk cId="807410912" sldId="2147483648"/>
            <pc:sldLayoutMk cId="249473426" sldId="2147483679"/>
          </pc:sldLayoutMkLst>
          <pc:spChg chg="add mod">
            <ac:chgData name="Horbury, Emily" userId="2de34309-3185-463f-9282-e7085f22f7c2" providerId="ADAL" clId="{D2F27256-21A2-4347-96A3-415B56B84733}" dt="2025-09-11T09:56:23.114" v="21"/>
            <ac:spMkLst>
              <pc:docMk/>
              <pc:sldMasterMk cId="807410912" sldId="2147483648"/>
              <pc:sldLayoutMk cId="249473426" sldId="2147483679"/>
              <ac:spMk id="4" creationId="{5CD72A08-064D-ECF4-AA1D-9B2E6E03767B}"/>
            </ac:spMkLst>
          </pc:spChg>
        </pc:sldLayoutChg>
        <pc:sldLayoutChg chg="addSp modSp">
          <pc:chgData name="Horbury, Emily" userId="2de34309-3185-463f-9282-e7085f22f7c2" providerId="ADAL" clId="{D2F27256-21A2-4347-96A3-415B56B84733}" dt="2025-09-11T09:56:23.114" v="22"/>
          <pc:sldLayoutMkLst>
            <pc:docMk/>
            <pc:sldMasterMk cId="807410912" sldId="2147483648"/>
            <pc:sldLayoutMk cId="2365148434" sldId="2147483680"/>
          </pc:sldLayoutMkLst>
          <pc:spChg chg="add mod">
            <ac:chgData name="Horbury, Emily" userId="2de34309-3185-463f-9282-e7085f22f7c2" providerId="ADAL" clId="{D2F27256-21A2-4347-96A3-415B56B84733}" dt="2025-09-11T09:56:23.114" v="22"/>
            <ac:spMkLst>
              <pc:docMk/>
              <pc:sldMasterMk cId="807410912" sldId="2147483648"/>
              <pc:sldLayoutMk cId="2365148434" sldId="2147483680"/>
              <ac:spMk id="7" creationId="{D2B4B834-C459-1F04-7F7B-5A6E7B5AB07D}"/>
            </ac:spMkLst>
          </pc:spChg>
        </pc:sldLayoutChg>
        <pc:sldLayoutChg chg="addSp modSp">
          <pc:chgData name="Horbury, Emily" userId="2de34309-3185-463f-9282-e7085f22f7c2" providerId="ADAL" clId="{D2F27256-21A2-4347-96A3-415B56B84733}" dt="2025-09-11T09:56:23.126" v="23"/>
          <pc:sldLayoutMkLst>
            <pc:docMk/>
            <pc:sldMasterMk cId="807410912" sldId="2147483648"/>
            <pc:sldLayoutMk cId="2829948486" sldId="2147483681"/>
          </pc:sldLayoutMkLst>
          <pc:spChg chg="add mod">
            <ac:chgData name="Horbury, Emily" userId="2de34309-3185-463f-9282-e7085f22f7c2" providerId="ADAL" clId="{D2F27256-21A2-4347-96A3-415B56B84733}" dt="2025-09-11T09:56:23.126" v="23"/>
            <ac:spMkLst>
              <pc:docMk/>
              <pc:sldMasterMk cId="807410912" sldId="2147483648"/>
              <pc:sldLayoutMk cId="2829948486" sldId="2147483681"/>
              <ac:spMk id="6" creationId="{D7DC3D75-D741-559C-974A-CB092CFAA473}"/>
            </ac:spMkLst>
          </pc:spChg>
        </pc:sldLayoutChg>
        <pc:sldLayoutChg chg="addSp modSp">
          <pc:chgData name="Horbury, Emily" userId="2de34309-3185-463f-9282-e7085f22f7c2" providerId="ADAL" clId="{D2F27256-21A2-4347-96A3-415B56B84733}" dt="2025-09-11T09:56:23.126" v="24"/>
          <pc:sldLayoutMkLst>
            <pc:docMk/>
            <pc:sldMasterMk cId="807410912" sldId="2147483648"/>
            <pc:sldLayoutMk cId="4281592052" sldId="2147483682"/>
          </pc:sldLayoutMkLst>
          <pc:spChg chg="add mod">
            <ac:chgData name="Horbury, Emily" userId="2de34309-3185-463f-9282-e7085f22f7c2" providerId="ADAL" clId="{D2F27256-21A2-4347-96A3-415B56B84733}" dt="2025-09-11T09:56:23.126" v="24"/>
            <ac:spMkLst>
              <pc:docMk/>
              <pc:sldMasterMk cId="807410912" sldId="2147483648"/>
              <pc:sldLayoutMk cId="4281592052" sldId="2147483682"/>
              <ac:spMk id="5" creationId="{B47FDBE2-EE97-3CBB-F3A4-64B1BB2B123A}"/>
            </ac:spMkLst>
          </pc:spChg>
        </pc:sldLayoutChg>
        <pc:sldLayoutChg chg="addSp modSp">
          <pc:chgData name="Horbury, Emily" userId="2de34309-3185-463f-9282-e7085f22f7c2" providerId="ADAL" clId="{D2F27256-21A2-4347-96A3-415B56B84733}" dt="2025-09-11T09:56:23.126" v="25"/>
          <pc:sldLayoutMkLst>
            <pc:docMk/>
            <pc:sldMasterMk cId="807410912" sldId="2147483648"/>
            <pc:sldLayoutMk cId="3966154940" sldId="2147483683"/>
          </pc:sldLayoutMkLst>
          <pc:spChg chg="add mod">
            <ac:chgData name="Horbury, Emily" userId="2de34309-3185-463f-9282-e7085f22f7c2" providerId="ADAL" clId="{D2F27256-21A2-4347-96A3-415B56B84733}" dt="2025-09-11T09:56:23.126" v="25"/>
            <ac:spMkLst>
              <pc:docMk/>
              <pc:sldMasterMk cId="807410912" sldId="2147483648"/>
              <pc:sldLayoutMk cId="3966154940" sldId="2147483683"/>
              <ac:spMk id="6" creationId="{6591EFF7-9F64-8FDD-F201-EC96D6972EC1}"/>
            </ac:spMkLst>
          </pc:spChg>
        </pc:sldLayoutChg>
        <pc:sldLayoutChg chg="addSp modSp">
          <pc:chgData name="Horbury, Emily" userId="2de34309-3185-463f-9282-e7085f22f7c2" providerId="ADAL" clId="{D2F27256-21A2-4347-96A3-415B56B84733}" dt="2025-09-11T09:56:23.126" v="26"/>
          <pc:sldLayoutMkLst>
            <pc:docMk/>
            <pc:sldMasterMk cId="807410912" sldId="2147483648"/>
            <pc:sldLayoutMk cId="1288295941" sldId="2147483684"/>
          </pc:sldLayoutMkLst>
          <pc:spChg chg="add mod">
            <ac:chgData name="Horbury, Emily" userId="2de34309-3185-463f-9282-e7085f22f7c2" providerId="ADAL" clId="{D2F27256-21A2-4347-96A3-415B56B84733}" dt="2025-09-11T09:56:23.126" v="26"/>
            <ac:spMkLst>
              <pc:docMk/>
              <pc:sldMasterMk cId="807410912" sldId="2147483648"/>
              <pc:sldLayoutMk cId="1288295941" sldId="2147483684"/>
              <ac:spMk id="4" creationId="{FD2EBB84-27E0-5EC7-77E7-1833972548DB}"/>
            </ac:spMkLst>
          </pc:spChg>
        </pc:sldLayoutChg>
        <pc:sldLayoutChg chg="addSp modSp">
          <pc:chgData name="Horbury, Emily" userId="2de34309-3185-463f-9282-e7085f22f7c2" providerId="ADAL" clId="{D2F27256-21A2-4347-96A3-415B56B84733}" dt="2025-09-11T09:56:23.126" v="27"/>
          <pc:sldLayoutMkLst>
            <pc:docMk/>
            <pc:sldMasterMk cId="807410912" sldId="2147483648"/>
            <pc:sldLayoutMk cId="4015474342" sldId="2147483685"/>
          </pc:sldLayoutMkLst>
          <pc:spChg chg="add mod">
            <ac:chgData name="Horbury, Emily" userId="2de34309-3185-463f-9282-e7085f22f7c2" providerId="ADAL" clId="{D2F27256-21A2-4347-96A3-415B56B84733}" dt="2025-09-11T09:56:23.126" v="27"/>
            <ac:spMkLst>
              <pc:docMk/>
              <pc:sldMasterMk cId="807410912" sldId="2147483648"/>
              <pc:sldLayoutMk cId="4015474342" sldId="2147483685"/>
              <ac:spMk id="4" creationId="{0D8CBDBB-C7DB-DCBB-5356-3845C8AAD1A0}"/>
            </ac:spMkLst>
          </pc:spChg>
        </pc:sldLayoutChg>
        <pc:sldLayoutChg chg="addSp modSp">
          <pc:chgData name="Horbury, Emily" userId="2de34309-3185-463f-9282-e7085f22f7c2" providerId="ADAL" clId="{D2F27256-21A2-4347-96A3-415B56B84733}" dt="2025-09-11T09:56:23.132" v="28"/>
          <pc:sldLayoutMkLst>
            <pc:docMk/>
            <pc:sldMasterMk cId="807410912" sldId="2147483648"/>
            <pc:sldLayoutMk cId="1983305460" sldId="2147483686"/>
          </pc:sldLayoutMkLst>
          <pc:spChg chg="add mod">
            <ac:chgData name="Horbury, Emily" userId="2de34309-3185-463f-9282-e7085f22f7c2" providerId="ADAL" clId="{D2F27256-21A2-4347-96A3-415B56B84733}" dt="2025-09-11T09:56:23.132" v="28"/>
            <ac:spMkLst>
              <pc:docMk/>
              <pc:sldMasterMk cId="807410912" sldId="2147483648"/>
              <pc:sldLayoutMk cId="1983305460" sldId="2147483686"/>
              <ac:spMk id="7" creationId="{218C6336-9451-3019-8E2E-3ADC55E333C7}"/>
            </ac:spMkLst>
          </pc:spChg>
        </pc:sldLayoutChg>
        <pc:sldLayoutChg chg="addSp modSp">
          <pc:chgData name="Horbury, Emily" userId="2de34309-3185-463f-9282-e7085f22f7c2" providerId="ADAL" clId="{D2F27256-21A2-4347-96A3-415B56B84733}" dt="2025-09-11T09:56:23.132" v="29"/>
          <pc:sldLayoutMkLst>
            <pc:docMk/>
            <pc:sldMasterMk cId="807410912" sldId="2147483648"/>
            <pc:sldLayoutMk cId="1316252114" sldId="2147483687"/>
          </pc:sldLayoutMkLst>
          <pc:spChg chg="add mod">
            <ac:chgData name="Horbury, Emily" userId="2de34309-3185-463f-9282-e7085f22f7c2" providerId="ADAL" clId="{D2F27256-21A2-4347-96A3-415B56B84733}" dt="2025-09-11T09:56:23.132" v="29"/>
            <ac:spMkLst>
              <pc:docMk/>
              <pc:sldMasterMk cId="807410912" sldId="2147483648"/>
              <pc:sldLayoutMk cId="1316252114" sldId="2147483687"/>
              <ac:spMk id="6" creationId="{7B51A47D-89AA-2C5B-6DA9-8C2A6C03A258}"/>
            </ac:spMkLst>
          </pc:spChg>
        </pc:sldLayoutChg>
        <pc:sldLayoutChg chg="addSp modSp">
          <pc:chgData name="Horbury, Emily" userId="2de34309-3185-463f-9282-e7085f22f7c2" providerId="ADAL" clId="{D2F27256-21A2-4347-96A3-415B56B84733}" dt="2025-09-11T09:56:23.135" v="30"/>
          <pc:sldLayoutMkLst>
            <pc:docMk/>
            <pc:sldMasterMk cId="807410912" sldId="2147483648"/>
            <pc:sldLayoutMk cId="2028980108" sldId="2147483688"/>
          </pc:sldLayoutMkLst>
          <pc:spChg chg="add mod">
            <ac:chgData name="Horbury, Emily" userId="2de34309-3185-463f-9282-e7085f22f7c2" providerId="ADAL" clId="{D2F27256-21A2-4347-96A3-415B56B84733}" dt="2025-09-11T09:56:23.135" v="30"/>
            <ac:spMkLst>
              <pc:docMk/>
              <pc:sldMasterMk cId="807410912" sldId="2147483648"/>
              <pc:sldLayoutMk cId="2028980108" sldId="2147483688"/>
              <ac:spMk id="5" creationId="{7AC19F13-918D-BEE5-54B0-3E7BDDA4648B}"/>
            </ac:spMkLst>
          </pc:spChg>
        </pc:sldLayoutChg>
        <pc:sldLayoutChg chg="addSp modSp">
          <pc:chgData name="Horbury, Emily" userId="2de34309-3185-463f-9282-e7085f22f7c2" providerId="ADAL" clId="{D2F27256-21A2-4347-96A3-415B56B84733}" dt="2025-09-11T09:56:23.135" v="31"/>
          <pc:sldLayoutMkLst>
            <pc:docMk/>
            <pc:sldMasterMk cId="807410912" sldId="2147483648"/>
            <pc:sldLayoutMk cId="3465569426" sldId="2147483689"/>
          </pc:sldLayoutMkLst>
          <pc:spChg chg="add mod">
            <ac:chgData name="Horbury, Emily" userId="2de34309-3185-463f-9282-e7085f22f7c2" providerId="ADAL" clId="{D2F27256-21A2-4347-96A3-415B56B84733}" dt="2025-09-11T09:56:23.135" v="31"/>
            <ac:spMkLst>
              <pc:docMk/>
              <pc:sldMasterMk cId="807410912" sldId="2147483648"/>
              <pc:sldLayoutMk cId="3465569426" sldId="2147483689"/>
              <ac:spMk id="6" creationId="{CFBF4A0F-3FC2-9FC5-388A-5A56DB5555A6}"/>
            </ac:spMkLst>
          </pc:spChg>
        </pc:sldLayoutChg>
        <pc:sldLayoutChg chg="addSp modSp">
          <pc:chgData name="Horbury, Emily" userId="2de34309-3185-463f-9282-e7085f22f7c2" providerId="ADAL" clId="{D2F27256-21A2-4347-96A3-415B56B84733}" dt="2025-09-11T09:56:23.136" v="32"/>
          <pc:sldLayoutMkLst>
            <pc:docMk/>
            <pc:sldMasterMk cId="807410912" sldId="2147483648"/>
            <pc:sldLayoutMk cId="931434143" sldId="2147483690"/>
          </pc:sldLayoutMkLst>
          <pc:spChg chg="add mod">
            <ac:chgData name="Horbury, Emily" userId="2de34309-3185-463f-9282-e7085f22f7c2" providerId="ADAL" clId="{D2F27256-21A2-4347-96A3-415B56B84733}" dt="2025-09-11T09:56:23.136" v="32"/>
            <ac:spMkLst>
              <pc:docMk/>
              <pc:sldMasterMk cId="807410912" sldId="2147483648"/>
              <pc:sldLayoutMk cId="931434143" sldId="2147483690"/>
              <ac:spMk id="4" creationId="{3F44050C-6693-E774-100D-076E178B1885}"/>
            </ac:spMkLst>
          </pc:spChg>
        </pc:sldLayoutChg>
        <pc:sldLayoutChg chg="addSp modSp">
          <pc:chgData name="Horbury, Emily" userId="2de34309-3185-463f-9282-e7085f22f7c2" providerId="ADAL" clId="{D2F27256-21A2-4347-96A3-415B56B84733}" dt="2025-09-11T09:56:23.138" v="33"/>
          <pc:sldLayoutMkLst>
            <pc:docMk/>
            <pc:sldMasterMk cId="807410912" sldId="2147483648"/>
            <pc:sldLayoutMk cId="621554165" sldId="2147483691"/>
          </pc:sldLayoutMkLst>
          <pc:spChg chg="add mod">
            <ac:chgData name="Horbury, Emily" userId="2de34309-3185-463f-9282-e7085f22f7c2" providerId="ADAL" clId="{D2F27256-21A2-4347-96A3-415B56B84733}" dt="2025-09-11T09:56:23.138" v="33"/>
            <ac:spMkLst>
              <pc:docMk/>
              <pc:sldMasterMk cId="807410912" sldId="2147483648"/>
              <pc:sldLayoutMk cId="621554165" sldId="2147483691"/>
              <ac:spMk id="4" creationId="{5A58DD75-D485-2393-17A8-A350D82AE80B}"/>
            </ac:spMkLst>
          </pc:spChg>
        </pc:sldLayoutChg>
        <pc:sldLayoutChg chg="addSp modSp">
          <pc:chgData name="Horbury, Emily" userId="2de34309-3185-463f-9282-e7085f22f7c2" providerId="ADAL" clId="{D2F27256-21A2-4347-96A3-415B56B84733}" dt="2025-09-11T09:56:23.141" v="34"/>
          <pc:sldLayoutMkLst>
            <pc:docMk/>
            <pc:sldMasterMk cId="807410912" sldId="2147483648"/>
            <pc:sldLayoutMk cId="3657658891" sldId="2147483692"/>
          </pc:sldLayoutMkLst>
          <pc:spChg chg="add mod">
            <ac:chgData name="Horbury, Emily" userId="2de34309-3185-463f-9282-e7085f22f7c2" providerId="ADAL" clId="{D2F27256-21A2-4347-96A3-415B56B84733}" dt="2025-09-11T09:56:23.141" v="34"/>
            <ac:spMkLst>
              <pc:docMk/>
              <pc:sldMasterMk cId="807410912" sldId="2147483648"/>
              <pc:sldLayoutMk cId="3657658891" sldId="2147483692"/>
              <ac:spMk id="7" creationId="{50CB33A6-BB5E-052F-602A-BBDEAB8BF351}"/>
            </ac:spMkLst>
          </pc:spChg>
        </pc:sldLayoutChg>
        <pc:sldLayoutChg chg="addSp modSp">
          <pc:chgData name="Horbury, Emily" userId="2de34309-3185-463f-9282-e7085f22f7c2" providerId="ADAL" clId="{D2F27256-21A2-4347-96A3-415B56B84733}" dt="2025-09-11T09:56:23.142" v="35"/>
          <pc:sldLayoutMkLst>
            <pc:docMk/>
            <pc:sldMasterMk cId="807410912" sldId="2147483648"/>
            <pc:sldLayoutMk cId="1470363933" sldId="2147483693"/>
          </pc:sldLayoutMkLst>
          <pc:spChg chg="add mod">
            <ac:chgData name="Horbury, Emily" userId="2de34309-3185-463f-9282-e7085f22f7c2" providerId="ADAL" clId="{D2F27256-21A2-4347-96A3-415B56B84733}" dt="2025-09-11T09:56:23.142" v="35"/>
            <ac:spMkLst>
              <pc:docMk/>
              <pc:sldMasterMk cId="807410912" sldId="2147483648"/>
              <pc:sldLayoutMk cId="1470363933" sldId="2147483693"/>
              <ac:spMk id="6" creationId="{E80BDB55-45BF-8078-A4EA-537169EF8D29}"/>
            </ac:spMkLst>
          </pc:spChg>
        </pc:sldLayoutChg>
        <pc:sldLayoutChg chg="addSp modSp">
          <pc:chgData name="Horbury, Emily" userId="2de34309-3185-463f-9282-e7085f22f7c2" providerId="ADAL" clId="{D2F27256-21A2-4347-96A3-415B56B84733}" dt="2025-09-11T09:56:23.143" v="36"/>
          <pc:sldLayoutMkLst>
            <pc:docMk/>
            <pc:sldMasterMk cId="807410912" sldId="2147483648"/>
            <pc:sldLayoutMk cId="3929741062" sldId="2147483694"/>
          </pc:sldLayoutMkLst>
          <pc:spChg chg="add mod">
            <ac:chgData name="Horbury, Emily" userId="2de34309-3185-463f-9282-e7085f22f7c2" providerId="ADAL" clId="{D2F27256-21A2-4347-96A3-415B56B84733}" dt="2025-09-11T09:56:23.143" v="36"/>
            <ac:spMkLst>
              <pc:docMk/>
              <pc:sldMasterMk cId="807410912" sldId="2147483648"/>
              <pc:sldLayoutMk cId="3929741062" sldId="2147483694"/>
              <ac:spMk id="5" creationId="{434F3F91-0B9F-3CBF-8D8A-29CCB1E080E9}"/>
            </ac:spMkLst>
          </pc:spChg>
        </pc:sldLayoutChg>
        <pc:sldLayoutChg chg="addSp modSp">
          <pc:chgData name="Horbury, Emily" userId="2de34309-3185-463f-9282-e7085f22f7c2" providerId="ADAL" clId="{D2F27256-21A2-4347-96A3-415B56B84733}" dt="2025-09-11T09:56:23.144" v="37"/>
          <pc:sldLayoutMkLst>
            <pc:docMk/>
            <pc:sldMasterMk cId="807410912" sldId="2147483648"/>
            <pc:sldLayoutMk cId="520505828" sldId="2147483695"/>
          </pc:sldLayoutMkLst>
          <pc:spChg chg="add mod">
            <ac:chgData name="Horbury, Emily" userId="2de34309-3185-463f-9282-e7085f22f7c2" providerId="ADAL" clId="{D2F27256-21A2-4347-96A3-415B56B84733}" dt="2025-09-11T09:56:23.144" v="37"/>
            <ac:spMkLst>
              <pc:docMk/>
              <pc:sldMasterMk cId="807410912" sldId="2147483648"/>
              <pc:sldLayoutMk cId="520505828" sldId="2147483695"/>
              <ac:spMk id="6" creationId="{79D30F88-F435-F85A-B9D0-48C8CFC9BA5A}"/>
            </ac:spMkLst>
          </pc:spChg>
        </pc:sldLayoutChg>
        <pc:sldLayoutChg chg="addSp modSp">
          <pc:chgData name="Horbury, Emily" userId="2de34309-3185-463f-9282-e7085f22f7c2" providerId="ADAL" clId="{D2F27256-21A2-4347-96A3-415B56B84733}" dt="2025-09-11T09:56:23.146" v="38"/>
          <pc:sldLayoutMkLst>
            <pc:docMk/>
            <pc:sldMasterMk cId="807410912" sldId="2147483648"/>
            <pc:sldLayoutMk cId="2739209709" sldId="2147483696"/>
          </pc:sldLayoutMkLst>
          <pc:spChg chg="add mod">
            <ac:chgData name="Horbury, Emily" userId="2de34309-3185-463f-9282-e7085f22f7c2" providerId="ADAL" clId="{D2F27256-21A2-4347-96A3-415B56B84733}" dt="2025-09-11T09:56:23.146" v="38"/>
            <ac:spMkLst>
              <pc:docMk/>
              <pc:sldMasterMk cId="807410912" sldId="2147483648"/>
              <pc:sldLayoutMk cId="2739209709" sldId="2147483696"/>
              <ac:spMk id="4" creationId="{0690A562-5069-BBCA-AB4B-66188D4D62B1}"/>
            </ac:spMkLst>
          </pc:spChg>
        </pc:sldLayoutChg>
        <pc:sldLayoutChg chg="addSp modSp">
          <pc:chgData name="Horbury, Emily" userId="2de34309-3185-463f-9282-e7085f22f7c2" providerId="ADAL" clId="{D2F27256-21A2-4347-96A3-415B56B84733}" dt="2025-09-11T09:56:23.148" v="39"/>
          <pc:sldLayoutMkLst>
            <pc:docMk/>
            <pc:sldMasterMk cId="807410912" sldId="2147483648"/>
            <pc:sldLayoutMk cId="501127456" sldId="2147483697"/>
          </pc:sldLayoutMkLst>
          <pc:spChg chg="add mod">
            <ac:chgData name="Horbury, Emily" userId="2de34309-3185-463f-9282-e7085f22f7c2" providerId="ADAL" clId="{D2F27256-21A2-4347-96A3-415B56B84733}" dt="2025-09-11T09:56:23.148" v="39"/>
            <ac:spMkLst>
              <pc:docMk/>
              <pc:sldMasterMk cId="807410912" sldId="2147483648"/>
              <pc:sldLayoutMk cId="501127456" sldId="2147483697"/>
              <ac:spMk id="4" creationId="{A45ADD9C-78D8-86E6-E721-2AC634D4E98F}"/>
            </ac:spMkLst>
          </pc:spChg>
        </pc:sldLayoutChg>
        <pc:sldLayoutChg chg="addSp modSp">
          <pc:chgData name="Horbury, Emily" userId="2de34309-3185-463f-9282-e7085f22f7c2" providerId="ADAL" clId="{D2F27256-21A2-4347-96A3-415B56B84733}" dt="2025-09-11T09:56:23.148" v="40"/>
          <pc:sldLayoutMkLst>
            <pc:docMk/>
            <pc:sldMasterMk cId="807410912" sldId="2147483648"/>
            <pc:sldLayoutMk cId="1725140941" sldId="2147483698"/>
          </pc:sldLayoutMkLst>
          <pc:spChg chg="add mod">
            <ac:chgData name="Horbury, Emily" userId="2de34309-3185-463f-9282-e7085f22f7c2" providerId="ADAL" clId="{D2F27256-21A2-4347-96A3-415B56B84733}" dt="2025-09-11T09:56:23.148" v="40"/>
            <ac:spMkLst>
              <pc:docMk/>
              <pc:sldMasterMk cId="807410912" sldId="2147483648"/>
              <pc:sldLayoutMk cId="1725140941" sldId="2147483698"/>
              <ac:spMk id="7" creationId="{D87D9F8A-1EAF-DD90-85B6-E5A4D6A62ACE}"/>
            </ac:spMkLst>
          </pc:spChg>
        </pc:sldLayoutChg>
        <pc:sldLayoutChg chg="addSp modSp">
          <pc:chgData name="Horbury, Emily" userId="2de34309-3185-463f-9282-e7085f22f7c2" providerId="ADAL" clId="{D2F27256-21A2-4347-96A3-415B56B84733}" dt="2025-09-11T09:56:23.150" v="41"/>
          <pc:sldLayoutMkLst>
            <pc:docMk/>
            <pc:sldMasterMk cId="807410912" sldId="2147483648"/>
            <pc:sldLayoutMk cId="70848626" sldId="2147483699"/>
          </pc:sldLayoutMkLst>
          <pc:spChg chg="add mod">
            <ac:chgData name="Horbury, Emily" userId="2de34309-3185-463f-9282-e7085f22f7c2" providerId="ADAL" clId="{D2F27256-21A2-4347-96A3-415B56B84733}" dt="2025-09-11T09:56:23.150" v="41"/>
            <ac:spMkLst>
              <pc:docMk/>
              <pc:sldMasterMk cId="807410912" sldId="2147483648"/>
              <pc:sldLayoutMk cId="70848626" sldId="2147483699"/>
              <ac:spMk id="6" creationId="{40B09083-451A-AA8A-6D24-29818180C06B}"/>
            </ac:spMkLst>
          </pc:spChg>
        </pc:sldLayoutChg>
        <pc:sldLayoutChg chg="addSp modSp">
          <pc:chgData name="Horbury, Emily" userId="2de34309-3185-463f-9282-e7085f22f7c2" providerId="ADAL" clId="{D2F27256-21A2-4347-96A3-415B56B84733}" dt="2025-09-11T09:56:23.150" v="42"/>
          <pc:sldLayoutMkLst>
            <pc:docMk/>
            <pc:sldMasterMk cId="807410912" sldId="2147483648"/>
            <pc:sldLayoutMk cId="3215131992" sldId="2147483700"/>
          </pc:sldLayoutMkLst>
          <pc:spChg chg="add mod">
            <ac:chgData name="Horbury, Emily" userId="2de34309-3185-463f-9282-e7085f22f7c2" providerId="ADAL" clId="{D2F27256-21A2-4347-96A3-415B56B84733}" dt="2025-09-11T09:56:23.150" v="42"/>
            <ac:spMkLst>
              <pc:docMk/>
              <pc:sldMasterMk cId="807410912" sldId="2147483648"/>
              <pc:sldLayoutMk cId="3215131992" sldId="2147483700"/>
              <ac:spMk id="5" creationId="{311511E0-75B5-C320-5ED1-EB4E8626C410}"/>
            </ac:spMkLst>
          </pc:spChg>
        </pc:sldLayoutChg>
        <pc:sldLayoutChg chg="addSp modSp">
          <pc:chgData name="Horbury, Emily" userId="2de34309-3185-463f-9282-e7085f22f7c2" providerId="ADAL" clId="{D2F27256-21A2-4347-96A3-415B56B84733}" dt="2025-09-11T09:56:23.150" v="43"/>
          <pc:sldLayoutMkLst>
            <pc:docMk/>
            <pc:sldMasterMk cId="807410912" sldId="2147483648"/>
            <pc:sldLayoutMk cId="1500747627" sldId="2147483701"/>
          </pc:sldLayoutMkLst>
          <pc:spChg chg="add mod">
            <ac:chgData name="Horbury, Emily" userId="2de34309-3185-463f-9282-e7085f22f7c2" providerId="ADAL" clId="{D2F27256-21A2-4347-96A3-415B56B84733}" dt="2025-09-11T09:56:23.150" v="43"/>
            <ac:spMkLst>
              <pc:docMk/>
              <pc:sldMasterMk cId="807410912" sldId="2147483648"/>
              <pc:sldLayoutMk cId="1500747627" sldId="2147483701"/>
              <ac:spMk id="6" creationId="{93CCF768-BD21-12F7-7CE6-033083E98BD7}"/>
            </ac:spMkLst>
          </pc:spChg>
        </pc:sldLayoutChg>
        <pc:sldLayoutChg chg="addSp modSp">
          <pc:chgData name="Horbury, Emily" userId="2de34309-3185-463f-9282-e7085f22f7c2" providerId="ADAL" clId="{D2F27256-21A2-4347-96A3-415B56B84733}" dt="2025-09-11T09:56:23.150" v="44"/>
          <pc:sldLayoutMkLst>
            <pc:docMk/>
            <pc:sldMasterMk cId="807410912" sldId="2147483648"/>
            <pc:sldLayoutMk cId="48770342" sldId="2147483702"/>
          </pc:sldLayoutMkLst>
          <pc:spChg chg="add mod">
            <ac:chgData name="Horbury, Emily" userId="2de34309-3185-463f-9282-e7085f22f7c2" providerId="ADAL" clId="{D2F27256-21A2-4347-96A3-415B56B84733}" dt="2025-09-11T09:56:23.150" v="44"/>
            <ac:spMkLst>
              <pc:docMk/>
              <pc:sldMasterMk cId="807410912" sldId="2147483648"/>
              <pc:sldLayoutMk cId="48770342" sldId="2147483702"/>
              <ac:spMk id="4" creationId="{E710D73A-B69E-CDDD-B061-A86814E6B35B}"/>
            </ac:spMkLst>
          </pc:spChg>
        </pc:sldLayoutChg>
        <pc:sldLayoutChg chg="addSp modSp">
          <pc:chgData name="Horbury, Emily" userId="2de34309-3185-463f-9282-e7085f22f7c2" providerId="ADAL" clId="{D2F27256-21A2-4347-96A3-415B56B84733}" dt="2025-09-11T09:56:23.159" v="49"/>
          <pc:sldLayoutMkLst>
            <pc:docMk/>
            <pc:sldMasterMk cId="807410912" sldId="2147483648"/>
            <pc:sldLayoutMk cId="244994382" sldId="2147483703"/>
          </pc:sldLayoutMkLst>
          <pc:spChg chg="add mod">
            <ac:chgData name="Horbury, Emily" userId="2de34309-3185-463f-9282-e7085f22f7c2" providerId="ADAL" clId="{D2F27256-21A2-4347-96A3-415B56B84733}" dt="2025-09-11T09:56:23.159" v="49"/>
            <ac:spMkLst>
              <pc:docMk/>
              <pc:sldMasterMk cId="807410912" sldId="2147483648"/>
              <pc:sldLayoutMk cId="244994382" sldId="2147483703"/>
              <ac:spMk id="5" creationId="{B098CEDB-0287-A421-6801-431F465A7A65}"/>
            </ac:spMkLst>
          </pc:spChg>
        </pc:sldLayoutChg>
        <pc:sldLayoutChg chg="addSp modSp">
          <pc:chgData name="Horbury, Emily" userId="2de34309-3185-463f-9282-e7085f22f7c2" providerId="ADAL" clId="{D2F27256-21A2-4347-96A3-415B56B84733}" dt="2025-09-11T09:56:23.161" v="50"/>
          <pc:sldLayoutMkLst>
            <pc:docMk/>
            <pc:sldMasterMk cId="807410912" sldId="2147483648"/>
            <pc:sldLayoutMk cId="3003786287" sldId="2147483704"/>
          </pc:sldLayoutMkLst>
          <pc:spChg chg="add mod">
            <ac:chgData name="Horbury, Emily" userId="2de34309-3185-463f-9282-e7085f22f7c2" providerId="ADAL" clId="{D2F27256-21A2-4347-96A3-415B56B84733}" dt="2025-09-11T09:56:23.161" v="50"/>
            <ac:spMkLst>
              <pc:docMk/>
              <pc:sldMasterMk cId="807410912" sldId="2147483648"/>
              <pc:sldLayoutMk cId="3003786287" sldId="2147483704"/>
              <ac:spMk id="7" creationId="{36CA452B-4E35-D1E3-98A6-5BFA9EE56179}"/>
            </ac:spMkLst>
          </pc:spChg>
        </pc:sldLayoutChg>
        <pc:sldLayoutChg chg="addSp modSp">
          <pc:chgData name="Horbury, Emily" userId="2de34309-3185-463f-9282-e7085f22f7c2" providerId="ADAL" clId="{D2F27256-21A2-4347-96A3-415B56B84733}" dt="2025-09-11T09:56:23.163" v="51"/>
          <pc:sldLayoutMkLst>
            <pc:docMk/>
            <pc:sldMasterMk cId="807410912" sldId="2147483648"/>
            <pc:sldLayoutMk cId="4092222672" sldId="2147483705"/>
          </pc:sldLayoutMkLst>
          <pc:spChg chg="add mod">
            <ac:chgData name="Horbury, Emily" userId="2de34309-3185-463f-9282-e7085f22f7c2" providerId="ADAL" clId="{D2F27256-21A2-4347-96A3-415B56B84733}" dt="2025-09-11T09:56:23.163" v="51"/>
            <ac:spMkLst>
              <pc:docMk/>
              <pc:sldMasterMk cId="807410912" sldId="2147483648"/>
              <pc:sldLayoutMk cId="4092222672" sldId="2147483705"/>
              <ac:spMk id="6" creationId="{BAA54AC1-1B0D-9B71-1365-870A91E148E6}"/>
            </ac:spMkLst>
          </pc:spChg>
        </pc:sldLayoutChg>
        <pc:sldLayoutChg chg="addSp modSp">
          <pc:chgData name="Horbury, Emily" userId="2de34309-3185-463f-9282-e7085f22f7c2" providerId="ADAL" clId="{D2F27256-21A2-4347-96A3-415B56B84733}" dt="2025-09-11T09:56:23.163" v="52"/>
          <pc:sldLayoutMkLst>
            <pc:docMk/>
            <pc:sldMasterMk cId="807410912" sldId="2147483648"/>
            <pc:sldLayoutMk cId="3931667546" sldId="2147483706"/>
          </pc:sldLayoutMkLst>
          <pc:spChg chg="add mod">
            <ac:chgData name="Horbury, Emily" userId="2de34309-3185-463f-9282-e7085f22f7c2" providerId="ADAL" clId="{D2F27256-21A2-4347-96A3-415B56B84733}" dt="2025-09-11T09:56:23.163" v="52"/>
            <ac:spMkLst>
              <pc:docMk/>
              <pc:sldMasterMk cId="807410912" sldId="2147483648"/>
              <pc:sldLayoutMk cId="3931667546" sldId="2147483706"/>
              <ac:spMk id="4" creationId="{B69E8F80-AC83-55C5-D479-ED81D853756A}"/>
            </ac:spMkLst>
          </pc:spChg>
        </pc:sldLayoutChg>
        <pc:sldLayoutChg chg="addSp modSp">
          <pc:chgData name="Horbury, Emily" userId="2de34309-3185-463f-9282-e7085f22f7c2" providerId="ADAL" clId="{D2F27256-21A2-4347-96A3-415B56B84733}" dt="2025-09-11T09:56:23.165" v="53"/>
          <pc:sldLayoutMkLst>
            <pc:docMk/>
            <pc:sldMasterMk cId="807410912" sldId="2147483648"/>
            <pc:sldLayoutMk cId="903460313" sldId="2147483707"/>
          </pc:sldLayoutMkLst>
          <pc:spChg chg="add mod">
            <ac:chgData name="Horbury, Emily" userId="2de34309-3185-463f-9282-e7085f22f7c2" providerId="ADAL" clId="{D2F27256-21A2-4347-96A3-415B56B84733}" dt="2025-09-11T09:56:23.165" v="53"/>
            <ac:spMkLst>
              <pc:docMk/>
              <pc:sldMasterMk cId="807410912" sldId="2147483648"/>
              <pc:sldLayoutMk cId="903460313" sldId="2147483707"/>
              <ac:spMk id="4" creationId="{BC99E73F-A6D1-AFC0-A9A5-1358CCC2A286}"/>
            </ac:spMkLst>
          </pc:spChg>
        </pc:sldLayoutChg>
      </pc:sldMasterChg>
    </pc:docChg>
  </pc:docChgLst>
  <pc:docChgLst>
    <pc:chgData name="Worth, Steve" userId="S::steve.worth@atkinsrealis.com::05d231d0-997b-4988-b27b-1071b3b7acc7" providerId="AD" clId="Web-{BB935F64-4D37-D219-032E-E9ABE68DAB97}"/>
    <pc:docChg chg="modSld">
      <pc:chgData name="Worth, Steve" userId="S::steve.worth@atkinsrealis.com::05d231d0-997b-4988-b27b-1071b3b7acc7" providerId="AD" clId="Web-{BB935F64-4D37-D219-032E-E9ABE68DAB97}" dt="2025-06-25T08:44:39.580" v="52" actId="20577"/>
      <pc:docMkLst>
        <pc:docMk/>
      </pc:docMkLst>
      <pc:sldChg chg="modSp">
        <pc:chgData name="Worth, Steve" userId="S::steve.worth@atkinsrealis.com::05d231d0-997b-4988-b27b-1071b3b7acc7" providerId="AD" clId="Web-{BB935F64-4D37-D219-032E-E9ABE68DAB97}" dt="2025-06-25T08:38:20.033" v="6" actId="20577"/>
        <pc:sldMkLst>
          <pc:docMk/>
          <pc:sldMk cId="1375295260" sldId="258"/>
        </pc:sldMkLst>
      </pc:sldChg>
      <pc:sldChg chg="modSp">
        <pc:chgData name="Worth, Steve" userId="S::steve.worth@atkinsrealis.com::05d231d0-997b-4988-b27b-1071b3b7acc7" providerId="AD" clId="Web-{BB935F64-4D37-D219-032E-E9ABE68DAB97}" dt="2025-06-25T08:42:21.684" v="23" actId="20577"/>
        <pc:sldMkLst>
          <pc:docMk/>
          <pc:sldMk cId="734946444" sldId="262"/>
        </pc:sldMkLst>
      </pc:sldChg>
      <pc:sldChg chg="modSp">
        <pc:chgData name="Worth, Steve" userId="S::steve.worth@atkinsrealis.com::05d231d0-997b-4988-b27b-1071b3b7acc7" providerId="AD" clId="Web-{BB935F64-4D37-D219-032E-E9ABE68DAB97}" dt="2025-06-25T08:44:39.580" v="52" actId="20577"/>
        <pc:sldMkLst>
          <pc:docMk/>
          <pc:sldMk cId="1991004894" sldId="263"/>
        </pc:sldMkLst>
      </pc:sldChg>
    </pc:docChg>
  </pc:docChgLst>
  <pc:docChgLst>
    <pc:chgData clId="Web-{1B33B665-ED18-4CCF-8024-2160099D3AAB}"/>
    <pc:docChg chg="modSld">
      <pc:chgData name="" userId="" providerId="" clId="Web-{1B33B665-ED18-4CCF-8024-2160099D3AAB}" dt="2025-08-28T13:56:08.950" v="1"/>
      <pc:docMkLst>
        <pc:docMk/>
      </pc:docMkLst>
      <pc:sldChg chg="modNotes">
        <pc:chgData name="" userId="" providerId="" clId="Web-{1B33B665-ED18-4CCF-8024-2160099D3AAB}" dt="2025-08-28T13:56:08.950" v="1"/>
        <pc:sldMkLst>
          <pc:docMk/>
          <pc:sldMk cId="601437673" sldId="256"/>
        </pc:sldMkLst>
      </pc:sldChg>
    </pc:docChg>
  </pc:docChgLst>
  <pc:docChgLst>
    <pc:chgData name="Brohi, Sharjeel Nawaz" userId="c17f4eba-0ef6-416f-a5bd-a46c434d083b" providerId="ADAL" clId="{BB61170F-B942-4896-8BA3-019BFBEFF326}"/>
    <pc:docChg chg="custSel addSld modSld sldOrd modSection">
      <pc:chgData name="Brohi, Sharjeel Nawaz" userId="c17f4eba-0ef6-416f-a5bd-a46c434d083b" providerId="ADAL" clId="{BB61170F-B942-4896-8BA3-019BFBEFF326}" dt="2025-06-24T10:58:01.402" v="46"/>
      <pc:docMkLst>
        <pc:docMk/>
      </pc:docMkLst>
      <pc:sldChg chg="addSp delSp modSp mod">
        <pc:chgData name="Brohi, Sharjeel Nawaz" userId="c17f4eba-0ef6-416f-a5bd-a46c434d083b" providerId="ADAL" clId="{BB61170F-B942-4896-8BA3-019BFBEFF326}" dt="2025-06-24T10:58:01.402" v="46"/>
        <pc:sldMkLst>
          <pc:docMk/>
          <pc:sldMk cId="601437673" sldId="256"/>
        </pc:sldMkLst>
      </pc:sldChg>
      <pc:sldChg chg="modSp mod">
        <pc:chgData name="Brohi, Sharjeel Nawaz" userId="c17f4eba-0ef6-416f-a5bd-a46c434d083b" providerId="ADAL" clId="{BB61170F-B942-4896-8BA3-019BFBEFF326}" dt="2025-06-24T10:58:01.402" v="46"/>
        <pc:sldMkLst>
          <pc:docMk/>
          <pc:sldMk cId="1375295260" sldId="258"/>
        </pc:sldMkLst>
      </pc:sldChg>
      <pc:sldChg chg="modSp mod modNotes">
        <pc:chgData name="Brohi, Sharjeel Nawaz" userId="c17f4eba-0ef6-416f-a5bd-a46c434d083b" providerId="ADAL" clId="{BB61170F-B942-4896-8BA3-019BFBEFF326}" dt="2025-06-24T10:58:01.402" v="46"/>
        <pc:sldMkLst>
          <pc:docMk/>
          <pc:sldMk cId="455555734" sldId="260"/>
        </pc:sldMkLst>
      </pc:sldChg>
      <pc:sldChg chg="addSp modSp mod modNotes">
        <pc:chgData name="Brohi, Sharjeel Nawaz" userId="c17f4eba-0ef6-416f-a5bd-a46c434d083b" providerId="ADAL" clId="{BB61170F-B942-4896-8BA3-019BFBEFF326}" dt="2025-06-24T10:58:01.402" v="46"/>
        <pc:sldMkLst>
          <pc:docMk/>
          <pc:sldMk cId="384759810" sldId="261"/>
        </pc:sldMkLst>
      </pc:sldChg>
      <pc:sldChg chg="modSp mod">
        <pc:chgData name="Brohi, Sharjeel Nawaz" userId="c17f4eba-0ef6-416f-a5bd-a46c434d083b" providerId="ADAL" clId="{BB61170F-B942-4896-8BA3-019BFBEFF326}" dt="2025-06-16T09:27:32.167" v="45" actId="14100"/>
        <pc:sldMkLst>
          <pc:docMk/>
          <pc:sldMk cId="1959746682" sldId="264"/>
        </pc:sldMkLst>
      </pc:sldChg>
      <pc:sldChg chg="addSp delSp modSp add mod ord">
        <pc:chgData name="Brohi, Sharjeel Nawaz" userId="c17f4eba-0ef6-416f-a5bd-a46c434d083b" providerId="ADAL" clId="{BB61170F-B942-4896-8BA3-019BFBEFF326}" dt="2025-06-13T09:12:16.552" v="40" actId="478"/>
        <pc:sldMkLst>
          <pc:docMk/>
          <pc:sldMk cId="1132030302" sldId="270"/>
        </pc:sldMkLst>
      </pc:sldChg>
    </pc:docChg>
  </pc:docChgLst>
  <pc:docChgLst>
    <pc:chgData name="Stainthorpe, Martin" userId="S::martin.stainthorpe@atkinsrealis.com::b6220e26-60f1-47fb-895a-d9e9ec9aa531" providerId="AD" clId="Web-{10C95F59-1893-0D5F-232B-A62D60A758DD}"/>
    <pc:docChg chg="modSld sldOrd">
      <pc:chgData name="Stainthorpe, Martin" userId="S::martin.stainthorpe@atkinsrealis.com::b6220e26-60f1-47fb-895a-d9e9ec9aa531" providerId="AD" clId="Web-{10C95F59-1893-0D5F-232B-A62D60A758DD}" dt="2025-09-03T16:56:10.394" v="4852"/>
      <pc:docMkLst>
        <pc:docMk/>
      </pc:docMkLst>
      <pc:sldChg chg="modNotes">
        <pc:chgData name="Stainthorpe, Martin" userId="S::martin.stainthorpe@atkinsrealis.com::b6220e26-60f1-47fb-895a-d9e9ec9aa531" providerId="AD" clId="Web-{10C95F59-1893-0D5F-232B-A62D60A758DD}" dt="2025-09-03T14:32:20.610" v="172"/>
        <pc:sldMkLst>
          <pc:docMk/>
          <pc:sldMk cId="601437673" sldId="256"/>
        </pc:sldMkLst>
      </pc:sldChg>
      <pc:sldChg chg="ord modNotes">
        <pc:chgData name="Stainthorpe, Martin" userId="S::martin.stainthorpe@atkinsrealis.com::b6220e26-60f1-47fb-895a-d9e9ec9aa531" providerId="AD" clId="Web-{10C95F59-1893-0D5F-232B-A62D60A758DD}" dt="2025-09-03T14:28:54.944" v="171"/>
        <pc:sldMkLst>
          <pc:docMk/>
          <pc:sldMk cId="1375295260" sldId="258"/>
        </pc:sldMkLst>
      </pc:sldChg>
      <pc:sldChg chg="modNotes">
        <pc:chgData name="Stainthorpe, Martin" userId="S::martin.stainthorpe@atkinsrealis.com::b6220e26-60f1-47fb-895a-d9e9ec9aa531" providerId="AD" clId="Web-{10C95F59-1893-0D5F-232B-A62D60A758DD}" dt="2025-09-03T15:25:17.897" v="702"/>
        <pc:sldMkLst>
          <pc:docMk/>
          <pc:sldMk cId="3028733779" sldId="259"/>
        </pc:sldMkLst>
      </pc:sldChg>
      <pc:sldChg chg="modNotes">
        <pc:chgData name="Stainthorpe, Martin" userId="S::martin.stainthorpe@atkinsrealis.com::b6220e26-60f1-47fb-895a-d9e9ec9aa531" providerId="AD" clId="Web-{10C95F59-1893-0D5F-232B-A62D60A758DD}" dt="2025-09-03T15:34:32.265" v="1675"/>
        <pc:sldMkLst>
          <pc:docMk/>
          <pc:sldMk cId="455555734" sldId="260"/>
        </pc:sldMkLst>
      </pc:sldChg>
      <pc:sldChg chg="modNotes">
        <pc:chgData name="Stainthorpe, Martin" userId="S::martin.stainthorpe@atkinsrealis.com::b6220e26-60f1-47fb-895a-d9e9ec9aa531" providerId="AD" clId="Web-{10C95F59-1893-0D5F-232B-A62D60A758DD}" dt="2025-09-03T15:40:38.401" v="1833"/>
        <pc:sldMkLst>
          <pc:docMk/>
          <pc:sldMk cId="734946444" sldId="262"/>
        </pc:sldMkLst>
      </pc:sldChg>
      <pc:sldChg chg="modSp ord modNotes">
        <pc:chgData name="Stainthorpe, Martin" userId="S::martin.stainthorpe@atkinsrealis.com::b6220e26-60f1-47fb-895a-d9e9ec9aa531" providerId="AD" clId="Web-{10C95F59-1893-0D5F-232B-A62D60A758DD}" dt="2025-09-03T16:13:43.729" v="2223" actId="1076"/>
        <pc:sldMkLst>
          <pc:docMk/>
          <pc:sldMk cId="1991004894" sldId="263"/>
        </pc:sldMkLst>
        <pc:spChg chg="mod">
          <ac:chgData name="Stainthorpe, Martin" userId="S::martin.stainthorpe@atkinsrealis.com::b6220e26-60f1-47fb-895a-d9e9ec9aa531" providerId="AD" clId="Web-{10C95F59-1893-0D5F-232B-A62D60A758DD}" dt="2025-09-03T16:13:43.729" v="2223" actId="1076"/>
          <ac:spMkLst>
            <pc:docMk/>
            <pc:sldMk cId="1991004894" sldId="263"/>
            <ac:spMk id="7" creationId="{C154692F-65A0-F312-F630-954D78F14E19}"/>
          </ac:spMkLst>
        </pc:spChg>
      </pc:sldChg>
      <pc:sldChg chg="modNotes">
        <pc:chgData name="Stainthorpe, Martin" userId="S::martin.stainthorpe@atkinsrealis.com::b6220e26-60f1-47fb-895a-d9e9ec9aa531" providerId="AD" clId="Web-{10C95F59-1893-0D5F-232B-A62D60A758DD}" dt="2025-09-03T16:17:31.343" v="2407"/>
        <pc:sldMkLst>
          <pc:docMk/>
          <pc:sldMk cId="1959746682" sldId="264"/>
        </pc:sldMkLst>
      </pc:sldChg>
      <pc:sldChg chg="ord modNotes">
        <pc:chgData name="Stainthorpe, Martin" userId="S::martin.stainthorpe@atkinsrealis.com::b6220e26-60f1-47fb-895a-d9e9ec9aa531" providerId="AD" clId="Web-{10C95F59-1893-0D5F-232B-A62D60A758DD}" dt="2025-09-03T16:33:35.473" v="3377"/>
        <pc:sldMkLst>
          <pc:docMk/>
          <pc:sldMk cId="2464608330" sldId="266"/>
        </pc:sldMkLst>
      </pc:sldChg>
      <pc:sldChg chg="modNotes">
        <pc:chgData name="Stainthorpe, Martin" userId="S::martin.stainthorpe@atkinsrealis.com::b6220e26-60f1-47fb-895a-d9e9ec9aa531" providerId="AD" clId="Web-{10C95F59-1893-0D5F-232B-A62D60A758DD}" dt="2025-09-03T16:38:26.833" v="3428"/>
        <pc:sldMkLst>
          <pc:docMk/>
          <pc:sldMk cId="4183777711" sldId="268"/>
        </pc:sldMkLst>
      </pc:sldChg>
      <pc:sldChg chg="modNotes">
        <pc:chgData name="Stainthorpe, Martin" userId="S::martin.stainthorpe@atkinsrealis.com::b6220e26-60f1-47fb-895a-d9e9ec9aa531" providerId="AD" clId="Web-{10C95F59-1893-0D5F-232B-A62D60A758DD}" dt="2025-09-03T16:49:30.053" v="4324"/>
        <pc:sldMkLst>
          <pc:docMk/>
          <pc:sldMk cId="209890299" sldId="269"/>
        </pc:sldMkLst>
      </pc:sldChg>
      <pc:sldChg chg="modNotes">
        <pc:chgData name="Stainthorpe, Martin" userId="S::martin.stainthorpe@atkinsrealis.com::b6220e26-60f1-47fb-895a-d9e9ec9aa531" providerId="AD" clId="Web-{10C95F59-1893-0D5F-232B-A62D60A758DD}" dt="2025-09-03T16:56:10.394" v="4852"/>
        <pc:sldMkLst>
          <pc:docMk/>
          <pc:sldMk cId="4030321937" sldId="271"/>
        </pc:sldMkLst>
      </pc:sldChg>
    </pc:docChg>
  </pc:docChgLst>
  <pc:docChgLst>
    <pc:chgData name="Stainthorpe, Martin" userId="S::martin.stainthorpe@atkinsrealis.com::b6220e26-60f1-47fb-895a-d9e9ec9aa531" providerId="AD" clId="Web-{302E245B-89EC-1F6A-E978-3E50C9E8C485}"/>
    <pc:docChg chg="modSld">
      <pc:chgData name="Stainthorpe, Martin" userId="S::martin.stainthorpe@atkinsrealis.com::b6220e26-60f1-47fb-895a-d9e9ec9aa531" providerId="AD" clId="Web-{302E245B-89EC-1F6A-E978-3E50C9E8C485}" dt="2025-06-23T22:10:38.078" v="3" actId="20577"/>
      <pc:docMkLst>
        <pc:docMk/>
      </pc:docMkLst>
      <pc:sldChg chg="modSp">
        <pc:chgData name="Stainthorpe, Martin" userId="S::martin.stainthorpe@atkinsrealis.com::b6220e26-60f1-47fb-895a-d9e9ec9aa531" providerId="AD" clId="Web-{302E245B-89EC-1F6A-E978-3E50C9E8C485}" dt="2025-06-23T22:10:38.078" v="3" actId="20577"/>
        <pc:sldMkLst>
          <pc:docMk/>
          <pc:sldMk cId="4183777711" sldId="268"/>
        </pc:sldMkLst>
      </pc:sldChg>
    </pc:docChg>
  </pc:docChgLst>
  <pc:docChgLst>
    <pc:chgData name="Stainthorpe, Martin" userId="S::martin.stainthorpe@atkinsrealis.com::b6220e26-60f1-47fb-895a-d9e9ec9aa531" providerId="AD" clId="Web-{5D138A78-9024-D3E9-A48B-A08F15584F42}"/>
    <pc:docChg chg="modSld sldOrd">
      <pc:chgData name="Stainthorpe, Martin" userId="S::martin.stainthorpe@atkinsrealis.com::b6220e26-60f1-47fb-895a-d9e9ec9aa531" providerId="AD" clId="Web-{5D138A78-9024-D3E9-A48B-A08F15584F42}" dt="2025-08-29T09:15:15.094" v="1401"/>
      <pc:docMkLst>
        <pc:docMk/>
      </pc:docMkLst>
      <pc:sldChg chg="ord">
        <pc:chgData name="Stainthorpe, Martin" userId="S::martin.stainthorpe@atkinsrealis.com::b6220e26-60f1-47fb-895a-d9e9ec9aa531" providerId="AD" clId="Web-{5D138A78-9024-D3E9-A48B-A08F15584F42}" dt="2025-08-29T08:49:13.533" v="0"/>
        <pc:sldMkLst>
          <pc:docMk/>
          <pc:sldMk cId="601437673" sldId="256"/>
        </pc:sldMkLst>
      </pc:sldChg>
      <pc:sldChg chg="ord modNotes">
        <pc:chgData name="Stainthorpe, Martin" userId="S::martin.stainthorpe@atkinsrealis.com::b6220e26-60f1-47fb-895a-d9e9ec9aa531" providerId="AD" clId="Web-{5D138A78-9024-D3E9-A48B-A08F15584F42}" dt="2025-08-29T09:01:41.321" v="361"/>
        <pc:sldMkLst>
          <pc:docMk/>
          <pc:sldMk cId="455555734" sldId="260"/>
        </pc:sldMkLst>
      </pc:sldChg>
      <pc:sldChg chg="modNotes">
        <pc:chgData name="Stainthorpe, Martin" userId="S::martin.stainthorpe@atkinsrealis.com::b6220e26-60f1-47fb-895a-d9e9ec9aa531" providerId="AD" clId="Web-{5D138A78-9024-D3E9-A48B-A08F15584F42}" dt="2025-08-29T09:01:17.399" v="356"/>
        <pc:sldMkLst>
          <pc:docMk/>
          <pc:sldMk cId="384759810" sldId="261"/>
        </pc:sldMkLst>
      </pc:sldChg>
      <pc:sldChg chg="ord modNotes">
        <pc:chgData name="Stainthorpe, Martin" userId="S::martin.stainthorpe@atkinsrealis.com::b6220e26-60f1-47fb-895a-d9e9ec9aa531" providerId="AD" clId="Web-{5D138A78-9024-D3E9-A48B-A08F15584F42}" dt="2025-08-29T09:14:23.390" v="1392"/>
        <pc:sldMkLst>
          <pc:docMk/>
          <pc:sldMk cId="734946444" sldId="262"/>
        </pc:sldMkLst>
      </pc:sldChg>
      <pc:sldChg chg="modNotes">
        <pc:chgData name="Stainthorpe, Martin" userId="S::martin.stainthorpe@atkinsrealis.com::b6220e26-60f1-47fb-895a-d9e9ec9aa531" providerId="AD" clId="Web-{5D138A78-9024-D3E9-A48B-A08F15584F42}" dt="2025-08-29T09:14:55.875" v="1400"/>
        <pc:sldMkLst>
          <pc:docMk/>
          <pc:sldMk cId="1991004894" sldId="263"/>
        </pc:sldMkLst>
      </pc:sldChg>
      <pc:sldChg chg="ord">
        <pc:chgData name="Stainthorpe, Martin" userId="S::martin.stainthorpe@atkinsrealis.com::b6220e26-60f1-47fb-895a-d9e9ec9aa531" providerId="AD" clId="Web-{5D138A78-9024-D3E9-A48B-A08F15584F42}" dt="2025-08-29T09:15:15.094" v="1401"/>
        <pc:sldMkLst>
          <pc:docMk/>
          <pc:sldMk cId="1959746682" sldId="264"/>
        </pc:sldMkLst>
      </pc:sldChg>
    </pc:docChg>
  </pc:docChgLst>
  <pc:docChgLst>
    <pc:chgData name="Stainthorpe, Martin" userId="S::martin.stainthorpe@atkinsrealis.com::b6220e26-60f1-47fb-895a-d9e9ec9aa531" providerId="AD" clId="Web-{69BC42A0-82AA-9C20-A659-A7885E998E1F}"/>
    <pc:docChg chg="modSld">
      <pc:chgData name="Stainthorpe, Martin" userId="S::martin.stainthorpe@atkinsrealis.com::b6220e26-60f1-47fb-895a-d9e9ec9aa531" providerId="AD" clId="Web-{69BC42A0-82AA-9C20-A659-A7885E998E1F}" dt="2025-09-04T12:57:56.758" v="1"/>
      <pc:docMkLst>
        <pc:docMk/>
      </pc:docMkLst>
      <pc:sldChg chg="modNotes">
        <pc:chgData name="Stainthorpe, Martin" userId="S::martin.stainthorpe@atkinsrealis.com::b6220e26-60f1-47fb-895a-d9e9ec9aa531" providerId="AD" clId="Web-{69BC42A0-82AA-9C20-A659-A7885E998E1F}" dt="2025-09-04T12:57:56.758" v="1"/>
        <pc:sldMkLst>
          <pc:docMk/>
          <pc:sldMk cId="209890299" sldId="269"/>
        </pc:sldMkLst>
      </pc:sldChg>
    </pc:docChg>
  </pc:docChgLst>
  <pc:docChgLst>
    <pc:chgData name="Stainthorpe, Martin" userId="S::martin.stainthorpe@atkinsrealis.com::b6220e26-60f1-47fb-895a-d9e9ec9aa531" providerId="AD" clId="Web-{FDABEAF2-2E95-DD50-AA2F-72F0D5BE686F}"/>
    <pc:docChg chg="modSld">
      <pc:chgData name="Stainthorpe, Martin" userId="S::martin.stainthorpe@atkinsrealis.com::b6220e26-60f1-47fb-895a-d9e9ec9aa531" providerId="AD" clId="Web-{FDABEAF2-2E95-DD50-AA2F-72F0D5BE686F}" dt="2025-09-04T11:16:38.945" v="1016"/>
      <pc:docMkLst>
        <pc:docMk/>
      </pc:docMkLst>
      <pc:sldChg chg="modNotes">
        <pc:chgData name="Stainthorpe, Martin" userId="S::martin.stainthorpe@atkinsrealis.com::b6220e26-60f1-47fb-895a-d9e9ec9aa531" providerId="AD" clId="Web-{FDABEAF2-2E95-DD50-AA2F-72F0D5BE686F}" dt="2025-09-04T11:16:38.945" v="1016"/>
        <pc:sldMkLst>
          <pc:docMk/>
          <pc:sldMk cId="209890299" sldId="269"/>
        </pc:sldMkLst>
      </pc:sldChg>
    </pc:docChg>
  </pc:docChgLst>
  <pc:docChgLst>
    <pc:chgData name="Worth, Steve" userId="S::steve.worth@atkinsrealis.com::05d231d0-997b-4988-b27b-1071b3b7acc7" providerId="AD" clId="Web-{1B33B665-ED18-4CCF-8024-2160099D3AAB}"/>
    <pc:docChg chg="modSld">
      <pc:chgData name="Worth, Steve" userId="S::steve.worth@atkinsrealis.com::05d231d0-997b-4988-b27b-1071b3b7acc7" providerId="AD" clId="Web-{1B33B665-ED18-4CCF-8024-2160099D3AAB}" dt="2025-08-28T14:55:44.545" v="1630" actId="20577"/>
      <pc:docMkLst>
        <pc:docMk/>
      </pc:docMkLst>
      <pc:sldChg chg="modNotes">
        <pc:chgData name="Worth, Steve" userId="S::steve.worth@atkinsrealis.com::05d231d0-997b-4988-b27b-1071b3b7acc7" providerId="AD" clId="Web-{1B33B665-ED18-4CCF-8024-2160099D3AAB}" dt="2025-08-28T14:50:38.619" v="1556"/>
        <pc:sldMkLst>
          <pc:docMk/>
          <pc:sldMk cId="601437673" sldId="256"/>
        </pc:sldMkLst>
      </pc:sldChg>
      <pc:sldChg chg="modNotes">
        <pc:chgData name="Worth, Steve" userId="S::steve.worth@atkinsrealis.com::05d231d0-997b-4988-b27b-1071b3b7acc7" providerId="AD" clId="Web-{1B33B665-ED18-4CCF-8024-2160099D3AAB}" dt="2025-08-28T09:27:50.372" v="20"/>
        <pc:sldMkLst>
          <pc:docMk/>
          <pc:sldMk cId="1375295260" sldId="258"/>
        </pc:sldMkLst>
      </pc:sldChg>
      <pc:sldChg chg="modNotes">
        <pc:chgData name="Worth, Steve" userId="S::steve.worth@atkinsrealis.com::05d231d0-997b-4988-b27b-1071b3b7acc7" providerId="AD" clId="Web-{1B33B665-ED18-4CCF-8024-2160099D3AAB}" dt="2025-08-28T14:52:21.105" v="1558"/>
        <pc:sldMkLst>
          <pc:docMk/>
          <pc:sldMk cId="3028733779" sldId="259"/>
        </pc:sldMkLst>
      </pc:sldChg>
      <pc:sldChg chg="modNotes">
        <pc:chgData name="Worth, Steve" userId="S::steve.worth@atkinsrealis.com::05d231d0-997b-4988-b27b-1071b3b7acc7" providerId="AD" clId="Web-{1B33B665-ED18-4CCF-8024-2160099D3AAB}" dt="2025-08-28T14:53:22.138" v="1560"/>
        <pc:sldMkLst>
          <pc:docMk/>
          <pc:sldMk cId="455555734" sldId="260"/>
        </pc:sldMkLst>
      </pc:sldChg>
      <pc:sldChg chg="modNotes">
        <pc:chgData name="Worth, Steve" userId="S::steve.worth@atkinsrealis.com::05d231d0-997b-4988-b27b-1071b3b7acc7" providerId="AD" clId="Web-{1B33B665-ED18-4CCF-8024-2160099D3AAB}" dt="2025-08-28T14:53:43.216" v="1562"/>
        <pc:sldMkLst>
          <pc:docMk/>
          <pc:sldMk cId="384759810" sldId="261"/>
        </pc:sldMkLst>
      </pc:sldChg>
      <pc:sldChg chg="modNotes">
        <pc:chgData name="Worth, Steve" userId="S::steve.worth@atkinsrealis.com::05d231d0-997b-4988-b27b-1071b3b7acc7" providerId="AD" clId="Web-{1B33B665-ED18-4CCF-8024-2160099D3AAB}" dt="2025-08-28T13:24:27.732" v="55"/>
        <pc:sldMkLst>
          <pc:docMk/>
          <pc:sldMk cId="734946444" sldId="262"/>
        </pc:sldMkLst>
      </pc:sldChg>
      <pc:sldChg chg="delSp modSp delAnim modNotes">
        <pc:chgData name="Worth, Steve" userId="S::steve.worth@atkinsrealis.com::05d231d0-997b-4988-b27b-1071b3b7acc7" providerId="AD" clId="Web-{1B33B665-ED18-4CCF-8024-2160099D3AAB}" dt="2025-08-28T14:55:44.545" v="1630" actId="20577"/>
        <pc:sldMkLst>
          <pc:docMk/>
          <pc:sldMk cId="1991004894" sldId="263"/>
        </pc:sldMkLst>
        <pc:spChg chg="mod">
          <ac:chgData name="Worth, Steve" userId="S::steve.worth@atkinsrealis.com::05d231d0-997b-4988-b27b-1071b3b7acc7" providerId="AD" clId="Web-{1B33B665-ED18-4CCF-8024-2160099D3AAB}" dt="2025-08-28T14:55:44.545" v="1630" actId="20577"/>
          <ac:spMkLst>
            <pc:docMk/>
            <pc:sldMk cId="1991004894" sldId="263"/>
            <ac:spMk id="6" creationId="{BA109FCC-0FB7-E1F5-EF6E-958052EA4EFA}"/>
          </ac:spMkLst>
        </pc:spChg>
      </pc:sldChg>
      <pc:sldChg chg="addSp delSp modSp modNotes">
        <pc:chgData name="Worth, Steve" userId="S::steve.worth@atkinsrealis.com::05d231d0-997b-4988-b27b-1071b3b7acc7" providerId="AD" clId="Web-{1B33B665-ED18-4CCF-8024-2160099D3AAB}" dt="2025-08-28T14:35:59.174" v="1270"/>
        <pc:sldMkLst>
          <pc:docMk/>
          <pc:sldMk cId="1959746682" sldId="264"/>
        </pc:sldMkLst>
      </pc:sldChg>
      <pc:sldChg chg="modNotes">
        <pc:chgData name="Worth, Steve" userId="S::steve.worth@atkinsrealis.com::05d231d0-997b-4988-b27b-1071b3b7acc7" providerId="AD" clId="Web-{1B33B665-ED18-4CCF-8024-2160099D3AAB}" dt="2025-08-28T14:39:39.472" v="1311"/>
        <pc:sldMkLst>
          <pc:docMk/>
          <pc:sldMk cId="2545567035" sldId="265"/>
        </pc:sldMkLst>
      </pc:sldChg>
      <pc:sldChg chg="modNotes">
        <pc:chgData name="Worth, Steve" userId="S::steve.worth@atkinsrealis.com::05d231d0-997b-4988-b27b-1071b3b7acc7" providerId="AD" clId="Web-{1B33B665-ED18-4CCF-8024-2160099D3AAB}" dt="2025-08-28T14:45:41.761" v="1396"/>
        <pc:sldMkLst>
          <pc:docMk/>
          <pc:sldMk cId="2464608330" sldId="266"/>
        </pc:sldMkLst>
      </pc:sldChg>
      <pc:sldChg chg="modNotes">
        <pc:chgData name="Worth, Steve" userId="S::steve.worth@atkinsrealis.com::05d231d0-997b-4988-b27b-1071b3b7acc7" providerId="AD" clId="Web-{1B33B665-ED18-4CCF-8024-2160099D3AAB}" dt="2025-08-28T14:46:02.558" v="1398"/>
        <pc:sldMkLst>
          <pc:docMk/>
          <pc:sldMk cId="4183777711" sldId="268"/>
        </pc:sldMkLst>
      </pc:sldChg>
      <pc:sldChg chg="modNotes">
        <pc:chgData name="Worth, Steve" userId="S::steve.worth@atkinsrealis.com::05d231d0-997b-4988-b27b-1071b3b7acc7" providerId="AD" clId="Web-{1B33B665-ED18-4CCF-8024-2160099D3AAB}" dt="2025-08-28T14:47:58.808" v="1410"/>
        <pc:sldMkLst>
          <pc:docMk/>
          <pc:sldMk cId="209890299" sldId="269"/>
        </pc:sldMkLst>
      </pc:sldChg>
    </pc:docChg>
  </pc:docChgLst>
  <pc:docChgLst>
    <pc:chgData name="Stainthorpe, Martin" userId="S::martin.stainthorpe@atkinsrealis.com::b6220e26-60f1-47fb-895a-d9e9ec9aa531" providerId="AD" clId="Web-{6359AE31-FE31-BCB0-1C50-6B38D9332B74}"/>
    <pc:docChg chg="modSld">
      <pc:chgData name="Stainthorpe, Martin" userId="S::martin.stainthorpe@atkinsrealis.com::b6220e26-60f1-47fb-895a-d9e9ec9aa531" providerId="AD" clId="Web-{6359AE31-FE31-BCB0-1C50-6B38D9332B74}" dt="2025-06-26T11:32:11.735" v="33" actId="20577"/>
      <pc:docMkLst>
        <pc:docMk/>
      </pc:docMkLst>
      <pc:sldChg chg="modSp modNotes">
        <pc:chgData name="Stainthorpe, Martin" userId="S::martin.stainthorpe@atkinsrealis.com::b6220e26-60f1-47fb-895a-d9e9ec9aa531" providerId="AD" clId="Web-{6359AE31-FE31-BCB0-1C50-6B38D9332B74}" dt="2025-06-26T11:30:31.559" v="10" actId="20577"/>
        <pc:sldMkLst>
          <pc:docMk/>
          <pc:sldMk cId="2464608330" sldId="266"/>
        </pc:sldMkLst>
      </pc:sldChg>
      <pc:sldChg chg="modSp modNotes">
        <pc:chgData name="Stainthorpe, Martin" userId="S::martin.stainthorpe@atkinsrealis.com::b6220e26-60f1-47fb-895a-d9e9ec9aa531" providerId="AD" clId="Web-{6359AE31-FE31-BCB0-1C50-6B38D9332B74}" dt="2025-06-26T11:30:44.857" v="14"/>
        <pc:sldMkLst>
          <pc:docMk/>
          <pc:sldMk cId="4183777711" sldId="26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90C69C-9D30-4E7F-9113-9F1C8690D9F6}" type="datetimeFigureOut">
              <a:rPr lang="en-GB" smtClean="0"/>
              <a:t>12/09/2025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8BA003-731D-4947-BC36-753182F65EC2}" type="slidenum">
              <a:rPr lang="en-GB" smtClean="0"/>
              <a:t>‹#›</a:t>
            </a:fld>
            <a:endParaRPr lang="en-GB"/>
          </a:p>
        </p:txBody>
      </p:sp>
    </p:spTree>
    <p:extLst>
      <p:ext uri="{BB962C8B-B14F-4D97-AF65-F5344CB8AC3E}">
        <p14:creationId xmlns:p14="http://schemas.microsoft.com/office/powerpoint/2010/main" val="1726764638"/>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ea typeface="Calibri"/>
                <a:cs typeface="Calibri"/>
              </a:rPr>
              <a:t>Has anyone heard of the terms Continuing Airworthiness, </a:t>
            </a:r>
            <a:r>
              <a:rPr lang="en-GB" err="1">
                <a:ea typeface="Calibri"/>
                <a:cs typeface="Calibri"/>
              </a:rPr>
              <a:t>CAw</a:t>
            </a:r>
            <a:r>
              <a:rPr lang="en-GB" dirty="0">
                <a:ea typeface="Calibri"/>
                <a:cs typeface="Calibri"/>
              </a:rPr>
              <a:t> Management and CAMO?</a:t>
            </a:r>
          </a:p>
          <a:p>
            <a:endParaRPr lang="en-GB" dirty="0">
              <a:solidFill>
                <a:srgbClr val="424242"/>
              </a:solidFill>
              <a:ea typeface="Calibri"/>
              <a:cs typeface="Calibri"/>
            </a:endParaRPr>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p:txBody>
          <a:bodyPr/>
          <a:lstStyle/>
          <a:p>
            <a:fld id="{728BA003-731D-4947-BC36-753182F65EC2}" type="slidenum">
              <a:rPr lang="en-GB" smtClean="0"/>
              <a:t>1</a:t>
            </a:fld>
            <a:endParaRPr lang="en-GB"/>
          </a:p>
        </p:txBody>
      </p:sp>
    </p:spTree>
    <p:extLst>
      <p:ext uri="{BB962C8B-B14F-4D97-AF65-F5344CB8AC3E}">
        <p14:creationId xmlns:p14="http://schemas.microsoft.com/office/powerpoint/2010/main" val="1421164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630134-C395-4C68-1A2F-ADEC03B028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E4090D-3D2A-CCB5-7F88-6E9BE07E24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06958B-58A2-FB88-4B0E-8C482481ADE4}"/>
              </a:ext>
            </a:extLst>
          </p:cNvPr>
          <p:cNvSpPr>
            <a:spLocks noGrp="1"/>
          </p:cNvSpPr>
          <p:nvPr>
            <p:ph type="body" idx="1"/>
          </p:nvPr>
        </p:nvSpPr>
        <p:spPr/>
        <p:txBody>
          <a:bodyPr/>
          <a:lstStyle/>
          <a:p>
            <a:r>
              <a:rPr lang="en-US" dirty="0">
                <a:latin typeface="Calibri"/>
                <a:ea typeface="Calibri"/>
                <a:cs typeface="Calibri"/>
              </a:rPr>
              <a:t>SO THE MILCAM DOES NOT HAVE TO CARRY OUT THE ACTIVITIS THEMSLEVES DUE TO THE COMPLEXITY OF THE TASKS, CAW CAN BE CARRIED OUT BY OTHER PARTIES SUCH AS CONTRACTORS HOWEVER CONTINUED RESPONSIBILITY, IN FACT ACCOUNTABILITY, IS REQUIRED TO BE RETAINED BY THE MIL CAM REGARDLESS OF WHO PERFORMS THE WORK.</a:t>
            </a:r>
            <a:endParaRPr lang="en-US" dirty="0">
              <a:ea typeface="Calibri" panose="020F0502020204030204"/>
              <a:cs typeface="Calibri" panose="020F0502020204030204"/>
            </a:endParaRPr>
          </a:p>
          <a:p>
            <a:r>
              <a:rPr lang="en-US">
                <a:latin typeface="Calibri"/>
                <a:ea typeface="Calibri"/>
                <a:cs typeface="Calibri"/>
              </a:rPr>
              <a:t>RA4956 IS ABOUT SUBCONTRACTING SUCH MIL CAM TASKS</a:t>
            </a:r>
          </a:p>
          <a:p>
            <a:endParaRPr lang="en-US" dirty="0">
              <a:latin typeface="Calibri"/>
              <a:ea typeface="Calibri"/>
              <a:cs typeface="Calibri"/>
            </a:endParaRPr>
          </a:p>
          <a:p>
            <a:r>
              <a:rPr lang="en-US" dirty="0">
                <a:latin typeface="Calibri"/>
                <a:ea typeface="Calibri"/>
                <a:cs typeface="Calibri"/>
              </a:rPr>
              <a:t>THE MIL CAM STILL HAS TO ENSURE THE ACTIVITY BEING PERFORMED IS WHAT IS REQUIRED AND MAKE SURE ADEQUATE ASSURANCES AND CONTROL MEASURES ARE IN PLACE.  SIMILARLY OTHER DEPARTMENTS SUCH AS THE DT CAN PERFORM TASKS THAT THE MIL CAM IS RESPONSIBLE FOR HOWEVER THE MIL CAM US REQUIRED TO ESTABLISH A DOCUMENTED AGREEMENT TO MAKE SURE ALL PARTIES KNOW WHAT THEY ARE DOING, WHERE THE BOUNDARIES ARE AND THAT THERE ARE CONTROL MEANS IN PLACE TO MANAGE THE RESPONSIBLITIES. </a:t>
            </a:r>
            <a:endParaRPr lang="en-US" dirty="0">
              <a:ea typeface="Calibri"/>
              <a:cs typeface="Calibri"/>
            </a:endParaRPr>
          </a:p>
          <a:p>
            <a:endParaRPr lang="en-US" dirty="0">
              <a:solidFill>
                <a:srgbClr val="424242"/>
              </a:solidFill>
              <a:ea typeface="Calibri"/>
              <a:cs typeface="Calibri"/>
            </a:endParaRPr>
          </a:p>
          <a:p>
            <a:r>
              <a:rPr lang="en-US" dirty="0">
                <a:solidFill>
                  <a:srgbClr val="424242"/>
                </a:solidFill>
              </a:rPr>
              <a:t>Subcontracting responsibilities within a </a:t>
            </a:r>
            <a:r>
              <a:rPr lang="en-US" b="1" dirty="0">
                <a:solidFill>
                  <a:srgbClr val="424242"/>
                </a:solidFill>
              </a:rPr>
              <a:t>Military Continuing Airworthiness Management </a:t>
            </a:r>
            <a:r>
              <a:rPr lang="en-US" b="1" dirty="0" err="1">
                <a:solidFill>
                  <a:srgbClr val="424242"/>
                </a:solidFill>
              </a:rPr>
              <a:t>Organisation</a:t>
            </a:r>
            <a:r>
              <a:rPr lang="en-US" b="1" dirty="0">
                <a:solidFill>
                  <a:srgbClr val="424242"/>
                </a:solidFill>
              </a:rPr>
              <a:t> (Mil CAMO)</a:t>
            </a:r>
            <a:r>
              <a:rPr lang="en-US" dirty="0">
                <a:solidFill>
                  <a:srgbClr val="424242"/>
                </a:solidFill>
              </a:rPr>
              <a:t> under the UK MOD is permitted but must be carefully controlled to maintain airworthiness and regulatory compliance.</a:t>
            </a:r>
            <a:endParaRPr lang="en-US" dirty="0">
              <a:solidFill>
                <a:srgbClr val="000000"/>
              </a:solidFill>
              <a:ea typeface="Calibri" panose="020F0502020204030204"/>
              <a:cs typeface="Calibri" panose="020F0502020204030204"/>
            </a:endParaRPr>
          </a:p>
          <a:p>
            <a:endParaRPr lang="en-US" dirty="0">
              <a:solidFill>
                <a:srgbClr val="424242"/>
              </a:solidFill>
            </a:endParaRPr>
          </a:p>
          <a:p>
            <a:r>
              <a:rPr lang="en-US" dirty="0">
                <a:solidFill>
                  <a:srgbClr val="424242"/>
                </a:solidFill>
              </a:rPr>
              <a:t> </a:t>
            </a:r>
            <a:endParaRPr lang="en-US">
              <a:ea typeface="Calibri"/>
              <a:cs typeface="Calibri"/>
            </a:endParaRPr>
          </a:p>
          <a:p>
            <a:endParaRPr lang="en-US" dirty="0">
              <a:solidFill>
                <a:srgbClr val="424242"/>
              </a:solidFill>
              <a:ea typeface="Calibri"/>
              <a:cs typeface="Calibri"/>
            </a:endParaRPr>
          </a:p>
          <a:p>
            <a:endParaRPr lang="en-US" dirty="0">
              <a:ea typeface="Calibri" panose="020F0502020204030204"/>
              <a:cs typeface="Calibri" panose="020F0502020204030204"/>
            </a:endParaRPr>
          </a:p>
        </p:txBody>
      </p:sp>
      <p:sp>
        <p:nvSpPr>
          <p:cNvPr id="4" name="Header Placeholder 3">
            <a:extLst>
              <a:ext uri="{FF2B5EF4-FFF2-40B4-BE49-F238E27FC236}">
                <a16:creationId xmlns:a16="http://schemas.microsoft.com/office/drawing/2014/main" id="{6E94822C-ED9A-FAAA-4203-E725DFD8349A}"/>
              </a:ext>
            </a:extLst>
          </p:cNvPr>
          <p:cNvSpPr>
            <a:spLocks noGrp="1"/>
          </p:cNvSpPr>
          <p:nvPr>
            <p:ph type="hdr" sz="quarter"/>
          </p:nvPr>
        </p:nvSpPr>
        <p:spPr/>
        <p:txBody>
          <a:bodyPr/>
          <a:lstStyle/>
          <a:p>
            <a:endParaRPr lang="en-GB"/>
          </a:p>
        </p:txBody>
      </p:sp>
      <p:sp>
        <p:nvSpPr>
          <p:cNvPr id="5" name="Footer Placeholder 4">
            <a:extLst>
              <a:ext uri="{FF2B5EF4-FFF2-40B4-BE49-F238E27FC236}">
                <a16:creationId xmlns:a16="http://schemas.microsoft.com/office/drawing/2014/main" id="{7FE613C2-59E3-20B0-8556-FC2FB25DEECD}"/>
              </a:ext>
            </a:extLst>
          </p:cNvPr>
          <p:cNvSpPr>
            <a:spLocks noGrp="1"/>
          </p:cNvSpPr>
          <p:nvPr>
            <p:ph type="ftr" sz="quarter" idx="4"/>
          </p:nvPr>
        </p:nvSpPr>
        <p:spPr/>
        <p:txBody>
          <a:bodyPr/>
          <a:lstStyle/>
          <a:p>
            <a:endParaRPr lang="en-GB"/>
          </a:p>
        </p:txBody>
      </p:sp>
      <p:sp>
        <p:nvSpPr>
          <p:cNvPr id="6" name="Slide Number Placeholder 5">
            <a:extLst>
              <a:ext uri="{FF2B5EF4-FFF2-40B4-BE49-F238E27FC236}">
                <a16:creationId xmlns:a16="http://schemas.microsoft.com/office/drawing/2014/main" id="{9DFB3CE0-9876-5A63-32A1-93DF6B6CCBDD}"/>
              </a:ext>
            </a:extLst>
          </p:cNvPr>
          <p:cNvSpPr>
            <a:spLocks noGrp="1"/>
          </p:cNvSpPr>
          <p:nvPr>
            <p:ph type="sldNum" sz="quarter" idx="5"/>
          </p:nvPr>
        </p:nvSpPr>
        <p:spPr/>
        <p:txBody>
          <a:bodyPr/>
          <a:lstStyle/>
          <a:p>
            <a:fld id="{728BA003-731D-4947-BC36-753182F65EC2}" type="slidenum">
              <a:rPr lang="en-GB" smtClean="0"/>
              <a:t>10</a:t>
            </a:fld>
            <a:endParaRPr lang="en-GB"/>
          </a:p>
        </p:txBody>
      </p:sp>
    </p:spTree>
    <p:extLst>
      <p:ext uri="{BB962C8B-B14F-4D97-AF65-F5344CB8AC3E}">
        <p14:creationId xmlns:p14="http://schemas.microsoft.com/office/powerpoint/2010/main" val="35654674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680807-A5BC-D849-02FE-484C5FB356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83A28D-66FB-97EC-1E77-D7F09AA6B5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542768-03DA-0FDF-D8DD-DB9367E4ECF3}"/>
              </a:ext>
            </a:extLst>
          </p:cNvPr>
          <p:cNvSpPr>
            <a:spLocks noGrp="1"/>
          </p:cNvSpPr>
          <p:nvPr>
            <p:ph type="body" idx="1"/>
          </p:nvPr>
        </p:nvSpPr>
        <p:spPr/>
        <p:txBody>
          <a:bodyPr/>
          <a:lstStyle/>
          <a:p>
            <a:r>
              <a:rPr lang="en-US" b="1" dirty="0">
                <a:solidFill>
                  <a:srgbClr val="424242"/>
                </a:solidFill>
              </a:rPr>
              <a:t>Key Principles FOR SUB CONTRACTING INTERNALLY</a:t>
            </a:r>
            <a:endParaRPr lang="en-US" dirty="0"/>
          </a:p>
          <a:p>
            <a:r>
              <a:rPr lang="en-US" b="1" dirty="0">
                <a:solidFill>
                  <a:srgbClr val="424242"/>
                </a:solidFill>
                <a:ea typeface="Calibri"/>
                <a:cs typeface="Calibri"/>
              </a:rPr>
              <a:t>READ OFF THE SLIDE</a:t>
            </a:r>
            <a:endParaRPr lang="en-US" b="1" dirty="0">
              <a:solidFill>
                <a:srgbClr val="424242"/>
              </a:solidFill>
            </a:endParaRPr>
          </a:p>
          <a:p>
            <a:endParaRPr lang="en-US" b="1" dirty="0">
              <a:solidFill>
                <a:srgbClr val="424242"/>
              </a:solidFill>
              <a:ea typeface="Calibri" panose="020F0502020204030204"/>
              <a:cs typeface="Calibri" panose="020F0502020204030204"/>
            </a:endParaRPr>
          </a:p>
          <a:p>
            <a:r>
              <a:rPr lang="en-US" b="1" dirty="0">
                <a:solidFill>
                  <a:srgbClr val="424242"/>
                </a:solidFill>
              </a:rPr>
              <a:t>1. Responsibility Retention - </a:t>
            </a:r>
            <a:r>
              <a:rPr lang="en-US" dirty="0">
                <a:solidFill>
                  <a:srgbClr val="424242"/>
                </a:solidFill>
              </a:rPr>
              <a:t> retains </a:t>
            </a:r>
            <a:r>
              <a:rPr lang="en-US" b="1" dirty="0">
                <a:solidFill>
                  <a:srgbClr val="424242"/>
                </a:solidFill>
              </a:rPr>
              <a:t>full responsibility</a:t>
            </a:r>
            <a:r>
              <a:rPr lang="en-US" dirty="0">
                <a:solidFill>
                  <a:srgbClr val="424242"/>
                </a:solidFill>
              </a:rPr>
              <a:t> for all Continuing Airworthiness (</a:t>
            </a:r>
            <a:r>
              <a:rPr lang="en-US" dirty="0" err="1">
                <a:solidFill>
                  <a:srgbClr val="424242"/>
                </a:solidFill>
              </a:rPr>
              <a:t>CAw</a:t>
            </a:r>
            <a:r>
              <a:rPr lang="en-US" dirty="0">
                <a:solidFill>
                  <a:srgbClr val="424242"/>
                </a:solidFill>
              </a:rPr>
              <a:t>) tasks, even if they are subcontracted.</a:t>
            </a:r>
            <a:endParaRPr lang="en-US" dirty="0"/>
          </a:p>
          <a:p>
            <a:pPr marL="171450" indent="-171450">
              <a:buFont typeface="Arial,Sans-Serif"/>
              <a:buChar char="•"/>
            </a:pPr>
            <a:r>
              <a:rPr lang="en-US" dirty="0">
                <a:solidFill>
                  <a:srgbClr val="424242"/>
                </a:solidFill>
              </a:rPr>
              <a:t>Subcontracting does </a:t>
            </a:r>
            <a:r>
              <a:rPr lang="en-US" b="1" dirty="0">
                <a:solidFill>
                  <a:srgbClr val="424242"/>
                </a:solidFill>
              </a:rPr>
              <a:t>not transfer accountability</a:t>
            </a:r>
            <a:r>
              <a:rPr lang="en-US" dirty="0">
                <a:solidFill>
                  <a:srgbClr val="424242"/>
                </a:solidFill>
              </a:rPr>
              <a:t>; the Mil CAM must ensure tasks are performed correctly and safely.</a:t>
            </a:r>
            <a:endParaRPr lang="en-US" dirty="0"/>
          </a:p>
          <a:p>
            <a:r>
              <a:rPr lang="en-US" b="1" dirty="0">
                <a:solidFill>
                  <a:srgbClr val="424242"/>
                </a:solidFill>
              </a:rPr>
              <a:t>2. Use of Mil CAMO Instructions - </a:t>
            </a:r>
            <a:r>
              <a:rPr lang="en-US" dirty="0">
                <a:solidFill>
                  <a:srgbClr val="424242"/>
                </a:solidFill>
              </a:rPr>
              <a:t>When subcontracting is necessary due to a lack of Technical Information (TI), </a:t>
            </a:r>
            <a:r>
              <a:rPr lang="en-US" b="1" dirty="0">
                <a:solidFill>
                  <a:srgbClr val="424242"/>
                </a:solidFill>
              </a:rPr>
              <a:t>Mil CAMO Instructions</a:t>
            </a:r>
            <a:r>
              <a:rPr lang="en-US" dirty="0">
                <a:solidFill>
                  <a:srgbClr val="424242"/>
                </a:solidFill>
              </a:rPr>
              <a:t> may be issued to authorize specific work packages.</a:t>
            </a:r>
            <a:endParaRPr lang="en-US" dirty="0"/>
          </a:p>
          <a:p>
            <a:pPr marL="171450" indent="-171450">
              <a:buFont typeface="Arial,Sans-Serif"/>
              <a:buChar char="•"/>
            </a:pPr>
            <a:r>
              <a:rPr lang="en-US" dirty="0">
                <a:solidFill>
                  <a:srgbClr val="424242"/>
                </a:solidFill>
              </a:rPr>
              <a:t>These instructions must be:</a:t>
            </a:r>
            <a:endParaRPr lang="en-US" dirty="0"/>
          </a:p>
          <a:p>
            <a:pPr marL="628650" lvl="1" indent="-171450">
              <a:buFont typeface="Arial,Sans-Serif"/>
              <a:buChar char="•"/>
            </a:pPr>
            <a:r>
              <a:rPr lang="en-US" dirty="0">
                <a:solidFill>
                  <a:srgbClr val="424242"/>
                </a:solidFill>
              </a:rPr>
              <a:t>Approved by the Mil CAM (or delegated authority).</a:t>
            </a:r>
            <a:endParaRPr lang="en-US" dirty="0"/>
          </a:p>
          <a:p>
            <a:pPr marL="628650" lvl="1" indent="-171450">
              <a:buFont typeface="Arial,Sans-Serif"/>
              <a:buChar char="•"/>
            </a:pPr>
            <a:r>
              <a:rPr lang="en-US" dirty="0">
                <a:solidFill>
                  <a:srgbClr val="424242"/>
                </a:solidFill>
              </a:rPr>
              <a:t>Within the bounds of the Air System Safety Case (ASSC).</a:t>
            </a:r>
            <a:endParaRPr lang="en-US" dirty="0"/>
          </a:p>
          <a:p>
            <a:pPr marL="628650" lvl="1" indent="-171450">
              <a:buFont typeface="Arial,Sans-Serif"/>
              <a:buChar char="•"/>
            </a:pPr>
            <a:r>
              <a:rPr lang="en-US" dirty="0">
                <a:solidFill>
                  <a:srgbClr val="424242"/>
                </a:solidFill>
              </a:rPr>
              <a:t>Shared with other organizations operating the same air system.</a:t>
            </a:r>
            <a:endParaRPr lang="en-US" dirty="0"/>
          </a:p>
          <a:p>
            <a:pPr marL="628650" lvl="1" indent="-171450">
              <a:buFont typeface="Arial,Sans-Serif"/>
              <a:buChar char="•"/>
            </a:pPr>
            <a:r>
              <a:rPr lang="en-US" dirty="0">
                <a:solidFill>
                  <a:srgbClr val="424242"/>
                </a:solidFill>
              </a:rPr>
              <a:t>Not used to change Type Design or make unauthorized configuration changes.</a:t>
            </a:r>
            <a:endParaRPr lang="en-US" dirty="0"/>
          </a:p>
          <a:p>
            <a:pPr lvl="1"/>
            <a:r>
              <a:rPr lang="en-US" b="1" dirty="0">
                <a:solidFill>
                  <a:srgbClr val="424242"/>
                </a:solidFill>
              </a:rPr>
              <a:t>3. Security Considerations - </a:t>
            </a:r>
            <a:r>
              <a:rPr lang="en-US" dirty="0">
                <a:solidFill>
                  <a:srgbClr val="424242"/>
                </a:solidFill>
              </a:rPr>
              <a:t>If subcontracting involves </a:t>
            </a:r>
            <a:r>
              <a:rPr lang="en-US" b="1" dirty="0">
                <a:solidFill>
                  <a:srgbClr val="424242"/>
                </a:solidFill>
              </a:rPr>
              <a:t>classified material</a:t>
            </a:r>
            <a:r>
              <a:rPr lang="en-US" dirty="0">
                <a:solidFill>
                  <a:srgbClr val="424242"/>
                </a:solidFill>
              </a:rPr>
              <a:t>, special procedures apply.</a:t>
            </a:r>
            <a:endParaRPr lang="en-US" dirty="0"/>
          </a:p>
          <a:p>
            <a:pPr lvl="1"/>
            <a:r>
              <a:rPr lang="en-US" b="1" dirty="0">
                <a:solidFill>
                  <a:srgbClr val="424242"/>
                </a:solidFill>
              </a:rPr>
              <a:t>4. Documentation and Oversight - </a:t>
            </a:r>
            <a:r>
              <a:rPr lang="en-US" dirty="0">
                <a:solidFill>
                  <a:srgbClr val="424242"/>
                </a:solidFill>
              </a:rPr>
              <a:t>A </a:t>
            </a:r>
            <a:r>
              <a:rPr lang="en-US" b="1" dirty="0">
                <a:solidFill>
                  <a:srgbClr val="424242"/>
                </a:solidFill>
              </a:rPr>
              <a:t>register of Mil CAMO Instructions</a:t>
            </a:r>
            <a:r>
              <a:rPr lang="en-US" dirty="0">
                <a:solidFill>
                  <a:srgbClr val="424242"/>
                </a:solidFill>
              </a:rPr>
              <a:t> must be maintained.</a:t>
            </a:r>
            <a:endParaRPr lang="en-US" dirty="0"/>
          </a:p>
          <a:p>
            <a:pPr marL="1257300" lvl="2" indent="-171450">
              <a:buFont typeface="Wingdings,Sans-Serif"/>
              <a:buChar char="§"/>
            </a:pPr>
            <a:r>
              <a:rPr lang="en-US" dirty="0">
                <a:solidFill>
                  <a:srgbClr val="424242"/>
                </a:solidFill>
              </a:rPr>
              <a:t>Instructions must include:</a:t>
            </a:r>
            <a:endParaRPr lang="en-US" dirty="0"/>
          </a:p>
          <a:p>
            <a:pPr marL="2000250" lvl="4" indent="-171450">
              <a:buFont typeface="Arial,Sans-Serif"/>
              <a:buChar char="•"/>
            </a:pPr>
            <a:r>
              <a:rPr lang="en-US" dirty="0">
                <a:solidFill>
                  <a:srgbClr val="424242"/>
                </a:solidFill>
              </a:rPr>
              <a:t>Title, scope, safety precautions, compliance timelines.</a:t>
            </a:r>
            <a:endParaRPr lang="en-US" dirty="0"/>
          </a:p>
          <a:p>
            <a:pPr marL="2000250" lvl="4" indent="-171450">
              <a:buFont typeface="Arial,Sans-Serif"/>
              <a:buChar char="•"/>
            </a:pPr>
            <a:r>
              <a:rPr lang="en-US" dirty="0">
                <a:solidFill>
                  <a:srgbClr val="424242"/>
                </a:solidFill>
              </a:rPr>
              <a:t>Follow-up actions and closure mechanisms.</a:t>
            </a:r>
            <a:endParaRPr lang="en-US" dirty="0"/>
          </a:p>
          <a:p>
            <a:pPr marL="1257300" lvl="2" indent="-171450">
              <a:buFont typeface="Wingdings,Sans-Serif"/>
              <a:buChar char="§"/>
            </a:pPr>
            <a:r>
              <a:rPr lang="en-US" dirty="0">
                <a:solidFill>
                  <a:srgbClr val="424242"/>
                </a:solidFill>
              </a:rPr>
              <a:t>Validity periods must be controlled, and extensions should be minimized.</a:t>
            </a:r>
            <a:endParaRPr lang="en-US" dirty="0"/>
          </a:p>
          <a:p>
            <a:pPr lvl="1"/>
            <a:endParaRPr lang="en-US" dirty="0"/>
          </a:p>
          <a:p>
            <a:endParaRPr lang="en-US" dirty="0"/>
          </a:p>
          <a:p>
            <a:endParaRPr lang="en-US" i="1" dirty="0">
              <a:latin typeface="Calibri"/>
              <a:ea typeface="Calibri"/>
              <a:cs typeface="Calibri"/>
            </a:endParaRPr>
          </a:p>
          <a:p>
            <a:endParaRPr lang="en-US" dirty="0">
              <a:latin typeface="Calibri"/>
              <a:ea typeface="Calibri"/>
              <a:cs typeface="Calibri"/>
            </a:endParaRPr>
          </a:p>
          <a:p>
            <a:endParaRPr lang="en-US" dirty="0">
              <a:latin typeface="Calibri"/>
              <a:ea typeface="Calibri"/>
              <a:cs typeface="Calibri"/>
            </a:endParaRPr>
          </a:p>
        </p:txBody>
      </p:sp>
      <p:sp>
        <p:nvSpPr>
          <p:cNvPr id="4" name="Header Placeholder 3">
            <a:extLst>
              <a:ext uri="{FF2B5EF4-FFF2-40B4-BE49-F238E27FC236}">
                <a16:creationId xmlns:a16="http://schemas.microsoft.com/office/drawing/2014/main" id="{D1F20C54-8866-6460-62F2-1E47F046243C}"/>
              </a:ext>
            </a:extLst>
          </p:cNvPr>
          <p:cNvSpPr>
            <a:spLocks noGrp="1"/>
          </p:cNvSpPr>
          <p:nvPr>
            <p:ph type="hdr" sz="quarter"/>
          </p:nvPr>
        </p:nvSpPr>
        <p:spPr/>
        <p:txBody>
          <a:bodyPr/>
          <a:lstStyle/>
          <a:p>
            <a:endParaRPr lang="en-GB"/>
          </a:p>
        </p:txBody>
      </p:sp>
      <p:sp>
        <p:nvSpPr>
          <p:cNvPr id="5" name="Footer Placeholder 4">
            <a:extLst>
              <a:ext uri="{FF2B5EF4-FFF2-40B4-BE49-F238E27FC236}">
                <a16:creationId xmlns:a16="http://schemas.microsoft.com/office/drawing/2014/main" id="{BCA9D9B4-A0CE-EA62-D92F-3F3F4485DEE7}"/>
              </a:ext>
            </a:extLst>
          </p:cNvPr>
          <p:cNvSpPr>
            <a:spLocks noGrp="1"/>
          </p:cNvSpPr>
          <p:nvPr>
            <p:ph type="ftr" sz="quarter" idx="4"/>
          </p:nvPr>
        </p:nvSpPr>
        <p:spPr/>
        <p:txBody>
          <a:bodyPr/>
          <a:lstStyle/>
          <a:p>
            <a:endParaRPr lang="en-GB"/>
          </a:p>
        </p:txBody>
      </p:sp>
      <p:sp>
        <p:nvSpPr>
          <p:cNvPr id="6" name="Slide Number Placeholder 5">
            <a:extLst>
              <a:ext uri="{FF2B5EF4-FFF2-40B4-BE49-F238E27FC236}">
                <a16:creationId xmlns:a16="http://schemas.microsoft.com/office/drawing/2014/main" id="{3173E7CE-2B97-A7F8-E5B4-A0ED323024E8}"/>
              </a:ext>
            </a:extLst>
          </p:cNvPr>
          <p:cNvSpPr>
            <a:spLocks noGrp="1"/>
          </p:cNvSpPr>
          <p:nvPr>
            <p:ph type="sldNum" sz="quarter" idx="5"/>
          </p:nvPr>
        </p:nvSpPr>
        <p:spPr/>
        <p:txBody>
          <a:bodyPr/>
          <a:lstStyle/>
          <a:p>
            <a:fld id="{728BA003-731D-4947-BC36-753182F65EC2}" type="slidenum">
              <a:rPr lang="en-GB" smtClean="0"/>
              <a:t>11</a:t>
            </a:fld>
            <a:endParaRPr lang="en-GB"/>
          </a:p>
        </p:txBody>
      </p:sp>
    </p:spTree>
    <p:extLst>
      <p:ext uri="{BB962C8B-B14F-4D97-AF65-F5344CB8AC3E}">
        <p14:creationId xmlns:p14="http://schemas.microsoft.com/office/powerpoint/2010/main" val="2926760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C49652-B179-AA2A-8940-F1D0D478E3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E317EA-B108-02DC-B1EE-35C1D500F6C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7CDB66-928A-249F-113C-3D96320FC63E}"/>
              </a:ext>
            </a:extLst>
          </p:cNvPr>
          <p:cNvSpPr>
            <a:spLocks noGrp="1"/>
          </p:cNvSpPr>
          <p:nvPr>
            <p:ph type="body" idx="1"/>
          </p:nvPr>
        </p:nvSpPr>
        <p:spPr/>
        <p:txBody>
          <a:bodyPr/>
          <a:lstStyle/>
          <a:p>
            <a:r>
              <a:rPr lang="en-US" dirty="0"/>
              <a:t>SO ACTIVE AS A VITAL ELEMENT OF THE MIL CAMO ACTIVITY IS THE NEED TO HAVE AND EFFECTIVE QUALITY SYSTEM THAT underpins the Continuing Airworthiness of all the Air Systems identified in the Continuing Airworthiness Management Exposition (CAME). </a:t>
            </a:r>
          </a:p>
          <a:p>
            <a:endParaRPr lang="en-US" dirty="0">
              <a:ea typeface="Calibri"/>
              <a:cs typeface="Calibri"/>
            </a:endParaRPr>
          </a:p>
          <a:p>
            <a:r>
              <a:rPr lang="en-US"/>
              <a:t>THIS QS HAS TO OPERATE Regardless of who or where Subcontracted Airworthiness tasks are being conducted WITH THE QS NEEDING TO encompass all activities and relevant supporting organizations to ensure the Airworthiness management of its Air Systems is at the required standard. </a:t>
            </a:r>
            <a:endParaRPr lang="en-US">
              <a:ea typeface="Calibri"/>
              <a:cs typeface="Calibri"/>
            </a:endParaRPr>
          </a:p>
          <a:p>
            <a:r>
              <a:rPr lang="en-US" dirty="0"/>
              <a:t>WHAT WE ARE WANTING TO AVOID IS Unmonitored or unassured activity THAT can lead to a loss of configuration CONTROL OF THE AIR SYSTEM, which could significantly increase the Risk to Life and hence reduce Air Safety. </a:t>
            </a:r>
          </a:p>
          <a:p>
            <a:endParaRPr lang="en-US" dirty="0">
              <a:ea typeface="Calibri" panose="020F0502020204030204"/>
              <a:cs typeface="Calibri" panose="020F0502020204030204"/>
            </a:endParaRPr>
          </a:p>
          <a:p>
            <a:r>
              <a:rPr lang="en-US" dirty="0">
                <a:solidFill>
                  <a:srgbClr val="000000"/>
                </a:solidFill>
                <a:ea typeface="Calibri"/>
                <a:cs typeface="Calibri"/>
              </a:rPr>
              <a:t>SO YOU CAN SEE HERE THE ACTIVITIES THAT THE QS IS ESTABLISHED TO MONITOR</a:t>
            </a:r>
          </a:p>
          <a:p>
            <a:endParaRPr lang="en-US" dirty="0">
              <a:solidFill>
                <a:srgbClr val="000000"/>
              </a:solidFill>
              <a:ea typeface="Calibri"/>
              <a:cs typeface="Calibri"/>
            </a:endParaRPr>
          </a:p>
          <a:p>
            <a:r>
              <a:rPr lang="en-US" dirty="0">
                <a:solidFill>
                  <a:srgbClr val="000000"/>
                </a:solidFill>
                <a:ea typeface="Calibri"/>
                <a:cs typeface="Calibri"/>
              </a:rPr>
              <a:t>READ OFF THE SLIDE</a:t>
            </a:r>
          </a:p>
          <a:p>
            <a:endParaRPr lang="en-US" dirty="0">
              <a:solidFill>
                <a:srgbClr val="424242"/>
              </a:solidFill>
            </a:endParaRPr>
          </a:p>
          <a:p>
            <a:r>
              <a:rPr lang="en-US" dirty="0"/>
              <a:t>The scope of the Mil CAMO QS will cover all Maintenance activity on Air Systems that the Mil CAMO is responsible for, both on and off platform, including Contracted Depth Maintenance</a:t>
            </a:r>
            <a:endParaRPr lang="en-US" dirty="0">
              <a:solidFill>
                <a:srgbClr val="424242"/>
              </a:solidFill>
              <a:ea typeface="Calibri"/>
              <a:cs typeface="Calibri"/>
            </a:endParaRPr>
          </a:p>
          <a:p>
            <a:endParaRPr lang="en-US" dirty="0">
              <a:solidFill>
                <a:srgbClr val="000000"/>
              </a:solidFill>
              <a:ea typeface="Calibri"/>
              <a:cs typeface="Calibri"/>
            </a:endParaRPr>
          </a:p>
          <a:p>
            <a:r>
              <a:rPr lang="en-US" dirty="0">
                <a:solidFill>
                  <a:srgbClr val="000000"/>
                </a:solidFill>
                <a:ea typeface="Calibri"/>
                <a:cs typeface="Calibri"/>
              </a:rPr>
              <a:t>SO IN THE ESTABLISHING OF THE QS AND THE MANAGEMENT OF THE ASSOCIATED FUNCTIONS IDENTIFIED THE MILCAM SHOULD IDEALLY IDENTIFY A QUALITY MANAGER WHO SHOULD HAVE IN THEMSELVES SUCCESSFULLY COMPLETED ALL RELEVANT SAFETY TRAINING COURSES, HAVE A THOROUGH KNOWELDGE OF THE CAME, BE EXECTED TO INTERFACE WITH THE DDH OR AM(MF) AND MANAGE NON COMPLIANCES AS THEY ARE FOUND INCLUDING BEING RESPONSIBLE FOR THEIR CLOSURE</a:t>
            </a:r>
          </a:p>
        </p:txBody>
      </p:sp>
      <p:sp>
        <p:nvSpPr>
          <p:cNvPr id="4" name="Header Placeholder 3">
            <a:extLst>
              <a:ext uri="{FF2B5EF4-FFF2-40B4-BE49-F238E27FC236}">
                <a16:creationId xmlns:a16="http://schemas.microsoft.com/office/drawing/2014/main" id="{A8767CE6-043A-DF3F-137C-8DDCDA3A8D23}"/>
              </a:ext>
            </a:extLst>
          </p:cNvPr>
          <p:cNvSpPr>
            <a:spLocks noGrp="1"/>
          </p:cNvSpPr>
          <p:nvPr>
            <p:ph type="hdr" sz="quarter"/>
          </p:nvPr>
        </p:nvSpPr>
        <p:spPr/>
        <p:txBody>
          <a:bodyPr/>
          <a:lstStyle/>
          <a:p>
            <a:endParaRPr lang="en-GB"/>
          </a:p>
        </p:txBody>
      </p:sp>
      <p:sp>
        <p:nvSpPr>
          <p:cNvPr id="5" name="Footer Placeholder 4">
            <a:extLst>
              <a:ext uri="{FF2B5EF4-FFF2-40B4-BE49-F238E27FC236}">
                <a16:creationId xmlns:a16="http://schemas.microsoft.com/office/drawing/2014/main" id="{D0EF6A4A-12D8-33C0-53FB-42CF84E8E783}"/>
              </a:ext>
            </a:extLst>
          </p:cNvPr>
          <p:cNvSpPr>
            <a:spLocks noGrp="1"/>
          </p:cNvSpPr>
          <p:nvPr>
            <p:ph type="ftr" sz="quarter" idx="4"/>
          </p:nvPr>
        </p:nvSpPr>
        <p:spPr/>
        <p:txBody>
          <a:bodyPr/>
          <a:lstStyle/>
          <a:p>
            <a:endParaRPr lang="en-GB"/>
          </a:p>
        </p:txBody>
      </p:sp>
      <p:sp>
        <p:nvSpPr>
          <p:cNvPr id="6" name="Slide Number Placeholder 5">
            <a:extLst>
              <a:ext uri="{FF2B5EF4-FFF2-40B4-BE49-F238E27FC236}">
                <a16:creationId xmlns:a16="http://schemas.microsoft.com/office/drawing/2014/main" id="{E9317D8C-FB07-8DF5-2A1B-987A3B14FE38}"/>
              </a:ext>
            </a:extLst>
          </p:cNvPr>
          <p:cNvSpPr>
            <a:spLocks noGrp="1"/>
          </p:cNvSpPr>
          <p:nvPr>
            <p:ph type="sldNum" sz="quarter" idx="5"/>
          </p:nvPr>
        </p:nvSpPr>
        <p:spPr/>
        <p:txBody>
          <a:bodyPr/>
          <a:lstStyle/>
          <a:p>
            <a:fld id="{728BA003-731D-4947-BC36-753182F65EC2}" type="slidenum">
              <a:rPr lang="en-GB" smtClean="0"/>
              <a:t>12</a:t>
            </a:fld>
            <a:endParaRPr lang="en-GB"/>
          </a:p>
        </p:txBody>
      </p:sp>
    </p:spTree>
    <p:extLst>
      <p:ext uri="{BB962C8B-B14F-4D97-AF65-F5344CB8AC3E}">
        <p14:creationId xmlns:p14="http://schemas.microsoft.com/office/powerpoint/2010/main" val="5450383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089C6F-D963-4B4F-475D-976DF41C47D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70AD18-A910-F82D-6AC6-4AE16F750F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3B458C-A782-457F-7B62-291DB80F517E}"/>
              </a:ext>
            </a:extLst>
          </p:cNvPr>
          <p:cNvSpPr>
            <a:spLocks noGrp="1"/>
          </p:cNvSpPr>
          <p:nvPr>
            <p:ph type="body" idx="1"/>
          </p:nvPr>
        </p:nvSpPr>
        <p:spPr/>
        <p:txBody>
          <a:bodyPr/>
          <a:lstStyle/>
          <a:p>
            <a:r>
              <a:rPr lang="en-US" dirty="0">
                <a:latin typeface="Calibri"/>
                <a:ea typeface="Calibri"/>
                <a:cs typeface="Calibri"/>
              </a:rPr>
              <a:t>RA4971 - </a:t>
            </a:r>
            <a:r>
              <a:rPr lang="en-US" dirty="0"/>
              <a:t>Military Airworthiness Review and Certification - MRP Part M Subpart I </a:t>
            </a:r>
          </a:p>
          <a:p>
            <a:endParaRPr lang="en-US" dirty="0">
              <a:ea typeface="Calibri"/>
              <a:cs typeface="Calibri"/>
            </a:endParaRPr>
          </a:p>
          <a:p>
            <a:r>
              <a:rPr lang="en-US" dirty="0">
                <a:ea typeface="Calibri"/>
                <a:cs typeface="Calibri"/>
              </a:rPr>
              <a:t>This is a 10</a:t>
            </a:r>
            <a:r>
              <a:rPr lang="en-US" baseline="30000" dirty="0">
                <a:ea typeface="Calibri"/>
                <a:cs typeface="Calibri"/>
              </a:rPr>
              <a:t>th</a:t>
            </a:r>
            <a:r>
              <a:rPr lang="en-US" dirty="0">
                <a:ea typeface="Calibri"/>
                <a:cs typeface="Calibri"/>
              </a:rPr>
              <a:t> responsibility for the CAMO</a:t>
            </a:r>
          </a:p>
          <a:p>
            <a:r>
              <a:rPr lang="en-US" dirty="0">
                <a:ea typeface="Calibri"/>
                <a:cs typeface="Calibri"/>
              </a:rPr>
              <a:t>It is effectively an annual MOT of the physical attributes of the platform and the documentation</a:t>
            </a:r>
          </a:p>
          <a:p>
            <a:endParaRPr lang="en-US" dirty="0">
              <a:ea typeface="Calibri"/>
              <a:cs typeface="Calibri"/>
            </a:endParaRPr>
          </a:p>
          <a:p>
            <a:r>
              <a:rPr lang="en-US">
                <a:ea typeface="Calibri"/>
                <a:cs typeface="Calibri"/>
              </a:rPr>
              <a:t>HADDON CAVE IDENTIFIED A Hole in the process around the assessment of serviceability of the platforms WHICH THE STANDING UP OF THE CAMO WAS A MAJOR PART OF AND AS AN ELEMENT OF THIS THE MILITARY AIRWORTHINESS REVIEW.  The MAR was introduced to provide confirmation that the air systems are being adequately maintained in accordance with the ADS and CONFIRM the physical condition of each platform.  Not THAT this did NOT used to happen pre HC periodically but was perhaps not as rigid as what is now required through this RA. – DIT</a:t>
            </a:r>
            <a:r>
              <a:rPr lang="en-US" dirty="0">
                <a:ea typeface="Calibri"/>
                <a:cs typeface="Calibri"/>
              </a:rPr>
              <a:t>……degreaser….!</a:t>
            </a:r>
          </a:p>
          <a:p>
            <a:endParaRPr lang="en-US" dirty="0">
              <a:latin typeface="Calibri"/>
              <a:ea typeface="Calibri"/>
              <a:cs typeface="Calibri"/>
            </a:endParaRPr>
          </a:p>
          <a:p>
            <a:r>
              <a:rPr lang="en-US">
                <a:solidFill>
                  <a:srgbClr val="424242"/>
                </a:solidFill>
              </a:rPr>
              <a:t>SO THE </a:t>
            </a:r>
            <a:r>
              <a:rPr lang="en-US" b="1">
                <a:solidFill>
                  <a:srgbClr val="424242"/>
                </a:solidFill>
              </a:rPr>
              <a:t>Military Airworthiness Review (Mil AR)</a:t>
            </a:r>
            <a:r>
              <a:rPr lang="en-US" dirty="0">
                <a:solidFill>
                  <a:srgbClr val="424242"/>
                </a:solidFill>
              </a:rPr>
              <a:t> is a formal process mandated by the UK MOD's Military Aviation Authority (MAA) to ensure that military air systems remain airworthy and compliant with regulatory standards. It is governed primarily by </a:t>
            </a:r>
            <a:r>
              <a:rPr lang="en-US" b="1" dirty="0">
                <a:solidFill>
                  <a:srgbClr val="424242"/>
                </a:solidFill>
              </a:rPr>
              <a:t>Regulatory Article (RA) 4971</a:t>
            </a:r>
            <a:r>
              <a:rPr lang="en-US" dirty="0">
                <a:solidFill>
                  <a:srgbClr val="424242"/>
                </a:solidFill>
              </a:rPr>
              <a:t> and supported by </a:t>
            </a:r>
            <a:r>
              <a:rPr lang="en-US" b="1" dirty="0">
                <a:solidFill>
                  <a:srgbClr val="424242"/>
                </a:solidFill>
              </a:rPr>
              <a:t>RA 4973</a:t>
            </a:r>
            <a:r>
              <a:rPr lang="en-US" dirty="0">
                <a:solidFill>
                  <a:srgbClr val="424242"/>
                </a:solidFill>
              </a:rPr>
              <a:t> and </a:t>
            </a:r>
            <a:r>
              <a:rPr lang="en-US" b="1" dirty="0">
                <a:solidFill>
                  <a:srgbClr val="424242"/>
                </a:solidFill>
              </a:rPr>
              <a:t>RA 4972</a:t>
            </a:r>
            <a:r>
              <a:rPr lang="en-US" dirty="0">
                <a:solidFill>
                  <a:srgbClr val="424242"/>
                </a:solidFill>
              </a:rPr>
              <a:t>.</a:t>
            </a:r>
            <a:endParaRPr lang="en-US" dirty="0">
              <a:solidFill>
                <a:srgbClr val="000000"/>
              </a:solidFill>
              <a:ea typeface="Calibri" panose="020F0502020204030204"/>
              <a:cs typeface="Calibri" panose="020F0502020204030204"/>
            </a:endParaRPr>
          </a:p>
          <a:p>
            <a:endParaRPr lang="en-US" dirty="0">
              <a:solidFill>
                <a:srgbClr val="424242"/>
              </a:solidFill>
              <a:ea typeface="Calibri"/>
              <a:cs typeface="Calibri"/>
            </a:endParaRPr>
          </a:p>
          <a:p>
            <a:r>
              <a:rPr lang="en-US" dirty="0">
                <a:solidFill>
                  <a:srgbClr val="424242"/>
                </a:solidFill>
              </a:rPr>
              <a:t>The Mil AR is conducted to:</a:t>
            </a:r>
            <a:endParaRPr lang="en-US" dirty="0"/>
          </a:p>
          <a:p>
            <a:pPr marL="171450" indent="-171450">
              <a:buFont typeface="Arial"/>
              <a:buChar char="•"/>
            </a:pPr>
            <a:r>
              <a:rPr lang="en-US" b="1" dirty="0">
                <a:solidFill>
                  <a:srgbClr val="424242"/>
                </a:solidFill>
              </a:rPr>
              <a:t>Revalidate the configuration and airworthiness</a:t>
            </a:r>
            <a:r>
              <a:rPr lang="en-US" dirty="0">
                <a:solidFill>
                  <a:srgbClr val="424242"/>
                </a:solidFill>
              </a:rPr>
              <a:t> of air systems on the UK Military Aircraft Register.</a:t>
            </a:r>
            <a:endParaRPr lang="en-US" dirty="0"/>
          </a:p>
          <a:p>
            <a:pPr marL="171450" indent="-171450">
              <a:buFont typeface="Arial"/>
              <a:buChar char="•"/>
            </a:pPr>
            <a:r>
              <a:rPr lang="en-US" dirty="0">
                <a:solidFill>
                  <a:srgbClr val="424242"/>
                </a:solidFill>
              </a:rPr>
              <a:t>Confirm that the air system has been </a:t>
            </a:r>
            <a:r>
              <a:rPr lang="en-US" b="1" dirty="0">
                <a:solidFill>
                  <a:srgbClr val="424242"/>
                </a:solidFill>
              </a:rPr>
              <a:t>maintained in a controlled environment</a:t>
            </a:r>
            <a:r>
              <a:rPr lang="en-US" dirty="0">
                <a:solidFill>
                  <a:srgbClr val="424242"/>
                </a:solidFill>
              </a:rPr>
              <a:t>.</a:t>
            </a:r>
            <a:endParaRPr lang="en-US" dirty="0"/>
          </a:p>
          <a:p>
            <a:pPr marL="171450" indent="-171450">
              <a:buFont typeface="Arial"/>
              <a:buChar char="•"/>
            </a:pPr>
            <a:r>
              <a:rPr lang="en-US" dirty="0">
                <a:solidFill>
                  <a:srgbClr val="424242"/>
                </a:solidFill>
              </a:rPr>
              <a:t>Provide assurance that </a:t>
            </a:r>
            <a:r>
              <a:rPr lang="en-US" b="1" dirty="0">
                <a:solidFill>
                  <a:srgbClr val="424242"/>
                </a:solidFill>
              </a:rPr>
              <a:t>Continuing Airworthiness</a:t>
            </a:r>
            <a:r>
              <a:rPr lang="en-US" dirty="0">
                <a:solidFill>
                  <a:srgbClr val="424242"/>
                </a:solidFill>
              </a:rPr>
              <a:t> can be guaranteed.</a:t>
            </a:r>
            <a:endParaRPr lang="en-US" dirty="0"/>
          </a:p>
          <a:p>
            <a:pPr marL="171450" indent="-171450">
              <a:buFont typeface="Arial"/>
              <a:buChar char="•"/>
            </a:pPr>
            <a:r>
              <a:rPr lang="en-US" dirty="0">
                <a:solidFill>
                  <a:srgbClr val="424242"/>
                </a:solidFill>
              </a:rPr>
              <a:t>Support the issuance of a </a:t>
            </a:r>
            <a:r>
              <a:rPr lang="en-US" b="1" dirty="0">
                <a:solidFill>
                  <a:srgbClr val="424242"/>
                </a:solidFill>
              </a:rPr>
              <a:t>Military Airworthiness Review Certificate (MARC)</a:t>
            </a:r>
            <a:r>
              <a:rPr lang="en-US" dirty="0">
                <a:solidFill>
                  <a:srgbClr val="424242"/>
                </a:solidFill>
              </a:rPr>
              <a:t>, which is required for flight.</a:t>
            </a:r>
            <a:endParaRPr lang="en-US" dirty="0"/>
          </a:p>
          <a:p>
            <a:pPr marL="171450" indent="-171450">
              <a:buFont typeface="Arial"/>
              <a:buChar char="•"/>
            </a:pPr>
            <a:endParaRPr lang="en-US" dirty="0">
              <a:solidFill>
                <a:srgbClr val="424242"/>
              </a:solidFill>
              <a:ea typeface="Calibri"/>
              <a:cs typeface="Calibri"/>
            </a:endParaRPr>
          </a:p>
          <a:p>
            <a:pPr marL="171450" indent="-171450">
              <a:buFont typeface="Arial"/>
              <a:buChar char="•"/>
            </a:pPr>
            <a:r>
              <a:rPr lang="en-US" b="1" dirty="0">
                <a:solidFill>
                  <a:srgbClr val="424242"/>
                </a:solidFill>
              </a:rPr>
              <a:t>THE REVIEW </a:t>
            </a:r>
            <a:r>
              <a:rPr lang="en-US" dirty="0">
                <a:solidFill>
                  <a:srgbClr val="424242"/>
                </a:solidFill>
              </a:rPr>
              <a:t>Must be conducted </a:t>
            </a:r>
            <a:r>
              <a:rPr lang="en-US" b="1" dirty="0">
                <a:solidFill>
                  <a:srgbClr val="424242"/>
                </a:solidFill>
              </a:rPr>
              <a:t>at least annually WITH </a:t>
            </a:r>
            <a:r>
              <a:rPr lang="en-US">
                <a:solidFill>
                  <a:srgbClr val="424242"/>
                </a:solidFill>
              </a:rPr>
              <a:t>Additional reviews triggered by modifications, repairs, or lack of visibility into maintenance activities WHERE THE NEED ARRISES.</a:t>
            </a:r>
            <a:endParaRPr lang="en-US">
              <a:ea typeface="Calibri"/>
              <a:cs typeface="Calibri"/>
            </a:endParaRPr>
          </a:p>
          <a:p>
            <a:pPr marL="171450" indent="-171450">
              <a:buFont typeface="Arial"/>
              <a:buChar char="•"/>
            </a:pPr>
            <a:r>
              <a:rPr lang="en-US" dirty="0">
                <a:solidFill>
                  <a:srgbClr val="424242"/>
                </a:solidFill>
              </a:rPr>
              <a:t>The </a:t>
            </a:r>
            <a:r>
              <a:rPr lang="en-US" b="1" dirty="0">
                <a:solidFill>
                  <a:srgbClr val="424242"/>
                </a:solidFill>
              </a:rPr>
              <a:t>Military Continuing Airworthiness Manager (Mil CAM)</a:t>
            </a:r>
            <a:r>
              <a:rPr lang="en-US" dirty="0">
                <a:solidFill>
                  <a:srgbClr val="424242"/>
                </a:solidFill>
              </a:rPr>
              <a:t> is responsible for ensuring Mil ARs are conducted WHICH FOR THE MOST PART IN THE RAF A SUB CONTRACTING ORGANISATION IS USED WHICH PROVIDE </a:t>
            </a:r>
            <a:r>
              <a:rPr lang="en-US" b="1" dirty="0">
                <a:solidFill>
                  <a:srgbClr val="424242"/>
                </a:solidFill>
              </a:rPr>
              <a:t>authorized Mil AR Surveyors</a:t>
            </a:r>
            <a:r>
              <a:rPr lang="en-US">
                <a:solidFill>
                  <a:srgbClr val="424242"/>
                </a:solidFill>
              </a:rPr>
              <a:t>.  THESE ARE LICENCED ENGINEERS WHO ARE HAVE THE ASSOCIATED LICENCES FOR THE AIRCRAFT TO BE REVIEWED NOTING THAT Even when support arrangements are used, the Mil CAM retains full responsibility.</a:t>
            </a:r>
            <a:endParaRPr lang="en-US">
              <a:solidFill>
                <a:srgbClr val="616161"/>
              </a:solidFill>
              <a:ea typeface="Calibri"/>
              <a:cs typeface="Calibri"/>
            </a:endParaRPr>
          </a:p>
          <a:p>
            <a:pPr marL="171450" indent="-171450">
              <a:buFont typeface="Arial"/>
              <a:buChar char="•"/>
            </a:pPr>
            <a:endParaRPr lang="en-US" dirty="0">
              <a:solidFill>
                <a:srgbClr val="424242"/>
              </a:solidFill>
            </a:endParaRPr>
          </a:p>
          <a:p>
            <a:pPr marL="171450" indent="-171450">
              <a:buFont typeface="Arial"/>
              <a:buChar char="•"/>
            </a:pPr>
            <a:r>
              <a:rPr lang="en-US" dirty="0">
                <a:solidFill>
                  <a:srgbClr val="424242"/>
                </a:solidFill>
              </a:rPr>
              <a:t>Reviews are recorded using </a:t>
            </a:r>
            <a:r>
              <a:rPr lang="en-US" b="1" dirty="0">
                <a:solidFill>
                  <a:srgbClr val="424242"/>
                </a:solidFill>
              </a:rPr>
              <a:t>MOD Form 7104 WITH </a:t>
            </a:r>
            <a:r>
              <a:rPr lang="en-US">
                <a:solidFill>
                  <a:srgbClr val="424242"/>
                </a:solidFill>
              </a:rPr>
              <a:t>Procedures detailed in the </a:t>
            </a:r>
            <a:r>
              <a:rPr lang="en-US" b="1" dirty="0">
                <a:solidFill>
                  <a:srgbClr val="424242"/>
                </a:solidFill>
              </a:rPr>
              <a:t>Continuing Airworthiness Management Exposition (CAME)</a:t>
            </a:r>
            <a:r>
              <a:rPr lang="en-US" dirty="0">
                <a:solidFill>
                  <a:srgbClr val="424242"/>
                </a:solidFill>
              </a:rPr>
              <a:t>.</a:t>
            </a:r>
            <a:endParaRPr lang="en-US">
              <a:ea typeface="Calibri"/>
              <a:cs typeface="Calibri"/>
            </a:endParaRPr>
          </a:p>
          <a:p>
            <a:pPr marL="171450" indent="-171450">
              <a:buFont typeface="Arial"/>
              <a:buChar char="•"/>
            </a:pPr>
            <a:r>
              <a:rPr lang="en-US">
                <a:solidFill>
                  <a:srgbClr val="424242"/>
                </a:solidFill>
              </a:rPr>
              <a:t>For aircraft with civil origins, “shadow” reviews may be accepted if they meet MRP Part M Subpart I requirements.</a:t>
            </a:r>
            <a:endParaRPr lang="en-US" dirty="0">
              <a:ea typeface="Calibri" panose="020F0502020204030204"/>
              <a:cs typeface="Calibri" panose="020F0502020204030204"/>
            </a:endParaRPr>
          </a:p>
          <a:p>
            <a:pPr marL="171450" indent="-171450">
              <a:buFont typeface="Arial"/>
              <a:buChar char="•"/>
            </a:pPr>
            <a:r>
              <a:rPr lang="en-US" b="1" dirty="0">
                <a:solidFill>
                  <a:srgbClr val="424242"/>
                </a:solidFill>
              </a:rPr>
              <a:t>Certificate Validity</a:t>
            </a:r>
            <a:r>
              <a:rPr lang="en-US" dirty="0">
                <a:solidFill>
                  <a:srgbClr val="424242"/>
                </a:solidFill>
              </a:rPr>
              <a:t>:</a:t>
            </a:r>
            <a:endParaRPr lang="en-US" dirty="0"/>
          </a:p>
          <a:p>
            <a:pPr marL="628650" lvl="1" indent="-171450">
              <a:buFont typeface="Arial"/>
              <a:buChar char="•"/>
            </a:pPr>
            <a:r>
              <a:rPr lang="en-US" dirty="0">
                <a:solidFill>
                  <a:srgbClr val="424242"/>
                </a:solidFill>
              </a:rPr>
              <a:t>The </a:t>
            </a:r>
            <a:r>
              <a:rPr lang="en-US" b="1" dirty="0">
                <a:solidFill>
                  <a:srgbClr val="424242"/>
                </a:solidFill>
              </a:rPr>
              <a:t>MARC</a:t>
            </a:r>
            <a:r>
              <a:rPr lang="en-US" dirty="0">
                <a:solidFill>
                  <a:srgbClr val="424242"/>
                </a:solidFill>
              </a:rPr>
              <a:t> is valid for </a:t>
            </a:r>
            <a:r>
              <a:rPr lang="en-US" b="1" dirty="0">
                <a:solidFill>
                  <a:srgbClr val="424242"/>
                </a:solidFill>
              </a:rPr>
              <a:t>12 months</a:t>
            </a:r>
            <a:r>
              <a:rPr lang="en-US" dirty="0">
                <a:solidFill>
                  <a:srgbClr val="424242"/>
                </a:solidFill>
              </a:rPr>
              <a:t>.</a:t>
            </a:r>
            <a:endParaRPr lang="en-US" dirty="0"/>
          </a:p>
          <a:p>
            <a:pPr marL="628650" lvl="1" indent="-171450">
              <a:buFont typeface="Arial"/>
              <a:buChar char="•"/>
            </a:pPr>
            <a:r>
              <a:rPr lang="en-US" dirty="0">
                <a:solidFill>
                  <a:srgbClr val="424242"/>
                </a:solidFill>
              </a:rPr>
              <a:t>Extensions (up to 90 days) may be granted by the Mil CAM but must be justified and documented.</a:t>
            </a:r>
            <a:endParaRPr lang="en-US" dirty="0"/>
          </a:p>
          <a:p>
            <a:pPr marL="628650" lvl="1" indent="-171450">
              <a:buFont typeface="Arial"/>
              <a:buChar char="•"/>
            </a:pPr>
            <a:r>
              <a:rPr lang="en-US">
                <a:solidFill>
                  <a:srgbClr val="424242"/>
                </a:solidFill>
              </a:rPr>
              <a:t>The MARC must be revoked if airworthiness cannot be assured.</a:t>
            </a:r>
            <a:endParaRPr lang="en-US"/>
          </a:p>
        </p:txBody>
      </p:sp>
      <p:sp>
        <p:nvSpPr>
          <p:cNvPr id="4" name="Header Placeholder 3">
            <a:extLst>
              <a:ext uri="{FF2B5EF4-FFF2-40B4-BE49-F238E27FC236}">
                <a16:creationId xmlns:a16="http://schemas.microsoft.com/office/drawing/2014/main" id="{8A566F06-1431-B9F7-1C06-F1DA22F5F916}"/>
              </a:ext>
            </a:extLst>
          </p:cNvPr>
          <p:cNvSpPr>
            <a:spLocks noGrp="1"/>
          </p:cNvSpPr>
          <p:nvPr>
            <p:ph type="hdr" sz="quarter"/>
          </p:nvPr>
        </p:nvSpPr>
        <p:spPr/>
        <p:txBody>
          <a:bodyPr/>
          <a:lstStyle/>
          <a:p>
            <a:endParaRPr lang="en-GB"/>
          </a:p>
        </p:txBody>
      </p:sp>
      <p:sp>
        <p:nvSpPr>
          <p:cNvPr id="5" name="Footer Placeholder 4">
            <a:extLst>
              <a:ext uri="{FF2B5EF4-FFF2-40B4-BE49-F238E27FC236}">
                <a16:creationId xmlns:a16="http://schemas.microsoft.com/office/drawing/2014/main" id="{C65CDF11-7ED8-1DF4-B826-6714225CDBBA}"/>
              </a:ext>
            </a:extLst>
          </p:cNvPr>
          <p:cNvSpPr>
            <a:spLocks noGrp="1"/>
          </p:cNvSpPr>
          <p:nvPr>
            <p:ph type="ftr" sz="quarter" idx="4"/>
          </p:nvPr>
        </p:nvSpPr>
        <p:spPr/>
        <p:txBody>
          <a:bodyPr/>
          <a:lstStyle/>
          <a:p>
            <a:endParaRPr lang="en-GB"/>
          </a:p>
        </p:txBody>
      </p:sp>
      <p:sp>
        <p:nvSpPr>
          <p:cNvPr id="6" name="Slide Number Placeholder 5">
            <a:extLst>
              <a:ext uri="{FF2B5EF4-FFF2-40B4-BE49-F238E27FC236}">
                <a16:creationId xmlns:a16="http://schemas.microsoft.com/office/drawing/2014/main" id="{92C30B57-CB44-B58D-CB65-707B0C5A15A2}"/>
              </a:ext>
            </a:extLst>
          </p:cNvPr>
          <p:cNvSpPr>
            <a:spLocks noGrp="1"/>
          </p:cNvSpPr>
          <p:nvPr>
            <p:ph type="sldNum" sz="quarter" idx="5"/>
          </p:nvPr>
        </p:nvSpPr>
        <p:spPr/>
        <p:txBody>
          <a:bodyPr/>
          <a:lstStyle/>
          <a:p>
            <a:fld id="{728BA003-731D-4947-BC36-753182F65EC2}" type="slidenum">
              <a:rPr lang="en-GB" smtClean="0"/>
              <a:t>13</a:t>
            </a:fld>
            <a:endParaRPr lang="en-GB"/>
          </a:p>
        </p:txBody>
      </p:sp>
    </p:spTree>
    <p:extLst>
      <p:ext uri="{BB962C8B-B14F-4D97-AF65-F5344CB8AC3E}">
        <p14:creationId xmlns:p14="http://schemas.microsoft.com/office/powerpoint/2010/main" val="35187233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32D3A2-2AB2-4069-1E98-A7A6BB65DC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0E3B0E-D9EC-0F49-45D0-AB8B12C960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12C87C-AB85-20FA-2165-5D508DD04433}"/>
              </a:ext>
            </a:extLst>
          </p:cNvPr>
          <p:cNvSpPr>
            <a:spLocks noGrp="1"/>
          </p:cNvSpPr>
          <p:nvPr>
            <p:ph type="body" idx="1"/>
          </p:nvPr>
        </p:nvSpPr>
        <p:spPr/>
        <p:txBody>
          <a:bodyPr/>
          <a:lstStyle/>
          <a:p>
            <a:endParaRPr lang="en-GB"/>
          </a:p>
        </p:txBody>
      </p:sp>
      <p:sp>
        <p:nvSpPr>
          <p:cNvPr id="4" name="Header Placeholder 3">
            <a:extLst>
              <a:ext uri="{FF2B5EF4-FFF2-40B4-BE49-F238E27FC236}">
                <a16:creationId xmlns:a16="http://schemas.microsoft.com/office/drawing/2014/main" id="{660B7F15-34DF-0925-F2C1-CEEBFB8D16F1}"/>
              </a:ext>
            </a:extLst>
          </p:cNvPr>
          <p:cNvSpPr>
            <a:spLocks noGrp="1"/>
          </p:cNvSpPr>
          <p:nvPr>
            <p:ph type="hdr" sz="quarter"/>
          </p:nvPr>
        </p:nvSpPr>
        <p:spPr/>
        <p:txBody>
          <a:bodyPr/>
          <a:lstStyle/>
          <a:p>
            <a:endParaRPr lang="en-GB"/>
          </a:p>
        </p:txBody>
      </p:sp>
      <p:sp>
        <p:nvSpPr>
          <p:cNvPr id="5" name="Footer Placeholder 4">
            <a:extLst>
              <a:ext uri="{FF2B5EF4-FFF2-40B4-BE49-F238E27FC236}">
                <a16:creationId xmlns:a16="http://schemas.microsoft.com/office/drawing/2014/main" id="{9CC51FE4-950C-5AD0-35C1-C5979BFF4C35}"/>
              </a:ext>
            </a:extLst>
          </p:cNvPr>
          <p:cNvSpPr>
            <a:spLocks noGrp="1"/>
          </p:cNvSpPr>
          <p:nvPr>
            <p:ph type="ftr" sz="quarter" idx="4"/>
          </p:nvPr>
        </p:nvSpPr>
        <p:spPr/>
        <p:txBody>
          <a:bodyPr/>
          <a:lstStyle/>
          <a:p>
            <a:endParaRPr lang="en-GB"/>
          </a:p>
        </p:txBody>
      </p:sp>
      <p:sp>
        <p:nvSpPr>
          <p:cNvPr id="6" name="Slide Number Placeholder 5">
            <a:extLst>
              <a:ext uri="{FF2B5EF4-FFF2-40B4-BE49-F238E27FC236}">
                <a16:creationId xmlns:a16="http://schemas.microsoft.com/office/drawing/2014/main" id="{721C8DF7-FFEC-CD95-608E-20BFB86D00C0}"/>
              </a:ext>
            </a:extLst>
          </p:cNvPr>
          <p:cNvSpPr>
            <a:spLocks noGrp="1"/>
          </p:cNvSpPr>
          <p:nvPr>
            <p:ph type="sldNum" sz="quarter" idx="5"/>
          </p:nvPr>
        </p:nvSpPr>
        <p:spPr/>
        <p:txBody>
          <a:bodyPr/>
          <a:lstStyle/>
          <a:p>
            <a:fld id="{728BA003-731D-4947-BC36-753182F65EC2}" type="slidenum">
              <a:rPr lang="en-GB" smtClean="0"/>
              <a:t>14</a:t>
            </a:fld>
            <a:endParaRPr lang="en-GB"/>
          </a:p>
        </p:txBody>
      </p:sp>
    </p:spTree>
    <p:extLst>
      <p:ext uri="{BB962C8B-B14F-4D97-AF65-F5344CB8AC3E}">
        <p14:creationId xmlns:p14="http://schemas.microsoft.com/office/powerpoint/2010/main" val="18918625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solidFill>
                  <a:srgbClr val="424242"/>
                </a:solidFill>
                <a:ea typeface="Calibri"/>
                <a:cs typeface="Calibri"/>
              </a:rPr>
              <a:t>READ OFF THE SLIDE</a:t>
            </a:r>
          </a:p>
          <a:p>
            <a:br>
              <a:rPr lang="en-GB" i="1" dirty="0">
                <a:cs typeface="+mn-lt"/>
              </a:rPr>
            </a:br>
            <a:endParaRPr lang="en-GB" i="1">
              <a:solidFill>
                <a:srgbClr val="424242"/>
              </a:solidFill>
              <a:ea typeface="Calibri"/>
              <a:cs typeface="Calibri"/>
            </a:endParaRPr>
          </a:p>
          <a:p>
            <a:endParaRPr lang="en-GB" b="1" dirty="0">
              <a:solidFill>
                <a:srgbClr val="424242"/>
              </a:solidFill>
              <a:ea typeface="Calibri"/>
              <a:cs typeface="Calibri"/>
            </a:endParaRPr>
          </a:p>
        </p:txBody>
      </p:sp>
      <p:sp>
        <p:nvSpPr>
          <p:cNvPr id="4" name="Header Placeholder 3"/>
          <p:cNvSpPr>
            <a:spLocks noGrp="1"/>
          </p:cNvSpPr>
          <p:nvPr>
            <p:ph type="hdr" sz="quarter"/>
          </p:nvPr>
        </p:nvSpPr>
        <p:spPr/>
        <p:txBody>
          <a:bodyPr/>
          <a:lstStyle/>
          <a:p>
            <a:endParaRPr lang="en-GB"/>
          </a:p>
        </p:txBody>
      </p:sp>
      <p:sp>
        <p:nvSpPr>
          <p:cNvPr id="5" name="Footer Placeholder 4"/>
          <p:cNvSpPr>
            <a:spLocks noGrp="1"/>
          </p:cNvSpPr>
          <p:nvPr>
            <p:ph type="ftr" sz="quarter" idx="4"/>
          </p:nvPr>
        </p:nvSpPr>
        <p:spPr/>
        <p:txBody>
          <a:bodyPr/>
          <a:lstStyle/>
          <a:p>
            <a:endParaRPr lang="en-GB"/>
          </a:p>
        </p:txBody>
      </p:sp>
      <p:sp>
        <p:nvSpPr>
          <p:cNvPr id="6" name="Slide Number Placeholder 5"/>
          <p:cNvSpPr>
            <a:spLocks noGrp="1"/>
          </p:cNvSpPr>
          <p:nvPr>
            <p:ph type="sldNum" sz="quarter" idx="5"/>
          </p:nvPr>
        </p:nvSpPr>
        <p:spPr/>
        <p:txBody>
          <a:bodyPr/>
          <a:lstStyle/>
          <a:p>
            <a:fld id="{728BA003-731D-4947-BC36-753182F65EC2}" type="slidenum">
              <a:rPr lang="en-GB" smtClean="0"/>
              <a:t>2</a:t>
            </a:fld>
            <a:endParaRPr lang="en-GB"/>
          </a:p>
        </p:txBody>
      </p:sp>
    </p:spTree>
    <p:extLst>
      <p:ext uri="{BB962C8B-B14F-4D97-AF65-F5344CB8AC3E}">
        <p14:creationId xmlns:p14="http://schemas.microsoft.com/office/powerpoint/2010/main" val="42795217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65A54E-B194-7868-62A1-F5C32570A6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3CE3A1-3057-7410-A119-697478EFB2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03E520-F1ED-CDCB-4216-D9225A4F995C}"/>
              </a:ext>
            </a:extLst>
          </p:cNvPr>
          <p:cNvSpPr>
            <a:spLocks noGrp="1"/>
          </p:cNvSpPr>
          <p:nvPr>
            <p:ph type="body" idx="1"/>
          </p:nvPr>
        </p:nvSpPr>
        <p:spPr/>
        <p:txBody>
          <a:bodyPr/>
          <a:lstStyle/>
          <a:p>
            <a:r>
              <a:rPr lang="en-GB" dirty="0">
                <a:solidFill>
                  <a:srgbClr val="424242"/>
                </a:solidFill>
              </a:rPr>
              <a:t>So this is all about the ongoing process of ensuring that an aircraft remains in a condition that has been accepted as a safe condition for its operation throughout the Air System service life. Its all about maintaining each aircraft in a state that matches the Type Airworthiness established when the aircraft achieved its MTC and then maintained as the TC develops over time in line with modifications etc. </a:t>
            </a:r>
            <a:endParaRPr lang="en-GB" dirty="0">
              <a:solidFill>
                <a:srgbClr val="444444"/>
              </a:solidFill>
            </a:endParaRPr>
          </a:p>
          <a:p>
            <a:endParaRPr lang="en-GB" dirty="0">
              <a:solidFill>
                <a:srgbClr val="444444"/>
              </a:solidFill>
            </a:endParaRPr>
          </a:p>
          <a:p>
            <a:r>
              <a:rPr lang="en-GB" dirty="0">
                <a:solidFill>
                  <a:srgbClr val="424242"/>
                </a:solidFill>
              </a:rPr>
              <a:t>The activity includes maintaining compliance with applicable airworthiness requirements and ensuring that all maintenance, inspections, and modifications are properly managed and documented.</a:t>
            </a:r>
            <a:endParaRPr lang="en-GB" dirty="0">
              <a:solidFill>
                <a:srgbClr val="444444"/>
              </a:solidFill>
            </a:endParaRPr>
          </a:p>
          <a:p>
            <a:endParaRPr lang="en-GB" dirty="0">
              <a:solidFill>
                <a:srgbClr val="424242"/>
              </a:solidFill>
              <a:ea typeface="Calibri"/>
              <a:cs typeface="Calibri"/>
            </a:endParaRPr>
          </a:p>
          <a:p>
            <a:r>
              <a:rPr lang="en-GB" b="1" dirty="0">
                <a:solidFill>
                  <a:srgbClr val="424242"/>
                </a:solidFill>
              </a:rPr>
              <a:t>Continuing Airworthiness Management</a:t>
            </a:r>
            <a:r>
              <a:rPr lang="en-GB" dirty="0">
                <a:solidFill>
                  <a:srgbClr val="424242"/>
                </a:solidFill>
              </a:rPr>
              <a:t> is governed primarily by the </a:t>
            </a:r>
            <a:r>
              <a:rPr lang="en-GB" b="1" dirty="0">
                <a:solidFill>
                  <a:srgbClr val="424242"/>
                </a:solidFill>
              </a:rPr>
              <a:t>Military Aviation Authority (MAA)</a:t>
            </a:r>
            <a:r>
              <a:rPr lang="en-GB" dirty="0">
                <a:solidFill>
                  <a:srgbClr val="424242"/>
                </a:solidFill>
              </a:rPr>
              <a:t> and detailed in the </a:t>
            </a:r>
            <a:r>
              <a:rPr lang="en-GB" b="1" dirty="0">
                <a:solidFill>
                  <a:srgbClr val="424242"/>
                </a:solidFill>
              </a:rPr>
              <a:t>Manual of Airworthiness Maintenance – Processes (MAM-P)</a:t>
            </a:r>
            <a:r>
              <a:rPr lang="en-GB" dirty="0">
                <a:solidFill>
                  <a:srgbClr val="424242"/>
                </a:solidFill>
              </a:rPr>
              <a:t> and the </a:t>
            </a:r>
            <a:r>
              <a:rPr lang="en-GB" b="1" dirty="0">
                <a:solidFill>
                  <a:srgbClr val="424242"/>
                </a:solidFill>
              </a:rPr>
              <a:t>Regulatory Articles (RA) 4000 Series </a:t>
            </a:r>
            <a:r>
              <a:rPr lang="en-GB" dirty="0">
                <a:solidFill>
                  <a:srgbClr val="424242"/>
                </a:solidFill>
              </a:rPr>
              <a:t>with </a:t>
            </a:r>
            <a:r>
              <a:rPr lang="en-GB" b="1" dirty="0">
                <a:solidFill>
                  <a:srgbClr val="424242"/>
                </a:solidFill>
              </a:rPr>
              <a:t>RA1016 </a:t>
            </a:r>
            <a:r>
              <a:rPr lang="en-GB" dirty="0">
                <a:solidFill>
                  <a:srgbClr val="424242"/>
                </a:solidFill>
              </a:rPr>
              <a:t>establishing the need for an organisation being stood up to manage the Continuing Airworthiness tasks for military registered Air Systems with the output being to </a:t>
            </a:r>
            <a:r>
              <a:rPr lang="en-GB" i="1" dirty="0">
                <a:solidFill>
                  <a:srgbClr val="424242"/>
                </a:solidFill>
              </a:rPr>
              <a:t>ensure safe operation and compliance with airworthiness standards</a:t>
            </a:r>
            <a:r>
              <a:rPr lang="en-GB" dirty="0">
                <a:solidFill>
                  <a:srgbClr val="424242"/>
                </a:solidFill>
              </a:rPr>
              <a:t>. This organisation is referred to as the Mil CAMO or Military CAMO or to give its full title the </a:t>
            </a:r>
            <a:r>
              <a:rPr lang="en-GB" b="1" dirty="0">
                <a:solidFill>
                  <a:srgbClr val="424242"/>
                </a:solidFill>
              </a:rPr>
              <a:t>Continuing Airworthiness Management Organisation (CAMO)</a:t>
            </a:r>
            <a:endParaRPr lang="en-GB" dirty="0"/>
          </a:p>
          <a:p>
            <a:endParaRPr lang="en-GB" dirty="0">
              <a:solidFill>
                <a:srgbClr val="444444"/>
              </a:solidFill>
            </a:endParaRPr>
          </a:p>
          <a:p>
            <a:r>
              <a:rPr lang="en-GB" b="1" dirty="0">
                <a:solidFill>
                  <a:srgbClr val="424242"/>
                </a:solidFill>
              </a:rPr>
              <a:t>So in a little more detail RA1016 is requiring a MIL CAMO be stood up to manage the CAW tasks to ensure that the involved air systems remain in a condition that is safe to operate</a:t>
            </a:r>
            <a:endParaRPr lang="en-GB" dirty="0"/>
          </a:p>
          <a:p>
            <a:endParaRPr lang="en-GB" dirty="0">
              <a:solidFill>
                <a:srgbClr val="424242"/>
              </a:solidFill>
            </a:endParaRPr>
          </a:p>
          <a:p>
            <a:r>
              <a:rPr lang="en-GB" b="1">
                <a:solidFill>
                  <a:srgbClr val="424242"/>
                </a:solidFill>
              </a:rPr>
              <a:t>What the </a:t>
            </a:r>
            <a:r>
              <a:rPr lang="en-GB" b="1" err="1">
                <a:solidFill>
                  <a:srgbClr val="424242"/>
                </a:solidFill>
              </a:rPr>
              <a:t>MilCAMO</a:t>
            </a:r>
            <a:r>
              <a:rPr lang="en-GB" b="1">
                <a:solidFill>
                  <a:srgbClr val="424242"/>
                </a:solidFill>
              </a:rPr>
              <a:t> does for a given platform is captured in the CAME or Continuing Airworthiness Management Exposition (CAME)</a:t>
            </a:r>
            <a:r>
              <a:rPr lang="en-GB">
                <a:solidFill>
                  <a:srgbClr val="424242"/>
                </a:solidFill>
              </a:rPr>
              <a:t> which is a critical document required for the approval and operation of a </a:t>
            </a:r>
            <a:r>
              <a:rPr lang="en-GB" b="1">
                <a:solidFill>
                  <a:srgbClr val="424242"/>
                </a:solidFill>
              </a:rPr>
              <a:t>Military Continuing Airworthiness Management Organisation (Mil CAMO)</a:t>
            </a:r>
            <a:r>
              <a:rPr lang="en-GB">
                <a:solidFill>
                  <a:srgbClr val="424242"/>
                </a:solidFill>
              </a:rPr>
              <a:t>.</a:t>
            </a:r>
            <a:endParaRPr lang="en-US">
              <a:solidFill>
                <a:srgbClr val="444444"/>
              </a:solidFill>
            </a:endParaRPr>
          </a:p>
          <a:p>
            <a:endParaRPr lang="en-GB" dirty="0">
              <a:solidFill>
                <a:srgbClr val="444444"/>
              </a:solidFill>
            </a:endParaRPr>
          </a:p>
          <a:p>
            <a:r>
              <a:rPr lang="en-GB" b="1">
                <a:solidFill>
                  <a:srgbClr val="424242"/>
                </a:solidFill>
              </a:rPr>
              <a:t>Regulatory Article (RA) 4943</a:t>
            </a:r>
            <a:r>
              <a:rPr lang="en-GB">
                <a:solidFill>
                  <a:srgbClr val="424242"/>
                </a:solidFill>
              </a:rPr>
              <a:t>, states that the CAME is: </a:t>
            </a:r>
            <a:r>
              <a:rPr lang="en-GB" i="1">
                <a:solidFill>
                  <a:srgbClr val="424242"/>
                </a:solidFill>
              </a:rPr>
              <a:t>A formal document submitted by the Military Continuing Airworthiness Manager (Mil CAM) to the Military Aviation Authority (MAA), detailing the procedures, responsibilities, and scope of work that the Mil CAMO will follow to ensure compliance with the MAA Regulatory Publications (MRP).</a:t>
            </a:r>
            <a:endParaRPr lang="en-GB" dirty="0">
              <a:solidFill>
                <a:srgbClr val="444444"/>
              </a:solidFill>
            </a:endParaRPr>
          </a:p>
          <a:p>
            <a:endParaRPr lang="en-GB" dirty="0">
              <a:solidFill>
                <a:srgbClr val="424242"/>
              </a:solidFill>
              <a:ea typeface="Calibri"/>
              <a:cs typeface="Calibri"/>
            </a:endParaRPr>
          </a:p>
          <a:p>
            <a:r>
              <a:rPr lang="en-GB" dirty="0">
                <a:solidFill>
                  <a:srgbClr val="424242"/>
                </a:solidFill>
              </a:rPr>
              <a:t>We’ll take a look at the management of </a:t>
            </a:r>
            <a:r>
              <a:rPr lang="en-GB" dirty="0" err="1">
                <a:solidFill>
                  <a:srgbClr val="424242"/>
                </a:solidFill>
              </a:rPr>
              <a:t>CAw</a:t>
            </a:r>
            <a:r>
              <a:rPr lang="en-GB" dirty="0">
                <a:solidFill>
                  <a:srgbClr val="424242"/>
                </a:solidFill>
              </a:rPr>
              <a:t>, the organisation which is formed to undertake this task and the responsibilities paced upon that organisation.</a:t>
            </a:r>
            <a:endParaRPr lang="en-US">
              <a:solidFill>
                <a:srgbClr val="444444"/>
              </a:solidFill>
              <a:ea typeface="Calibri"/>
              <a:cs typeface="Calibri"/>
            </a:endParaRPr>
          </a:p>
          <a:p>
            <a:endParaRPr lang="en-GB" b="1" dirty="0">
              <a:solidFill>
                <a:srgbClr val="424242"/>
              </a:solidFill>
              <a:ea typeface="Calibri"/>
              <a:cs typeface="Calibri"/>
            </a:endParaRPr>
          </a:p>
          <a:p>
            <a:r>
              <a:rPr lang="en-GB" b="1" dirty="0">
                <a:solidFill>
                  <a:srgbClr val="424242"/>
                </a:solidFill>
              </a:rPr>
              <a:t>For RPAS you would need to look at RA1600</a:t>
            </a:r>
            <a:endParaRPr lang="en-GB" dirty="0"/>
          </a:p>
          <a:p>
            <a:r>
              <a:rPr lang="en-GB" b="1" dirty="0">
                <a:solidFill>
                  <a:srgbClr val="424242"/>
                </a:solidFill>
                <a:ea typeface="Calibri" panose="020F0502020204030204"/>
                <a:cs typeface="Calibri" panose="020F0502020204030204"/>
              </a:rPr>
              <a:t>-------</a:t>
            </a:r>
          </a:p>
          <a:p>
            <a:endParaRPr lang="en-GB" b="1" dirty="0">
              <a:solidFill>
                <a:srgbClr val="424242"/>
              </a:solidFill>
              <a:ea typeface="Calibri" panose="020F0502020204030204"/>
              <a:cs typeface="Calibri" panose="020F0502020204030204"/>
            </a:endParaRPr>
          </a:p>
          <a:p>
            <a:endParaRPr lang="en-GB" b="1" dirty="0">
              <a:solidFill>
                <a:srgbClr val="424242"/>
              </a:solidFill>
              <a:ea typeface="Calibri" panose="020F0502020204030204"/>
              <a:cs typeface="Calibri" panose="020F0502020204030204"/>
            </a:endParaRPr>
          </a:p>
          <a:p>
            <a:endParaRPr lang="en-GB" b="1" dirty="0">
              <a:solidFill>
                <a:srgbClr val="424242"/>
              </a:solidFill>
              <a:ea typeface="Calibri" panose="020F0502020204030204"/>
              <a:cs typeface="Calibri" panose="020F0502020204030204"/>
            </a:endParaRPr>
          </a:p>
          <a:p>
            <a:endParaRPr lang="en-GB" b="1" dirty="0">
              <a:solidFill>
                <a:srgbClr val="424242"/>
              </a:solidFill>
              <a:ea typeface="Calibri" panose="020F0502020204030204"/>
              <a:cs typeface="Calibri" panose="020F0502020204030204"/>
            </a:endParaRPr>
          </a:p>
          <a:p>
            <a:endParaRPr lang="en-US" dirty="0"/>
          </a:p>
          <a:p>
            <a:r>
              <a:rPr lang="en-US" dirty="0"/>
              <a:t>SO WE HAVE A COUPLE OF THINGS TO SAY HERE – </a:t>
            </a:r>
            <a:endParaRPr lang="en-US" dirty="0">
              <a:ea typeface="Calibri" panose="020F0502020204030204"/>
              <a:cs typeface="Calibri" panose="020F0502020204030204"/>
            </a:endParaRPr>
          </a:p>
          <a:p>
            <a:endParaRPr lang="en-US"/>
          </a:p>
          <a:p>
            <a:r>
              <a:rPr lang="en-US" dirty="0"/>
              <a:t>FROM RA1016 WE HAVE THIS REGULATION '</a:t>
            </a:r>
            <a:r>
              <a:rPr lang="en-GB" dirty="0"/>
              <a:t>DDHs and AM(MF)s </a:t>
            </a:r>
            <a:r>
              <a:rPr lang="en-GB" b="1" dirty="0"/>
              <a:t>shall </a:t>
            </a:r>
            <a:r>
              <a:rPr lang="en-GB" dirty="0"/>
              <a:t>ensure that tasks associated with Continuing Airworthiness(</a:t>
            </a:r>
            <a:r>
              <a:rPr lang="en-GB" dirty="0" err="1"/>
              <a:t>CAw</a:t>
            </a:r>
            <a:r>
              <a:rPr lang="en-GB" dirty="0"/>
              <a:t>) of the military registered Air Systems in their </a:t>
            </a:r>
            <a:r>
              <a:rPr lang="en-GB" dirty="0" err="1"/>
              <a:t>AoR</a:t>
            </a:r>
            <a:r>
              <a:rPr lang="en-GB" dirty="0"/>
              <a:t> are managed by an approved Mil CAMO'.</a:t>
            </a:r>
            <a:r>
              <a:rPr lang="en-US" dirty="0"/>
              <a:t>   OVERALL THE RA IS COMING FROM THE POSITION THAT MAINTAINING THE AIRWORTHINESS OF AN AIR SYSTEM IS A COMPLEX UNDERTAKING THAT REQUIRES CLEAR PROCEDURES AND COMPETENT PERSONNEL TO ACCOMPLISH IT.  </a:t>
            </a:r>
            <a:endParaRPr lang="en-US" dirty="0">
              <a:ea typeface="Calibri"/>
              <a:cs typeface="Calibri"/>
            </a:endParaRPr>
          </a:p>
          <a:p>
            <a:endParaRPr lang="en-US"/>
          </a:p>
          <a:p>
            <a:r>
              <a:rPr lang="en-US" dirty="0"/>
              <a:t>SO IF THIS IS CARRIED OUT IN A CORRECT AND APPROPRIATE WAY THE ACTIVITIES OR LACK THEREOF COULD INVALIDATE ALL THOSE ARRANGEMENTS BEEN ESTABLISHED BY THE OEM/DO AND THE DT CAPTURED IN THE AIR SYSTEM SAFETY CASE TO MANAGE THE RISK TO LIFE . </a:t>
            </a:r>
            <a:endParaRPr lang="en-US" dirty="0">
              <a:ea typeface="Calibri"/>
              <a:cs typeface="Calibri"/>
            </a:endParaRPr>
          </a:p>
          <a:p>
            <a:endParaRPr lang="en-US"/>
          </a:p>
          <a:p>
            <a:r>
              <a:rPr lang="en-US" dirty="0"/>
              <a:t>RA1016 OUTLINES THE REQUIREMENT FOR A MAA APPROVED MILITARY CONTINUING AIRWORTHINESS MANAGEMENT ORGANIZATION (MIL CAMO) REQUIRED TO MANAGE ALL CAW TASKS, IN ORDER TO ENSURE THAT MILITARY REGISTERED AIR SYSTEMS WITHIN THEIR AREA OF RESPONSIBILITY (AOR) ARE OPERATED SAFELY AND WITH A VALID MILITARY AIRWORTHINESS REVIEW CERTIFICATE (MARC).</a:t>
            </a:r>
            <a:endParaRPr lang="en-US" dirty="0">
              <a:ea typeface="Calibri"/>
              <a:cs typeface="Calibri"/>
            </a:endParaRPr>
          </a:p>
          <a:p>
            <a:endParaRPr lang="en-US"/>
          </a:p>
          <a:p>
            <a:r>
              <a:rPr lang="en-US" dirty="0"/>
              <a:t>TO NOTE THAT </a:t>
            </a:r>
            <a:r>
              <a:rPr lang="en-US" dirty="0" err="1"/>
              <a:t>CAw</a:t>
            </a:r>
            <a:r>
              <a:rPr lang="en-US" dirty="0"/>
              <a:t> REQUIREMENTS OF RPAS YOU NEED TO REFER TO RA1600</a:t>
            </a:r>
            <a:endParaRPr lang="en-US" dirty="0">
              <a:ea typeface="Calibri"/>
              <a:cs typeface="Calibri"/>
            </a:endParaRPr>
          </a:p>
          <a:p>
            <a:endParaRPr lang="en-US"/>
          </a:p>
          <a:p>
            <a:r>
              <a:rPr lang="en-US" dirty="0"/>
              <a:t>AOR INCLUDES ALL ACTIVE AIR SYSTEMS ON THE MAR IDENTIFIED IN THEIR CONTINUING AIRWORTHINESS MANAGEMENT EXPOSITION (CAME) INCLUSIVE OR AIRCRAFT IN STORAGE OR WITHIN SUSTAINMENT FLEETS</a:t>
            </a:r>
            <a:endParaRPr lang="en-US" dirty="0">
              <a:ea typeface="Calibri"/>
              <a:cs typeface="Calibri"/>
            </a:endParaRPr>
          </a:p>
          <a:p>
            <a:endParaRPr lang="en-US"/>
          </a:p>
          <a:p>
            <a:endParaRPr lang="en-US"/>
          </a:p>
          <a:p>
            <a:endParaRPr lang="en-GB"/>
          </a:p>
        </p:txBody>
      </p:sp>
      <p:sp>
        <p:nvSpPr>
          <p:cNvPr id="4" name="Header Placeholder 3">
            <a:extLst>
              <a:ext uri="{FF2B5EF4-FFF2-40B4-BE49-F238E27FC236}">
                <a16:creationId xmlns:a16="http://schemas.microsoft.com/office/drawing/2014/main" id="{B3A34D09-5519-48BA-7D4A-0312251EC3FF}"/>
              </a:ext>
            </a:extLst>
          </p:cNvPr>
          <p:cNvSpPr>
            <a:spLocks noGrp="1"/>
          </p:cNvSpPr>
          <p:nvPr>
            <p:ph type="hdr" sz="quarter"/>
          </p:nvPr>
        </p:nvSpPr>
        <p:spPr/>
        <p:txBody>
          <a:bodyPr/>
          <a:lstStyle/>
          <a:p>
            <a:endParaRPr lang="en-GB"/>
          </a:p>
        </p:txBody>
      </p:sp>
      <p:sp>
        <p:nvSpPr>
          <p:cNvPr id="5" name="Footer Placeholder 4">
            <a:extLst>
              <a:ext uri="{FF2B5EF4-FFF2-40B4-BE49-F238E27FC236}">
                <a16:creationId xmlns:a16="http://schemas.microsoft.com/office/drawing/2014/main" id="{0606B5BC-C418-9C45-9DD2-8EC7F4042917}"/>
              </a:ext>
            </a:extLst>
          </p:cNvPr>
          <p:cNvSpPr>
            <a:spLocks noGrp="1"/>
          </p:cNvSpPr>
          <p:nvPr>
            <p:ph type="ftr" sz="quarter" idx="4"/>
          </p:nvPr>
        </p:nvSpPr>
        <p:spPr/>
        <p:txBody>
          <a:bodyPr/>
          <a:lstStyle/>
          <a:p>
            <a:endParaRPr lang="en-GB"/>
          </a:p>
        </p:txBody>
      </p:sp>
      <p:sp>
        <p:nvSpPr>
          <p:cNvPr id="6" name="Slide Number Placeholder 5">
            <a:extLst>
              <a:ext uri="{FF2B5EF4-FFF2-40B4-BE49-F238E27FC236}">
                <a16:creationId xmlns:a16="http://schemas.microsoft.com/office/drawing/2014/main" id="{A2EBDC56-BC9D-69D0-ECC4-A4684851E116}"/>
              </a:ext>
            </a:extLst>
          </p:cNvPr>
          <p:cNvSpPr>
            <a:spLocks noGrp="1"/>
          </p:cNvSpPr>
          <p:nvPr>
            <p:ph type="sldNum" sz="quarter" idx="5"/>
          </p:nvPr>
        </p:nvSpPr>
        <p:spPr/>
        <p:txBody>
          <a:bodyPr/>
          <a:lstStyle/>
          <a:p>
            <a:fld id="{728BA003-731D-4947-BC36-753182F65EC2}" type="slidenum">
              <a:rPr lang="en-GB" smtClean="0"/>
              <a:t>3</a:t>
            </a:fld>
            <a:endParaRPr lang="en-GB"/>
          </a:p>
        </p:txBody>
      </p:sp>
    </p:spTree>
    <p:extLst>
      <p:ext uri="{BB962C8B-B14F-4D97-AF65-F5344CB8AC3E}">
        <p14:creationId xmlns:p14="http://schemas.microsoft.com/office/powerpoint/2010/main" val="2829858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BADF92-0B18-ACFF-75F2-6241EA9DDF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61CFEF-2523-B9F3-58B1-BCB28A6BF8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193398-349E-C6F7-B960-27E0E39A7023}"/>
              </a:ext>
            </a:extLst>
          </p:cNvPr>
          <p:cNvSpPr>
            <a:spLocks noGrp="1"/>
          </p:cNvSpPr>
          <p:nvPr>
            <p:ph type="body" idx="1"/>
          </p:nvPr>
        </p:nvSpPr>
        <p:spPr/>
        <p:txBody>
          <a:bodyPr/>
          <a:lstStyle/>
          <a:p>
            <a:r>
              <a:rPr lang="en-US" dirty="0">
                <a:ea typeface="Calibri"/>
                <a:cs typeface="Calibri"/>
              </a:rPr>
              <a:t>So the need for a CAMO came from Haddon Cave who recommended that an </a:t>
            </a:r>
            <a:r>
              <a:rPr lang="en-US" dirty="0" err="1">
                <a:ea typeface="Calibri"/>
                <a:cs typeface="Calibri"/>
              </a:rPr>
              <a:t>organisation</a:t>
            </a:r>
            <a:r>
              <a:rPr lang="en-US" dirty="0">
                <a:ea typeface="Calibri"/>
                <a:cs typeface="Calibri"/>
              </a:rPr>
              <a:t> similar to the Civil Construct shown here in this diagram be created to manage the materiel state of the air system.</a:t>
            </a:r>
            <a:endParaRPr lang="en-US" dirty="0"/>
          </a:p>
          <a:p>
            <a:endParaRPr lang="en-US" dirty="0"/>
          </a:p>
          <a:p>
            <a:r>
              <a:rPr lang="en-US" dirty="0">
                <a:ea typeface="Calibri" panose="020F0502020204030204"/>
                <a:cs typeface="Calibri" panose="020F0502020204030204"/>
              </a:rPr>
              <a:t>Prior to </a:t>
            </a:r>
            <a:r>
              <a:rPr lang="en-US" dirty="0"/>
              <a:t>Haddon Cave making his recommendations – The IPTs (As was DTs essentially) acted as the CAM, the regulator, the EA and the airworthiness authority.  If this was deemed unacceptable i.e. for one </a:t>
            </a:r>
            <a:r>
              <a:rPr lang="en-US" dirty="0" err="1"/>
              <a:t>organisation</a:t>
            </a:r>
            <a:r>
              <a:rPr lang="en-US" dirty="0"/>
              <a:t> to hold all these responsibilities in the civil aviation domain, why is it acceptable in the military?</a:t>
            </a:r>
            <a:endParaRPr lang="en-US">
              <a:solidFill>
                <a:srgbClr val="444444"/>
              </a:solidFill>
              <a:ea typeface="Calibri"/>
              <a:cs typeface="Calibri"/>
            </a:endParaRPr>
          </a:p>
          <a:p>
            <a:endParaRPr lang="en-US" dirty="0">
              <a:solidFill>
                <a:srgbClr val="444444"/>
              </a:solidFill>
            </a:endParaRPr>
          </a:p>
          <a:p>
            <a:r>
              <a:rPr lang="en-US" dirty="0">
                <a:latin typeface="Calibri"/>
                <a:ea typeface="Calibri"/>
                <a:cs typeface="Calibri"/>
              </a:rPr>
              <a:t>So what is the Civil model? </a:t>
            </a:r>
          </a:p>
          <a:p>
            <a:endParaRPr lang="en-US" dirty="0">
              <a:latin typeface="Calibri"/>
              <a:ea typeface="Calibri"/>
              <a:cs typeface="Calibri"/>
            </a:endParaRPr>
          </a:p>
          <a:p>
            <a:r>
              <a:rPr lang="en-US" dirty="0">
                <a:latin typeface="Calibri"/>
                <a:ea typeface="Calibri"/>
                <a:cs typeface="Calibri"/>
              </a:rPr>
              <a:t>SO HERE WE HAVE it, the CIVIL CONTINUING AIRWORTHINESS MANAGEMENT MODEL THAT IS USED ALL OVER THE WORLD.  </a:t>
            </a:r>
            <a:endParaRPr lang="en-US">
              <a:latin typeface="Calibri"/>
              <a:ea typeface="Calibri"/>
              <a:cs typeface="Calibri"/>
            </a:endParaRPr>
          </a:p>
          <a:p>
            <a:endParaRPr lang="en-US" dirty="0">
              <a:latin typeface="Calibri"/>
              <a:ea typeface="Calibri"/>
              <a:cs typeface="Calibri"/>
            </a:endParaRPr>
          </a:p>
          <a:p>
            <a:r>
              <a:rPr lang="en-US" dirty="0">
                <a:latin typeface="Calibri"/>
                <a:ea typeface="Calibri"/>
                <a:cs typeface="Calibri"/>
              </a:rPr>
              <a:t>WE HAVE THE REGULATOR  - </a:t>
            </a:r>
            <a:r>
              <a:rPr lang="en-US" dirty="0" err="1">
                <a:latin typeface="Calibri"/>
                <a:ea typeface="Calibri"/>
                <a:cs typeface="Calibri"/>
              </a:rPr>
              <a:t>whos</a:t>
            </a:r>
            <a:r>
              <a:rPr lang="en-US" dirty="0">
                <a:latin typeface="Calibri"/>
                <a:ea typeface="Calibri"/>
                <a:cs typeface="Calibri"/>
              </a:rPr>
              <a:t> this going to be anyone? - (FAA, EASA ETC) </a:t>
            </a:r>
          </a:p>
          <a:p>
            <a:r>
              <a:rPr lang="en-US" dirty="0">
                <a:latin typeface="Calibri"/>
                <a:ea typeface="Calibri"/>
                <a:cs typeface="Calibri"/>
              </a:rPr>
              <a:t>THEY ESTABLISH REGULATORY STANDARDS, CERTIFY DESIGN ORGANISATIONS THROUGH THE AWARD OF PART 21 A AND SIMILAR FOR MAINTENANCE, REPAIR AND OVERHAUL (MRO) ORGANISATIONS THROUGH THE AWARD OF PART 145, </a:t>
            </a:r>
          </a:p>
          <a:p>
            <a:r>
              <a:rPr lang="en-US" dirty="0">
                <a:latin typeface="Calibri"/>
                <a:ea typeface="Calibri"/>
                <a:cs typeface="Calibri"/>
              </a:rPr>
              <a:t>THEY AWARD TYPE CERTIFICATION OF DESIGN FOLLOWING EXTENSIVE REVIEW OF EVIDENCE AGAINST THE REGULATORY STANDARDS SET, </a:t>
            </a:r>
          </a:p>
          <a:p>
            <a:r>
              <a:rPr lang="en-US" dirty="0">
                <a:latin typeface="Calibri"/>
                <a:ea typeface="Calibri"/>
                <a:cs typeface="Calibri"/>
              </a:rPr>
              <a:t>THEY CONDUCT AUDITS AND INSPECTIONS OF DO'S AND MRO'S, RESPOND TO SAFETY INCIDENTS ETC.</a:t>
            </a:r>
            <a:endParaRPr lang="en-US">
              <a:ea typeface="Calibri"/>
              <a:cs typeface="Calibri"/>
            </a:endParaRPr>
          </a:p>
          <a:p>
            <a:endParaRPr lang="en-US" dirty="0">
              <a:latin typeface="Calibri"/>
              <a:ea typeface="Calibri"/>
              <a:cs typeface="Calibri"/>
            </a:endParaRPr>
          </a:p>
          <a:p>
            <a:r>
              <a:rPr lang="en-US" dirty="0">
                <a:latin typeface="Calibri"/>
                <a:ea typeface="Calibri"/>
                <a:cs typeface="Calibri"/>
              </a:rPr>
              <a:t>YOU THEN HAVE THE TC HOLDER WHO MUST ENSURE THE DESIGN AND PRODUCTION OF AIRCRAFT AND ITS COMPONENTS MEET ALL APPLICABLE SAFETY AND PERFORMANCE REGULATIONS IN THE 1ST PLACE WHICH INCLUDES MAINTAINING COMPLIANCE THROUGH LIFE. </a:t>
            </a:r>
          </a:p>
          <a:p>
            <a:r>
              <a:rPr lang="en-US" dirty="0">
                <a:latin typeface="Calibri"/>
                <a:ea typeface="Calibri"/>
                <a:cs typeface="Calibri"/>
              </a:rPr>
              <a:t>IN RESPECT TO </a:t>
            </a:r>
            <a:r>
              <a:rPr lang="en-US" dirty="0" err="1">
                <a:latin typeface="Calibri"/>
                <a:ea typeface="Calibri"/>
                <a:cs typeface="Calibri"/>
              </a:rPr>
              <a:t>CAw</a:t>
            </a:r>
            <a:r>
              <a:rPr lang="en-US" dirty="0">
                <a:latin typeface="Calibri"/>
                <a:ea typeface="Calibri"/>
                <a:cs typeface="Calibri"/>
              </a:rPr>
              <a:t> THE TC HOLDER IS RESPONSIBLE FOR THE </a:t>
            </a:r>
            <a:r>
              <a:rPr lang="en-US" dirty="0" err="1">
                <a:latin typeface="Calibri"/>
                <a:ea typeface="Calibri"/>
                <a:cs typeface="Calibri"/>
              </a:rPr>
              <a:t>CAw</a:t>
            </a:r>
            <a:r>
              <a:rPr lang="en-US" dirty="0">
                <a:latin typeface="Calibri"/>
                <a:ea typeface="Calibri"/>
                <a:cs typeface="Calibri"/>
              </a:rPr>
              <a:t> OF THE DESIGN WITH INCLUDES ADDRESSING MODIFICATIONS, REPAIRS AND ANY NECESSARY UPDATES TO THE REGULATORY COMPLIANCE AS REQUIRED BY THE AVIATION AUTHORITY.</a:t>
            </a:r>
            <a:endParaRPr lang="en-US"/>
          </a:p>
          <a:p>
            <a:endParaRPr lang="en-US">
              <a:latin typeface="Calibri"/>
              <a:ea typeface="Calibri"/>
              <a:cs typeface="Calibri"/>
            </a:endParaRPr>
          </a:p>
          <a:p>
            <a:r>
              <a:rPr lang="en-US" dirty="0">
                <a:latin typeface="Calibri"/>
                <a:ea typeface="Calibri"/>
                <a:cs typeface="Calibri"/>
              </a:rPr>
              <a:t>YOU THEN HAVE THE OWNER OPERATORS WHO ARE PRIMARILY RESPONSIBLE FOR MAINTAINING THEIR AIRCRAFT IN AN AIRWORTHY CONDITION, NOW THEY MAY HAVE THEIR OWN CAMO TO DO THIS OR UTILISE A 3RD PARTY CAMO THAT DEALS WITH MANY DIFFERENT OWNER/OPERATORS OF VARIOUS AIRCRAFT TYPES</a:t>
            </a:r>
          </a:p>
          <a:p>
            <a:endParaRPr lang="en-US" dirty="0">
              <a:latin typeface="Calibri"/>
              <a:ea typeface="Calibri"/>
              <a:cs typeface="Calibri"/>
            </a:endParaRPr>
          </a:p>
          <a:p>
            <a:r>
              <a:rPr lang="en-US" dirty="0">
                <a:latin typeface="Calibri"/>
                <a:ea typeface="Calibri"/>
                <a:cs typeface="Calibri"/>
              </a:rPr>
              <a:t>SO THERE YOU HAVE IT A TIERED STRUCTURE EMPLOYING DIFFERENT ORGANSATIONAL CONSTRUCTS TO MANAGE THE AIRFRAME TO ACHIEVE TC AND THEN THE MAINTENANCE OF THAT THROUGH LIFE.  THIS STRUCTURE CREATES RESPONSIBILITIES AND ACCOUNTABILITIES POLICED BY THE REGULATOR THROUGH THEIR ACTIVITIES OF SETTING OF REQUIREMENTS AND CONDUCTING AUDITS TO ENSURE CONTINUED OPERATIONS TO EXPECTATIONS</a:t>
            </a:r>
          </a:p>
          <a:p>
            <a:endParaRPr lang="en-US">
              <a:latin typeface="Calibri"/>
              <a:ea typeface="Calibri"/>
              <a:cs typeface="Calibri"/>
            </a:endParaRPr>
          </a:p>
          <a:p>
            <a:endParaRPr lang="en-GB">
              <a:latin typeface="Calibri"/>
              <a:ea typeface="Calibri"/>
              <a:cs typeface="Calibri"/>
            </a:endParaRPr>
          </a:p>
        </p:txBody>
      </p:sp>
      <p:sp>
        <p:nvSpPr>
          <p:cNvPr id="4" name="Header Placeholder 3">
            <a:extLst>
              <a:ext uri="{FF2B5EF4-FFF2-40B4-BE49-F238E27FC236}">
                <a16:creationId xmlns:a16="http://schemas.microsoft.com/office/drawing/2014/main" id="{1AFDFB8B-6C92-4778-9484-0A5A0F2A9AB7}"/>
              </a:ext>
            </a:extLst>
          </p:cNvPr>
          <p:cNvSpPr>
            <a:spLocks noGrp="1"/>
          </p:cNvSpPr>
          <p:nvPr>
            <p:ph type="hdr" sz="quarter"/>
          </p:nvPr>
        </p:nvSpPr>
        <p:spPr/>
        <p:txBody>
          <a:bodyPr/>
          <a:lstStyle/>
          <a:p>
            <a:endParaRPr lang="en-GB"/>
          </a:p>
        </p:txBody>
      </p:sp>
      <p:sp>
        <p:nvSpPr>
          <p:cNvPr id="5" name="Footer Placeholder 4">
            <a:extLst>
              <a:ext uri="{FF2B5EF4-FFF2-40B4-BE49-F238E27FC236}">
                <a16:creationId xmlns:a16="http://schemas.microsoft.com/office/drawing/2014/main" id="{79A6DCBC-49C2-7BFF-F95E-41E51E6FFA1C}"/>
              </a:ext>
            </a:extLst>
          </p:cNvPr>
          <p:cNvSpPr>
            <a:spLocks noGrp="1"/>
          </p:cNvSpPr>
          <p:nvPr>
            <p:ph type="ftr" sz="quarter" idx="4"/>
          </p:nvPr>
        </p:nvSpPr>
        <p:spPr/>
        <p:txBody>
          <a:bodyPr/>
          <a:lstStyle/>
          <a:p>
            <a:endParaRPr lang="en-GB"/>
          </a:p>
        </p:txBody>
      </p:sp>
      <p:sp>
        <p:nvSpPr>
          <p:cNvPr id="6" name="Slide Number Placeholder 5">
            <a:extLst>
              <a:ext uri="{FF2B5EF4-FFF2-40B4-BE49-F238E27FC236}">
                <a16:creationId xmlns:a16="http://schemas.microsoft.com/office/drawing/2014/main" id="{7B7EA18E-0883-CC1C-6CBF-029B94D730D6}"/>
              </a:ext>
            </a:extLst>
          </p:cNvPr>
          <p:cNvSpPr>
            <a:spLocks noGrp="1"/>
          </p:cNvSpPr>
          <p:nvPr>
            <p:ph type="sldNum" sz="quarter" idx="5"/>
          </p:nvPr>
        </p:nvSpPr>
        <p:spPr/>
        <p:txBody>
          <a:bodyPr/>
          <a:lstStyle/>
          <a:p>
            <a:fld id="{728BA003-731D-4947-BC36-753182F65EC2}" type="slidenum">
              <a:rPr lang="en-GB" smtClean="0"/>
              <a:t>4</a:t>
            </a:fld>
            <a:endParaRPr lang="en-GB"/>
          </a:p>
        </p:txBody>
      </p:sp>
    </p:spTree>
    <p:extLst>
      <p:ext uri="{BB962C8B-B14F-4D97-AF65-F5344CB8AC3E}">
        <p14:creationId xmlns:p14="http://schemas.microsoft.com/office/powerpoint/2010/main" val="38632666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A6CA4F-369D-CEEC-C974-D8117694DC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168A22-6694-15CB-67B1-5484326927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2B44C6E-B595-98BE-877B-2842ED7C693C}"/>
              </a:ext>
            </a:extLst>
          </p:cNvPr>
          <p:cNvSpPr>
            <a:spLocks noGrp="1"/>
          </p:cNvSpPr>
          <p:nvPr>
            <p:ph type="body" idx="1"/>
          </p:nvPr>
        </p:nvSpPr>
        <p:spPr/>
        <p:txBody>
          <a:bodyPr/>
          <a:lstStyle/>
          <a:p>
            <a:r>
              <a:rPr lang="en-US" dirty="0">
                <a:latin typeface="Calibri"/>
                <a:ea typeface="Calibri"/>
                <a:cs typeface="Calibri"/>
              </a:rPr>
              <a:t>SO WE HAVE THE CIVIL CONTINUING AIRWORTHINESS MANAGEMENT MODEL THAT IS USED ALL OVER THE WORLD.  WE HAVE THE REGULATOR (FAA, EASA ETC) WHO ESTABLISH REGULATORY STANDARDS, CERTIFY DESIGN </a:t>
            </a:r>
            <a:r>
              <a:rPr lang="en-US" dirty="0" err="1">
                <a:latin typeface="Calibri"/>
                <a:ea typeface="Calibri"/>
                <a:cs typeface="Calibri"/>
              </a:rPr>
              <a:t>organizationS</a:t>
            </a:r>
            <a:r>
              <a:rPr lang="en-US" dirty="0">
                <a:latin typeface="Calibri"/>
                <a:ea typeface="Calibri"/>
                <a:cs typeface="Calibri"/>
              </a:rPr>
              <a:t> THROUGH THE AWARD OF PART 21 A AND SIMILAR FOR MAINTENANCE, REPAIR AND OVERHAUL (MRO) </a:t>
            </a:r>
            <a:r>
              <a:rPr lang="en-US" dirty="0" err="1">
                <a:latin typeface="Calibri"/>
                <a:ea typeface="Calibri"/>
                <a:cs typeface="Calibri"/>
              </a:rPr>
              <a:t>organizationS</a:t>
            </a:r>
            <a:r>
              <a:rPr lang="en-US" dirty="0">
                <a:latin typeface="Calibri"/>
                <a:ea typeface="Calibri"/>
                <a:cs typeface="Calibri"/>
              </a:rPr>
              <a:t> THROUGH THE AWARD OF PART 145, THEY AWARD TYPE CERTIFICATION OF DESIGN FOLLOWING EXTENSIVE REVIEW OF EVIDENCE AGAINST THE REGULATORY STANDARDS SET, THEY CONDUCT AUDITS AND INSPECTIONS OF DO'S AND MRO'S, REPOND TO SAFETY INCIDENTS ETC.</a:t>
            </a:r>
          </a:p>
          <a:p>
            <a:endParaRPr lang="en-US">
              <a:latin typeface="Calibri"/>
              <a:ea typeface="Calibri"/>
              <a:cs typeface="Calibri"/>
            </a:endParaRPr>
          </a:p>
          <a:p>
            <a:r>
              <a:rPr lang="en-US" dirty="0">
                <a:latin typeface="Calibri"/>
                <a:ea typeface="Calibri"/>
                <a:cs typeface="Calibri"/>
              </a:rPr>
              <a:t>THE CAMO IS AN organization CERTIFIED (PART M) TO MANAGE AND ENSURE THE </a:t>
            </a:r>
            <a:r>
              <a:rPr lang="en-US" dirty="0" err="1">
                <a:latin typeface="Calibri"/>
                <a:ea typeface="Calibri"/>
                <a:cs typeface="Calibri"/>
              </a:rPr>
              <a:t>CAw</a:t>
            </a:r>
            <a:r>
              <a:rPr lang="en-US" dirty="0">
                <a:latin typeface="Calibri"/>
                <a:ea typeface="Calibri"/>
                <a:cs typeface="Calibri"/>
              </a:rPr>
              <a:t> OF AN AIRCRAFT WHICH INCLUDES OVERSEEING THEIR MAINTENANCE, COMPLIANCE WITH REGULATION AND THE MAANGEMENT OF AIRCRAFT RECORDS THROUGHOUT THEIR LIFE.</a:t>
            </a:r>
          </a:p>
          <a:p>
            <a:endParaRPr lang="en-US">
              <a:latin typeface="Calibri"/>
              <a:ea typeface="Calibri"/>
              <a:cs typeface="Calibri"/>
            </a:endParaRPr>
          </a:p>
          <a:p>
            <a:r>
              <a:rPr lang="en-US" dirty="0">
                <a:latin typeface="Calibri"/>
                <a:ea typeface="Calibri"/>
                <a:cs typeface="Calibri"/>
              </a:rPr>
              <a:t>YOU THEN HAVE VARIOUS MRO'S THAT ARE FILLED WITH CERTIFIED AIRCRAFT ENGINEERS AND SUITABLE FACILITIES AND EQUIPMENT NECESSARY TO CARRY OUT THE CAMO INSTRUCTIONS.</a:t>
            </a:r>
          </a:p>
          <a:p>
            <a:endParaRPr lang="en-US" dirty="0">
              <a:latin typeface="Calibri"/>
              <a:ea typeface="Calibri"/>
              <a:cs typeface="Calibri"/>
            </a:endParaRPr>
          </a:p>
          <a:p>
            <a:endParaRPr lang="en-US">
              <a:latin typeface="Calibri"/>
              <a:ea typeface="Calibri"/>
              <a:cs typeface="Calibri"/>
            </a:endParaRPr>
          </a:p>
          <a:p>
            <a:endParaRPr lang="en-US">
              <a:latin typeface="Calibri"/>
              <a:ea typeface="Calibri"/>
              <a:cs typeface="Calibri"/>
            </a:endParaRPr>
          </a:p>
          <a:p>
            <a:endParaRPr lang="en-GB">
              <a:latin typeface="Calibri"/>
              <a:ea typeface="Calibri"/>
              <a:cs typeface="Calibri"/>
            </a:endParaRPr>
          </a:p>
        </p:txBody>
      </p:sp>
      <p:sp>
        <p:nvSpPr>
          <p:cNvPr id="4" name="Header Placeholder 3">
            <a:extLst>
              <a:ext uri="{FF2B5EF4-FFF2-40B4-BE49-F238E27FC236}">
                <a16:creationId xmlns:a16="http://schemas.microsoft.com/office/drawing/2014/main" id="{F0BCC26F-A8CC-8662-2604-72A40E892264}"/>
              </a:ext>
            </a:extLst>
          </p:cNvPr>
          <p:cNvSpPr>
            <a:spLocks noGrp="1"/>
          </p:cNvSpPr>
          <p:nvPr>
            <p:ph type="hdr" sz="quarter"/>
          </p:nvPr>
        </p:nvSpPr>
        <p:spPr/>
        <p:txBody>
          <a:bodyPr/>
          <a:lstStyle/>
          <a:p>
            <a:endParaRPr lang="en-GB"/>
          </a:p>
        </p:txBody>
      </p:sp>
      <p:sp>
        <p:nvSpPr>
          <p:cNvPr id="5" name="Footer Placeholder 4">
            <a:extLst>
              <a:ext uri="{FF2B5EF4-FFF2-40B4-BE49-F238E27FC236}">
                <a16:creationId xmlns:a16="http://schemas.microsoft.com/office/drawing/2014/main" id="{1EF494E0-634A-9D68-CF46-8E87889CA427}"/>
              </a:ext>
            </a:extLst>
          </p:cNvPr>
          <p:cNvSpPr>
            <a:spLocks noGrp="1"/>
          </p:cNvSpPr>
          <p:nvPr>
            <p:ph type="ftr" sz="quarter" idx="4"/>
          </p:nvPr>
        </p:nvSpPr>
        <p:spPr/>
        <p:txBody>
          <a:bodyPr/>
          <a:lstStyle/>
          <a:p>
            <a:endParaRPr lang="en-GB"/>
          </a:p>
        </p:txBody>
      </p:sp>
      <p:sp>
        <p:nvSpPr>
          <p:cNvPr id="6" name="Slide Number Placeholder 5">
            <a:extLst>
              <a:ext uri="{FF2B5EF4-FFF2-40B4-BE49-F238E27FC236}">
                <a16:creationId xmlns:a16="http://schemas.microsoft.com/office/drawing/2014/main" id="{CDCCC94C-8171-BD4D-7B43-D92987743666}"/>
              </a:ext>
            </a:extLst>
          </p:cNvPr>
          <p:cNvSpPr>
            <a:spLocks noGrp="1"/>
          </p:cNvSpPr>
          <p:nvPr>
            <p:ph type="sldNum" sz="quarter" idx="5"/>
          </p:nvPr>
        </p:nvSpPr>
        <p:spPr/>
        <p:txBody>
          <a:bodyPr/>
          <a:lstStyle/>
          <a:p>
            <a:fld id="{728BA003-731D-4947-BC36-753182F65EC2}" type="slidenum">
              <a:rPr lang="en-GB" smtClean="0"/>
              <a:t>5</a:t>
            </a:fld>
            <a:endParaRPr lang="en-GB"/>
          </a:p>
        </p:txBody>
      </p:sp>
    </p:spTree>
    <p:extLst>
      <p:ext uri="{BB962C8B-B14F-4D97-AF65-F5344CB8AC3E}">
        <p14:creationId xmlns:p14="http://schemas.microsoft.com/office/powerpoint/2010/main" val="2705506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B7B251-90AC-9F5F-932E-2A9CA8FA1A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49022A-9940-A505-AF01-EA46C2A813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008F63-802B-C987-017E-C80026FE63D3}"/>
              </a:ext>
            </a:extLst>
          </p:cNvPr>
          <p:cNvSpPr>
            <a:spLocks noGrp="1"/>
          </p:cNvSpPr>
          <p:nvPr>
            <p:ph type="body" idx="1"/>
          </p:nvPr>
        </p:nvSpPr>
        <p:spPr/>
        <p:txBody>
          <a:bodyPr/>
          <a:lstStyle/>
          <a:p>
            <a:r>
              <a:rPr lang="en-US" dirty="0"/>
              <a:t>SO WE INTRODUCED THE CAME EARLER.  THIS IS THE PRIMARY MEANS BY WHICH THE DDH OR AM SETS FORTH THE PROCEDURES, MEANS AND METHODS WHICH THEIR MILCAMO WILL FOLLOW AND THEREFORE ESTABLISH COMPLIANCE WITH THE MAA REGULATORY PUBLICATIONS.  </a:t>
            </a:r>
          </a:p>
          <a:p>
            <a:endParaRPr lang="en-US"/>
          </a:p>
          <a:p>
            <a:r>
              <a:rPr lang="en-US" dirty="0">
                <a:ea typeface="Calibri" panose="020F0502020204030204"/>
                <a:cs typeface="Calibri" panose="020F0502020204030204"/>
              </a:rPr>
              <a:t>Q) WHAT DOES ANYBODY THINK THE REPERCUSSION COULD BE OF NOT HAVING A CAME? - </a:t>
            </a:r>
            <a:endParaRPr lang="en-US" dirty="0"/>
          </a:p>
          <a:p>
            <a:endParaRPr lang="en-US" dirty="0"/>
          </a:p>
          <a:p>
            <a:r>
              <a:rPr lang="en-US" dirty="0"/>
              <a:t>A) WITHOUT AN APPROVED CAME THERE IS A RISK THAT AIR SAFETY COULD BE UNDERMINED AND RISK TO LIFE INCREASED – INCORRECT MAINTENANCE PERFORMED OR NOT PERFORMED AT THE CORRECT TIME / INTERVALS, MANAGEMENT OF TECH INSTRUCTION NOT PERFORMED, MODIFCATIONS MISS  MANAGED. </a:t>
            </a:r>
            <a:endParaRPr lang="en-US" dirty="0">
              <a:ea typeface="Calibri"/>
              <a:cs typeface="Calibri"/>
            </a:endParaRPr>
          </a:p>
          <a:p>
            <a:endParaRPr lang="en-US"/>
          </a:p>
          <a:p>
            <a:r>
              <a:rPr lang="en-US" dirty="0"/>
              <a:t>THE NEED FOR A CAME IS PUT INTO REGULSATION WITH RA4943 WHICH MANDATES THE CREATION OF ONE AND GOES ON TO ARTICULATE THE SCOPE OF ALL THE ACTIVITIES DEEMED TO BE WITHIN THE PERIMITER OF THE CAMO INCLUDING PROCESS AND PROCEDURES REQUIRED TO KEEP THE AIRCRAFT OPERATING AS INTENDED BY THE DO AND TAA /  TC HOLDER</a:t>
            </a:r>
            <a:endParaRPr lang="en-US" dirty="0">
              <a:ea typeface="Calibri"/>
              <a:cs typeface="Calibri"/>
            </a:endParaRPr>
          </a:p>
          <a:p>
            <a:endParaRPr lang="en-US" dirty="0">
              <a:ea typeface="Calibri"/>
              <a:cs typeface="Calibri"/>
            </a:endParaRPr>
          </a:p>
          <a:p>
            <a:r>
              <a:rPr lang="en-US" dirty="0">
                <a:solidFill>
                  <a:srgbClr val="000000"/>
                </a:solidFill>
                <a:ea typeface="Calibri" panose="020F0502020204030204"/>
                <a:cs typeface="Calibri" panose="020F0502020204030204"/>
              </a:rPr>
              <a:t>Interestingly DE&amp;S pays for the maintenance so DS&amp;S effectively controls it ultimately – CAMOs are historically under resourced with tasks normally underwritten by DE&amp;S</a:t>
            </a:r>
            <a:endParaRPr lang="en-US" dirty="0"/>
          </a:p>
          <a:p>
            <a:endParaRPr lang="en-GB">
              <a:solidFill>
                <a:srgbClr val="000000"/>
              </a:solidFill>
              <a:ea typeface="Calibri" panose="020F0502020204030204"/>
              <a:cs typeface="Calibri" panose="020F0502020204030204"/>
            </a:endParaRPr>
          </a:p>
          <a:p>
            <a:r>
              <a:rPr lang="en-GB" b="1" dirty="0">
                <a:solidFill>
                  <a:srgbClr val="424242"/>
                </a:solidFill>
              </a:rPr>
              <a:t>SO THE CAME (Continuing Airworthiness Management Exposition )</a:t>
            </a:r>
            <a:r>
              <a:rPr lang="en-GB" dirty="0">
                <a:solidFill>
                  <a:srgbClr val="424242"/>
                </a:solidFill>
              </a:rPr>
              <a:t> is QUITE A a critical document required for the approval and operation of a </a:t>
            </a:r>
            <a:r>
              <a:rPr lang="en-GB" b="1" dirty="0">
                <a:solidFill>
                  <a:srgbClr val="424242"/>
                </a:solidFill>
              </a:rPr>
              <a:t>Military Continuing Airworthiness Management Organisation (Mil CAMO)</a:t>
            </a:r>
            <a:r>
              <a:rPr lang="en-GB" dirty="0">
                <a:solidFill>
                  <a:srgbClr val="424242"/>
                </a:solidFill>
              </a:rPr>
              <a:t>.  </a:t>
            </a:r>
            <a:endParaRPr lang="en-GB" dirty="0">
              <a:solidFill>
                <a:srgbClr val="444444"/>
              </a:solidFill>
            </a:endParaRPr>
          </a:p>
          <a:p>
            <a:r>
              <a:rPr lang="en-GB" dirty="0">
                <a:solidFill>
                  <a:srgbClr val="444444"/>
                </a:solidFill>
                <a:ea typeface="Calibri"/>
                <a:cs typeface="Calibri"/>
              </a:rPr>
              <a:t>IT’S A FORMAL DOCUMENT SUBMITTED TO THE MAA BY THE MILCAM AND AS STATED ABOVE DETAILS PROCEDURES, RESPONSIBILITIES, SCOPE OF WORK THAT THE MILCAMO WILL FOLLOW TO ENSURE COMPLIANCE WITH THE MRP.  AS SUCH IT IS THE PRIMARY MEANS OF DEMONSTRATING COMPLIANCE TO THE MRP</a:t>
            </a:r>
            <a:endParaRPr lang="en-GB" dirty="0">
              <a:solidFill>
                <a:srgbClr val="444444"/>
              </a:solidFill>
            </a:endParaRPr>
          </a:p>
          <a:p>
            <a:endParaRPr lang="en-GB" dirty="0">
              <a:solidFill>
                <a:srgbClr val="444444"/>
              </a:solidFill>
              <a:ea typeface="Calibri" panose="020F0502020204030204"/>
              <a:cs typeface="Calibri" panose="020F0502020204030204"/>
            </a:endParaRPr>
          </a:p>
          <a:p>
            <a:r>
              <a:rPr lang="en-GB" b="1" dirty="0">
                <a:solidFill>
                  <a:srgbClr val="424242"/>
                </a:solidFill>
                <a:ea typeface="Calibri"/>
                <a:cs typeface="Calibri"/>
              </a:rPr>
              <a:t>Q) DO YOU THINK THE MAA NEEDS TO APPROVE THE CAME?</a:t>
            </a:r>
            <a:endParaRPr lang="en-GB" b="1" dirty="0">
              <a:solidFill>
                <a:srgbClr val="424242"/>
              </a:solidFill>
            </a:endParaRPr>
          </a:p>
          <a:p>
            <a:r>
              <a:rPr lang="en-GB" b="1" dirty="0">
                <a:solidFill>
                  <a:srgbClr val="424242"/>
                </a:solidFill>
                <a:ea typeface="Calibri" panose="020F0502020204030204"/>
                <a:cs typeface="Calibri" panose="020F0502020204030204"/>
              </a:rPr>
              <a:t>A) YES ALONG WITH ANY SIGNIFICANT AMENDMENTS</a:t>
            </a:r>
          </a:p>
          <a:p>
            <a:endParaRPr lang="en-GB" b="1" dirty="0">
              <a:solidFill>
                <a:srgbClr val="424242"/>
              </a:solidFill>
            </a:endParaRPr>
          </a:p>
          <a:p>
            <a:r>
              <a:rPr lang="en-GB" b="1" dirty="0">
                <a:solidFill>
                  <a:srgbClr val="424242"/>
                </a:solidFill>
                <a:ea typeface="Calibri"/>
                <a:cs typeface="Calibri"/>
              </a:rPr>
              <a:t>Q) WHAT ABOUT MINOR CHANGES?</a:t>
            </a:r>
            <a:endParaRPr lang="en-GB" b="1" dirty="0">
              <a:solidFill>
                <a:srgbClr val="424242"/>
              </a:solidFill>
            </a:endParaRPr>
          </a:p>
          <a:p>
            <a:r>
              <a:rPr lang="en-GB" b="1" dirty="0">
                <a:solidFill>
                  <a:srgbClr val="424242"/>
                </a:solidFill>
                <a:ea typeface="Calibri"/>
                <a:cs typeface="Calibri"/>
              </a:rPr>
              <a:t>A) THE MAA NEEDS TO BE NOTIFIED WITHIN 30 DAYS</a:t>
            </a:r>
          </a:p>
          <a:p>
            <a:endParaRPr lang="en-GB" b="1" dirty="0">
              <a:solidFill>
                <a:srgbClr val="424242"/>
              </a:solidFill>
            </a:endParaRPr>
          </a:p>
          <a:p>
            <a:r>
              <a:rPr lang="en-GB" dirty="0">
                <a:solidFill>
                  <a:srgbClr val="424242"/>
                </a:solidFill>
              </a:rPr>
              <a:t>The CAME must be kept </a:t>
            </a:r>
            <a:r>
              <a:rPr lang="en-GB" b="1" dirty="0">
                <a:solidFill>
                  <a:srgbClr val="424242"/>
                </a:solidFill>
              </a:rPr>
              <a:t>up to date</a:t>
            </a:r>
            <a:r>
              <a:rPr lang="en-GB" dirty="0">
                <a:solidFill>
                  <a:srgbClr val="424242"/>
                </a:solidFill>
              </a:rPr>
              <a:t>, and personnel must be familiar with the parts relevant to their duties.</a:t>
            </a:r>
            <a:endParaRPr lang="en-GB"/>
          </a:p>
          <a:p>
            <a:endParaRPr lang="en-GB" dirty="0">
              <a:solidFill>
                <a:srgbClr val="424242"/>
              </a:solidFill>
              <a:ea typeface="Calibri"/>
              <a:cs typeface="Calibri"/>
            </a:endParaRPr>
          </a:p>
          <a:p>
            <a:r>
              <a:rPr lang="en-GB" dirty="0">
                <a:solidFill>
                  <a:srgbClr val="424242"/>
                </a:solidFill>
                <a:ea typeface="Calibri"/>
                <a:cs typeface="Calibri"/>
              </a:rPr>
              <a:t>Q) WHAT SORT OF SPECIFIC DETAIL DO YOU THINK WOULD BE INCLUDED?</a:t>
            </a:r>
          </a:p>
          <a:p>
            <a:r>
              <a:rPr lang="en-GB" dirty="0">
                <a:solidFill>
                  <a:srgbClr val="424242"/>
                </a:solidFill>
                <a:ea typeface="Calibri"/>
                <a:cs typeface="Calibri"/>
              </a:rPr>
              <a:t>A) </a:t>
            </a:r>
            <a:r>
              <a:rPr lang="en-GB" b="1" dirty="0">
                <a:solidFill>
                  <a:srgbClr val="424242"/>
                </a:solidFill>
              </a:rPr>
              <a:t>Commitment BY THE DDH AM(MF), WHOS TO BE INVOLVED, WHAT SYSTEMS, TYPES, CONFIGURATIONS ARE IN SCOPE, PROCEDURES, LOCATION OF WHERE THE ACTIVITIES ARE TO TAKE PLACE</a:t>
            </a:r>
            <a:endParaRPr lang="en-GB">
              <a:solidFill>
                <a:srgbClr val="000000"/>
              </a:solidFill>
            </a:endParaRPr>
          </a:p>
          <a:p>
            <a:r>
              <a:rPr lang="en-GB" dirty="0">
                <a:solidFill>
                  <a:srgbClr val="424242"/>
                </a:solidFill>
              </a:rPr>
              <a:t>Scope of work, names and titles of key personnel (Mil CAM, deputies, Quality Manager), and an organizational chart.</a:t>
            </a:r>
            <a:endParaRPr lang="en-GB" dirty="0">
              <a:solidFill>
                <a:srgbClr val="444444"/>
              </a:solidFill>
            </a:endParaRPr>
          </a:p>
          <a:p>
            <a:endParaRPr lang="en-GB" b="1" dirty="0">
              <a:solidFill>
                <a:srgbClr val="424242"/>
              </a:solidFill>
            </a:endParaRPr>
          </a:p>
          <a:p>
            <a:r>
              <a:rPr lang="en-GB" b="1" dirty="0">
                <a:solidFill>
                  <a:srgbClr val="424242"/>
                </a:solidFill>
              </a:rPr>
              <a:t>Regulatory Article (RA) 4943</a:t>
            </a:r>
            <a:r>
              <a:rPr lang="en-GB" dirty="0">
                <a:solidFill>
                  <a:srgbClr val="424242"/>
                </a:solidFill>
              </a:rPr>
              <a:t>, the CAME is:</a:t>
            </a:r>
            <a:endParaRPr lang="en-GB">
              <a:solidFill>
                <a:srgbClr val="444444"/>
              </a:solidFill>
              <a:ea typeface="Calibri"/>
              <a:cs typeface="Calibri"/>
            </a:endParaRPr>
          </a:p>
          <a:p>
            <a:r>
              <a:rPr lang="en-GB" i="1" dirty="0">
                <a:solidFill>
                  <a:srgbClr val="424242"/>
                </a:solidFill>
              </a:rPr>
              <a:t>A formal document submitted by the Military Continuing Airworthiness Manager (Mil CAM) to the Military Aviation Authority (MAA), detailing the procedures, responsibilities, and scope of work that the Mil CAMO will follow to ensure compliance with the MAA Regulatory Publications (MRP).</a:t>
            </a:r>
            <a:r>
              <a:rPr lang="en-GB" dirty="0">
                <a:solidFill>
                  <a:srgbClr val="616161"/>
                </a:solidFill>
              </a:rPr>
              <a:t>service</a:t>
            </a:r>
            <a:endParaRPr lang="en-GB">
              <a:solidFill>
                <a:srgbClr val="444444"/>
              </a:solidFill>
            </a:endParaRPr>
          </a:p>
          <a:p>
            <a:r>
              <a:rPr lang="en-GB" dirty="0">
                <a:solidFill>
                  <a:srgbClr val="424242"/>
                </a:solidFill>
              </a:rPr>
              <a:t>It is the </a:t>
            </a:r>
            <a:r>
              <a:rPr lang="en-GB" b="1" dirty="0">
                <a:solidFill>
                  <a:srgbClr val="424242"/>
                </a:solidFill>
              </a:rPr>
              <a:t>primary means of demonstrating compliance</a:t>
            </a:r>
            <a:r>
              <a:rPr lang="en-GB" dirty="0">
                <a:solidFill>
                  <a:srgbClr val="424242"/>
                </a:solidFill>
              </a:rPr>
              <a:t> with the MRP and is </a:t>
            </a:r>
            <a:r>
              <a:rPr lang="en-GB" b="1" dirty="0">
                <a:solidFill>
                  <a:srgbClr val="424242"/>
                </a:solidFill>
              </a:rPr>
              <a:t>mandatory</a:t>
            </a:r>
            <a:r>
              <a:rPr lang="en-GB" dirty="0">
                <a:solidFill>
                  <a:srgbClr val="424242"/>
                </a:solidFill>
              </a:rPr>
              <a:t> for obtaining and maintaining Mil CAMO approval.</a:t>
            </a:r>
            <a:br>
              <a:rPr lang="en-US" dirty="0">
                <a:cs typeface="+mn-lt"/>
              </a:rPr>
            </a:br>
            <a:endParaRPr lang="en-GB" b="1">
              <a:solidFill>
                <a:srgbClr val="424242"/>
              </a:solidFill>
              <a:ea typeface="Calibri"/>
              <a:cs typeface="Calibri"/>
            </a:endParaRPr>
          </a:p>
          <a:p>
            <a:endParaRPr lang="en-GB" dirty="0">
              <a:solidFill>
                <a:srgbClr val="424242"/>
              </a:solidFill>
              <a:ea typeface="Calibri"/>
              <a:cs typeface="Calibri"/>
            </a:endParaRPr>
          </a:p>
        </p:txBody>
      </p:sp>
      <p:sp>
        <p:nvSpPr>
          <p:cNvPr id="4" name="Header Placeholder 3">
            <a:extLst>
              <a:ext uri="{FF2B5EF4-FFF2-40B4-BE49-F238E27FC236}">
                <a16:creationId xmlns:a16="http://schemas.microsoft.com/office/drawing/2014/main" id="{A2140E20-D95C-6E51-7904-B10E8E50D341}"/>
              </a:ext>
            </a:extLst>
          </p:cNvPr>
          <p:cNvSpPr>
            <a:spLocks noGrp="1"/>
          </p:cNvSpPr>
          <p:nvPr>
            <p:ph type="hdr" sz="quarter"/>
          </p:nvPr>
        </p:nvSpPr>
        <p:spPr/>
        <p:txBody>
          <a:bodyPr/>
          <a:lstStyle/>
          <a:p>
            <a:endParaRPr lang="en-GB"/>
          </a:p>
        </p:txBody>
      </p:sp>
      <p:sp>
        <p:nvSpPr>
          <p:cNvPr id="5" name="Footer Placeholder 4">
            <a:extLst>
              <a:ext uri="{FF2B5EF4-FFF2-40B4-BE49-F238E27FC236}">
                <a16:creationId xmlns:a16="http://schemas.microsoft.com/office/drawing/2014/main" id="{2E80F411-A8BF-AB9B-15FB-52239BFB4EA4}"/>
              </a:ext>
            </a:extLst>
          </p:cNvPr>
          <p:cNvSpPr>
            <a:spLocks noGrp="1"/>
          </p:cNvSpPr>
          <p:nvPr>
            <p:ph type="ftr" sz="quarter" idx="4"/>
          </p:nvPr>
        </p:nvSpPr>
        <p:spPr/>
        <p:txBody>
          <a:bodyPr/>
          <a:lstStyle/>
          <a:p>
            <a:endParaRPr lang="en-GB"/>
          </a:p>
        </p:txBody>
      </p:sp>
      <p:sp>
        <p:nvSpPr>
          <p:cNvPr id="6" name="Slide Number Placeholder 5">
            <a:extLst>
              <a:ext uri="{FF2B5EF4-FFF2-40B4-BE49-F238E27FC236}">
                <a16:creationId xmlns:a16="http://schemas.microsoft.com/office/drawing/2014/main" id="{8D2E21FD-E4CB-B7DD-EEFD-7173FBE3C127}"/>
              </a:ext>
            </a:extLst>
          </p:cNvPr>
          <p:cNvSpPr>
            <a:spLocks noGrp="1"/>
          </p:cNvSpPr>
          <p:nvPr>
            <p:ph type="sldNum" sz="quarter" idx="5"/>
          </p:nvPr>
        </p:nvSpPr>
        <p:spPr/>
        <p:txBody>
          <a:bodyPr/>
          <a:lstStyle/>
          <a:p>
            <a:fld id="{728BA003-731D-4947-BC36-753182F65EC2}" type="slidenum">
              <a:rPr lang="en-GB" smtClean="0"/>
              <a:t>6</a:t>
            </a:fld>
            <a:endParaRPr lang="en-GB"/>
          </a:p>
        </p:txBody>
      </p:sp>
    </p:spTree>
    <p:extLst>
      <p:ext uri="{BB962C8B-B14F-4D97-AF65-F5344CB8AC3E}">
        <p14:creationId xmlns:p14="http://schemas.microsoft.com/office/powerpoint/2010/main" val="28871368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150EDC-2A53-90A9-AE1A-24458E2A81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2510B8-4232-41EE-B4C0-61CA5D8020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5B755BA-D975-2365-4242-146A14130B46}"/>
              </a:ext>
            </a:extLst>
          </p:cNvPr>
          <p:cNvSpPr>
            <a:spLocks noGrp="1"/>
          </p:cNvSpPr>
          <p:nvPr>
            <p:ph type="body" idx="1"/>
          </p:nvPr>
        </p:nvSpPr>
        <p:spPr/>
        <p:txBody>
          <a:bodyPr/>
          <a:lstStyle/>
          <a:p>
            <a:r>
              <a:rPr lang="en-US" b="1" dirty="0">
                <a:latin typeface="Calibri"/>
                <a:ea typeface="Calibri"/>
                <a:cs typeface="Calibri"/>
              </a:rPr>
              <a:t>SO WHAT IS THE CAMO BUILT ON?</a:t>
            </a:r>
          </a:p>
          <a:p>
            <a:endParaRPr lang="en-US" b="1" dirty="0">
              <a:latin typeface="Calibri"/>
              <a:ea typeface="Calibri"/>
              <a:cs typeface="Calibri"/>
            </a:endParaRPr>
          </a:p>
          <a:p>
            <a:r>
              <a:rPr lang="en-US" b="1" dirty="0">
                <a:latin typeface="Calibri"/>
                <a:ea typeface="Calibri"/>
                <a:cs typeface="Calibri"/>
              </a:rPr>
              <a:t>READ OFF THE SLIDE AND THEN...</a:t>
            </a:r>
          </a:p>
          <a:p>
            <a:endParaRPr lang="en-US" b="1" dirty="0">
              <a:latin typeface="Calibri"/>
              <a:ea typeface="Calibri"/>
              <a:cs typeface="Calibri"/>
            </a:endParaRPr>
          </a:p>
          <a:p>
            <a:r>
              <a:rPr lang="en-US" b="1" dirty="0">
                <a:latin typeface="Calibri"/>
                <a:ea typeface="Calibri"/>
                <a:cs typeface="Calibri"/>
              </a:rPr>
              <a:t>SO RA1011</a:t>
            </a:r>
            <a:r>
              <a:rPr lang="en-US" dirty="0">
                <a:latin typeface="Calibri"/>
                <a:ea typeface="Calibri"/>
                <a:cs typeface="Calibri"/>
              </a:rPr>
              <a:t> SETS OUT THE REQUIREMENT FOR AIR SYSTEMS TO BE MANAGED BY AN MAA APPROVED CAMO AND IN TURN THE CAMO TO BE MANAGED BY A MIL CAM AS PART OF THE ACTIVITY TO AVOID COMPROMISING THE AIRWORTHINESS OF AN AIRSYSTEM AND THEREFORE ITS AIR SAFETY.   THE MIL CAM HAS THE RESPONSIBILITY FOR MANAGING ALL </a:t>
            </a:r>
            <a:r>
              <a:rPr lang="en-US" dirty="0" err="1">
                <a:latin typeface="Calibri"/>
                <a:ea typeface="Calibri"/>
                <a:cs typeface="Calibri"/>
              </a:rPr>
              <a:t>CAw</a:t>
            </a:r>
            <a:r>
              <a:rPr lang="en-US" dirty="0">
                <a:latin typeface="Calibri"/>
                <a:ea typeface="Calibri"/>
                <a:cs typeface="Calibri"/>
              </a:rPr>
              <a:t> ACTIVITEIS FOR THE MILITARY REGISTERED AIR SYSTEMS OPERATED WITHIN THEIR AOR.</a:t>
            </a:r>
            <a:endParaRPr lang="en-US">
              <a:latin typeface="Aptos" panose="02110004020202020204"/>
              <a:ea typeface="Calibri"/>
              <a:cs typeface="Calibri"/>
            </a:endParaRPr>
          </a:p>
          <a:p>
            <a:endParaRPr lang="en-US">
              <a:latin typeface="Calibri"/>
              <a:ea typeface="Calibri"/>
              <a:cs typeface="Calibri"/>
            </a:endParaRPr>
          </a:p>
          <a:p>
            <a:r>
              <a:rPr lang="en-US" dirty="0">
                <a:latin typeface="Calibri"/>
                <a:ea typeface="Calibri"/>
                <a:cs typeface="Calibri"/>
              </a:rPr>
              <a:t>RA1016  - DISCUSSED EARLIER BUT IS ABOUT THE REQUIREMENT TO ESTABLISH A MILCAMO NEEDED TO MANAGE </a:t>
            </a:r>
            <a:r>
              <a:rPr lang="en-US" dirty="0" err="1">
                <a:latin typeface="Calibri"/>
                <a:ea typeface="Calibri"/>
                <a:cs typeface="Calibri"/>
              </a:rPr>
              <a:t>CAw</a:t>
            </a:r>
            <a:r>
              <a:rPr lang="en-US" dirty="0">
                <a:latin typeface="Calibri"/>
                <a:ea typeface="Calibri"/>
                <a:cs typeface="Calibri"/>
              </a:rPr>
              <a:t> TASKS</a:t>
            </a:r>
          </a:p>
          <a:p>
            <a:endParaRPr lang="en-US">
              <a:latin typeface="Calibri"/>
              <a:ea typeface="Calibri"/>
              <a:cs typeface="Calibri"/>
            </a:endParaRPr>
          </a:p>
          <a:p>
            <a:r>
              <a:rPr lang="en-US" dirty="0">
                <a:latin typeface="Calibri"/>
                <a:ea typeface="Calibri"/>
                <a:cs typeface="Calibri"/>
              </a:rPr>
              <a:t>RA4900 is a SERIES OF RAs THAT COVERS THE MANAGEMENT OF CONTINUING AIRWORTHINESS ACROSS DEFENCE AIR ALSO REFERRED TO AS THE MRP PART M REGULATION SET</a:t>
            </a:r>
          </a:p>
          <a:p>
            <a:endParaRPr lang="en-US">
              <a:latin typeface="Calibri"/>
              <a:ea typeface="Calibri"/>
              <a:cs typeface="Calibri"/>
            </a:endParaRPr>
          </a:p>
          <a:p>
            <a:r>
              <a:rPr lang="en-US" dirty="0">
                <a:latin typeface="Calibri"/>
                <a:ea typeface="Calibri"/>
                <a:cs typeface="Calibri"/>
              </a:rPr>
              <a:t>THEN YOU HAVE THE RA1600 FOR PROVIDING REQUIREMENT ON RPAS</a:t>
            </a:r>
            <a:endParaRPr lang="en-US" dirty="0">
              <a:ea typeface="Calibri"/>
              <a:cs typeface="Calibri"/>
            </a:endParaRPr>
          </a:p>
          <a:p>
            <a:endParaRPr lang="en-GB" dirty="0">
              <a:solidFill>
                <a:srgbClr val="424242"/>
              </a:solidFill>
              <a:ea typeface="Calibri"/>
              <a:cs typeface="Calibri"/>
            </a:endParaRPr>
          </a:p>
        </p:txBody>
      </p:sp>
      <p:sp>
        <p:nvSpPr>
          <p:cNvPr id="4" name="Header Placeholder 3">
            <a:extLst>
              <a:ext uri="{FF2B5EF4-FFF2-40B4-BE49-F238E27FC236}">
                <a16:creationId xmlns:a16="http://schemas.microsoft.com/office/drawing/2014/main" id="{75512C6A-4FAF-697C-3F7B-0578B7935EF0}"/>
              </a:ext>
            </a:extLst>
          </p:cNvPr>
          <p:cNvSpPr>
            <a:spLocks noGrp="1"/>
          </p:cNvSpPr>
          <p:nvPr>
            <p:ph type="hdr" sz="quarter"/>
          </p:nvPr>
        </p:nvSpPr>
        <p:spPr/>
        <p:txBody>
          <a:bodyPr/>
          <a:lstStyle/>
          <a:p>
            <a:endParaRPr lang="en-GB"/>
          </a:p>
        </p:txBody>
      </p:sp>
      <p:sp>
        <p:nvSpPr>
          <p:cNvPr id="5" name="Footer Placeholder 4">
            <a:extLst>
              <a:ext uri="{FF2B5EF4-FFF2-40B4-BE49-F238E27FC236}">
                <a16:creationId xmlns:a16="http://schemas.microsoft.com/office/drawing/2014/main" id="{7DD5ADF3-82C0-2459-98A3-4CDB73766315}"/>
              </a:ext>
            </a:extLst>
          </p:cNvPr>
          <p:cNvSpPr>
            <a:spLocks noGrp="1"/>
          </p:cNvSpPr>
          <p:nvPr>
            <p:ph type="ftr" sz="quarter" idx="4"/>
          </p:nvPr>
        </p:nvSpPr>
        <p:spPr/>
        <p:txBody>
          <a:bodyPr/>
          <a:lstStyle/>
          <a:p>
            <a:endParaRPr lang="en-GB"/>
          </a:p>
        </p:txBody>
      </p:sp>
      <p:sp>
        <p:nvSpPr>
          <p:cNvPr id="6" name="Slide Number Placeholder 5">
            <a:extLst>
              <a:ext uri="{FF2B5EF4-FFF2-40B4-BE49-F238E27FC236}">
                <a16:creationId xmlns:a16="http://schemas.microsoft.com/office/drawing/2014/main" id="{1A4D3199-DFC2-19B7-4EF3-FB2832098C81}"/>
              </a:ext>
            </a:extLst>
          </p:cNvPr>
          <p:cNvSpPr>
            <a:spLocks noGrp="1"/>
          </p:cNvSpPr>
          <p:nvPr>
            <p:ph type="sldNum" sz="quarter" idx="5"/>
          </p:nvPr>
        </p:nvSpPr>
        <p:spPr/>
        <p:txBody>
          <a:bodyPr/>
          <a:lstStyle/>
          <a:p>
            <a:fld id="{728BA003-731D-4947-BC36-753182F65EC2}" type="slidenum">
              <a:rPr lang="en-GB" smtClean="0"/>
              <a:t>7</a:t>
            </a:fld>
            <a:endParaRPr lang="en-GB"/>
          </a:p>
        </p:txBody>
      </p:sp>
    </p:spTree>
    <p:extLst>
      <p:ext uri="{BB962C8B-B14F-4D97-AF65-F5344CB8AC3E}">
        <p14:creationId xmlns:p14="http://schemas.microsoft.com/office/powerpoint/2010/main" val="19229803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5BAC9E-1A21-F95D-6C4A-4D0C3A16E2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178397-61A5-69C7-A73A-429B0BE4C2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589481-80AE-0961-E256-2EE9A2B5556E}"/>
              </a:ext>
            </a:extLst>
          </p:cNvPr>
          <p:cNvSpPr>
            <a:spLocks noGrp="1"/>
          </p:cNvSpPr>
          <p:nvPr>
            <p:ph type="body" idx="1"/>
          </p:nvPr>
        </p:nvSpPr>
        <p:spPr/>
        <p:txBody>
          <a:bodyPr/>
          <a:lstStyle/>
          <a:p>
            <a:r>
              <a:rPr lang="en-US" b="1" dirty="0"/>
              <a:t>SO WHERE DO THESE RA SIT IN THE OVERALL MRP?</a:t>
            </a:r>
            <a:endParaRPr lang="en-US" dirty="0"/>
          </a:p>
          <a:p>
            <a:endParaRPr lang="en-US" b="1" dirty="0">
              <a:ea typeface="Calibri"/>
              <a:cs typeface="Calibri"/>
            </a:endParaRPr>
          </a:p>
          <a:p>
            <a:r>
              <a:rPr lang="en-US" b="1" dirty="0">
                <a:ea typeface="Calibri"/>
                <a:cs typeface="Calibri"/>
              </a:rPr>
              <a:t>SO WE INTRODUCED THIS IN THE MAA AND MRP PRESENTATION EARLIER.  </a:t>
            </a:r>
          </a:p>
          <a:p>
            <a:endParaRPr lang="en-US" b="1" dirty="0">
              <a:ea typeface="Calibri"/>
              <a:cs typeface="Calibri"/>
            </a:endParaRPr>
          </a:p>
          <a:p>
            <a:r>
              <a:rPr lang="en-US" b="1" dirty="0">
                <a:ea typeface="Calibri"/>
                <a:cs typeface="Calibri"/>
              </a:rPr>
              <a:t>SO WE HAVE THE RA1011 FOR REGULATIONS PERTAINING TO RESPONSIBILITIES OF THE CAM THE RESIDING IN THE GENERAL REGULATIONS HERE (POINT) ALONG WITH THE MANAGEMENT IDENTIFIED IN RA1016</a:t>
            </a:r>
            <a:endParaRPr lang="en-US" dirty="0">
              <a:ea typeface="Calibri"/>
              <a:cs typeface="Calibri"/>
            </a:endParaRPr>
          </a:p>
          <a:p>
            <a:endParaRPr lang="en-US" b="1" dirty="0">
              <a:ea typeface="Calibri"/>
              <a:cs typeface="Calibri"/>
            </a:endParaRPr>
          </a:p>
          <a:p>
            <a:r>
              <a:rPr lang="en-US" b="1" dirty="0">
                <a:ea typeface="Calibri"/>
                <a:cs typeface="Calibri"/>
              </a:rPr>
              <a:t>THEN WE HAVE  THE RA4900 SERIES HERE SUPPORTED SPECIFICALLY BY THE MAM-D OR MANUAL OF AIRWORTHINESS MAINTENANCE DOCUMENTATION</a:t>
            </a:r>
            <a:endParaRPr lang="en-US" dirty="0">
              <a:ea typeface="Calibri" panose="020F0502020204030204"/>
              <a:cs typeface="Calibri" panose="020F0502020204030204"/>
            </a:endParaRPr>
          </a:p>
          <a:p>
            <a:endParaRPr lang="en-US" b="1" dirty="0">
              <a:ea typeface="Calibri"/>
              <a:cs typeface="Calibri"/>
            </a:endParaRPr>
          </a:p>
          <a:p>
            <a:r>
              <a:rPr lang="en-US" b="1" dirty="0">
                <a:ea typeface="Calibri"/>
                <a:cs typeface="Calibri"/>
              </a:rPr>
              <a:t>------</a:t>
            </a:r>
          </a:p>
          <a:p>
            <a:endParaRPr lang="en-US" b="1" dirty="0"/>
          </a:p>
          <a:p>
            <a:r>
              <a:rPr lang="en-US" b="1" dirty="0"/>
              <a:t>BACKGROUND IF NEEDED - MRP Construct:</a:t>
            </a:r>
            <a:endParaRPr lang="en-US" dirty="0">
              <a:ea typeface="Calibri" panose="020F0502020204030204"/>
              <a:cs typeface="Calibri" panose="020F0502020204030204"/>
            </a:endParaRPr>
          </a:p>
          <a:p>
            <a:endParaRPr lang="en-US" dirty="0"/>
          </a:p>
          <a:p>
            <a:r>
              <a:rPr lang="en-US" dirty="0"/>
              <a:t>SO HERE AT THE TOP WE HAVE THE OVERALL Policy documents</a:t>
            </a:r>
          </a:p>
          <a:p>
            <a:pPr marL="171450" indent="-171450">
              <a:buFont typeface="Arial,Sans-Serif"/>
              <a:buChar char="•"/>
            </a:pPr>
            <a:r>
              <a:rPr lang="en-US" dirty="0"/>
              <a:t>THE MAA01 – Regulatory Policy - THIS IS </a:t>
            </a:r>
            <a:r>
              <a:rPr lang="en-US" dirty="0">
                <a:solidFill>
                  <a:srgbClr val="424242"/>
                </a:solidFill>
              </a:rPr>
              <a:t>the </a:t>
            </a:r>
            <a:r>
              <a:rPr lang="en-US" b="1" dirty="0">
                <a:solidFill>
                  <a:srgbClr val="424242"/>
                </a:solidFill>
              </a:rPr>
              <a:t>capstone document</a:t>
            </a:r>
            <a:r>
              <a:rPr lang="en-US" dirty="0">
                <a:solidFill>
                  <a:srgbClr val="424242"/>
                </a:solidFill>
              </a:rPr>
              <a:t> of the UK MOD's Military Aviation Authority (MAA) regulatory framework. It sets out the </a:t>
            </a:r>
            <a:r>
              <a:rPr lang="en-US" b="1" dirty="0">
                <a:solidFill>
                  <a:srgbClr val="424242"/>
                </a:solidFill>
              </a:rPr>
              <a:t>Director MAA’s overarching policy</a:t>
            </a:r>
            <a:r>
              <a:rPr lang="en-US" dirty="0">
                <a:solidFill>
                  <a:srgbClr val="424242"/>
                </a:solidFill>
              </a:rPr>
              <a:t> and provides the foundational principles for how military aviation safety and environmental protection are regulated across </a:t>
            </a:r>
            <a:r>
              <a:rPr lang="en-US" dirty="0" err="1">
                <a:solidFill>
                  <a:srgbClr val="424242"/>
                </a:solidFill>
              </a:rPr>
              <a:t>Defence</a:t>
            </a:r>
            <a:r>
              <a:rPr lang="en-US" dirty="0">
                <a:solidFill>
                  <a:srgbClr val="424242"/>
                </a:solidFill>
              </a:rPr>
              <a:t> aviation activities.</a:t>
            </a:r>
            <a:endParaRPr lang="en-US" dirty="0"/>
          </a:p>
          <a:p>
            <a:pPr marL="742950" lvl="2" indent="-171450">
              <a:buFont typeface="Wingdings,Sans-Serif"/>
              <a:buChar char="§"/>
            </a:pPr>
            <a:r>
              <a:rPr lang="en-US" b="1" dirty="0">
                <a:solidFill>
                  <a:srgbClr val="424242"/>
                </a:solidFill>
              </a:rPr>
              <a:t>Purpose and Scope of MAA01:</a:t>
            </a:r>
            <a:endParaRPr lang="en-US" dirty="0"/>
          </a:p>
          <a:p>
            <a:pPr marL="1200150" lvl="3" indent="-171450">
              <a:buFont typeface="Arial,Sans-Serif"/>
              <a:buChar char="•"/>
            </a:pPr>
            <a:r>
              <a:rPr lang="en-US" b="1" dirty="0">
                <a:solidFill>
                  <a:srgbClr val="424242"/>
                </a:solidFill>
              </a:rPr>
              <a:t>Defines the MAA’s role</a:t>
            </a:r>
            <a:r>
              <a:rPr lang="en-US" dirty="0">
                <a:solidFill>
                  <a:srgbClr val="424242"/>
                </a:solidFill>
              </a:rPr>
              <a:t> in regulating UK </a:t>
            </a:r>
            <a:r>
              <a:rPr lang="en-US" dirty="0" err="1">
                <a:solidFill>
                  <a:srgbClr val="424242"/>
                </a:solidFill>
              </a:rPr>
              <a:t>Defence</a:t>
            </a:r>
            <a:r>
              <a:rPr lang="en-US" dirty="0">
                <a:solidFill>
                  <a:srgbClr val="424242"/>
                </a:solidFill>
              </a:rPr>
              <a:t> aviation, assuring safety, and enforcing compliance.</a:t>
            </a:r>
            <a:endParaRPr lang="en-US" dirty="0"/>
          </a:p>
          <a:p>
            <a:pPr marL="1200150" lvl="3" indent="-171450">
              <a:buFont typeface="Arial,Sans-Serif"/>
              <a:buChar char="•"/>
            </a:pPr>
            <a:r>
              <a:rPr lang="en-US" dirty="0">
                <a:solidFill>
                  <a:srgbClr val="424242"/>
                </a:solidFill>
              </a:rPr>
              <a:t>Establishes the </a:t>
            </a:r>
            <a:r>
              <a:rPr lang="en-US" b="1" dirty="0">
                <a:solidFill>
                  <a:srgbClr val="424242"/>
                </a:solidFill>
              </a:rPr>
              <a:t>legal and policy framework</a:t>
            </a:r>
            <a:r>
              <a:rPr lang="en-US" dirty="0">
                <a:solidFill>
                  <a:srgbClr val="424242"/>
                </a:solidFill>
              </a:rPr>
              <a:t> under which the MAA operates.</a:t>
            </a:r>
            <a:endParaRPr lang="en-US" dirty="0"/>
          </a:p>
          <a:p>
            <a:pPr marL="1200150" lvl="3" indent="-171450">
              <a:buFont typeface="Arial,Sans-Serif"/>
              <a:buChar char="•"/>
            </a:pPr>
            <a:r>
              <a:rPr lang="en-US" dirty="0">
                <a:solidFill>
                  <a:srgbClr val="424242"/>
                </a:solidFill>
              </a:rPr>
              <a:t>Serves as the </a:t>
            </a:r>
            <a:r>
              <a:rPr lang="en-US" b="1" dirty="0">
                <a:solidFill>
                  <a:srgbClr val="424242"/>
                </a:solidFill>
              </a:rPr>
              <a:t>strategic guide</a:t>
            </a:r>
            <a:r>
              <a:rPr lang="en-US" dirty="0">
                <a:solidFill>
                  <a:srgbClr val="424242"/>
                </a:solidFill>
              </a:rPr>
              <a:t> for all MAA Regulatory Publications (MRP), including Regulatory Articles (RA) and manuals.</a:t>
            </a:r>
            <a:endParaRPr lang="en-US" dirty="0"/>
          </a:p>
          <a:p>
            <a:pPr marL="171450" indent="-171450">
              <a:buFont typeface="Arial,Sans-Serif"/>
              <a:buChar char="•"/>
            </a:pPr>
            <a:endParaRPr lang="en-US" dirty="0"/>
          </a:p>
          <a:p>
            <a:pPr marL="171450" indent="-171450">
              <a:buFont typeface="Arial,Sans-Serif"/>
              <a:buChar char="•"/>
            </a:pPr>
            <a:r>
              <a:rPr lang="en-US" dirty="0"/>
              <a:t>MAA02 – Master Glossary (definition of acronyms) - </a:t>
            </a:r>
            <a:r>
              <a:rPr lang="en-US" dirty="0">
                <a:solidFill>
                  <a:srgbClr val="424242"/>
                </a:solidFill>
              </a:rPr>
              <a:t>a foundational document within the UK MOD's Military Aviation Authority regulatory framework. It serves as the </a:t>
            </a:r>
            <a:r>
              <a:rPr lang="en-US" b="1" dirty="0">
                <a:solidFill>
                  <a:srgbClr val="424242"/>
                </a:solidFill>
              </a:rPr>
              <a:t>authoritative reference</a:t>
            </a:r>
            <a:r>
              <a:rPr lang="en-US" dirty="0">
                <a:solidFill>
                  <a:srgbClr val="424242"/>
                </a:solidFill>
              </a:rPr>
              <a:t> for terminology and abbreviations used across the MAA Regulatory Publications (MRP).</a:t>
            </a:r>
            <a:endParaRPr lang="en-US" dirty="0"/>
          </a:p>
          <a:p>
            <a:pPr marL="457200" indent="-171450">
              <a:buFont typeface="Arial,Sans-Serif"/>
              <a:buChar char="•"/>
            </a:pPr>
            <a:r>
              <a:rPr lang="en-US" b="1" dirty="0">
                <a:solidFill>
                  <a:srgbClr val="424242"/>
                </a:solidFill>
              </a:rPr>
              <a:t>Purpose of MAA02 </a:t>
            </a:r>
            <a:r>
              <a:rPr lang="en-US" dirty="0">
                <a:solidFill>
                  <a:srgbClr val="424242"/>
                </a:solidFill>
              </a:rPr>
              <a:t>provides:</a:t>
            </a:r>
            <a:endParaRPr lang="en-US" dirty="0"/>
          </a:p>
          <a:p>
            <a:pPr marL="914400" lvl="3" indent="-114300">
              <a:buFont typeface="Arial,Sans-Serif"/>
              <a:buChar char="•"/>
            </a:pPr>
            <a:r>
              <a:rPr lang="en-US" dirty="0">
                <a:solidFill>
                  <a:srgbClr val="424242"/>
                </a:solidFill>
              </a:rPr>
              <a:t>A </a:t>
            </a:r>
            <a:r>
              <a:rPr lang="en-US" b="1" dirty="0">
                <a:solidFill>
                  <a:srgbClr val="424242"/>
                </a:solidFill>
              </a:rPr>
              <a:t>single reference source</a:t>
            </a:r>
            <a:r>
              <a:rPr lang="en-US" dirty="0">
                <a:solidFill>
                  <a:srgbClr val="424242"/>
                </a:solidFill>
              </a:rPr>
              <a:t> for the definition of </a:t>
            </a:r>
            <a:r>
              <a:rPr lang="en-US" b="1" dirty="0">
                <a:solidFill>
                  <a:srgbClr val="424242"/>
                </a:solidFill>
              </a:rPr>
              <a:t>Air Safety</a:t>
            </a:r>
            <a:r>
              <a:rPr lang="en-US" dirty="0">
                <a:solidFill>
                  <a:srgbClr val="424242"/>
                </a:solidFill>
              </a:rPr>
              <a:t> terms and abbreviations used by the MAA.</a:t>
            </a:r>
            <a:endParaRPr lang="en-US" dirty="0"/>
          </a:p>
          <a:p>
            <a:pPr marL="914400" lvl="3" indent="-114300">
              <a:buFont typeface="Arial,Sans-Serif"/>
              <a:buChar char="•"/>
            </a:pPr>
            <a:r>
              <a:rPr lang="en-US" dirty="0">
                <a:solidFill>
                  <a:srgbClr val="424242"/>
                </a:solidFill>
              </a:rPr>
              <a:t>A means to ensure </a:t>
            </a:r>
            <a:r>
              <a:rPr lang="en-US" b="1" dirty="0">
                <a:solidFill>
                  <a:srgbClr val="424242"/>
                </a:solidFill>
              </a:rPr>
              <a:t>consistency and clarity</a:t>
            </a:r>
            <a:r>
              <a:rPr lang="en-US" dirty="0">
                <a:solidFill>
                  <a:srgbClr val="424242"/>
                </a:solidFill>
              </a:rPr>
              <a:t> in terminology across all MRP documents, including Regulatory Articles (RA), manuals, and overarching policy documents.</a:t>
            </a:r>
            <a:endParaRPr lang="en-US" dirty="0"/>
          </a:p>
          <a:p>
            <a:pPr marL="342900" lvl="1" indent="-171450">
              <a:buFont typeface="Arial,Sans-Serif"/>
              <a:buChar char="•"/>
            </a:pPr>
            <a:endParaRPr lang="en-US" dirty="0"/>
          </a:p>
          <a:p>
            <a:pPr marL="171450" indent="-171450">
              <a:buFont typeface="Arial,Sans-Serif"/>
              <a:buChar char="•"/>
            </a:pPr>
            <a:r>
              <a:rPr lang="en-US" dirty="0"/>
              <a:t>MAA03 – Regulatory processes - </a:t>
            </a:r>
            <a:r>
              <a:rPr lang="en-US" dirty="0">
                <a:solidFill>
                  <a:srgbClr val="424242"/>
                </a:solidFill>
              </a:rPr>
              <a:t>the third of the three overarching documents within the UK MOD's Military Aviation Authority Regulatory Publications (MRP). It provides the </a:t>
            </a:r>
            <a:r>
              <a:rPr lang="en-US" b="1" dirty="0">
                <a:solidFill>
                  <a:srgbClr val="424242"/>
                </a:solidFill>
              </a:rPr>
              <a:t>procedural framework</a:t>
            </a:r>
            <a:r>
              <a:rPr lang="en-US" dirty="0">
                <a:solidFill>
                  <a:srgbClr val="424242"/>
                </a:solidFill>
              </a:rPr>
              <a:t> for how the regulated community interacts with the MAA.</a:t>
            </a:r>
            <a:endParaRPr lang="en-US" dirty="0"/>
          </a:p>
          <a:p>
            <a:pPr marL="457200" indent="-171450">
              <a:buFont typeface="Arial,Sans-Serif"/>
              <a:buChar char="•"/>
            </a:pPr>
            <a:r>
              <a:rPr lang="en-US" b="1" dirty="0">
                <a:solidFill>
                  <a:srgbClr val="424242"/>
                </a:solidFill>
              </a:rPr>
              <a:t>Purpose of MAA03 - </a:t>
            </a:r>
            <a:r>
              <a:rPr lang="en-US" dirty="0">
                <a:solidFill>
                  <a:srgbClr val="424242"/>
                </a:solidFill>
              </a:rPr>
              <a:t>MAA03 outlines the </a:t>
            </a:r>
            <a:r>
              <a:rPr lang="en-US" b="1" dirty="0">
                <a:solidFill>
                  <a:srgbClr val="424242"/>
                </a:solidFill>
              </a:rPr>
              <a:t>processes for managing regulatory change</a:t>
            </a:r>
            <a:r>
              <a:rPr lang="en-US" dirty="0">
                <a:solidFill>
                  <a:srgbClr val="424242"/>
                </a:solidFill>
              </a:rPr>
              <a:t>, including:</a:t>
            </a:r>
          </a:p>
          <a:p>
            <a:pPr marL="914400" lvl="3" indent="-171450">
              <a:buFont typeface="Arial,Sans-Serif"/>
              <a:buChar char="•"/>
            </a:pPr>
            <a:r>
              <a:rPr lang="en-US" dirty="0">
                <a:solidFill>
                  <a:srgbClr val="424242"/>
                </a:solidFill>
              </a:rPr>
              <a:t>Submitting and ratifying </a:t>
            </a:r>
            <a:r>
              <a:rPr lang="en-US" b="1" dirty="0">
                <a:solidFill>
                  <a:srgbClr val="424242"/>
                </a:solidFill>
              </a:rPr>
              <a:t>Alternative Acceptable Means of Compliance (AAMC)</a:t>
            </a:r>
            <a:endParaRPr lang="en-US" dirty="0"/>
          </a:p>
          <a:p>
            <a:pPr marL="914400" lvl="3" indent="-171450">
              <a:buFont typeface="Arial,Sans-Serif"/>
              <a:buChar char="•"/>
            </a:pPr>
            <a:r>
              <a:rPr lang="en-US" dirty="0">
                <a:solidFill>
                  <a:srgbClr val="424242"/>
                </a:solidFill>
              </a:rPr>
              <a:t>Requesting </a:t>
            </a:r>
            <a:r>
              <a:rPr lang="en-US" b="1" dirty="0">
                <a:solidFill>
                  <a:srgbClr val="424242"/>
                </a:solidFill>
              </a:rPr>
              <a:t>Regulatory Waivers and Exemptions</a:t>
            </a:r>
            <a:endParaRPr lang="en-US" dirty="0"/>
          </a:p>
          <a:p>
            <a:pPr marL="914400" lvl="3" indent="-171450">
              <a:buFont typeface="Arial,Sans-Serif"/>
              <a:buChar char="•"/>
            </a:pPr>
            <a:r>
              <a:rPr lang="en-US" dirty="0">
                <a:solidFill>
                  <a:srgbClr val="424242"/>
                </a:solidFill>
              </a:rPr>
              <a:t>Managing </a:t>
            </a:r>
            <a:r>
              <a:rPr lang="en-US" b="1" dirty="0">
                <a:solidFill>
                  <a:srgbClr val="424242"/>
                </a:solidFill>
              </a:rPr>
              <a:t>Requests for Change (RFCs)</a:t>
            </a:r>
            <a:r>
              <a:rPr lang="en-US" dirty="0">
                <a:solidFill>
                  <a:srgbClr val="424242"/>
                </a:solidFill>
              </a:rPr>
              <a:t> to the MRP</a:t>
            </a:r>
            <a:endParaRPr lang="en-US" dirty="0"/>
          </a:p>
          <a:p>
            <a:pPr marL="914400" lvl="3" indent="-171450">
              <a:buFont typeface="Arial,Sans-Serif"/>
              <a:buChar char="•"/>
            </a:pPr>
            <a:r>
              <a:rPr lang="en-US" dirty="0">
                <a:solidFill>
                  <a:srgbClr val="424242"/>
                </a:solidFill>
              </a:rPr>
              <a:t>Applying for </a:t>
            </a:r>
            <a:r>
              <a:rPr lang="en-US" b="1" dirty="0">
                <a:solidFill>
                  <a:srgbClr val="424242"/>
                </a:solidFill>
              </a:rPr>
              <a:t>MAA Letters of Endorsement</a:t>
            </a:r>
            <a:endParaRPr lang="en-US" dirty="0"/>
          </a:p>
          <a:p>
            <a:pPr marL="914400" lvl="3" indent="-171450">
              <a:buFont typeface="Arial,Sans-Serif"/>
              <a:buChar char="•"/>
            </a:pPr>
            <a:r>
              <a:rPr lang="en-US" dirty="0">
                <a:solidFill>
                  <a:srgbClr val="424242"/>
                </a:solidFill>
              </a:rPr>
              <a:t>Handling </a:t>
            </a:r>
            <a:r>
              <a:rPr lang="en-US" b="1" dirty="0">
                <a:solidFill>
                  <a:srgbClr val="424242"/>
                </a:solidFill>
              </a:rPr>
              <a:t>MAA Appeals</a:t>
            </a:r>
            <a:endParaRPr lang="en-US" dirty="0"/>
          </a:p>
          <a:p>
            <a:pPr marL="914400" lvl="3" indent="-171450">
              <a:buFont typeface="Arial,Sans-Serif"/>
              <a:buChar char="•"/>
            </a:pPr>
            <a:r>
              <a:rPr lang="en-US" dirty="0">
                <a:solidFill>
                  <a:srgbClr val="424242"/>
                </a:solidFill>
              </a:rPr>
              <a:t>Conducting </a:t>
            </a:r>
            <a:r>
              <a:rPr lang="en-US" b="1" dirty="0">
                <a:solidFill>
                  <a:srgbClr val="424242"/>
                </a:solidFill>
              </a:rPr>
              <a:t>MAA Assurance activities</a:t>
            </a:r>
            <a:endParaRPr lang="en-US" dirty="0"/>
          </a:p>
          <a:p>
            <a:pPr marL="171450" indent="-171450">
              <a:buFont typeface="Arial,Sans-Serif"/>
              <a:buChar char="•"/>
            </a:pPr>
            <a:endParaRPr lang="en-US" dirty="0"/>
          </a:p>
          <a:p>
            <a:r>
              <a:rPr lang="en-GB" dirty="0"/>
              <a:t>Regulatory Articles</a:t>
            </a:r>
            <a:endParaRPr lang="en-US" dirty="0"/>
          </a:p>
          <a:p>
            <a:r>
              <a:rPr lang="en-GB" dirty="0">
                <a:solidFill>
                  <a:srgbClr val="424242"/>
                </a:solidFill>
              </a:rPr>
              <a:t>The </a:t>
            </a:r>
            <a:r>
              <a:rPr lang="en-GB" b="1" dirty="0">
                <a:solidFill>
                  <a:srgbClr val="424242"/>
                </a:solidFill>
              </a:rPr>
              <a:t>MAA Regulatory Articles (RA)</a:t>
            </a:r>
            <a:r>
              <a:rPr lang="en-GB" dirty="0">
                <a:solidFill>
                  <a:srgbClr val="424242"/>
                </a:solidFill>
              </a:rPr>
              <a:t> are a core component of the UK Ministry of Defence's </a:t>
            </a:r>
            <a:r>
              <a:rPr lang="en-GB" b="1" dirty="0">
                <a:solidFill>
                  <a:srgbClr val="424242"/>
                </a:solidFill>
              </a:rPr>
              <a:t>Military Aviation Authority Regulatory Publications (MRP)</a:t>
            </a:r>
            <a:r>
              <a:rPr lang="en-GB" dirty="0">
                <a:solidFill>
                  <a:srgbClr val="424242"/>
                </a:solidFill>
              </a:rPr>
              <a:t>. They define the </a:t>
            </a:r>
            <a:r>
              <a:rPr lang="en-GB" b="1" dirty="0">
                <a:solidFill>
                  <a:srgbClr val="424242"/>
                </a:solidFill>
              </a:rPr>
              <a:t>mandatory requirements</a:t>
            </a:r>
            <a:r>
              <a:rPr lang="en-GB" dirty="0">
                <a:solidFill>
                  <a:srgbClr val="424242"/>
                </a:solidFill>
              </a:rPr>
              <a:t> for ensuring safety, airworthiness, and environmental protection across Defence aviation activities.</a:t>
            </a:r>
            <a:endParaRPr lang="en-US" dirty="0"/>
          </a:p>
          <a:p>
            <a:pPr marL="171450" indent="-171450">
              <a:buFont typeface="Arial,Sans-Serif"/>
              <a:buChar char="•"/>
            </a:pPr>
            <a:r>
              <a:rPr lang="en-GB" dirty="0">
                <a:solidFill>
                  <a:srgbClr val="424242"/>
                </a:solidFill>
              </a:rPr>
              <a:t>Regulatory Instruction – 1000, 2000, 3000, 4000 &amp; 5000 Series</a:t>
            </a:r>
            <a:endParaRPr lang="en-GB" dirty="0">
              <a:solidFill>
                <a:srgbClr val="424242"/>
              </a:solidFill>
              <a:ea typeface="Calibri"/>
              <a:cs typeface="Calibri"/>
            </a:endParaRPr>
          </a:p>
          <a:p>
            <a:pPr marL="171450" indent="-171450">
              <a:buFont typeface="Arial,Sans-Serif"/>
              <a:buChar char="•"/>
            </a:pPr>
            <a:r>
              <a:rPr lang="en-GB" dirty="0">
                <a:solidFill>
                  <a:srgbClr val="424242"/>
                </a:solidFill>
              </a:rPr>
              <a:t>Regulatory Notices – in the form of manuals: EG</a:t>
            </a:r>
            <a:endParaRPr lang="en-US" dirty="0"/>
          </a:p>
          <a:p>
            <a:pPr marL="342900" lvl="1" indent="-171450">
              <a:buFont typeface="Arial,Sans-Serif"/>
              <a:buChar char="•"/>
            </a:pPr>
            <a:r>
              <a:rPr lang="en-GB" dirty="0">
                <a:solidFill>
                  <a:srgbClr val="424242"/>
                </a:solidFill>
              </a:rPr>
              <a:t>Manual of Air Safety (MAS)</a:t>
            </a:r>
            <a:endParaRPr lang="en-GB" dirty="0">
              <a:solidFill>
                <a:srgbClr val="424242"/>
              </a:solidFill>
              <a:ea typeface="Calibri"/>
              <a:cs typeface="Calibri"/>
            </a:endParaRPr>
          </a:p>
          <a:p>
            <a:pPr marL="342900" lvl="1" indent="-171450">
              <a:buFont typeface="Arial,Sans-Serif"/>
              <a:buChar char="•"/>
            </a:pPr>
            <a:r>
              <a:rPr lang="en-GB" dirty="0">
                <a:solidFill>
                  <a:srgbClr val="424242"/>
                </a:solidFill>
              </a:rPr>
              <a:t>Manual of Air System Safety Cases (MASSC)</a:t>
            </a:r>
            <a:endParaRPr lang="en-GB" dirty="0">
              <a:solidFill>
                <a:srgbClr val="424242"/>
              </a:solidFill>
              <a:ea typeface="Calibri"/>
              <a:cs typeface="Calibri"/>
            </a:endParaRPr>
          </a:p>
          <a:p>
            <a:pPr marL="342900" lvl="1" indent="-171450">
              <a:buFont typeface="Arial,Sans-Serif"/>
              <a:buChar char="•"/>
            </a:pPr>
            <a:r>
              <a:rPr lang="en-GB" dirty="0">
                <a:solidFill>
                  <a:srgbClr val="424242"/>
                </a:solidFill>
              </a:rPr>
              <a:t>Manual of Air System Integrity Management (MASIM)</a:t>
            </a:r>
            <a:endParaRPr lang="en-GB" dirty="0">
              <a:solidFill>
                <a:srgbClr val="424242"/>
              </a:solidFill>
              <a:ea typeface="Calibri"/>
              <a:cs typeface="Calibri"/>
            </a:endParaRPr>
          </a:p>
          <a:p>
            <a:pPr marL="342900" lvl="1" indent="-171450">
              <a:buFont typeface="Arial,Sans-Serif"/>
              <a:buChar char="•"/>
            </a:pPr>
            <a:r>
              <a:rPr lang="en-GB" dirty="0">
                <a:solidFill>
                  <a:srgbClr val="424242"/>
                </a:solidFill>
              </a:rPr>
              <a:t>Manual of Military Air System Certification (MMAC)</a:t>
            </a:r>
            <a:endParaRPr lang="en-US" dirty="0"/>
          </a:p>
          <a:p>
            <a:pPr marL="342900" lvl="1" indent="-171450">
              <a:buFont typeface="Arial,Sans-Serif"/>
              <a:buChar char="•"/>
            </a:pPr>
            <a:r>
              <a:rPr lang="en-GB" dirty="0">
                <a:solidFill>
                  <a:srgbClr val="424242"/>
                </a:solidFill>
              </a:rPr>
              <a:t>Remote Piloted Air System Manual (RPASM)</a:t>
            </a:r>
            <a:endParaRPr lang="en-US" dirty="0"/>
          </a:p>
          <a:p>
            <a:pPr marL="342900" lvl="1" indent="-171450">
              <a:buFont typeface="Arial,Sans-Serif"/>
              <a:buChar char="•"/>
            </a:pPr>
            <a:endParaRPr lang="en-GB" dirty="0"/>
          </a:p>
          <a:p>
            <a:pPr marL="171450" lvl="1"/>
            <a:r>
              <a:rPr lang="en-GB" dirty="0">
                <a:solidFill>
                  <a:srgbClr val="424242"/>
                </a:solidFill>
              </a:rPr>
              <a:t>Support Documents</a:t>
            </a:r>
            <a:endParaRPr lang="en-US" dirty="0"/>
          </a:p>
          <a:p>
            <a:pPr marL="342900" lvl="1" indent="-171450">
              <a:buFont typeface="Arial,Sans-Serif"/>
              <a:buChar char="•"/>
            </a:pPr>
            <a:r>
              <a:rPr lang="en-GB" dirty="0">
                <a:solidFill>
                  <a:srgbClr val="424242"/>
                </a:solidFill>
              </a:rPr>
              <a:t>Aircraft Crash Hazards Documentation Set (ACHD)</a:t>
            </a:r>
            <a:endParaRPr lang="en-US" dirty="0"/>
          </a:p>
          <a:p>
            <a:pPr marL="342900" lvl="1" indent="-171450">
              <a:buFont typeface="Arial,Sans-Serif"/>
              <a:buChar char="•"/>
            </a:pPr>
            <a:r>
              <a:rPr lang="en-GB" dirty="0">
                <a:solidFill>
                  <a:srgbClr val="424242"/>
                </a:solidFill>
              </a:rPr>
              <a:t>Display Flying Handbook (DFH)</a:t>
            </a:r>
            <a:endParaRPr lang="en-US" dirty="0"/>
          </a:p>
          <a:p>
            <a:pPr marL="342900" lvl="1" indent="-171450">
              <a:buFont typeface="Arial,Sans-Serif"/>
              <a:buChar char="•"/>
            </a:pPr>
            <a:r>
              <a:rPr lang="en-GB" dirty="0">
                <a:solidFill>
                  <a:srgbClr val="424242"/>
                </a:solidFill>
              </a:rPr>
              <a:t>HF and Error Managment training requirement document</a:t>
            </a:r>
            <a:endParaRPr lang="en-US" dirty="0"/>
          </a:p>
          <a:p>
            <a:pPr marL="342900" lvl="1" indent="-171450">
              <a:buFont typeface="Arial,Sans-Serif"/>
              <a:buChar char="•"/>
            </a:pPr>
            <a:r>
              <a:rPr lang="en-GB" dirty="0">
                <a:solidFill>
                  <a:srgbClr val="424242"/>
                </a:solidFill>
              </a:rPr>
              <a:t>MAA Air Safety Management Performance Matrix (MAPM)</a:t>
            </a:r>
          </a:p>
          <a:p>
            <a:pPr marL="342900" lvl="1" indent="-171450">
              <a:buFont typeface="Arial,Sans-Serif"/>
              <a:buChar char="•"/>
            </a:pPr>
            <a:r>
              <a:rPr lang="en-GB" dirty="0">
                <a:solidFill>
                  <a:srgbClr val="424242"/>
                </a:solidFill>
              </a:rPr>
              <a:t>MAA Safety Culture Evaluation Framework</a:t>
            </a:r>
            <a:endParaRPr lang="en-US" dirty="0"/>
          </a:p>
          <a:p>
            <a:pPr marL="342900" lvl="1" indent="-171450">
              <a:buFont typeface="Arial,Sans-Serif"/>
              <a:buChar char="•"/>
            </a:pPr>
            <a:r>
              <a:rPr lang="en-GB" dirty="0">
                <a:solidFill>
                  <a:srgbClr val="424242"/>
                </a:solidFill>
              </a:rPr>
              <a:t>Etc...</a:t>
            </a:r>
            <a:endParaRPr lang="en-US" dirty="0"/>
          </a:p>
          <a:p>
            <a:pPr marL="1085850" lvl="2" indent="-171450">
              <a:buFont typeface="Wingdings,Sans-Serif"/>
              <a:buChar char="§"/>
            </a:pPr>
            <a:endParaRPr lang="en-GB" dirty="0"/>
          </a:p>
          <a:p>
            <a:pPr>
              <a:buFont typeface="Wingdings,Sans-Serif"/>
              <a:buChar char="§"/>
            </a:pPr>
            <a:br>
              <a:rPr lang="en-US" dirty="0"/>
            </a:br>
            <a:endParaRPr lang="en-US" dirty="0"/>
          </a:p>
          <a:p>
            <a:endParaRPr lang="en-US" dirty="0">
              <a:ea typeface="Calibri" panose="020F0502020204030204"/>
              <a:cs typeface="Calibri" panose="020F0502020204030204"/>
            </a:endParaRPr>
          </a:p>
          <a:p>
            <a:endParaRPr lang="en-GB" dirty="0">
              <a:ea typeface="Calibri" panose="020F0502020204030204"/>
              <a:cs typeface="Calibri" panose="020F0502020204030204"/>
            </a:endParaRPr>
          </a:p>
        </p:txBody>
      </p:sp>
      <p:sp>
        <p:nvSpPr>
          <p:cNvPr id="4" name="Header Placeholder 3">
            <a:extLst>
              <a:ext uri="{FF2B5EF4-FFF2-40B4-BE49-F238E27FC236}">
                <a16:creationId xmlns:a16="http://schemas.microsoft.com/office/drawing/2014/main" id="{25920EA4-C8DE-CE7D-6EDF-EA374FBAE3AF}"/>
              </a:ext>
            </a:extLst>
          </p:cNvPr>
          <p:cNvSpPr>
            <a:spLocks noGrp="1"/>
          </p:cNvSpPr>
          <p:nvPr>
            <p:ph type="hdr" sz="quarter"/>
          </p:nvPr>
        </p:nvSpPr>
        <p:spPr/>
        <p:txBody>
          <a:bodyPr/>
          <a:lstStyle/>
          <a:p>
            <a:endParaRPr lang="en-GB"/>
          </a:p>
        </p:txBody>
      </p:sp>
      <p:sp>
        <p:nvSpPr>
          <p:cNvPr id="5" name="Footer Placeholder 4">
            <a:extLst>
              <a:ext uri="{FF2B5EF4-FFF2-40B4-BE49-F238E27FC236}">
                <a16:creationId xmlns:a16="http://schemas.microsoft.com/office/drawing/2014/main" id="{49ADBBB9-26F4-A94F-1FDA-46FC4BAECE1B}"/>
              </a:ext>
            </a:extLst>
          </p:cNvPr>
          <p:cNvSpPr>
            <a:spLocks noGrp="1"/>
          </p:cNvSpPr>
          <p:nvPr>
            <p:ph type="ftr" sz="quarter" idx="4"/>
          </p:nvPr>
        </p:nvSpPr>
        <p:spPr/>
        <p:txBody>
          <a:bodyPr/>
          <a:lstStyle/>
          <a:p>
            <a:endParaRPr lang="en-GB"/>
          </a:p>
        </p:txBody>
      </p:sp>
      <p:sp>
        <p:nvSpPr>
          <p:cNvPr id="6" name="Slide Number Placeholder 5">
            <a:extLst>
              <a:ext uri="{FF2B5EF4-FFF2-40B4-BE49-F238E27FC236}">
                <a16:creationId xmlns:a16="http://schemas.microsoft.com/office/drawing/2014/main" id="{8E9F60D8-7175-55F5-EA10-2131631497BD}"/>
              </a:ext>
            </a:extLst>
          </p:cNvPr>
          <p:cNvSpPr>
            <a:spLocks noGrp="1"/>
          </p:cNvSpPr>
          <p:nvPr>
            <p:ph type="sldNum" sz="quarter" idx="5"/>
          </p:nvPr>
        </p:nvSpPr>
        <p:spPr/>
        <p:txBody>
          <a:bodyPr/>
          <a:lstStyle/>
          <a:p>
            <a:fld id="{728BA003-731D-4947-BC36-753182F65EC2}" type="slidenum">
              <a:rPr lang="en-GB" smtClean="0"/>
              <a:t>8</a:t>
            </a:fld>
            <a:endParaRPr lang="en-GB"/>
          </a:p>
        </p:txBody>
      </p:sp>
    </p:spTree>
    <p:extLst>
      <p:ext uri="{BB962C8B-B14F-4D97-AF65-F5344CB8AC3E}">
        <p14:creationId xmlns:p14="http://schemas.microsoft.com/office/powerpoint/2010/main" val="32059143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6D430E-F4E5-7403-A16C-877EE6BAA2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5D83E6-EAD2-303E-8C22-90D643FC08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46F1BBC-DDF7-78AB-A818-0C1201B67508}"/>
              </a:ext>
            </a:extLst>
          </p:cNvPr>
          <p:cNvSpPr>
            <a:spLocks noGrp="1"/>
          </p:cNvSpPr>
          <p:nvPr>
            <p:ph type="body" idx="1"/>
          </p:nvPr>
        </p:nvSpPr>
        <p:spPr/>
        <p:txBody>
          <a:bodyPr/>
          <a:lstStyle/>
          <a:p>
            <a:pPr marL="0" indent="0" algn="just">
              <a:buNone/>
            </a:pPr>
            <a:r>
              <a:rPr lang="en-GB" dirty="0"/>
              <a:t>So if your in the CAMO Role these would be your responsibilities</a:t>
            </a:r>
          </a:p>
          <a:p>
            <a:pPr marL="0" indent="0" algn="just">
              <a:buNone/>
            </a:pPr>
            <a:endParaRPr lang="en-GB" dirty="0"/>
          </a:p>
          <a:p>
            <a:pPr marL="342900" indent="-342900" algn="just">
              <a:buAutoNum type="alphaLcPeriod"/>
            </a:pPr>
            <a:r>
              <a:rPr lang="en-GB" dirty="0"/>
              <a:t>To Develop and control an Aircraft Maintenance Programme, support any applicable reliability programme and propose amendments and additions to the Maintenance schedule to the Type Airworthiness Authority (TAA). </a:t>
            </a:r>
          </a:p>
          <a:p>
            <a:pPr marL="800100" lvl="1" indent="-342900" algn="just">
              <a:buAutoNum type="alphaLcPeriod"/>
            </a:pPr>
            <a:r>
              <a:rPr lang="en-GB" dirty="0"/>
              <a:t>So for the Reliability programme DTs usually get the DO to perform some MSG or RCM analysis where they look at the failure rate data for equipment and work out when things are going to fail, </a:t>
            </a:r>
            <a:r>
              <a:rPr lang="en-GB" dirty="0" err="1"/>
              <a:t>liase</a:t>
            </a:r>
            <a:r>
              <a:rPr lang="en-GB" dirty="0"/>
              <a:t> with the safety team to understand repercussions and ultimately use this data to support the development of a maintenance schedule – ‘DIT’ about MERLIN….</a:t>
            </a:r>
            <a:endParaRPr lang="en-US" dirty="0"/>
          </a:p>
          <a:p>
            <a:pPr marL="342900" indent="-342900" algn="just">
              <a:buAutoNum type="alphaLcPeriod"/>
            </a:pPr>
            <a:r>
              <a:rPr lang="en-GB" dirty="0"/>
              <a:t>To Manage the embodiment of Modifications and repairs. </a:t>
            </a:r>
            <a:endParaRPr lang="en-GB" dirty="0">
              <a:ea typeface="Calibri"/>
              <a:cs typeface="Calibri"/>
            </a:endParaRPr>
          </a:p>
          <a:p>
            <a:pPr marL="342900" indent="-342900" algn="just">
              <a:buAutoNum type="alphaLcPeriod"/>
            </a:pPr>
            <a:r>
              <a:rPr lang="en-GB" dirty="0"/>
              <a:t>To Ensure that all Maintenance is carried out to the required quality and in accordance with (</a:t>
            </a:r>
            <a:r>
              <a:rPr lang="en-GB" dirty="0" err="1"/>
              <a:t>iaw</a:t>
            </a:r>
            <a:r>
              <a:rPr lang="en-GB" dirty="0"/>
              <a:t>) the Aircraft Maintenance Programme and correctly released. This could involve DQAFF where necessary</a:t>
            </a:r>
            <a:endParaRPr lang="en-GB" dirty="0">
              <a:ea typeface="Calibri"/>
              <a:cs typeface="Calibri"/>
            </a:endParaRPr>
          </a:p>
          <a:p>
            <a:pPr marL="342900" indent="-342900" algn="just">
              <a:buAutoNum type="alphaLcPeriod"/>
            </a:pPr>
            <a:r>
              <a:rPr lang="en-GB" dirty="0"/>
              <a:t>To Ensure that all applicable Special Instructions (Technical) (SI(T)) are applied. – These are developed by the TAA including the necessary timeframes associated to the instructions</a:t>
            </a:r>
            <a:endParaRPr lang="en-GB" dirty="0">
              <a:ea typeface="Calibri"/>
              <a:cs typeface="Calibri"/>
            </a:endParaRPr>
          </a:p>
          <a:p>
            <a:pPr marL="342900" indent="-342900" algn="just">
              <a:buAutoNum type="alphaLcPeriod"/>
            </a:pPr>
            <a:r>
              <a:rPr lang="en-GB" dirty="0"/>
              <a:t>To Ensure that Military Maintenance Organizations (MMOs) or MRP Part 145 Approved Maintenance Organizations (AMOs) correctly manage Faults reported, or discovered during scheduled Maintenance. Which effectively is your quality activity again</a:t>
            </a:r>
            <a:endParaRPr lang="en-GB" dirty="0">
              <a:ea typeface="Calibri"/>
              <a:cs typeface="Calibri"/>
            </a:endParaRPr>
          </a:p>
          <a:p>
            <a:pPr marL="342900" indent="-342900" algn="just">
              <a:buAutoNum type="alphaLcPeriod"/>
            </a:pPr>
            <a:r>
              <a:rPr lang="en-GB" dirty="0"/>
              <a:t>To Co-ordinate scheduled Maintenance, the application of SI(T) and the replacement of service life limited parts. </a:t>
            </a:r>
            <a:endParaRPr lang="en-GB" dirty="0">
              <a:ea typeface="Calibri"/>
              <a:cs typeface="Calibri"/>
            </a:endParaRPr>
          </a:p>
          <a:p>
            <a:pPr marL="342900" indent="-342900" algn="just">
              <a:buAutoNum type="alphaLcPeriod"/>
            </a:pPr>
            <a:r>
              <a:rPr lang="en-GB" dirty="0"/>
              <a:t>To Manage and archive all Continuing Airworthiness records and the operator's technical log.</a:t>
            </a:r>
            <a:endParaRPr lang="en-GB" dirty="0">
              <a:ea typeface="Calibri"/>
              <a:cs typeface="Calibri"/>
            </a:endParaRPr>
          </a:p>
          <a:p>
            <a:pPr marL="342900" indent="-342900" algn="just">
              <a:buAutoNum type="alphaLcPeriod"/>
            </a:pPr>
            <a:r>
              <a:rPr lang="en-GB" dirty="0"/>
              <a:t>To Assure that the weight and moment statement reflects the current status of the Air System.</a:t>
            </a:r>
            <a:endParaRPr lang="en-GB" dirty="0">
              <a:ea typeface="Calibri"/>
              <a:cs typeface="Calibri"/>
            </a:endParaRPr>
          </a:p>
          <a:p>
            <a:pPr marL="342900" indent="-342900" algn="just">
              <a:buAutoNum type="alphaLcPeriod"/>
            </a:pPr>
            <a:r>
              <a:rPr lang="en-GB" dirty="0"/>
              <a:t>To Initiate and coordinate any necessary actions and follow-up activity highlighted by an Occurrence report. </a:t>
            </a:r>
            <a:endParaRPr lang="en-GB" dirty="0">
              <a:ea typeface="Calibri"/>
              <a:cs typeface="Calibri"/>
            </a:endParaRPr>
          </a:p>
          <a:p>
            <a:pPr marL="342900" indent="-342900" algn="just">
              <a:buAutoNum type="alphaLcPeriod"/>
            </a:pPr>
            <a:endParaRPr lang="en-GB" dirty="0">
              <a:ea typeface="Calibri"/>
              <a:cs typeface="Calibri"/>
            </a:endParaRPr>
          </a:p>
          <a:p>
            <a:pPr algn="just"/>
            <a:r>
              <a:rPr lang="en-GB" b="1" dirty="0">
                <a:solidFill>
                  <a:srgbClr val="424242"/>
                </a:solidFill>
              </a:rPr>
              <a:t>Key Responsibilities of a Mil CAMO</a:t>
            </a:r>
            <a:endParaRPr lang="en-US" dirty="0">
              <a:solidFill>
                <a:srgbClr val="444444"/>
              </a:solidFill>
            </a:endParaRPr>
          </a:p>
          <a:p>
            <a:pPr marL="171450" indent="-171450" algn="just">
              <a:buFont typeface="Arial,Sans-Serif"/>
              <a:buChar char="•"/>
            </a:pPr>
            <a:r>
              <a:rPr lang="en-GB" b="1" dirty="0">
                <a:solidFill>
                  <a:srgbClr val="424242"/>
                </a:solidFill>
              </a:rPr>
              <a:t>Airworthiness Oversight</a:t>
            </a:r>
            <a:r>
              <a:rPr lang="en-GB" dirty="0">
                <a:solidFill>
                  <a:srgbClr val="424242"/>
                </a:solidFill>
              </a:rPr>
              <a:t>:</a:t>
            </a:r>
            <a:endParaRPr lang="en-GB" dirty="0">
              <a:solidFill>
                <a:srgbClr val="444444"/>
              </a:solidFill>
            </a:endParaRPr>
          </a:p>
          <a:p>
            <a:pPr marL="628650" lvl="1" indent="-171450" algn="just">
              <a:buFont typeface="Arial,Sans-Serif"/>
              <a:buChar char="•"/>
            </a:pPr>
            <a:r>
              <a:rPr lang="en-GB" dirty="0">
                <a:solidFill>
                  <a:srgbClr val="424242"/>
                </a:solidFill>
              </a:rPr>
              <a:t>Ensures all military air systems under its Area of Responsibility (</a:t>
            </a:r>
            <a:r>
              <a:rPr lang="en-GB" dirty="0" err="1">
                <a:solidFill>
                  <a:srgbClr val="424242"/>
                </a:solidFill>
              </a:rPr>
              <a:t>AoR</a:t>
            </a:r>
            <a:r>
              <a:rPr lang="en-GB" dirty="0">
                <a:solidFill>
                  <a:srgbClr val="424242"/>
                </a:solidFill>
              </a:rPr>
              <a:t>) have a valid </a:t>
            </a:r>
            <a:r>
              <a:rPr lang="en-GB" b="1" dirty="0">
                <a:solidFill>
                  <a:srgbClr val="424242"/>
                </a:solidFill>
              </a:rPr>
              <a:t>Military Airworthiness Review Certificate (MARC)</a:t>
            </a:r>
            <a:r>
              <a:rPr lang="en-GB" dirty="0">
                <a:solidFill>
                  <a:srgbClr val="424242"/>
                </a:solidFill>
              </a:rPr>
              <a:t> before flight.</a:t>
            </a:r>
            <a:endParaRPr lang="en-GB" dirty="0">
              <a:solidFill>
                <a:srgbClr val="444444"/>
              </a:solidFill>
            </a:endParaRPr>
          </a:p>
          <a:p>
            <a:pPr marL="171450" indent="-171450" algn="just">
              <a:buFont typeface="Arial,Sans-Serif"/>
              <a:buChar char="•"/>
            </a:pPr>
            <a:r>
              <a:rPr lang="en-GB" b="1" dirty="0">
                <a:solidFill>
                  <a:srgbClr val="424242"/>
                </a:solidFill>
              </a:rPr>
              <a:t>Personnel and Competence</a:t>
            </a:r>
            <a:r>
              <a:rPr lang="en-GB" dirty="0">
                <a:solidFill>
                  <a:srgbClr val="424242"/>
                </a:solidFill>
              </a:rPr>
              <a:t>:</a:t>
            </a:r>
            <a:endParaRPr lang="en-GB" dirty="0">
              <a:solidFill>
                <a:srgbClr val="444444"/>
              </a:solidFill>
            </a:endParaRPr>
          </a:p>
          <a:p>
            <a:pPr marL="628650" lvl="1" indent="-171450" algn="just">
              <a:buFont typeface="Arial,Sans-Serif"/>
              <a:buChar char="•"/>
            </a:pPr>
            <a:r>
              <a:rPr lang="en-GB" dirty="0">
                <a:solidFill>
                  <a:srgbClr val="424242"/>
                </a:solidFill>
              </a:rPr>
              <a:t>Must appoint a </a:t>
            </a:r>
            <a:r>
              <a:rPr lang="en-GB" b="1" dirty="0">
                <a:solidFill>
                  <a:srgbClr val="424242"/>
                </a:solidFill>
              </a:rPr>
              <a:t>Suitably Qualified and Experienced Person (SQEP)</a:t>
            </a:r>
            <a:r>
              <a:rPr lang="en-GB" dirty="0">
                <a:solidFill>
                  <a:srgbClr val="424242"/>
                </a:solidFill>
              </a:rPr>
              <a:t> as the </a:t>
            </a:r>
            <a:r>
              <a:rPr lang="en-GB" b="1" dirty="0">
                <a:solidFill>
                  <a:srgbClr val="424242"/>
                </a:solidFill>
              </a:rPr>
              <a:t>Military Continuing Airworthiness Manager (Mil CAM)</a:t>
            </a:r>
            <a:r>
              <a:rPr lang="en-GB" dirty="0">
                <a:solidFill>
                  <a:srgbClr val="424242"/>
                </a:solidFill>
              </a:rPr>
              <a:t> to oversee </a:t>
            </a:r>
            <a:r>
              <a:rPr lang="en-GB" dirty="0" err="1">
                <a:solidFill>
                  <a:srgbClr val="424242"/>
                </a:solidFill>
              </a:rPr>
              <a:t>CAw</a:t>
            </a:r>
            <a:r>
              <a:rPr lang="en-GB" dirty="0">
                <a:solidFill>
                  <a:srgbClr val="424242"/>
                </a:solidFill>
              </a:rPr>
              <a:t> activities.</a:t>
            </a:r>
            <a:endParaRPr lang="en-GB" dirty="0">
              <a:solidFill>
                <a:srgbClr val="444444"/>
              </a:solidFill>
            </a:endParaRPr>
          </a:p>
          <a:p>
            <a:pPr marL="171450" indent="-171450" algn="just">
              <a:buFont typeface="Arial,Sans-Serif"/>
              <a:buChar char="•"/>
            </a:pPr>
            <a:r>
              <a:rPr lang="en-GB" b="1" dirty="0">
                <a:solidFill>
                  <a:srgbClr val="424242"/>
                </a:solidFill>
              </a:rPr>
              <a:t>Subcontracting and Control</a:t>
            </a:r>
            <a:r>
              <a:rPr lang="en-GB" dirty="0">
                <a:solidFill>
                  <a:srgbClr val="424242"/>
                </a:solidFill>
              </a:rPr>
              <a:t>:</a:t>
            </a:r>
            <a:endParaRPr lang="en-GB" dirty="0">
              <a:solidFill>
                <a:srgbClr val="444444"/>
              </a:solidFill>
            </a:endParaRPr>
          </a:p>
          <a:p>
            <a:pPr marL="628650" lvl="1" indent="-171450" algn="just">
              <a:buFont typeface="Arial,Sans-Serif"/>
              <a:buChar char="•"/>
            </a:pPr>
            <a:r>
              <a:rPr lang="en-GB" dirty="0">
                <a:solidFill>
                  <a:srgbClr val="424242"/>
                </a:solidFill>
              </a:rPr>
              <a:t>While </a:t>
            </a:r>
            <a:r>
              <a:rPr lang="en-GB" dirty="0" err="1">
                <a:solidFill>
                  <a:srgbClr val="424242"/>
                </a:solidFill>
              </a:rPr>
              <a:t>CAw</a:t>
            </a:r>
            <a:r>
              <a:rPr lang="en-GB" dirty="0">
                <a:solidFill>
                  <a:srgbClr val="424242"/>
                </a:solidFill>
              </a:rPr>
              <a:t> tasks may be subcontracted (e.g., to MOD Delivery Teams or contractors), the Mil CAM retains full responsibility for ensuring these tasks are performed correctly and safely.</a:t>
            </a:r>
            <a:endParaRPr lang="en-GB" dirty="0">
              <a:solidFill>
                <a:srgbClr val="444444"/>
              </a:solidFill>
            </a:endParaRPr>
          </a:p>
          <a:p>
            <a:pPr marL="171450" indent="-171450" algn="just">
              <a:buFont typeface="Arial,Sans-Serif"/>
              <a:buChar char="•"/>
            </a:pPr>
            <a:r>
              <a:rPr lang="en-GB" b="1" dirty="0">
                <a:solidFill>
                  <a:srgbClr val="424242"/>
                </a:solidFill>
              </a:rPr>
              <a:t>Documentation and Assurance</a:t>
            </a:r>
            <a:r>
              <a:rPr lang="en-GB" dirty="0">
                <a:solidFill>
                  <a:srgbClr val="424242"/>
                </a:solidFill>
              </a:rPr>
              <a:t>:</a:t>
            </a:r>
            <a:endParaRPr lang="en-GB" dirty="0">
              <a:solidFill>
                <a:srgbClr val="444444"/>
              </a:solidFill>
            </a:endParaRPr>
          </a:p>
          <a:p>
            <a:pPr marL="628650" lvl="1" indent="-171450" algn="just">
              <a:buFont typeface="Arial,Sans-Serif"/>
              <a:buChar char="•"/>
            </a:pPr>
            <a:r>
              <a:rPr lang="en-GB" dirty="0">
                <a:solidFill>
                  <a:srgbClr val="424242"/>
                </a:solidFill>
              </a:rPr>
              <a:t>Must maintain a </a:t>
            </a:r>
            <a:r>
              <a:rPr lang="en-GB" b="1" dirty="0">
                <a:solidFill>
                  <a:srgbClr val="424242"/>
                </a:solidFill>
              </a:rPr>
              <a:t>Continuing Airworthiness Management Exposition (CAME)</a:t>
            </a:r>
            <a:r>
              <a:rPr lang="en-GB" dirty="0">
                <a:solidFill>
                  <a:srgbClr val="424242"/>
                </a:solidFill>
              </a:rPr>
              <a:t> that outlines procedures, responsibilities, and agreements with other entities performing </a:t>
            </a:r>
            <a:r>
              <a:rPr lang="en-GB" dirty="0" err="1">
                <a:solidFill>
                  <a:srgbClr val="424242"/>
                </a:solidFill>
              </a:rPr>
              <a:t>CAw</a:t>
            </a:r>
            <a:r>
              <a:rPr lang="en-GB" dirty="0">
                <a:solidFill>
                  <a:srgbClr val="424242"/>
                </a:solidFill>
              </a:rPr>
              <a:t> tasks.</a:t>
            </a:r>
            <a:endParaRPr lang="en-GB" dirty="0">
              <a:solidFill>
                <a:srgbClr val="444444"/>
              </a:solidFill>
            </a:endParaRPr>
          </a:p>
          <a:p>
            <a:pPr marL="171450" indent="-171450" algn="just">
              <a:buFont typeface="Arial,Sans-Serif"/>
              <a:buChar char="•"/>
            </a:pPr>
            <a:r>
              <a:rPr lang="en-GB" b="1" dirty="0">
                <a:solidFill>
                  <a:srgbClr val="424242"/>
                </a:solidFill>
              </a:rPr>
              <a:t>Regulatory Compliance</a:t>
            </a:r>
            <a:r>
              <a:rPr lang="en-GB" dirty="0">
                <a:solidFill>
                  <a:srgbClr val="424242"/>
                </a:solidFill>
              </a:rPr>
              <a:t>:</a:t>
            </a:r>
            <a:endParaRPr lang="en-GB" dirty="0">
              <a:solidFill>
                <a:srgbClr val="444444"/>
              </a:solidFill>
            </a:endParaRPr>
          </a:p>
          <a:p>
            <a:pPr marL="628650" lvl="1" indent="-171450" algn="just">
              <a:buFont typeface="Arial,Sans-Serif"/>
              <a:buChar char="•"/>
            </a:pPr>
            <a:r>
              <a:rPr lang="en-GB" dirty="0">
                <a:solidFill>
                  <a:srgbClr val="424242"/>
                </a:solidFill>
              </a:rPr>
              <a:t>Operates under the </a:t>
            </a:r>
            <a:r>
              <a:rPr lang="en-GB" b="1" dirty="0">
                <a:solidFill>
                  <a:srgbClr val="424242"/>
                </a:solidFill>
              </a:rPr>
              <a:t>MRP Part M Subpart G</a:t>
            </a:r>
            <a:r>
              <a:rPr lang="en-GB" dirty="0">
                <a:solidFill>
                  <a:srgbClr val="424242"/>
                </a:solidFill>
              </a:rPr>
              <a:t> regulations, which detail the structure, personnel requirements, and quality systems necessary for CAMO approval.</a:t>
            </a:r>
            <a:endParaRPr lang="en-GB" dirty="0">
              <a:solidFill>
                <a:srgbClr val="444444"/>
              </a:solidFill>
            </a:endParaRPr>
          </a:p>
          <a:p>
            <a:pPr marL="171450" indent="-171450" algn="just">
              <a:buFont typeface="Arial,Sans-Serif"/>
              <a:buChar char="•"/>
            </a:pPr>
            <a:r>
              <a:rPr lang="en-GB" b="1" dirty="0">
                <a:solidFill>
                  <a:srgbClr val="424242"/>
                </a:solidFill>
              </a:rPr>
              <a:t>Support to Duty Holders</a:t>
            </a:r>
            <a:r>
              <a:rPr lang="en-GB" dirty="0">
                <a:solidFill>
                  <a:srgbClr val="424242"/>
                </a:solidFill>
              </a:rPr>
              <a:t>:</a:t>
            </a:r>
            <a:endParaRPr lang="en-GB" dirty="0">
              <a:solidFill>
                <a:srgbClr val="444444"/>
              </a:solidFill>
            </a:endParaRPr>
          </a:p>
          <a:p>
            <a:pPr marL="628650" lvl="1" indent="-171450" algn="just">
              <a:buFont typeface="Arial,Sans-Serif"/>
              <a:buChar char="•"/>
            </a:pPr>
            <a:r>
              <a:rPr lang="en-GB" dirty="0">
                <a:solidFill>
                  <a:srgbClr val="424242"/>
                </a:solidFill>
              </a:rPr>
              <a:t>Works in support of </a:t>
            </a:r>
            <a:r>
              <a:rPr lang="en-GB" b="1" dirty="0">
                <a:solidFill>
                  <a:srgbClr val="424242"/>
                </a:solidFill>
              </a:rPr>
              <a:t>Delivery Duty Holders (DDH)</a:t>
            </a:r>
            <a:r>
              <a:rPr lang="en-GB" dirty="0">
                <a:solidFill>
                  <a:srgbClr val="424242"/>
                </a:solidFill>
              </a:rPr>
              <a:t> and </a:t>
            </a:r>
            <a:r>
              <a:rPr lang="en-GB" b="1" dirty="0">
                <a:solidFill>
                  <a:srgbClr val="424242"/>
                </a:solidFill>
              </a:rPr>
              <a:t>Accountable Managers (Military Flying)</a:t>
            </a:r>
            <a:r>
              <a:rPr lang="en-GB" dirty="0">
                <a:solidFill>
                  <a:srgbClr val="424242"/>
                </a:solidFill>
              </a:rPr>
              <a:t> to ensure air systems are maintained in a condition for safe operation.</a:t>
            </a:r>
            <a:endParaRPr lang="en-GB" dirty="0">
              <a:solidFill>
                <a:srgbClr val="444444"/>
              </a:solidFill>
            </a:endParaRPr>
          </a:p>
          <a:p>
            <a:pPr algn="just"/>
            <a:endParaRPr lang="en-GB" dirty="0">
              <a:solidFill>
                <a:srgbClr val="444444"/>
              </a:solidFill>
            </a:endParaRPr>
          </a:p>
          <a:p>
            <a:pPr algn="just"/>
            <a:br>
              <a:rPr lang="en-US" dirty="0"/>
            </a:br>
            <a:endParaRPr lang="en-US" dirty="0"/>
          </a:p>
          <a:p>
            <a:endParaRPr lang="en-GB" dirty="0">
              <a:ea typeface="Calibri" panose="020F0502020204030204"/>
              <a:cs typeface="Calibri" panose="020F0502020204030204"/>
            </a:endParaRPr>
          </a:p>
          <a:p>
            <a:endParaRPr lang="en-GB" dirty="0">
              <a:ea typeface="Calibri" panose="020F0502020204030204"/>
              <a:cs typeface="Calibri" panose="020F0502020204030204"/>
            </a:endParaRPr>
          </a:p>
        </p:txBody>
      </p:sp>
      <p:sp>
        <p:nvSpPr>
          <p:cNvPr id="4" name="Header Placeholder 3">
            <a:extLst>
              <a:ext uri="{FF2B5EF4-FFF2-40B4-BE49-F238E27FC236}">
                <a16:creationId xmlns:a16="http://schemas.microsoft.com/office/drawing/2014/main" id="{7B33080B-A9B1-4333-20AB-2BD33E5E81B1}"/>
              </a:ext>
            </a:extLst>
          </p:cNvPr>
          <p:cNvSpPr>
            <a:spLocks noGrp="1"/>
          </p:cNvSpPr>
          <p:nvPr>
            <p:ph type="hdr" sz="quarter"/>
          </p:nvPr>
        </p:nvSpPr>
        <p:spPr/>
        <p:txBody>
          <a:bodyPr/>
          <a:lstStyle/>
          <a:p>
            <a:endParaRPr lang="en-GB"/>
          </a:p>
        </p:txBody>
      </p:sp>
      <p:sp>
        <p:nvSpPr>
          <p:cNvPr id="5" name="Footer Placeholder 4">
            <a:extLst>
              <a:ext uri="{FF2B5EF4-FFF2-40B4-BE49-F238E27FC236}">
                <a16:creationId xmlns:a16="http://schemas.microsoft.com/office/drawing/2014/main" id="{FA4F20A4-A5BB-51FA-5675-FCF2AF4CC622}"/>
              </a:ext>
            </a:extLst>
          </p:cNvPr>
          <p:cNvSpPr>
            <a:spLocks noGrp="1"/>
          </p:cNvSpPr>
          <p:nvPr>
            <p:ph type="ftr" sz="quarter" idx="4"/>
          </p:nvPr>
        </p:nvSpPr>
        <p:spPr/>
        <p:txBody>
          <a:bodyPr/>
          <a:lstStyle/>
          <a:p>
            <a:endParaRPr lang="en-GB"/>
          </a:p>
        </p:txBody>
      </p:sp>
      <p:sp>
        <p:nvSpPr>
          <p:cNvPr id="6" name="Slide Number Placeholder 5">
            <a:extLst>
              <a:ext uri="{FF2B5EF4-FFF2-40B4-BE49-F238E27FC236}">
                <a16:creationId xmlns:a16="http://schemas.microsoft.com/office/drawing/2014/main" id="{58523C25-BA55-D3C7-176C-D541C7A2C03B}"/>
              </a:ext>
            </a:extLst>
          </p:cNvPr>
          <p:cNvSpPr>
            <a:spLocks noGrp="1"/>
          </p:cNvSpPr>
          <p:nvPr>
            <p:ph type="sldNum" sz="quarter" idx="5"/>
          </p:nvPr>
        </p:nvSpPr>
        <p:spPr/>
        <p:txBody>
          <a:bodyPr/>
          <a:lstStyle/>
          <a:p>
            <a:fld id="{728BA003-731D-4947-BC36-753182F65EC2}" type="slidenum">
              <a:rPr lang="en-GB" smtClean="0"/>
              <a:t>9</a:t>
            </a:fld>
            <a:endParaRPr lang="en-GB"/>
          </a:p>
        </p:txBody>
      </p:sp>
    </p:spTree>
    <p:extLst>
      <p:ext uri="{BB962C8B-B14F-4D97-AF65-F5344CB8AC3E}">
        <p14:creationId xmlns:p14="http://schemas.microsoft.com/office/powerpoint/2010/main" val="25901234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Full Colour Logo">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115A687-96CA-A1D8-60CE-C790D9DEFCE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74312" y="366487"/>
            <a:ext cx="1736510" cy="693117"/>
          </a:xfrm>
          <a:prstGeom prst="rect">
            <a:avLst/>
          </a:prstGeom>
        </p:spPr>
      </p:pic>
      <p:sp>
        <p:nvSpPr>
          <p:cNvPr id="2" name="Title 1">
            <a:extLst>
              <a:ext uri="{FF2B5EF4-FFF2-40B4-BE49-F238E27FC236}">
                <a16:creationId xmlns:a16="http://schemas.microsoft.com/office/drawing/2014/main" id="{76AE81DB-2249-9295-EC15-265F45385363}"/>
              </a:ext>
            </a:extLst>
          </p:cNvPr>
          <p:cNvSpPr>
            <a:spLocks noGrp="1"/>
          </p:cNvSpPr>
          <p:nvPr>
            <p:ph type="ctrTitle"/>
          </p:nvPr>
        </p:nvSpPr>
        <p:spPr>
          <a:xfrm>
            <a:off x="435765" y="4215313"/>
            <a:ext cx="10470319" cy="879113"/>
          </a:xfrm>
        </p:spPr>
        <p:txBody>
          <a:bodyPr anchor="t"/>
          <a:lstStyle>
            <a:lvl1pPr algn="l">
              <a:defRPr sz="6000"/>
            </a:lvl1pPr>
          </a:lstStyle>
          <a:p>
            <a:r>
              <a:rPr lang="en-US"/>
              <a:t>Click to edit Master title</a:t>
            </a:r>
            <a:endParaRPr lang="en-GB"/>
          </a:p>
        </p:txBody>
      </p:sp>
      <p:sp>
        <p:nvSpPr>
          <p:cNvPr id="3" name="Subtitle 2">
            <a:extLst>
              <a:ext uri="{FF2B5EF4-FFF2-40B4-BE49-F238E27FC236}">
                <a16:creationId xmlns:a16="http://schemas.microsoft.com/office/drawing/2014/main" id="{08D75AA4-8070-F9DC-DD31-8FE2D5A8CBD3}"/>
              </a:ext>
            </a:extLst>
          </p:cNvPr>
          <p:cNvSpPr>
            <a:spLocks noGrp="1"/>
          </p:cNvSpPr>
          <p:nvPr>
            <p:ph type="subTitle" idx="1"/>
          </p:nvPr>
        </p:nvSpPr>
        <p:spPr>
          <a:xfrm>
            <a:off x="435765" y="5110495"/>
            <a:ext cx="9144000" cy="553969"/>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Footer Placeholder 3">
            <a:extLst>
              <a:ext uri="{FF2B5EF4-FFF2-40B4-BE49-F238E27FC236}">
                <a16:creationId xmlns:a16="http://schemas.microsoft.com/office/drawing/2014/main" id="{B2F5F0C4-CFA0-3ABF-7D71-7FBE0A1654AF}"/>
              </a:ext>
            </a:extLst>
          </p:cNvPr>
          <p:cNvSpPr>
            <a:spLocks noGrp="1"/>
          </p:cNvSpPr>
          <p:nvPr>
            <p:ph type="ftr" sz="quarter" idx="10"/>
          </p:nvPr>
        </p:nvSpPr>
        <p:spPr/>
        <p:txBody>
          <a:bodyPr/>
          <a:lstStyle/>
          <a:p>
            <a:endParaRPr lang="en-GB"/>
          </a:p>
        </p:txBody>
      </p:sp>
    </p:spTree>
    <p:extLst>
      <p:ext uri="{BB962C8B-B14F-4D97-AF65-F5344CB8AC3E}">
        <p14:creationId xmlns:p14="http://schemas.microsoft.com/office/powerpoint/2010/main" val="14529062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ystem Integration Content - Singl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11705040" cy="487431"/>
          </a:xfrm>
        </p:spPr>
        <p:txBody>
          <a:bodyPr/>
          <a:lstStyle>
            <a:lvl1pPr>
              <a:defRPr/>
            </a:lvl1pPr>
          </a:lstStyle>
          <a:p>
            <a:r>
              <a:rPr lang="en-US"/>
              <a:t>System Integration 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p:nvPr userDrawn="1"/>
        </p:nvCxnSpPr>
        <p:spPr>
          <a:xfrm>
            <a:off x="270788" y="795139"/>
            <a:ext cx="11705040" cy="0"/>
          </a:xfrm>
          <a:prstGeom prst="line">
            <a:avLst/>
          </a:prstGeom>
          <a:ln w="76200">
            <a:solidFill>
              <a:srgbClr val="BE5304"/>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3" y="1037120"/>
            <a:ext cx="11705039" cy="380862"/>
          </a:xfrm>
        </p:spPr>
        <p:txBody>
          <a:bodyPr>
            <a:normAutofit/>
          </a:bodyPr>
          <a:lstStyle>
            <a:lvl1pPr marL="0" indent="0">
              <a:buFont typeface="Arial" panose="020B0604020202020204" pitchFamily="34" charset="0"/>
              <a:buNone/>
              <a:defRPr sz="2000" b="1">
                <a:solidFill>
                  <a:schemeClr val="tx1"/>
                </a:solidFill>
              </a:defRPr>
            </a:lvl1pPr>
            <a:lvl2pPr marL="457200" indent="0">
              <a:buNone/>
              <a:defRPr/>
            </a:lvl2pPr>
          </a:lstStyle>
          <a:p>
            <a:pPr lvl="0"/>
            <a:r>
              <a:rPr lang="en-US"/>
              <a:t>Sub-title text on the slide needs to be Font Arial Bold size 20pts</a:t>
            </a:r>
          </a:p>
        </p:txBody>
      </p:sp>
      <p:sp>
        <p:nvSpPr>
          <p:cNvPr id="3" name="Content Placeholder 2">
            <a:extLst>
              <a:ext uri="{FF2B5EF4-FFF2-40B4-BE49-F238E27FC236}">
                <a16:creationId xmlns:a16="http://schemas.microsoft.com/office/drawing/2014/main" id="{6B760F82-0C12-4756-4BCE-07AD7D702214}"/>
              </a:ext>
            </a:extLst>
          </p:cNvPr>
          <p:cNvSpPr>
            <a:spLocks noGrp="1"/>
          </p:cNvSpPr>
          <p:nvPr>
            <p:ph sz="half" idx="1" hasCustomPrompt="1"/>
          </p:nvPr>
        </p:nvSpPr>
        <p:spPr>
          <a:xfrm>
            <a:off x="310543" y="1843294"/>
            <a:ext cx="11705039" cy="4351338"/>
          </a:xfrm>
        </p:spPr>
        <p:txBody>
          <a:bodyPr>
            <a:normAutofit/>
          </a:bodyPr>
          <a:lstStyle>
            <a:lvl1pPr marL="0" indent="0">
              <a:buFont typeface="Arial" panose="020B0604020202020204" pitchFamily="34" charset="0"/>
              <a:buNone/>
              <a:defRPr sz="1800" b="0"/>
            </a:lvl1pPr>
            <a:lvl2pPr marL="457200" indent="0">
              <a:buNone/>
              <a:defRPr/>
            </a:lvl2pPr>
          </a:lstStyle>
          <a:p>
            <a:pPr lvl="0"/>
            <a:r>
              <a:rPr lang="en-GB"/>
              <a:t>Body text Font Arial size 18pts.</a:t>
            </a:r>
          </a:p>
        </p:txBody>
      </p:sp>
      <p:pic>
        <p:nvPicPr>
          <p:cNvPr id="4" name="Picture 3">
            <a:extLst>
              <a:ext uri="{FF2B5EF4-FFF2-40B4-BE49-F238E27FC236}">
                <a16:creationId xmlns:a16="http://schemas.microsoft.com/office/drawing/2014/main" id="{4DAF5BC2-D2B6-0372-A180-23368DD8E54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97617" y="6367538"/>
            <a:ext cx="702373" cy="280348"/>
          </a:xfrm>
          <a:prstGeom prst="rect">
            <a:avLst/>
          </a:prstGeom>
        </p:spPr>
      </p:pic>
      <p:pic>
        <p:nvPicPr>
          <p:cNvPr id="5" name="Picture 4" descr="A white circles on a black background&#10;&#10;Description automatically generated">
            <a:extLst>
              <a:ext uri="{FF2B5EF4-FFF2-40B4-BE49-F238E27FC236}">
                <a16:creationId xmlns:a16="http://schemas.microsoft.com/office/drawing/2014/main" id="{1C492923-73F6-345F-8B59-A7DB5EA5D2BB}"/>
              </a:ext>
            </a:extLst>
          </p:cNvPr>
          <p:cNvPicPr>
            <a:picLocks noChangeAspect="1"/>
          </p:cNvPicPr>
          <p:nvPr userDrawn="1"/>
        </p:nvPicPr>
        <p:blipFill>
          <a:blip r:embed="rId3"/>
          <a:stretch>
            <a:fillRect/>
          </a:stretch>
        </p:blipFill>
        <p:spPr>
          <a:xfrm>
            <a:off x="11320519" y="141618"/>
            <a:ext cx="806115" cy="612000"/>
          </a:xfrm>
          <a:prstGeom prst="rect">
            <a:avLst/>
          </a:prstGeom>
        </p:spPr>
      </p:pic>
      <p:sp>
        <p:nvSpPr>
          <p:cNvPr id="6" name="Footer Placeholder 5">
            <a:extLst>
              <a:ext uri="{FF2B5EF4-FFF2-40B4-BE49-F238E27FC236}">
                <a16:creationId xmlns:a16="http://schemas.microsoft.com/office/drawing/2014/main" id="{5DD4FEDC-D8EA-F2F4-D5CD-98492CECB5BD}"/>
              </a:ext>
            </a:extLst>
          </p:cNvPr>
          <p:cNvSpPr>
            <a:spLocks noGrp="1"/>
          </p:cNvSpPr>
          <p:nvPr>
            <p:ph type="ftr" sz="quarter" idx="13"/>
          </p:nvPr>
        </p:nvSpPr>
        <p:spPr/>
        <p:txBody>
          <a:bodyPr/>
          <a:lstStyle/>
          <a:p>
            <a:endParaRPr lang="en-GB"/>
          </a:p>
        </p:txBody>
      </p:sp>
    </p:spTree>
    <p:extLst>
      <p:ext uri="{BB962C8B-B14F-4D97-AF65-F5344CB8AC3E}">
        <p14:creationId xmlns:p14="http://schemas.microsoft.com/office/powerpoint/2010/main" val="5163006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ystem Integration Content - Doubl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11705040" cy="487431"/>
          </a:xfrm>
        </p:spPr>
        <p:txBody>
          <a:bodyPr/>
          <a:lstStyle>
            <a:lvl1pPr>
              <a:defRPr/>
            </a:lvl1pPr>
          </a:lstStyle>
          <a:p>
            <a:r>
              <a:rPr lang="en-US"/>
              <a:t>System Integration 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p:nvPr userDrawn="1"/>
        </p:nvCxnSpPr>
        <p:spPr>
          <a:xfrm>
            <a:off x="270788" y="795139"/>
            <a:ext cx="11705040" cy="0"/>
          </a:xfrm>
          <a:prstGeom prst="line">
            <a:avLst/>
          </a:prstGeom>
          <a:ln w="76200">
            <a:solidFill>
              <a:srgbClr val="BE5304"/>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3" y="1037120"/>
            <a:ext cx="11705039" cy="380862"/>
          </a:xfrm>
        </p:spPr>
        <p:txBody>
          <a:bodyPr>
            <a:normAutofit/>
          </a:bodyPr>
          <a:lstStyle>
            <a:lvl1pPr marL="0" indent="0">
              <a:buFont typeface="Arial" panose="020B0604020202020204" pitchFamily="34" charset="0"/>
              <a:buNone/>
              <a:defRPr sz="2000" b="1">
                <a:solidFill>
                  <a:schemeClr val="tx1"/>
                </a:solidFill>
              </a:defRPr>
            </a:lvl1pPr>
            <a:lvl2pPr marL="457200" indent="0">
              <a:buNone/>
              <a:defRPr/>
            </a:lvl2pPr>
          </a:lstStyle>
          <a:p>
            <a:pPr lvl="0"/>
            <a:r>
              <a:rPr lang="en-US"/>
              <a:t>Sub-title text on the slide needs to be Font Arial Bold size 20pts</a:t>
            </a:r>
          </a:p>
        </p:txBody>
      </p:sp>
      <p:sp>
        <p:nvSpPr>
          <p:cNvPr id="4" name="Content Placeholder 2">
            <a:extLst>
              <a:ext uri="{FF2B5EF4-FFF2-40B4-BE49-F238E27FC236}">
                <a16:creationId xmlns:a16="http://schemas.microsoft.com/office/drawing/2014/main" id="{7988300C-65AE-9305-4D90-52BA8C8EEB07}"/>
              </a:ext>
            </a:extLst>
          </p:cNvPr>
          <p:cNvSpPr>
            <a:spLocks noGrp="1"/>
          </p:cNvSpPr>
          <p:nvPr>
            <p:ph sz="half" idx="1" hasCustomPrompt="1"/>
          </p:nvPr>
        </p:nvSpPr>
        <p:spPr>
          <a:xfrm>
            <a:off x="310542" y="1843294"/>
            <a:ext cx="5400000" cy="4351338"/>
          </a:xfrm>
        </p:spPr>
        <p:txBody>
          <a:bodyPr>
            <a:normAutofit/>
          </a:bodyPr>
          <a:lstStyle>
            <a:lvl1pPr marL="0" indent="0">
              <a:buFont typeface="Arial" panose="020B0604020202020204" pitchFamily="34" charset="0"/>
              <a:buNone/>
              <a:defRPr sz="1600" b="0"/>
            </a:lvl1pPr>
            <a:lvl2pPr marL="457200" indent="0">
              <a:buNone/>
              <a:defRPr/>
            </a:lvl2pPr>
          </a:lstStyle>
          <a:p>
            <a:pPr lvl="0"/>
            <a:r>
              <a:rPr lang="en-GB"/>
              <a:t>Body text Font Arial size minimum16pts. Images can be place either on the left or the right and should fit within this boundary area.</a:t>
            </a:r>
          </a:p>
        </p:txBody>
      </p:sp>
      <p:sp>
        <p:nvSpPr>
          <p:cNvPr id="5" name="Content Placeholder 2">
            <a:extLst>
              <a:ext uri="{FF2B5EF4-FFF2-40B4-BE49-F238E27FC236}">
                <a16:creationId xmlns:a16="http://schemas.microsoft.com/office/drawing/2014/main" id="{766911BE-1460-64F6-04B7-51F8F419C120}"/>
              </a:ext>
            </a:extLst>
          </p:cNvPr>
          <p:cNvSpPr>
            <a:spLocks noGrp="1"/>
          </p:cNvSpPr>
          <p:nvPr>
            <p:ph sz="half" idx="13" hasCustomPrompt="1"/>
          </p:nvPr>
        </p:nvSpPr>
        <p:spPr>
          <a:xfrm>
            <a:off x="6575828" y="1843294"/>
            <a:ext cx="5400000" cy="4351338"/>
          </a:xfrm>
        </p:spPr>
        <p:txBody>
          <a:bodyPr>
            <a:normAutofit/>
          </a:bodyPr>
          <a:lstStyle>
            <a:lvl1pPr marL="0" indent="0">
              <a:buFont typeface="Arial" panose="020B0604020202020204" pitchFamily="34" charset="0"/>
              <a:buNone/>
              <a:defRPr sz="1600" b="0"/>
            </a:lvl1pPr>
            <a:lvl2pPr marL="457200" indent="0">
              <a:buNone/>
              <a:defRPr/>
            </a:lvl2pPr>
          </a:lstStyle>
          <a:p>
            <a:pPr lvl="0"/>
            <a:r>
              <a:rPr lang="en-GB"/>
              <a:t>Body text Font Arial size minimum16pts. Images can be place either on the left or the right and should fit within this boundary area.</a:t>
            </a:r>
          </a:p>
        </p:txBody>
      </p:sp>
      <p:pic>
        <p:nvPicPr>
          <p:cNvPr id="3" name="Picture 2">
            <a:extLst>
              <a:ext uri="{FF2B5EF4-FFF2-40B4-BE49-F238E27FC236}">
                <a16:creationId xmlns:a16="http://schemas.microsoft.com/office/drawing/2014/main" id="{A47DBE84-A449-9E59-2AF8-3F7313D271E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97617" y="6367538"/>
            <a:ext cx="702373" cy="280348"/>
          </a:xfrm>
          <a:prstGeom prst="rect">
            <a:avLst/>
          </a:prstGeom>
        </p:spPr>
      </p:pic>
      <p:pic>
        <p:nvPicPr>
          <p:cNvPr id="6" name="Picture 5" descr="A white circles on a black background&#10;&#10;Description automatically generated">
            <a:extLst>
              <a:ext uri="{FF2B5EF4-FFF2-40B4-BE49-F238E27FC236}">
                <a16:creationId xmlns:a16="http://schemas.microsoft.com/office/drawing/2014/main" id="{23F3FDB0-61BA-130A-61F8-1DD5FEC0CFA3}"/>
              </a:ext>
            </a:extLst>
          </p:cNvPr>
          <p:cNvPicPr>
            <a:picLocks noChangeAspect="1"/>
          </p:cNvPicPr>
          <p:nvPr userDrawn="1"/>
        </p:nvPicPr>
        <p:blipFill>
          <a:blip r:embed="rId3"/>
          <a:stretch>
            <a:fillRect/>
          </a:stretch>
        </p:blipFill>
        <p:spPr>
          <a:xfrm>
            <a:off x="11320519" y="141618"/>
            <a:ext cx="806115" cy="612000"/>
          </a:xfrm>
          <a:prstGeom prst="rect">
            <a:avLst/>
          </a:prstGeom>
        </p:spPr>
      </p:pic>
      <p:sp>
        <p:nvSpPr>
          <p:cNvPr id="7" name="Footer Placeholder 6">
            <a:extLst>
              <a:ext uri="{FF2B5EF4-FFF2-40B4-BE49-F238E27FC236}">
                <a16:creationId xmlns:a16="http://schemas.microsoft.com/office/drawing/2014/main" id="{3729E027-C06D-3E12-CDD0-10BFE2C75AC4}"/>
              </a:ext>
            </a:extLst>
          </p:cNvPr>
          <p:cNvSpPr>
            <a:spLocks noGrp="1"/>
          </p:cNvSpPr>
          <p:nvPr>
            <p:ph type="ftr" sz="quarter" idx="14"/>
          </p:nvPr>
        </p:nvSpPr>
        <p:spPr/>
        <p:txBody>
          <a:bodyPr/>
          <a:lstStyle/>
          <a:p>
            <a:endParaRPr lang="en-GB"/>
          </a:p>
        </p:txBody>
      </p:sp>
    </p:spTree>
    <p:extLst>
      <p:ext uri="{BB962C8B-B14F-4D97-AF65-F5344CB8AC3E}">
        <p14:creationId xmlns:p14="http://schemas.microsoft.com/office/powerpoint/2010/main" val="26869366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ystem Integration - Half page image full ble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5784659" cy="487431"/>
          </a:xfrm>
        </p:spPr>
        <p:txBody>
          <a:bodyPr/>
          <a:lstStyle>
            <a:lvl1pPr>
              <a:defRPr/>
            </a:lvl1pPr>
          </a:lstStyle>
          <a:p>
            <a:r>
              <a:rPr lang="en-US"/>
              <a:t>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a:cxnSpLocks/>
          </p:cNvCxnSpPr>
          <p:nvPr userDrawn="1"/>
        </p:nvCxnSpPr>
        <p:spPr>
          <a:xfrm>
            <a:off x="270788" y="795139"/>
            <a:ext cx="5784659" cy="0"/>
          </a:xfrm>
          <a:prstGeom prst="line">
            <a:avLst/>
          </a:prstGeom>
          <a:ln w="76200">
            <a:solidFill>
              <a:srgbClr val="BE5304"/>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4" y="1037120"/>
            <a:ext cx="5744904" cy="380862"/>
          </a:xfrm>
        </p:spPr>
        <p:txBody>
          <a:bodyPr>
            <a:normAutofit/>
          </a:bodyPr>
          <a:lstStyle>
            <a:lvl1pPr marL="0" indent="0">
              <a:buFont typeface="Arial" panose="020B0604020202020204" pitchFamily="34" charset="0"/>
              <a:buNone/>
              <a:defRPr sz="2000" b="1">
                <a:solidFill>
                  <a:schemeClr val="tx1"/>
                </a:solidFill>
              </a:defRPr>
            </a:lvl1pPr>
            <a:lvl2pPr marL="457200" indent="0">
              <a:buNone/>
              <a:defRPr/>
            </a:lvl2pPr>
          </a:lstStyle>
          <a:p>
            <a:pPr lvl="0"/>
            <a:r>
              <a:rPr lang="en-US"/>
              <a:t>Sub-title text Font Arial Bold size 20pts</a:t>
            </a:r>
          </a:p>
        </p:txBody>
      </p:sp>
      <p:sp>
        <p:nvSpPr>
          <p:cNvPr id="3" name="Content Placeholder 2">
            <a:extLst>
              <a:ext uri="{FF2B5EF4-FFF2-40B4-BE49-F238E27FC236}">
                <a16:creationId xmlns:a16="http://schemas.microsoft.com/office/drawing/2014/main" id="{6B760F82-0C12-4756-4BCE-07AD7D702214}"/>
              </a:ext>
            </a:extLst>
          </p:cNvPr>
          <p:cNvSpPr>
            <a:spLocks noGrp="1"/>
          </p:cNvSpPr>
          <p:nvPr>
            <p:ph sz="half" idx="1" hasCustomPrompt="1"/>
          </p:nvPr>
        </p:nvSpPr>
        <p:spPr>
          <a:xfrm>
            <a:off x="310544" y="1843294"/>
            <a:ext cx="5744904" cy="4351338"/>
          </a:xfrm>
        </p:spPr>
        <p:txBody>
          <a:bodyPr>
            <a:normAutofit/>
          </a:bodyPr>
          <a:lstStyle>
            <a:lvl1pPr marL="0" indent="0">
              <a:lnSpc>
                <a:spcPct val="100000"/>
              </a:lnSpc>
              <a:buFont typeface="Arial" panose="020B0604020202020204" pitchFamily="34" charset="0"/>
              <a:buNone/>
              <a:defRPr sz="1600" b="0"/>
            </a:lvl1pPr>
            <a:lvl2pPr marL="457200" indent="0">
              <a:buNone/>
              <a:defRPr/>
            </a:lvl2pPr>
          </a:lstStyle>
          <a:p>
            <a:pPr lvl="0"/>
            <a:r>
              <a:rPr lang="en-GB"/>
              <a:t>Body text Font Arial size minimum 16pts.</a:t>
            </a:r>
          </a:p>
        </p:txBody>
      </p:sp>
      <p:sp>
        <p:nvSpPr>
          <p:cNvPr id="5" name="Content Placeholder 2">
            <a:extLst>
              <a:ext uri="{FF2B5EF4-FFF2-40B4-BE49-F238E27FC236}">
                <a16:creationId xmlns:a16="http://schemas.microsoft.com/office/drawing/2014/main" id="{EFFBB226-CBFE-5368-7A19-0A9A99F596C7}"/>
              </a:ext>
            </a:extLst>
          </p:cNvPr>
          <p:cNvSpPr>
            <a:spLocks noGrp="1"/>
          </p:cNvSpPr>
          <p:nvPr>
            <p:ph sz="half" idx="13" hasCustomPrompt="1"/>
          </p:nvPr>
        </p:nvSpPr>
        <p:spPr>
          <a:xfrm>
            <a:off x="6273948" y="0"/>
            <a:ext cx="5918051" cy="6858000"/>
          </a:xfrm>
        </p:spPr>
        <p:txBody>
          <a:bodyPr anchor="ctr">
            <a:normAutofit/>
          </a:bodyPr>
          <a:lstStyle>
            <a:lvl1pPr marL="0" indent="0">
              <a:lnSpc>
                <a:spcPct val="100000"/>
              </a:lnSpc>
              <a:buFont typeface="Arial" panose="020B0604020202020204" pitchFamily="34" charset="0"/>
              <a:buNone/>
              <a:defRPr sz="1800" b="0"/>
            </a:lvl1pPr>
            <a:lvl2pPr marL="457200" indent="0">
              <a:buNone/>
              <a:defRPr/>
            </a:lvl2pPr>
          </a:lstStyle>
          <a:p>
            <a:pPr lvl="0"/>
            <a:r>
              <a:rPr lang="en-US"/>
              <a:t>Full bleed image here.</a:t>
            </a:r>
          </a:p>
        </p:txBody>
      </p:sp>
      <p:pic>
        <p:nvPicPr>
          <p:cNvPr id="9" name="Picture 8">
            <a:extLst>
              <a:ext uri="{FF2B5EF4-FFF2-40B4-BE49-F238E27FC236}">
                <a16:creationId xmlns:a16="http://schemas.microsoft.com/office/drawing/2014/main" id="{9A1A7463-8805-C7CF-F69C-D371503FADA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28669" y="6367538"/>
            <a:ext cx="702373" cy="280348"/>
          </a:xfrm>
          <a:prstGeom prst="rect">
            <a:avLst/>
          </a:prstGeom>
        </p:spPr>
      </p:pic>
      <p:pic>
        <p:nvPicPr>
          <p:cNvPr id="4" name="Picture 3" descr="A white circles on a black background&#10;&#10;Description automatically generated">
            <a:extLst>
              <a:ext uri="{FF2B5EF4-FFF2-40B4-BE49-F238E27FC236}">
                <a16:creationId xmlns:a16="http://schemas.microsoft.com/office/drawing/2014/main" id="{EF1C3DE6-305D-EFB3-3EA5-A43A9D5566D9}"/>
              </a:ext>
            </a:extLst>
          </p:cNvPr>
          <p:cNvPicPr>
            <a:picLocks noChangeAspect="1"/>
          </p:cNvPicPr>
          <p:nvPr userDrawn="1"/>
        </p:nvPicPr>
        <p:blipFill>
          <a:blip r:embed="rId3"/>
          <a:stretch>
            <a:fillRect/>
          </a:stretch>
        </p:blipFill>
        <p:spPr>
          <a:xfrm>
            <a:off x="5408725" y="6194632"/>
            <a:ext cx="806115" cy="612000"/>
          </a:xfrm>
          <a:prstGeom prst="rect">
            <a:avLst/>
          </a:prstGeom>
        </p:spPr>
      </p:pic>
      <p:sp>
        <p:nvSpPr>
          <p:cNvPr id="6" name="Footer Placeholder 5">
            <a:extLst>
              <a:ext uri="{FF2B5EF4-FFF2-40B4-BE49-F238E27FC236}">
                <a16:creationId xmlns:a16="http://schemas.microsoft.com/office/drawing/2014/main" id="{E217795F-3FE2-4B27-5DC6-C3EE65E84239}"/>
              </a:ext>
            </a:extLst>
          </p:cNvPr>
          <p:cNvSpPr>
            <a:spLocks noGrp="1"/>
          </p:cNvSpPr>
          <p:nvPr>
            <p:ph type="ftr" sz="quarter" idx="14"/>
          </p:nvPr>
        </p:nvSpPr>
        <p:spPr/>
        <p:txBody>
          <a:bodyPr/>
          <a:lstStyle/>
          <a:p>
            <a:endParaRPr lang="en-GB"/>
          </a:p>
        </p:txBody>
      </p:sp>
    </p:spTree>
    <p:extLst>
      <p:ext uri="{BB962C8B-B14F-4D97-AF65-F5344CB8AC3E}">
        <p14:creationId xmlns:p14="http://schemas.microsoft.com/office/powerpoint/2010/main" val="15199610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re Delivery Content - Singl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11705040" cy="487431"/>
          </a:xfrm>
        </p:spPr>
        <p:txBody>
          <a:bodyPr/>
          <a:lstStyle>
            <a:lvl1pPr>
              <a:defRPr/>
            </a:lvl1pPr>
          </a:lstStyle>
          <a:p>
            <a:r>
              <a:rPr lang="en-US"/>
              <a:t>Core Delivery 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p:nvPr userDrawn="1"/>
        </p:nvCxnSpPr>
        <p:spPr>
          <a:xfrm>
            <a:off x="270788" y="795139"/>
            <a:ext cx="11705040" cy="0"/>
          </a:xfrm>
          <a:prstGeom prst="line">
            <a:avLst/>
          </a:prstGeom>
          <a:ln w="76200">
            <a:solidFill>
              <a:srgbClr val="62A830"/>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3" y="1037120"/>
            <a:ext cx="11705039" cy="380862"/>
          </a:xfrm>
        </p:spPr>
        <p:txBody>
          <a:bodyPr>
            <a:normAutofit/>
          </a:bodyPr>
          <a:lstStyle>
            <a:lvl1pPr marL="0" indent="0">
              <a:buFont typeface="Arial" panose="020B0604020202020204" pitchFamily="34" charset="0"/>
              <a:buNone/>
              <a:defRPr sz="2000" b="1">
                <a:solidFill>
                  <a:schemeClr val="tx1"/>
                </a:solidFill>
              </a:defRPr>
            </a:lvl1pPr>
            <a:lvl2pPr marL="457200" indent="0">
              <a:buNone/>
              <a:defRPr/>
            </a:lvl2pPr>
          </a:lstStyle>
          <a:p>
            <a:pPr lvl="0"/>
            <a:r>
              <a:rPr lang="en-US"/>
              <a:t>Sub-title text on the slide needs to be Font Arial Bold size 20pts</a:t>
            </a:r>
          </a:p>
        </p:txBody>
      </p:sp>
      <p:sp>
        <p:nvSpPr>
          <p:cNvPr id="3" name="Content Placeholder 2">
            <a:extLst>
              <a:ext uri="{FF2B5EF4-FFF2-40B4-BE49-F238E27FC236}">
                <a16:creationId xmlns:a16="http://schemas.microsoft.com/office/drawing/2014/main" id="{6B760F82-0C12-4756-4BCE-07AD7D702214}"/>
              </a:ext>
            </a:extLst>
          </p:cNvPr>
          <p:cNvSpPr>
            <a:spLocks noGrp="1"/>
          </p:cNvSpPr>
          <p:nvPr>
            <p:ph sz="half" idx="1" hasCustomPrompt="1"/>
          </p:nvPr>
        </p:nvSpPr>
        <p:spPr>
          <a:xfrm>
            <a:off x="310543" y="1843294"/>
            <a:ext cx="11705039" cy="4351338"/>
          </a:xfrm>
        </p:spPr>
        <p:txBody>
          <a:bodyPr>
            <a:normAutofit/>
          </a:bodyPr>
          <a:lstStyle>
            <a:lvl1pPr marL="0" indent="0">
              <a:buFont typeface="Arial" panose="020B0604020202020204" pitchFamily="34" charset="0"/>
              <a:buNone/>
              <a:defRPr sz="1800" b="0"/>
            </a:lvl1pPr>
            <a:lvl2pPr marL="457200" indent="0">
              <a:buNone/>
              <a:defRPr/>
            </a:lvl2pPr>
          </a:lstStyle>
          <a:p>
            <a:pPr lvl="0"/>
            <a:r>
              <a:rPr lang="en-GB"/>
              <a:t>Body text Font Arial size 18pts.</a:t>
            </a:r>
          </a:p>
        </p:txBody>
      </p:sp>
      <p:pic>
        <p:nvPicPr>
          <p:cNvPr id="4" name="Picture 3">
            <a:extLst>
              <a:ext uri="{FF2B5EF4-FFF2-40B4-BE49-F238E27FC236}">
                <a16:creationId xmlns:a16="http://schemas.microsoft.com/office/drawing/2014/main" id="{E626AD4A-213C-6574-810F-F981C419D74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97617" y="6367538"/>
            <a:ext cx="702373" cy="280348"/>
          </a:xfrm>
          <a:prstGeom prst="rect">
            <a:avLst/>
          </a:prstGeom>
        </p:spPr>
      </p:pic>
      <p:pic>
        <p:nvPicPr>
          <p:cNvPr id="5" name="Picture 4">
            <a:extLst>
              <a:ext uri="{FF2B5EF4-FFF2-40B4-BE49-F238E27FC236}">
                <a16:creationId xmlns:a16="http://schemas.microsoft.com/office/drawing/2014/main" id="{A1F9A4F8-2CB0-2B0B-5837-10DC1A3B0430}"/>
              </a:ext>
            </a:extLst>
          </p:cNvPr>
          <p:cNvPicPr>
            <a:picLocks noChangeAspect="1"/>
          </p:cNvPicPr>
          <p:nvPr userDrawn="1"/>
        </p:nvPicPr>
        <p:blipFill rotWithShape="1">
          <a:blip r:embed="rId3"/>
          <a:srcRect t="18290" b="21253"/>
          <a:stretch/>
        </p:blipFill>
        <p:spPr>
          <a:xfrm>
            <a:off x="10903969" y="199818"/>
            <a:ext cx="1174291" cy="538652"/>
          </a:xfrm>
          <a:prstGeom prst="rect">
            <a:avLst/>
          </a:prstGeom>
        </p:spPr>
      </p:pic>
      <p:sp>
        <p:nvSpPr>
          <p:cNvPr id="6" name="Footer Placeholder 5">
            <a:extLst>
              <a:ext uri="{FF2B5EF4-FFF2-40B4-BE49-F238E27FC236}">
                <a16:creationId xmlns:a16="http://schemas.microsoft.com/office/drawing/2014/main" id="{A9670F28-E15D-E46E-F41A-1CFC9F05DEAA}"/>
              </a:ext>
            </a:extLst>
          </p:cNvPr>
          <p:cNvSpPr>
            <a:spLocks noGrp="1"/>
          </p:cNvSpPr>
          <p:nvPr>
            <p:ph type="ftr" sz="quarter" idx="13"/>
          </p:nvPr>
        </p:nvSpPr>
        <p:spPr/>
        <p:txBody>
          <a:bodyPr/>
          <a:lstStyle/>
          <a:p>
            <a:endParaRPr lang="en-GB"/>
          </a:p>
        </p:txBody>
      </p:sp>
    </p:spTree>
    <p:extLst>
      <p:ext uri="{BB962C8B-B14F-4D97-AF65-F5344CB8AC3E}">
        <p14:creationId xmlns:p14="http://schemas.microsoft.com/office/powerpoint/2010/main" val="4666529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re Delivery Content - Doubl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11705040" cy="487431"/>
          </a:xfrm>
        </p:spPr>
        <p:txBody>
          <a:bodyPr/>
          <a:lstStyle>
            <a:lvl1pPr>
              <a:defRPr/>
            </a:lvl1pPr>
          </a:lstStyle>
          <a:p>
            <a:r>
              <a:rPr lang="en-US"/>
              <a:t>Core Delivery 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p:nvPr userDrawn="1"/>
        </p:nvCxnSpPr>
        <p:spPr>
          <a:xfrm>
            <a:off x="270788" y="795139"/>
            <a:ext cx="11705040" cy="0"/>
          </a:xfrm>
          <a:prstGeom prst="line">
            <a:avLst/>
          </a:prstGeom>
          <a:ln w="76200">
            <a:solidFill>
              <a:srgbClr val="62A830"/>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3" y="1037120"/>
            <a:ext cx="11705039" cy="380862"/>
          </a:xfrm>
        </p:spPr>
        <p:txBody>
          <a:bodyPr>
            <a:normAutofit/>
          </a:bodyPr>
          <a:lstStyle>
            <a:lvl1pPr marL="0" indent="0">
              <a:buFont typeface="Arial" panose="020B0604020202020204" pitchFamily="34" charset="0"/>
              <a:buNone/>
              <a:defRPr sz="2000" b="1">
                <a:solidFill>
                  <a:schemeClr val="tx1"/>
                </a:solidFill>
              </a:defRPr>
            </a:lvl1pPr>
            <a:lvl2pPr marL="457200" indent="0">
              <a:buNone/>
              <a:defRPr/>
            </a:lvl2pPr>
          </a:lstStyle>
          <a:p>
            <a:pPr lvl="0"/>
            <a:r>
              <a:rPr lang="en-US"/>
              <a:t>Sub-title text on the slide needs to be Font Arial Bold size 20pts</a:t>
            </a:r>
          </a:p>
        </p:txBody>
      </p:sp>
      <p:sp>
        <p:nvSpPr>
          <p:cNvPr id="4" name="Content Placeholder 2">
            <a:extLst>
              <a:ext uri="{FF2B5EF4-FFF2-40B4-BE49-F238E27FC236}">
                <a16:creationId xmlns:a16="http://schemas.microsoft.com/office/drawing/2014/main" id="{133F35FC-AF1F-68EF-2A9C-30752FBDF36F}"/>
              </a:ext>
            </a:extLst>
          </p:cNvPr>
          <p:cNvSpPr>
            <a:spLocks noGrp="1"/>
          </p:cNvSpPr>
          <p:nvPr>
            <p:ph sz="half" idx="1" hasCustomPrompt="1"/>
          </p:nvPr>
        </p:nvSpPr>
        <p:spPr>
          <a:xfrm>
            <a:off x="310542" y="1843294"/>
            <a:ext cx="5400000" cy="4351338"/>
          </a:xfrm>
        </p:spPr>
        <p:txBody>
          <a:bodyPr>
            <a:normAutofit/>
          </a:bodyPr>
          <a:lstStyle>
            <a:lvl1pPr marL="0" indent="0">
              <a:buFont typeface="Arial" panose="020B0604020202020204" pitchFamily="34" charset="0"/>
              <a:buNone/>
              <a:defRPr sz="1600" b="0"/>
            </a:lvl1pPr>
            <a:lvl2pPr marL="457200" indent="0">
              <a:buNone/>
              <a:defRPr/>
            </a:lvl2pPr>
          </a:lstStyle>
          <a:p>
            <a:pPr lvl="0"/>
            <a:r>
              <a:rPr lang="en-GB"/>
              <a:t>Body text Font Arial size minimum16pts. Images can be place either on the left or the right and should fit within this boundary area.</a:t>
            </a:r>
          </a:p>
        </p:txBody>
      </p:sp>
      <p:sp>
        <p:nvSpPr>
          <p:cNvPr id="5" name="Content Placeholder 2">
            <a:extLst>
              <a:ext uri="{FF2B5EF4-FFF2-40B4-BE49-F238E27FC236}">
                <a16:creationId xmlns:a16="http://schemas.microsoft.com/office/drawing/2014/main" id="{67EF4EC7-8600-7FD5-5C6B-197994DA20C4}"/>
              </a:ext>
            </a:extLst>
          </p:cNvPr>
          <p:cNvSpPr>
            <a:spLocks noGrp="1"/>
          </p:cNvSpPr>
          <p:nvPr>
            <p:ph sz="half" idx="13" hasCustomPrompt="1"/>
          </p:nvPr>
        </p:nvSpPr>
        <p:spPr>
          <a:xfrm>
            <a:off x="6575828" y="1843294"/>
            <a:ext cx="5400000" cy="4351338"/>
          </a:xfrm>
        </p:spPr>
        <p:txBody>
          <a:bodyPr>
            <a:normAutofit/>
          </a:bodyPr>
          <a:lstStyle>
            <a:lvl1pPr marL="0" indent="0">
              <a:buFont typeface="Arial" panose="020B0604020202020204" pitchFamily="34" charset="0"/>
              <a:buNone/>
              <a:defRPr sz="1600" b="0"/>
            </a:lvl1pPr>
            <a:lvl2pPr marL="457200" indent="0">
              <a:buNone/>
              <a:defRPr/>
            </a:lvl2pPr>
          </a:lstStyle>
          <a:p>
            <a:pPr lvl="0"/>
            <a:r>
              <a:rPr lang="en-GB"/>
              <a:t>Body text Font Arial size minimum16pts. Images can be place either on the left or the right and should fit within this boundary area.</a:t>
            </a:r>
          </a:p>
        </p:txBody>
      </p:sp>
      <p:pic>
        <p:nvPicPr>
          <p:cNvPr id="3" name="Picture 2">
            <a:extLst>
              <a:ext uri="{FF2B5EF4-FFF2-40B4-BE49-F238E27FC236}">
                <a16:creationId xmlns:a16="http://schemas.microsoft.com/office/drawing/2014/main" id="{583BD6E5-CA36-2D01-8920-2F66E1C7080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97617" y="6367538"/>
            <a:ext cx="702373" cy="280348"/>
          </a:xfrm>
          <a:prstGeom prst="rect">
            <a:avLst/>
          </a:prstGeom>
        </p:spPr>
      </p:pic>
      <p:pic>
        <p:nvPicPr>
          <p:cNvPr id="6" name="Picture 5">
            <a:extLst>
              <a:ext uri="{FF2B5EF4-FFF2-40B4-BE49-F238E27FC236}">
                <a16:creationId xmlns:a16="http://schemas.microsoft.com/office/drawing/2014/main" id="{284E5157-4791-015A-D3FC-5A8F59168EA1}"/>
              </a:ext>
            </a:extLst>
          </p:cNvPr>
          <p:cNvPicPr>
            <a:picLocks noChangeAspect="1"/>
          </p:cNvPicPr>
          <p:nvPr userDrawn="1"/>
        </p:nvPicPr>
        <p:blipFill rotWithShape="1">
          <a:blip r:embed="rId3"/>
          <a:srcRect t="18290" b="21253"/>
          <a:stretch/>
        </p:blipFill>
        <p:spPr>
          <a:xfrm>
            <a:off x="10903969" y="199818"/>
            <a:ext cx="1174291" cy="538652"/>
          </a:xfrm>
          <a:prstGeom prst="rect">
            <a:avLst/>
          </a:prstGeom>
        </p:spPr>
      </p:pic>
      <p:sp>
        <p:nvSpPr>
          <p:cNvPr id="7" name="Footer Placeholder 6">
            <a:extLst>
              <a:ext uri="{FF2B5EF4-FFF2-40B4-BE49-F238E27FC236}">
                <a16:creationId xmlns:a16="http://schemas.microsoft.com/office/drawing/2014/main" id="{D8D8DE5C-20F0-CE2A-2544-DC734585DCDE}"/>
              </a:ext>
            </a:extLst>
          </p:cNvPr>
          <p:cNvSpPr>
            <a:spLocks noGrp="1"/>
          </p:cNvSpPr>
          <p:nvPr>
            <p:ph type="ftr" sz="quarter" idx="14"/>
          </p:nvPr>
        </p:nvSpPr>
        <p:spPr/>
        <p:txBody>
          <a:bodyPr/>
          <a:lstStyle/>
          <a:p>
            <a:endParaRPr lang="en-GB"/>
          </a:p>
        </p:txBody>
      </p:sp>
    </p:spTree>
    <p:extLst>
      <p:ext uri="{BB962C8B-B14F-4D97-AF65-F5344CB8AC3E}">
        <p14:creationId xmlns:p14="http://schemas.microsoft.com/office/powerpoint/2010/main" val="21791275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re Delivery - Half page image full ble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5784659" cy="487431"/>
          </a:xfrm>
        </p:spPr>
        <p:txBody>
          <a:bodyPr/>
          <a:lstStyle>
            <a:lvl1pPr>
              <a:defRPr/>
            </a:lvl1pPr>
          </a:lstStyle>
          <a:p>
            <a:r>
              <a:rPr lang="en-US"/>
              <a:t>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a:cxnSpLocks/>
          </p:cNvCxnSpPr>
          <p:nvPr userDrawn="1"/>
        </p:nvCxnSpPr>
        <p:spPr>
          <a:xfrm>
            <a:off x="270788" y="795139"/>
            <a:ext cx="5784659" cy="0"/>
          </a:xfrm>
          <a:prstGeom prst="line">
            <a:avLst/>
          </a:prstGeom>
          <a:ln w="76200">
            <a:solidFill>
              <a:srgbClr val="62A830"/>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4" y="1037120"/>
            <a:ext cx="5744904" cy="380862"/>
          </a:xfrm>
        </p:spPr>
        <p:txBody>
          <a:bodyPr>
            <a:normAutofit/>
          </a:bodyPr>
          <a:lstStyle>
            <a:lvl1pPr marL="0" indent="0">
              <a:buFont typeface="Arial" panose="020B0604020202020204" pitchFamily="34" charset="0"/>
              <a:buNone/>
              <a:defRPr sz="2000" b="1">
                <a:solidFill>
                  <a:schemeClr val="tx1"/>
                </a:solidFill>
              </a:defRPr>
            </a:lvl1pPr>
            <a:lvl2pPr marL="457200" indent="0">
              <a:buNone/>
              <a:defRPr/>
            </a:lvl2pPr>
          </a:lstStyle>
          <a:p>
            <a:pPr lvl="0"/>
            <a:r>
              <a:rPr lang="en-US"/>
              <a:t>Sub-title text Font Arial Bold size 20pts</a:t>
            </a:r>
          </a:p>
        </p:txBody>
      </p:sp>
      <p:sp>
        <p:nvSpPr>
          <p:cNvPr id="3" name="Content Placeholder 2">
            <a:extLst>
              <a:ext uri="{FF2B5EF4-FFF2-40B4-BE49-F238E27FC236}">
                <a16:creationId xmlns:a16="http://schemas.microsoft.com/office/drawing/2014/main" id="{6B760F82-0C12-4756-4BCE-07AD7D702214}"/>
              </a:ext>
            </a:extLst>
          </p:cNvPr>
          <p:cNvSpPr>
            <a:spLocks noGrp="1"/>
          </p:cNvSpPr>
          <p:nvPr>
            <p:ph sz="half" idx="1" hasCustomPrompt="1"/>
          </p:nvPr>
        </p:nvSpPr>
        <p:spPr>
          <a:xfrm>
            <a:off x="310544" y="1843294"/>
            <a:ext cx="5744904" cy="4351338"/>
          </a:xfrm>
        </p:spPr>
        <p:txBody>
          <a:bodyPr>
            <a:normAutofit/>
          </a:bodyPr>
          <a:lstStyle>
            <a:lvl1pPr marL="0" indent="0">
              <a:lnSpc>
                <a:spcPct val="100000"/>
              </a:lnSpc>
              <a:buFont typeface="Arial" panose="020B0604020202020204" pitchFamily="34" charset="0"/>
              <a:buNone/>
              <a:defRPr sz="1600" b="0"/>
            </a:lvl1pPr>
            <a:lvl2pPr marL="457200" indent="0">
              <a:buNone/>
              <a:defRPr/>
            </a:lvl2pPr>
          </a:lstStyle>
          <a:p>
            <a:pPr lvl="0"/>
            <a:r>
              <a:rPr lang="en-GB"/>
              <a:t>Body text Font Arial size minimum 16pts.</a:t>
            </a:r>
          </a:p>
        </p:txBody>
      </p:sp>
      <p:sp>
        <p:nvSpPr>
          <p:cNvPr id="5" name="Content Placeholder 2">
            <a:extLst>
              <a:ext uri="{FF2B5EF4-FFF2-40B4-BE49-F238E27FC236}">
                <a16:creationId xmlns:a16="http://schemas.microsoft.com/office/drawing/2014/main" id="{EFFBB226-CBFE-5368-7A19-0A9A99F596C7}"/>
              </a:ext>
            </a:extLst>
          </p:cNvPr>
          <p:cNvSpPr>
            <a:spLocks noGrp="1"/>
          </p:cNvSpPr>
          <p:nvPr>
            <p:ph sz="half" idx="13" hasCustomPrompt="1"/>
          </p:nvPr>
        </p:nvSpPr>
        <p:spPr>
          <a:xfrm>
            <a:off x="6273948" y="0"/>
            <a:ext cx="5918051" cy="6858000"/>
          </a:xfrm>
        </p:spPr>
        <p:txBody>
          <a:bodyPr anchor="ctr">
            <a:normAutofit/>
          </a:bodyPr>
          <a:lstStyle>
            <a:lvl1pPr marL="0" indent="0">
              <a:lnSpc>
                <a:spcPct val="100000"/>
              </a:lnSpc>
              <a:buFont typeface="Arial" panose="020B0604020202020204" pitchFamily="34" charset="0"/>
              <a:buNone/>
              <a:defRPr sz="1800" b="0"/>
            </a:lvl1pPr>
            <a:lvl2pPr marL="457200" indent="0">
              <a:buNone/>
              <a:defRPr/>
            </a:lvl2pPr>
          </a:lstStyle>
          <a:p>
            <a:pPr lvl="0"/>
            <a:r>
              <a:rPr lang="en-US"/>
              <a:t>Full bleed image here.</a:t>
            </a:r>
          </a:p>
        </p:txBody>
      </p:sp>
      <p:pic>
        <p:nvPicPr>
          <p:cNvPr id="9" name="Picture 8">
            <a:extLst>
              <a:ext uri="{FF2B5EF4-FFF2-40B4-BE49-F238E27FC236}">
                <a16:creationId xmlns:a16="http://schemas.microsoft.com/office/drawing/2014/main" id="{9A1A7463-8805-C7CF-F69C-D371503FADA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28669" y="6367538"/>
            <a:ext cx="702373" cy="280348"/>
          </a:xfrm>
          <a:prstGeom prst="rect">
            <a:avLst/>
          </a:prstGeom>
        </p:spPr>
      </p:pic>
      <p:pic>
        <p:nvPicPr>
          <p:cNvPr id="4" name="Picture 3">
            <a:extLst>
              <a:ext uri="{FF2B5EF4-FFF2-40B4-BE49-F238E27FC236}">
                <a16:creationId xmlns:a16="http://schemas.microsoft.com/office/drawing/2014/main" id="{9F6FD77C-D3A6-3A4F-A407-BFFFEA6E8FF7}"/>
              </a:ext>
            </a:extLst>
          </p:cNvPr>
          <p:cNvPicPr>
            <a:picLocks noChangeAspect="1"/>
          </p:cNvPicPr>
          <p:nvPr userDrawn="1"/>
        </p:nvPicPr>
        <p:blipFill rotWithShape="1">
          <a:blip r:embed="rId3"/>
          <a:srcRect t="18290" b="21253"/>
          <a:stretch/>
        </p:blipFill>
        <p:spPr>
          <a:xfrm>
            <a:off x="5055785" y="6238386"/>
            <a:ext cx="1174291" cy="538652"/>
          </a:xfrm>
          <a:prstGeom prst="rect">
            <a:avLst/>
          </a:prstGeom>
        </p:spPr>
      </p:pic>
      <p:sp>
        <p:nvSpPr>
          <p:cNvPr id="6" name="Footer Placeholder 5">
            <a:extLst>
              <a:ext uri="{FF2B5EF4-FFF2-40B4-BE49-F238E27FC236}">
                <a16:creationId xmlns:a16="http://schemas.microsoft.com/office/drawing/2014/main" id="{607655F5-BBA4-625A-CE56-52A54FCD6870}"/>
              </a:ext>
            </a:extLst>
          </p:cNvPr>
          <p:cNvSpPr>
            <a:spLocks noGrp="1"/>
          </p:cNvSpPr>
          <p:nvPr>
            <p:ph type="ftr" sz="quarter" idx="14"/>
          </p:nvPr>
        </p:nvSpPr>
        <p:spPr/>
        <p:txBody>
          <a:bodyPr/>
          <a:lstStyle/>
          <a:p>
            <a:endParaRPr lang="en-GB"/>
          </a:p>
        </p:txBody>
      </p:sp>
    </p:spTree>
    <p:extLst>
      <p:ext uri="{BB962C8B-B14F-4D97-AF65-F5344CB8AC3E}">
        <p14:creationId xmlns:p14="http://schemas.microsoft.com/office/powerpoint/2010/main" val="29844186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rporate Content - Singl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11705040" cy="487431"/>
          </a:xfrm>
        </p:spPr>
        <p:txBody>
          <a:bodyPr/>
          <a:lstStyle>
            <a:lvl1pPr>
              <a:defRPr/>
            </a:lvl1pPr>
          </a:lstStyle>
          <a:p>
            <a:r>
              <a:rPr lang="en-US"/>
              <a:t>Corporate 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p:nvPr userDrawn="1"/>
        </p:nvCxnSpPr>
        <p:spPr>
          <a:xfrm>
            <a:off x="270788" y="795139"/>
            <a:ext cx="11705040" cy="0"/>
          </a:xfrm>
          <a:prstGeom prst="line">
            <a:avLst/>
          </a:prstGeom>
          <a:ln w="76200">
            <a:solidFill>
              <a:srgbClr val="0AB4C1"/>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3" y="1037120"/>
            <a:ext cx="11705039" cy="380862"/>
          </a:xfrm>
        </p:spPr>
        <p:txBody>
          <a:bodyPr>
            <a:normAutofit/>
          </a:bodyPr>
          <a:lstStyle>
            <a:lvl1pPr marL="0" indent="0">
              <a:buFont typeface="Arial" panose="020B0604020202020204" pitchFamily="34" charset="0"/>
              <a:buNone/>
              <a:defRPr sz="2000" b="1">
                <a:solidFill>
                  <a:schemeClr val="tx1"/>
                </a:solidFill>
              </a:defRPr>
            </a:lvl1pPr>
            <a:lvl2pPr marL="457200" indent="0">
              <a:buNone/>
              <a:defRPr/>
            </a:lvl2pPr>
          </a:lstStyle>
          <a:p>
            <a:pPr lvl="0"/>
            <a:r>
              <a:rPr lang="en-US"/>
              <a:t>Sub-title text on the slide needs to be Font Arial Bold size 20pts</a:t>
            </a:r>
          </a:p>
        </p:txBody>
      </p:sp>
      <p:sp>
        <p:nvSpPr>
          <p:cNvPr id="3" name="Content Placeholder 2">
            <a:extLst>
              <a:ext uri="{FF2B5EF4-FFF2-40B4-BE49-F238E27FC236}">
                <a16:creationId xmlns:a16="http://schemas.microsoft.com/office/drawing/2014/main" id="{6B760F82-0C12-4756-4BCE-07AD7D702214}"/>
              </a:ext>
            </a:extLst>
          </p:cNvPr>
          <p:cNvSpPr>
            <a:spLocks noGrp="1"/>
          </p:cNvSpPr>
          <p:nvPr>
            <p:ph sz="half" idx="1" hasCustomPrompt="1"/>
          </p:nvPr>
        </p:nvSpPr>
        <p:spPr>
          <a:xfrm>
            <a:off x="310543" y="1843294"/>
            <a:ext cx="11705039" cy="4351338"/>
          </a:xfrm>
        </p:spPr>
        <p:txBody>
          <a:bodyPr>
            <a:normAutofit/>
          </a:bodyPr>
          <a:lstStyle>
            <a:lvl1pPr marL="0" indent="0">
              <a:lnSpc>
                <a:spcPct val="100000"/>
              </a:lnSpc>
              <a:buFont typeface="Arial" panose="020B0604020202020204" pitchFamily="34" charset="0"/>
              <a:buNone/>
              <a:defRPr sz="1800" b="0"/>
            </a:lvl1pPr>
            <a:lvl2pPr marL="457200" indent="0">
              <a:buNone/>
              <a:defRPr/>
            </a:lvl2pPr>
          </a:lstStyle>
          <a:p>
            <a:pPr lvl="0"/>
            <a:r>
              <a:rPr lang="en-GB"/>
              <a:t>Body text Font Arial size 18pts.</a:t>
            </a:r>
          </a:p>
        </p:txBody>
      </p:sp>
      <p:pic>
        <p:nvPicPr>
          <p:cNvPr id="4" name="Picture 3">
            <a:extLst>
              <a:ext uri="{FF2B5EF4-FFF2-40B4-BE49-F238E27FC236}">
                <a16:creationId xmlns:a16="http://schemas.microsoft.com/office/drawing/2014/main" id="{74585601-048D-98D6-0871-9F54D9B1F63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97617" y="6367538"/>
            <a:ext cx="702373" cy="280348"/>
          </a:xfrm>
          <a:prstGeom prst="rect">
            <a:avLst/>
          </a:prstGeom>
        </p:spPr>
      </p:pic>
      <p:pic>
        <p:nvPicPr>
          <p:cNvPr id="5" name="Picture 4" descr="A black triangle with black text&#10;&#10;Description automatically generated">
            <a:extLst>
              <a:ext uri="{FF2B5EF4-FFF2-40B4-BE49-F238E27FC236}">
                <a16:creationId xmlns:a16="http://schemas.microsoft.com/office/drawing/2014/main" id="{B9170C74-1018-2DEA-5AB9-CC8F0F4ADA70}"/>
              </a:ext>
            </a:extLst>
          </p:cNvPr>
          <p:cNvPicPr>
            <a:picLocks noChangeAspect="1"/>
          </p:cNvPicPr>
          <p:nvPr userDrawn="1"/>
        </p:nvPicPr>
        <p:blipFill>
          <a:blip r:embed="rId3"/>
          <a:stretch>
            <a:fillRect/>
          </a:stretch>
        </p:blipFill>
        <p:spPr>
          <a:xfrm>
            <a:off x="11297617" y="182363"/>
            <a:ext cx="772217" cy="586267"/>
          </a:xfrm>
          <a:prstGeom prst="rect">
            <a:avLst/>
          </a:prstGeom>
        </p:spPr>
      </p:pic>
      <p:sp>
        <p:nvSpPr>
          <p:cNvPr id="6" name="Footer Placeholder 5">
            <a:extLst>
              <a:ext uri="{FF2B5EF4-FFF2-40B4-BE49-F238E27FC236}">
                <a16:creationId xmlns:a16="http://schemas.microsoft.com/office/drawing/2014/main" id="{9EE8A902-8AB1-D091-9A38-F0D2DABB7276}"/>
              </a:ext>
            </a:extLst>
          </p:cNvPr>
          <p:cNvSpPr>
            <a:spLocks noGrp="1"/>
          </p:cNvSpPr>
          <p:nvPr>
            <p:ph type="ftr" sz="quarter" idx="13"/>
          </p:nvPr>
        </p:nvSpPr>
        <p:spPr/>
        <p:txBody>
          <a:bodyPr/>
          <a:lstStyle/>
          <a:p>
            <a:endParaRPr lang="en-GB"/>
          </a:p>
        </p:txBody>
      </p:sp>
    </p:spTree>
    <p:extLst>
      <p:ext uri="{BB962C8B-B14F-4D97-AF65-F5344CB8AC3E}">
        <p14:creationId xmlns:p14="http://schemas.microsoft.com/office/powerpoint/2010/main" val="12484812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rporate Content - Doubl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11705040" cy="487431"/>
          </a:xfrm>
        </p:spPr>
        <p:txBody>
          <a:bodyPr/>
          <a:lstStyle>
            <a:lvl1pPr>
              <a:defRPr/>
            </a:lvl1pPr>
          </a:lstStyle>
          <a:p>
            <a:r>
              <a:rPr lang="en-US"/>
              <a:t>Corporate 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p:nvPr userDrawn="1"/>
        </p:nvCxnSpPr>
        <p:spPr>
          <a:xfrm>
            <a:off x="270788" y="795139"/>
            <a:ext cx="11705040" cy="0"/>
          </a:xfrm>
          <a:prstGeom prst="line">
            <a:avLst/>
          </a:prstGeom>
          <a:ln w="76200">
            <a:solidFill>
              <a:srgbClr val="0AB4C1"/>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3" y="1037120"/>
            <a:ext cx="11705039" cy="380862"/>
          </a:xfrm>
        </p:spPr>
        <p:txBody>
          <a:bodyPr>
            <a:normAutofit/>
          </a:bodyPr>
          <a:lstStyle>
            <a:lvl1pPr marL="0" indent="0">
              <a:buFont typeface="Arial" panose="020B0604020202020204" pitchFamily="34" charset="0"/>
              <a:buNone/>
              <a:defRPr sz="2000" b="1">
                <a:solidFill>
                  <a:schemeClr val="tx1"/>
                </a:solidFill>
              </a:defRPr>
            </a:lvl1pPr>
            <a:lvl2pPr marL="457200" indent="0">
              <a:buNone/>
              <a:defRPr/>
            </a:lvl2pPr>
          </a:lstStyle>
          <a:p>
            <a:pPr lvl="0"/>
            <a:r>
              <a:rPr lang="en-US"/>
              <a:t>Sub-title text on the slide needs to be Font Arial Bold size 20pts</a:t>
            </a:r>
          </a:p>
        </p:txBody>
      </p:sp>
      <p:sp>
        <p:nvSpPr>
          <p:cNvPr id="4" name="Content Placeholder 2">
            <a:extLst>
              <a:ext uri="{FF2B5EF4-FFF2-40B4-BE49-F238E27FC236}">
                <a16:creationId xmlns:a16="http://schemas.microsoft.com/office/drawing/2014/main" id="{46729C43-0DF8-4B86-97E4-6992FAA5E7D7}"/>
              </a:ext>
            </a:extLst>
          </p:cNvPr>
          <p:cNvSpPr>
            <a:spLocks noGrp="1"/>
          </p:cNvSpPr>
          <p:nvPr>
            <p:ph sz="half" idx="1" hasCustomPrompt="1"/>
          </p:nvPr>
        </p:nvSpPr>
        <p:spPr>
          <a:xfrm>
            <a:off x="310542" y="1843294"/>
            <a:ext cx="5400000" cy="4351338"/>
          </a:xfrm>
        </p:spPr>
        <p:txBody>
          <a:bodyPr>
            <a:normAutofit/>
          </a:bodyPr>
          <a:lstStyle>
            <a:lvl1pPr marL="0" indent="0">
              <a:buFont typeface="Arial" panose="020B0604020202020204" pitchFamily="34" charset="0"/>
              <a:buNone/>
              <a:defRPr sz="1600" b="0"/>
            </a:lvl1pPr>
            <a:lvl2pPr marL="457200" indent="0">
              <a:buNone/>
              <a:defRPr/>
            </a:lvl2pPr>
          </a:lstStyle>
          <a:p>
            <a:pPr lvl="0"/>
            <a:r>
              <a:rPr lang="en-GB"/>
              <a:t>Body text Font Arial size minimum16pts. Images can be place either on the left or the right and should fit within this boundary area.</a:t>
            </a:r>
          </a:p>
        </p:txBody>
      </p:sp>
      <p:sp>
        <p:nvSpPr>
          <p:cNvPr id="5" name="Content Placeholder 2">
            <a:extLst>
              <a:ext uri="{FF2B5EF4-FFF2-40B4-BE49-F238E27FC236}">
                <a16:creationId xmlns:a16="http://schemas.microsoft.com/office/drawing/2014/main" id="{A75F02E0-FFE7-6029-297A-0E17F5258C13}"/>
              </a:ext>
            </a:extLst>
          </p:cNvPr>
          <p:cNvSpPr>
            <a:spLocks noGrp="1"/>
          </p:cNvSpPr>
          <p:nvPr>
            <p:ph sz="half" idx="13" hasCustomPrompt="1"/>
          </p:nvPr>
        </p:nvSpPr>
        <p:spPr>
          <a:xfrm>
            <a:off x="6575828" y="1843294"/>
            <a:ext cx="5400000" cy="4351338"/>
          </a:xfrm>
        </p:spPr>
        <p:txBody>
          <a:bodyPr>
            <a:normAutofit/>
          </a:bodyPr>
          <a:lstStyle>
            <a:lvl1pPr marL="0" indent="0">
              <a:buFont typeface="Arial" panose="020B0604020202020204" pitchFamily="34" charset="0"/>
              <a:buNone/>
              <a:defRPr sz="1600" b="0"/>
            </a:lvl1pPr>
            <a:lvl2pPr marL="457200" indent="0">
              <a:buNone/>
              <a:defRPr/>
            </a:lvl2pPr>
          </a:lstStyle>
          <a:p>
            <a:pPr lvl="0"/>
            <a:r>
              <a:rPr lang="en-GB"/>
              <a:t>Body text Font Arial size minimum16pts. Images can be place either on the left or the right and should fit within this boundary area.</a:t>
            </a:r>
          </a:p>
        </p:txBody>
      </p:sp>
      <p:pic>
        <p:nvPicPr>
          <p:cNvPr id="3" name="Picture 2">
            <a:extLst>
              <a:ext uri="{FF2B5EF4-FFF2-40B4-BE49-F238E27FC236}">
                <a16:creationId xmlns:a16="http://schemas.microsoft.com/office/drawing/2014/main" id="{84E7EDF1-B58F-A912-18B6-EE00357ECE6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97617" y="6367538"/>
            <a:ext cx="702373" cy="280348"/>
          </a:xfrm>
          <a:prstGeom prst="rect">
            <a:avLst/>
          </a:prstGeom>
        </p:spPr>
      </p:pic>
      <p:pic>
        <p:nvPicPr>
          <p:cNvPr id="6" name="Picture 5" descr="A black triangle with black text&#10;&#10;Description automatically generated">
            <a:extLst>
              <a:ext uri="{FF2B5EF4-FFF2-40B4-BE49-F238E27FC236}">
                <a16:creationId xmlns:a16="http://schemas.microsoft.com/office/drawing/2014/main" id="{E16B41AC-03F1-EFB4-2C3C-1BB41BDCEB0A}"/>
              </a:ext>
            </a:extLst>
          </p:cNvPr>
          <p:cNvPicPr>
            <a:picLocks noChangeAspect="1"/>
          </p:cNvPicPr>
          <p:nvPr userDrawn="1"/>
        </p:nvPicPr>
        <p:blipFill>
          <a:blip r:embed="rId3"/>
          <a:stretch>
            <a:fillRect/>
          </a:stretch>
        </p:blipFill>
        <p:spPr>
          <a:xfrm>
            <a:off x="11297617" y="182363"/>
            <a:ext cx="772217" cy="586267"/>
          </a:xfrm>
          <a:prstGeom prst="rect">
            <a:avLst/>
          </a:prstGeom>
        </p:spPr>
      </p:pic>
      <p:sp>
        <p:nvSpPr>
          <p:cNvPr id="7" name="Footer Placeholder 6">
            <a:extLst>
              <a:ext uri="{FF2B5EF4-FFF2-40B4-BE49-F238E27FC236}">
                <a16:creationId xmlns:a16="http://schemas.microsoft.com/office/drawing/2014/main" id="{063B607E-6955-E0F1-9FA6-AFF0A33C98B3}"/>
              </a:ext>
            </a:extLst>
          </p:cNvPr>
          <p:cNvSpPr>
            <a:spLocks noGrp="1"/>
          </p:cNvSpPr>
          <p:nvPr>
            <p:ph type="ftr" sz="quarter" idx="14"/>
          </p:nvPr>
        </p:nvSpPr>
        <p:spPr/>
        <p:txBody>
          <a:bodyPr/>
          <a:lstStyle/>
          <a:p>
            <a:endParaRPr lang="en-GB"/>
          </a:p>
        </p:txBody>
      </p:sp>
    </p:spTree>
    <p:extLst>
      <p:ext uri="{BB962C8B-B14F-4D97-AF65-F5344CB8AC3E}">
        <p14:creationId xmlns:p14="http://schemas.microsoft.com/office/powerpoint/2010/main" val="23849150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rporate - Half page image full ble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5784659" cy="487431"/>
          </a:xfrm>
        </p:spPr>
        <p:txBody>
          <a:bodyPr/>
          <a:lstStyle>
            <a:lvl1pPr>
              <a:defRPr/>
            </a:lvl1pPr>
          </a:lstStyle>
          <a:p>
            <a:r>
              <a:rPr lang="en-US"/>
              <a:t>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a:cxnSpLocks/>
          </p:cNvCxnSpPr>
          <p:nvPr userDrawn="1"/>
        </p:nvCxnSpPr>
        <p:spPr>
          <a:xfrm>
            <a:off x="270788" y="795139"/>
            <a:ext cx="5784659" cy="0"/>
          </a:xfrm>
          <a:prstGeom prst="line">
            <a:avLst/>
          </a:prstGeom>
          <a:ln w="76200">
            <a:solidFill>
              <a:srgbClr val="0AB4C1"/>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4" y="1037120"/>
            <a:ext cx="5744904" cy="380862"/>
          </a:xfrm>
        </p:spPr>
        <p:txBody>
          <a:bodyPr>
            <a:normAutofit/>
          </a:bodyPr>
          <a:lstStyle>
            <a:lvl1pPr marL="0" indent="0">
              <a:buFont typeface="Arial" panose="020B0604020202020204" pitchFamily="34" charset="0"/>
              <a:buNone/>
              <a:defRPr sz="2000" b="1">
                <a:solidFill>
                  <a:schemeClr val="tx1"/>
                </a:solidFill>
              </a:defRPr>
            </a:lvl1pPr>
            <a:lvl2pPr marL="457200" indent="0">
              <a:buNone/>
              <a:defRPr/>
            </a:lvl2pPr>
          </a:lstStyle>
          <a:p>
            <a:pPr lvl="0"/>
            <a:r>
              <a:rPr lang="en-US"/>
              <a:t>Sub-title text Font Arial Bold size 20pts</a:t>
            </a:r>
          </a:p>
        </p:txBody>
      </p:sp>
      <p:sp>
        <p:nvSpPr>
          <p:cNvPr id="3" name="Content Placeholder 2">
            <a:extLst>
              <a:ext uri="{FF2B5EF4-FFF2-40B4-BE49-F238E27FC236}">
                <a16:creationId xmlns:a16="http://schemas.microsoft.com/office/drawing/2014/main" id="{6B760F82-0C12-4756-4BCE-07AD7D702214}"/>
              </a:ext>
            </a:extLst>
          </p:cNvPr>
          <p:cNvSpPr>
            <a:spLocks noGrp="1"/>
          </p:cNvSpPr>
          <p:nvPr>
            <p:ph sz="half" idx="1" hasCustomPrompt="1"/>
          </p:nvPr>
        </p:nvSpPr>
        <p:spPr>
          <a:xfrm>
            <a:off x="310544" y="1843294"/>
            <a:ext cx="5744904" cy="4351338"/>
          </a:xfrm>
        </p:spPr>
        <p:txBody>
          <a:bodyPr>
            <a:normAutofit/>
          </a:bodyPr>
          <a:lstStyle>
            <a:lvl1pPr marL="0" indent="0">
              <a:lnSpc>
                <a:spcPct val="100000"/>
              </a:lnSpc>
              <a:buFont typeface="Arial" panose="020B0604020202020204" pitchFamily="34" charset="0"/>
              <a:buNone/>
              <a:defRPr sz="1600" b="0"/>
            </a:lvl1pPr>
            <a:lvl2pPr marL="457200" indent="0">
              <a:buNone/>
              <a:defRPr/>
            </a:lvl2pPr>
          </a:lstStyle>
          <a:p>
            <a:pPr lvl="0"/>
            <a:r>
              <a:rPr lang="en-GB"/>
              <a:t>Body text Font Arial size minimum 16pts.</a:t>
            </a:r>
          </a:p>
        </p:txBody>
      </p:sp>
      <p:sp>
        <p:nvSpPr>
          <p:cNvPr id="5" name="Content Placeholder 2">
            <a:extLst>
              <a:ext uri="{FF2B5EF4-FFF2-40B4-BE49-F238E27FC236}">
                <a16:creationId xmlns:a16="http://schemas.microsoft.com/office/drawing/2014/main" id="{EFFBB226-CBFE-5368-7A19-0A9A99F596C7}"/>
              </a:ext>
            </a:extLst>
          </p:cNvPr>
          <p:cNvSpPr>
            <a:spLocks noGrp="1"/>
          </p:cNvSpPr>
          <p:nvPr>
            <p:ph sz="half" idx="13" hasCustomPrompt="1"/>
          </p:nvPr>
        </p:nvSpPr>
        <p:spPr>
          <a:xfrm>
            <a:off x="6273948" y="0"/>
            <a:ext cx="5918051" cy="6858000"/>
          </a:xfrm>
        </p:spPr>
        <p:txBody>
          <a:bodyPr anchor="ctr">
            <a:normAutofit/>
          </a:bodyPr>
          <a:lstStyle>
            <a:lvl1pPr marL="0" indent="0">
              <a:lnSpc>
                <a:spcPct val="100000"/>
              </a:lnSpc>
              <a:buFont typeface="Arial" panose="020B0604020202020204" pitchFamily="34" charset="0"/>
              <a:buNone/>
              <a:defRPr sz="1800" b="0"/>
            </a:lvl1pPr>
            <a:lvl2pPr marL="457200" indent="0">
              <a:buNone/>
              <a:defRPr/>
            </a:lvl2pPr>
          </a:lstStyle>
          <a:p>
            <a:pPr lvl="0"/>
            <a:r>
              <a:rPr lang="en-US"/>
              <a:t>Full bleed image here.</a:t>
            </a:r>
          </a:p>
        </p:txBody>
      </p:sp>
      <p:pic>
        <p:nvPicPr>
          <p:cNvPr id="9" name="Picture 8">
            <a:extLst>
              <a:ext uri="{FF2B5EF4-FFF2-40B4-BE49-F238E27FC236}">
                <a16:creationId xmlns:a16="http://schemas.microsoft.com/office/drawing/2014/main" id="{9A1A7463-8805-C7CF-F69C-D371503FADA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28669" y="6367538"/>
            <a:ext cx="702373" cy="280348"/>
          </a:xfrm>
          <a:prstGeom prst="rect">
            <a:avLst/>
          </a:prstGeom>
        </p:spPr>
      </p:pic>
      <p:pic>
        <p:nvPicPr>
          <p:cNvPr id="4" name="Picture 3" descr="A black triangle with black text&#10;&#10;Description automatically generated">
            <a:extLst>
              <a:ext uri="{FF2B5EF4-FFF2-40B4-BE49-F238E27FC236}">
                <a16:creationId xmlns:a16="http://schemas.microsoft.com/office/drawing/2014/main" id="{A410009D-E729-D2E4-B26F-8171E72B56D6}"/>
              </a:ext>
            </a:extLst>
          </p:cNvPr>
          <p:cNvPicPr>
            <a:picLocks noChangeAspect="1"/>
          </p:cNvPicPr>
          <p:nvPr userDrawn="1"/>
        </p:nvPicPr>
        <p:blipFill>
          <a:blip r:embed="rId3"/>
          <a:stretch>
            <a:fillRect/>
          </a:stretch>
        </p:blipFill>
        <p:spPr>
          <a:xfrm>
            <a:off x="5445457" y="6214578"/>
            <a:ext cx="772217" cy="586267"/>
          </a:xfrm>
          <a:prstGeom prst="rect">
            <a:avLst/>
          </a:prstGeom>
        </p:spPr>
      </p:pic>
      <p:sp>
        <p:nvSpPr>
          <p:cNvPr id="6" name="Footer Placeholder 5">
            <a:extLst>
              <a:ext uri="{FF2B5EF4-FFF2-40B4-BE49-F238E27FC236}">
                <a16:creationId xmlns:a16="http://schemas.microsoft.com/office/drawing/2014/main" id="{9D8A380D-5633-5D1F-2430-CCFCD3F1EAD4}"/>
              </a:ext>
            </a:extLst>
          </p:cNvPr>
          <p:cNvSpPr>
            <a:spLocks noGrp="1"/>
          </p:cNvSpPr>
          <p:nvPr>
            <p:ph type="ftr" sz="quarter" idx="14"/>
          </p:nvPr>
        </p:nvSpPr>
        <p:spPr/>
        <p:txBody>
          <a:bodyPr/>
          <a:lstStyle/>
          <a:p>
            <a:endParaRPr lang="en-GB"/>
          </a:p>
        </p:txBody>
      </p:sp>
    </p:spTree>
    <p:extLst>
      <p:ext uri="{BB962C8B-B14F-4D97-AF65-F5344CB8AC3E}">
        <p14:creationId xmlns:p14="http://schemas.microsoft.com/office/powerpoint/2010/main" val="18920139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mmercial Content - Singl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11705040" cy="487431"/>
          </a:xfrm>
        </p:spPr>
        <p:txBody>
          <a:bodyPr/>
          <a:lstStyle>
            <a:lvl1pPr>
              <a:defRPr/>
            </a:lvl1pPr>
          </a:lstStyle>
          <a:p>
            <a:r>
              <a:rPr lang="en-US"/>
              <a:t>Commercial 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p:nvPr userDrawn="1"/>
        </p:nvCxnSpPr>
        <p:spPr>
          <a:xfrm>
            <a:off x="270788" y="795139"/>
            <a:ext cx="11705040" cy="0"/>
          </a:xfrm>
          <a:prstGeom prst="line">
            <a:avLst/>
          </a:prstGeom>
          <a:ln w="76200">
            <a:solidFill>
              <a:srgbClr val="50738A"/>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3" y="1037120"/>
            <a:ext cx="11705039" cy="380862"/>
          </a:xfrm>
        </p:spPr>
        <p:txBody>
          <a:bodyPr>
            <a:normAutofit/>
          </a:bodyPr>
          <a:lstStyle>
            <a:lvl1pPr marL="0" indent="0">
              <a:buFont typeface="Arial" panose="020B0604020202020204" pitchFamily="34" charset="0"/>
              <a:buNone/>
              <a:defRPr sz="2000" b="1">
                <a:solidFill>
                  <a:schemeClr val="tx1">
                    <a:lumMod val="85000"/>
                    <a:lumOff val="15000"/>
                  </a:schemeClr>
                </a:solidFill>
              </a:defRPr>
            </a:lvl1pPr>
            <a:lvl2pPr marL="457200" indent="0">
              <a:buNone/>
              <a:defRPr/>
            </a:lvl2pPr>
          </a:lstStyle>
          <a:p>
            <a:pPr lvl="0"/>
            <a:r>
              <a:rPr lang="en-US"/>
              <a:t>Sub-title text on the slide needs to be Font Arial Bold size 20pts</a:t>
            </a:r>
          </a:p>
        </p:txBody>
      </p:sp>
      <p:sp>
        <p:nvSpPr>
          <p:cNvPr id="3" name="Content Placeholder 2">
            <a:extLst>
              <a:ext uri="{FF2B5EF4-FFF2-40B4-BE49-F238E27FC236}">
                <a16:creationId xmlns:a16="http://schemas.microsoft.com/office/drawing/2014/main" id="{6B760F82-0C12-4756-4BCE-07AD7D702214}"/>
              </a:ext>
            </a:extLst>
          </p:cNvPr>
          <p:cNvSpPr>
            <a:spLocks noGrp="1"/>
          </p:cNvSpPr>
          <p:nvPr>
            <p:ph sz="half" idx="1" hasCustomPrompt="1"/>
          </p:nvPr>
        </p:nvSpPr>
        <p:spPr>
          <a:xfrm>
            <a:off x="310543" y="1843294"/>
            <a:ext cx="11705039" cy="4351338"/>
          </a:xfrm>
        </p:spPr>
        <p:txBody>
          <a:bodyPr>
            <a:normAutofit/>
          </a:bodyPr>
          <a:lstStyle>
            <a:lvl1pPr marL="0" indent="0">
              <a:lnSpc>
                <a:spcPct val="100000"/>
              </a:lnSpc>
              <a:buFont typeface="Arial" panose="020B0604020202020204" pitchFamily="34" charset="0"/>
              <a:buNone/>
              <a:defRPr sz="1800" b="0"/>
            </a:lvl1pPr>
            <a:lvl2pPr marL="457200" indent="0">
              <a:buNone/>
              <a:defRPr/>
            </a:lvl2pPr>
          </a:lstStyle>
          <a:p>
            <a:pPr lvl="0"/>
            <a:r>
              <a:rPr lang="en-GB"/>
              <a:t>Body text Font Arial size 18pts.</a:t>
            </a:r>
          </a:p>
        </p:txBody>
      </p:sp>
      <p:pic>
        <p:nvPicPr>
          <p:cNvPr id="4" name="Picture 3">
            <a:extLst>
              <a:ext uri="{FF2B5EF4-FFF2-40B4-BE49-F238E27FC236}">
                <a16:creationId xmlns:a16="http://schemas.microsoft.com/office/drawing/2014/main" id="{74585601-048D-98D6-0871-9F54D9B1F63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97617" y="6367538"/>
            <a:ext cx="702373" cy="280348"/>
          </a:xfrm>
          <a:prstGeom prst="rect">
            <a:avLst/>
          </a:prstGeom>
        </p:spPr>
      </p:pic>
      <p:pic>
        <p:nvPicPr>
          <p:cNvPr id="6" name="Picture 5">
            <a:extLst>
              <a:ext uri="{FF2B5EF4-FFF2-40B4-BE49-F238E27FC236}">
                <a16:creationId xmlns:a16="http://schemas.microsoft.com/office/drawing/2014/main" id="{BA74BB18-15D8-E8C8-FD58-13FDADFFA882}"/>
              </a:ext>
            </a:extLst>
          </p:cNvPr>
          <p:cNvPicPr>
            <a:picLocks noChangeAspect="1"/>
          </p:cNvPicPr>
          <p:nvPr userDrawn="1"/>
        </p:nvPicPr>
        <p:blipFill>
          <a:blip r:embed="rId3"/>
          <a:stretch>
            <a:fillRect/>
          </a:stretch>
        </p:blipFill>
        <p:spPr>
          <a:xfrm>
            <a:off x="11531990" y="278137"/>
            <a:ext cx="468000" cy="468000"/>
          </a:xfrm>
          <a:prstGeom prst="rect">
            <a:avLst/>
          </a:prstGeom>
        </p:spPr>
      </p:pic>
      <p:sp>
        <p:nvSpPr>
          <p:cNvPr id="5" name="Footer Placeholder 4">
            <a:extLst>
              <a:ext uri="{FF2B5EF4-FFF2-40B4-BE49-F238E27FC236}">
                <a16:creationId xmlns:a16="http://schemas.microsoft.com/office/drawing/2014/main" id="{D265AFE8-4043-288D-5459-E6CBE72AA834}"/>
              </a:ext>
            </a:extLst>
          </p:cNvPr>
          <p:cNvSpPr>
            <a:spLocks noGrp="1"/>
          </p:cNvSpPr>
          <p:nvPr>
            <p:ph type="ftr" sz="quarter" idx="13"/>
          </p:nvPr>
        </p:nvSpPr>
        <p:spPr/>
        <p:txBody>
          <a:bodyPr/>
          <a:lstStyle/>
          <a:p>
            <a:endParaRPr lang="en-GB"/>
          </a:p>
        </p:txBody>
      </p:sp>
    </p:spTree>
    <p:extLst>
      <p:ext uri="{BB962C8B-B14F-4D97-AF65-F5344CB8AC3E}">
        <p14:creationId xmlns:p14="http://schemas.microsoft.com/office/powerpoint/2010/main" val="34622395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Black logo">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115A687-96CA-A1D8-60CE-C790D9DEFCE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74313" y="366487"/>
            <a:ext cx="1736508" cy="693116"/>
          </a:xfrm>
          <a:prstGeom prst="rect">
            <a:avLst/>
          </a:prstGeom>
        </p:spPr>
      </p:pic>
      <p:sp>
        <p:nvSpPr>
          <p:cNvPr id="4" name="Title 1">
            <a:extLst>
              <a:ext uri="{FF2B5EF4-FFF2-40B4-BE49-F238E27FC236}">
                <a16:creationId xmlns:a16="http://schemas.microsoft.com/office/drawing/2014/main" id="{FC078272-1C98-A28E-DDAF-7A4FA9FE1449}"/>
              </a:ext>
            </a:extLst>
          </p:cNvPr>
          <p:cNvSpPr>
            <a:spLocks noGrp="1"/>
          </p:cNvSpPr>
          <p:nvPr>
            <p:ph type="ctrTitle"/>
          </p:nvPr>
        </p:nvSpPr>
        <p:spPr>
          <a:xfrm>
            <a:off x="435765" y="4215313"/>
            <a:ext cx="10470319" cy="879113"/>
          </a:xfrm>
        </p:spPr>
        <p:txBody>
          <a:bodyPr anchor="t"/>
          <a:lstStyle>
            <a:lvl1pPr algn="l">
              <a:defRPr sz="6000"/>
            </a:lvl1pPr>
          </a:lstStyle>
          <a:p>
            <a:r>
              <a:rPr lang="en-US"/>
              <a:t>Click to edit Master title</a:t>
            </a:r>
            <a:endParaRPr lang="en-GB"/>
          </a:p>
        </p:txBody>
      </p:sp>
      <p:sp>
        <p:nvSpPr>
          <p:cNvPr id="5" name="Subtitle 2">
            <a:extLst>
              <a:ext uri="{FF2B5EF4-FFF2-40B4-BE49-F238E27FC236}">
                <a16:creationId xmlns:a16="http://schemas.microsoft.com/office/drawing/2014/main" id="{D365ABA2-8CBF-4E04-ADAF-3094914FE012}"/>
              </a:ext>
            </a:extLst>
          </p:cNvPr>
          <p:cNvSpPr>
            <a:spLocks noGrp="1"/>
          </p:cNvSpPr>
          <p:nvPr>
            <p:ph type="subTitle" idx="1"/>
          </p:nvPr>
        </p:nvSpPr>
        <p:spPr>
          <a:xfrm>
            <a:off x="435765" y="5110495"/>
            <a:ext cx="9144000" cy="553969"/>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2" name="Footer Placeholder 1">
            <a:extLst>
              <a:ext uri="{FF2B5EF4-FFF2-40B4-BE49-F238E27FC236}">
                <a16:creationId xmlns:a16="http://schemas.microsoft.com/office/drawing/2014/main" id="{BA363241-3773-21B4-0412-1590DF0B2D42}"/>
              </a:ext>
            </a:extLst>
          </p:cNvPr>
          <p:cNvSpPr>
            <a:spLocks noGrp="1"/>
          </p:cNvSpPr>
          <p:nvPr>
            <p:ph type="ftr" sz="quarter" idx="10"/>
          </p:nvPr>
        </p:nvSpPr>
        <p:spPr/>
        <p:txBody>
          <a:bodyPr/>
          <a:lstStyle/>
          <a:p>
            <a:endParaRPr lang="en-GB"/>
          </a:p>
        </p:txBody>
      </p:sp>
    </p:spTree>
    <p:extLst>
      <p:ext uri="{BB962C8B-B14F-4D97-AF65-F5344CB8AC3E}">
        <p14:creationId xmlns:p14="http://schemas.microsoft.com/office/powerpoint/2010/main" val="8052515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mercial Content - Doubl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11705040" cy="487431"/>
          </a:xfrm>
        </p:spPr>
        <p:txBody>
          <a:bodyPr/>
          <a:lstStyle>
            <a:lvl1pPr>
              <a:defRPr/>
            </a:lvl1pPr>
          </a:lstStyle>
          <a:p>
            <a:r>
              <a:rPr lang="en-US"/>
              <a:t>Commercial 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p:nvPr userDrawn="1"/>
        </p:nvCxnSpPr>
        <p:spPr>
          <a:xfrm>
            <a:off x="270788" y="795139"/>
            <a:ext cx="11705040" cy="0"/>
          </a:xfrm>
          <a:prstGeom prst="line">
            <a:avLst/>
          </a:prstGeom>
          <a:ln w="76200">
            <a:solidFill>
              <a:srgbClr val="50738A"/>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3" y="1037120"/>
            <a:ext cx="11705039" cy="380862"/>
          </a:xfrm>
        </p:spPr>
        <p:txBody>
          <a:bodyPr>
            <a:normAutofit/>
          </a:bodyPr>
          <a:lstStyle>
            <a:lvl1pPr marL="0" indent="0">
              <a:buFont typeface="Arial" panose="020B0604020202020204" pitchFamily="34" charset="0"/>
              <a:buNone/>
              <a:defRPr sz="2000" b="1">
                <a:solidFill>
                  <a:schemeClr val="tx1">
                    <a:lumMod val="85000"/>
                    <a:lumOff val="15000"/>
                  </a:schemeClr>
                </a:solidFill>
              </a:defRPr>
            </a:lvl1pPr>
            <a:lvl2pPr marL="457200" indent="0">
              <a:buNone/>
              <a:defRPr/>
            </a:lvl2pPr>
          </a:lstStyle>
          <a:p>
            <a:pPr lvl="0"/>
            <a:r>
              <a:rPr lang="en-US"/>
              <a:t>Sub-title text on the slide needs to be Font Arial Bold size 20pts</a:t>
            </a:r>
          </a:p>
        </p:txBody>
      </p:sp>
      <p:sp>
        <p:nvSpPr>
          <p:cNvPr id="4" name="Content Placeholder 2">
            <a:extLst>
              <a:ext uri="{FF2B5EF4-FFF2-40B4-BE49-F238E27FC236}">
                <a16:creationId xmlns:a16="http://schemas.microsoft.com/office/drawing/2014/main" id="{46729C43-0DF8-4B86-97E4-6992FAA5E7D7}"/>
              </a:ext>
            </a:extLst>
          </p:cNvPr>
          <p:cNvSpPr>
            <a:spLocks noGrp="1"/>
          </p:cNvSpPr>
          <p:nvPr>
            <p:ph sz="half" idx="1" hasCustomPrompt="1"/>
          </p:nvPr>
        </p:nvSpPr>
        <p:spPr>
          <a:xfrm>
            <a:off x="310542" y="1843294"/>
            <a:ext cx="5400000" cy="4351338"/>
          </a:xfrm>
        </p:spPr>
        <p:txBody>
          <a:bodyPr>
            <a:normAutofit/>
          </a:bodyPr>
          <a:lstStyle>
            <a:lvl1pPr marL="0" indent="0">
              <a:buFont typeface="Arial" panose="020B0604020202020204" pitchFamily="34" charset="0"/>
              <a:buNone/>
              <a:defRPr sz="1600" b="0"/>
            </a:lvl1pPr>
            <a:lvl2pPr marL="457200" indent="0">
              <a:buNone/>
              <a:defRPr/>
            </a:lvl2pPr>
          </a:lstStyle>
          <a:p>
            <a:pPr lvl="0"/>
            <a:r>
              <a:rPr lang="en-GB"/>
              <a:t>Body text Font Arial size minimum16pts. Images can be place either on the left or the right and should fit within this boundary area.</a:t>
            </a:r>
          </a:p>
        </p:txBody>
      </p:sp>
      <p:sp>
        <p:nvSpPr>
          <p:cNvPr id="5" name="Content Placeholder 2">
            <a:extLst>
              <a:ext uri="{FF2B5EF4-FFF2-40B4-BE49-F238E27FC236}">
                <a16:creationId xmlns:a16="http://schemas.microsoft.com/office/drawing/2014/main" id="{A75F02E0-FFE7-6029-297A-0E17F5258C13}"/>
              </a:ext>
            </a:extLst>
          </p:cNvPr>
          <p:cNvSpPr>
            <a:spLocks noGrp="1"/>
          </p:cNvSpPr>
          <p:nvPr>
            <p:ph sz="half" idx="13" hasCustomPrompt="1"/>
          </p:nvPr>
        </p:nvSpPr>
        <p:spPr>
          <a:xfrm>
            <a:off x="6575828" y="1843294"/>
            <a:ext cx="5400000" cy="4351338"/>
          </a:xfrm>
        </p:spPr>
        <p:txBody>
          <a:bodyPr>
            <a:normAutofit/>
          </a:bodyPr>
          <a:lstStyle>
            <a:lvl1pPr marL="0" indent="0">
              <a:buFont typeface="Arial" panose="020B0604020202020204" pitchFamily="34" charset="0"/>
              <a:buNone/>
              <a:defRPr sz="1600" b="0"/>
            </a:lvl1pPr>
            <a:lvl2pPr marL="457200" indent="0">
              <a:buNone/>
              <a:defRPr/>
            </a:lvl2pPr>
          </a:lstStyle>
          <a:p>
            <a:pPr lvl="0"/>
            <a:r>
              <a:rPr lang="en-GB"/>
              <a:t>Body text Font Arial size minimum16pts. Images can be place either on the left or the right and should fit within this boundary area.</a:t>
            </a:r>
          </a:p>
        </p:txBody>
      </p:sp>
      <p:pic>
        <p:nvPicPr>
          <p:cNvPr id="3" name="Picture 2">
            <a:extLst>
              <a:ext uri="{FF2B5EF4-FFF2-40B4-BE49-F238E27FC236}">
                <a16:creationId xmlns:a16="http://schemas.microsoft.com/office/drawing/2014/main" id="{84E7EDF1-B58F-A912-18B6-EE00357ECE6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97617" y="6367538"/>
            <a:ext cx="702373" cy="280348"/>
          </a:xfrm>
          <a:prstGeom prst="rect">
            <a:avLst/>
          </a:prstGeom>
        </p:spPr>
      </p:pic>
      <p:pic>
        <p:nvPicPr>
          <p:cNvPr id="7" name="Picture 6">
            <a:extLst>
              <a:ext uri="{FF2B5EF4-FFF2-40B4-BE49-F238E27FC236}">
                <a16:creationId xmlns:a16="http://schemas.microsoft.com/office/drawing/2014/main" id="{9F6F3F26-F5A6-31F4-E1F6-3C56ED0D8908}"/>
              </a:ext>
            </a:extLst>
          </p:cNvPr>
          <p:cNvPicPr>
            <a:picLocks noChangeAspect="1"/>
          </p:cNvPicPr>
          <p:nvPr userDrawn="1"/>
        </p:nvPicPr>
        <p:blipFill>
          <a:blip r:embed="rId3"/>
          <a:stretch>
            <a:fillRect/>
          </a:stretch>
        </p:blipFill>
        <p:spPr>
          <a:xfrm>
            <a:off x="11531990" y="278137"/>
            <a:ext cx="468000" cy="468000"/>
          </a:xfrm>
          <a:prstGeom prst="rect">
            <a:avLst/>
          </a:prstGeom>
        </p:spPr>
      </p:pic>
      <p:sp>
        <p:nvSpPr>
          <p:cNvPr id="6" name="Footer Placeholder 5">
            <a:extLst>
              <a:ext uri="{FF2B5EF4-FFF2-40B4-BE49-F238E27FC236}">
                <a16:creationId xmlns:a16="http://schemas.microsoft.com/office/drawing/2014/main" id="{D87C44A9-6370-668D-EB21-8A0FE44FD056}"/>
              </a:ext>
            </a:extLst>
          </p:cNvPr>
          <p:cNvSpPr>
            <a:spLocks noGrp="1"/>
          </p:cNvSpPr>
          <p:nvPr>
            <p:ph type="ftr" sz="quarter" idx="14"/>
          </p:nvPr>
        </p:nvSpPr>
        <p:spPr/>
        <p:txBody>
          <a:bodyPr/>
          <a:lstStyle/>
          <a:p>
            <a:endParaRPr lang="en-GB"/>
          </a:p>
        </p:txBody>
      </p:sp>
    </p:spTree>
    <p:extLst>
      <p:ext uri="{BB962C8B-B14F-4D97-AF65-F5344CB8AC3E}">
        <p14:creationId xmlns:p14="http://schemas.microsoft.com/office/powerpoint/2010/main" val="5438857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G Content - Singl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11705040" cy="487431"/>
          </a:xfrm>
        </p:spPr>
        <p:txBody>
          <a:bodyPr/>
          <a:lstStyle>
            <a:lvl1pPr>
              <a:defRPr/>
            </a:lvl1pPr>
          </a:lstStyle>
          <a:p>
            <a:r>
              <a:rPr lang="en-US"/>
              <a:t>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p:nvPr userDrawn="1"/>
        </p:nvCxnSpPr>
        <p:spPr>
          <a:xfrm>
            <a:off x="270788" y="795139"/>
            <a:ext cx="11705040" cy="0"/>
          </a:xfrm>
          <a:prstGeom prst="line">
            <a:avLst/>
          </a:prstGeom>
          <a:ln w="76200">
            <a:solidFill>
              <a:srgbClr val="50738A"/>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3" y="1037120"/>
            <a:ext cx="11705039" cy="380862"/>
          </a:xfrm>
        </p:spPr>
        <p:txBody>
          <a:bodyPr>
            <a:normAutofit/>
          </a:bodyPr>
          <a:lstStyle>
            <a:lvl1pPr marL="0" indent="0">
              <a:buFont typeface="Arial" panose="020B0604020202020204" pitchFamily="34" charset="0"/>
              <a:buNone/>
              <a:defRPr sz="2000" b="1">
                <a:solidFill>
                  <a:schemeClr val="tx1"/>
                </a:solidFill>
              </a:defRPr>
            </a:lvl1pPr>
            <a:lvl2pPr marL="457200" indent="0">
              <a:buNone/>
              <a:defRPr/>
            </a:lvl2pPr>
          </a:lstStyle>
          <a:p>
            <a:pPr lvl="0"/>
            <a:r>
              <a:rPr lang="en-US"/>
              <a:t>Sub-title text on the slide needs to be Font Arial Bold size 20pts</a:t>
            </a:r>
          </a:p>
        </p:txBody>
      </p:sp>
      <p:sp>
        <p:nvSpPr>
          <p:cNvPr id="3" name="Content Placeholder 2">
            <a:extLst>
              <a:ext uri="{FF2B5EF4-FFF2-40B4-BE49-F238E27FC236}">
                <a16:creationId xmlns:a16="http://schemas.microsoft.com/office/drawing/2014/main" id="{6B760F82-0C12-4756-4BCE-07AD7D702214}"/>
              </a:ext>
            </a:extLst>
          </p:cNvPr>
          <p:cNvSpPr>
            <a:spLocks noGrp="1"/>
          </p:cNvSpPr>
          <p:nvPr>
            <p:ph sz="half" idx="1" hasCustomPrompt="1"/>
          </p:nvPr>
        </p:nvSpPr>
        <p:spPr>
          <a:xfrm>
            <a:off x="310543" y="1843294"/>
            <a:ext cx="11705039" cy="4351338"/>
          </a:xfrm>
        </p:spPr>
        <p:txBody>
          <a:bodyPr>
            <a:normAutofit/>
          </a:bodyPr>
          <a:lstStyle>
            <a:lvl1pPr marL="0" indent="0">
              <a:lnSpc>
                <a:spcPct val="100000"/>
              </a:lnSpc>
              <a:buFont typeface="Arial" panose="020B0604020202020204" pitchFamily="34" charset="0"/>
              <a:buNone/>
              <a:defRPr sz="1800" b="0"/>
            </a:lvl1pPr>
            <a:lvl2pPr marL="457200" indent="0">
              <a:buNone/>
              <a:defRPr/>
            </a:lvl2pPr>
          </a:lstStyle>
          <a:p>
            <a:pPr lvl="0"/>
            <a:r>
              <a:rPr lang="en-GB"/>
              <a:t>Body text Font Arial size 18pts.</a:t>
            </a:r>
          </a:p>
        </p:txBody>
      </p:sp>
      <p:pic>
        <p:nvPicPr>
          <p:cNvPr id="9" name="Picture 8">
            <a:extLst>
              <a:ext uri="{FF2B5EF4-FFF2-40B4-BE49-F238E27FC236}">
                <a16:creationId xmlns:a16="http://schemas.microsoft.com/office/drawing/2014/main" id="{9A1A7463-8805-C7CF-F69C-D371503FADA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97617" y="6367538"/>
            <a:ext cx="702373" cy="280348"/>
          </a:xfrm>
          <a:prstGeom prst="rect">
            <a:avLst/>
          </a:prstGeom>
        </p:spPr>
      </p:pic>
      <p:pic>
        <p:nvPicPr>
          <p:cNvPr id="5" name="Picture 4">
            <a:extLst>
              <a:ext uri="{FF2B5EF4-FFF2-40B4-BE49-F238E27FC236}">
                <a16:creationId xmlns:a16="http://schemas.microsoft.com/office/drawing/2014/main" id="{21B29769-8A42-57C3-9C5A-4C20E67CBF1A}"/>
              </a:ext>
            </a:extLst>
          </p:cNvPr>
          <p:cNvPicPr>
            <a:picLocks noChangeAspect="1"/>
          </p:cNvPicPr>
          <p:nvPr userDrawn="1"/>
        </p:nvPicPr>
        <p:blipFill>
          <a:blip r:embed="rId3"/>
          <a:stretch>
            <a:fillRect/>
          </a:stretch>
        </p:blipFill>
        <p:spPr>
          <a:xfrm>
            <a:off x="11561212" y="300631"/>
            <a:ext cx="454370" cy="468000"/>
          </a:xfrm>
          <a:prstGeom prst="rect">
            <a:avLst/>
          </a:prstGeom>
        </p:spPr>
      </p:pic>
      <p:sp>
        <p:nvSpPr>
          <p:cNvPr id="4" name="Footer Placeholder 3">
            <a:extLst>
              <a:ext uri="{FF2B5EF4-FFF2-40B4-BE49-F238E27FC236}">
                <a16:creationId xmlns:a16="http://schemas.microsoft.com/office/drawing/2014/main" id="{5CD72A08-064D-ECF4-AA1D-9B2E6E03767B}"/>
              </a:ext>
            </a:extLst>
          </p:cNvPr>
          <p:cNvSpPr>
            <a:spLocks noGrp="1"/>
          </p:cNvSpPr>
          <p:nvPr>
            <p:ph type="ftr" sz="quarter" idx="13"/>
          </p:nvPr>
        </p:nvSpPr>
        <p:spPr/>
        <p:txBody>
          <a:bodyPr/>
          <a:lstStyle/>
          <a:p>
            <a:endParaRPr lang="en-GB"/>
          </a:p>
        </p:txBody>
      </p:sp>
    </p:spTree>
    <p:extLst>
      <p:ext uri="{BB962C8B-B14F-4D97-AF65-F5344CB8AC3E}">
        <p14:creationId xmlns:p14="http://schemas.microsoft.com/office/powerpoint/2010/main" val="2494734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G Content - Doubl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11705040" cy="487431"/>
          </a:xfrm>
        </p:spPr>
        <p:txBody>
          <a:bodyPr/>
          <a:lstStyle>
            <a:lvl1pPr>
              <a:defRPr/>
            </a:lvl1pPr>
          </a:lstStyle>
          <a:p>
            <a:r>
              <a:rPr lang="en-US"/>
              <a:t>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p:nvPr userDrawn="1"/>
        </p:nvCxnSpPr>
        <p:spPr>
          <a:xfrm>
            <a:off x="270788" y="795139"/>
            <a:ext cx="11705040" cy="0"/>
          </a:xfrm>
          <a:prstGeom prst="line">
            <a:avLst/>
          </a:prstGeom>
          <a:ln w="76200">
            <a:solidFill>
              <a:srgbClr val="50738A"/>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3" y="1037120"/>
            <a:ext cx="11665285" cy="380862"/>
          </a:xfrm>
        </p:spPr>
        <p:txBody>
          <a:bodyPr>
            <a:normAutofit/>
          </a:bodyPr>
          <a:lstStyle>
            <a:lvl1pPr marL="0" indent="0">
              <a:buFont typeface="Arial" panose="020B0604020202020204" pitchFamily="34" charset="0"/>
              <a:buNone/>
              <a:defRPr sz="2000" b="1">
                <a:solidFill>
                  <a:schemeClr val="tx1"/>
                </a:solidFill>
              </a:defRPr>
            </a:lvl1pPr>
            <a:lvl2pPr marL="457200" indent="0">
              <a:buNone/>
              <a:defRPr/>
            </a:lvl2pPr>
          </a:lstStyle>
          <a:p>
            <a:pPr lvl="0"/>
            <a:r>
              <a:rPr lang="en-US"/>
              <a:t>Sub-title text on the slide needs to be Font Arial Bold size 20pts</a:t>
            </a:r>
          </a:p>
        </p:txBody>
      </p:sp>
      <p:sp>
        <p:nvSpPr>
          <p:cNvPr id="3" name="Content Placeholder 2">
            <a:extLst>
              <a:ext uri="{FF2B5EF4-FFF2-40B4-BE49-F238E27FC236}">
                <a16:creationId xmlns:a16="http://schemas.microsoft.com/office/drawing/2014/main" id="{6B760F82-0C12-4756-4BCE-07AD7D702214}"/>
              </a:ext>
            </a:extLst>
          </p:cNvPr>
          <p:cNvSpPr>
            <a:spLocks noGrp="1"/>
          </p:cNvSpPr>
          <p:nvPr>
            <p:ph sz="half" idx="1" hasCustomPrompt="1"/>
          </p:nvPr>
        </p:nvSpPr>
        <p:spPr>
          <a:xfrm>
            <a:off x="310542" y="1843294"/>
            <a:ext cx="5400000" cy="4351338"/>
          </a:xfrm>
        </p:spPr>
        <p:txBody>
          <a:bodyPr>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600" b="0"/>
            </a:lvl1pPr>
            <a:lvl2pPr marL="457200" indent="0">
              <a:buNone/>
              <a:defRPr/>
            </a:lvl2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Body text Font Arial size minimum16pts. Images can be place either on the left or the right and should fit within this boundary area.</a:t>
            </a:r>
          </a:p>
        </p:txBody>
      </p:sp>
      <p:sp>
        <p:nvSpPr>
          <p:cNvPr id="4" name="Content Placeholder 2">
            <a:extLst>
              <a:ext uri="{FF2B5EF4-FFF2-40B4-BE49-F238E27FC236}">
                <a16:creationId xmlns:a16="http://schemas.microsoft.com/office/drawing/2014/main" id="{E1613EBC-4576-3837-C88F-EC5FE061F8A9}"/>
              </a:ext>
            </a:extLst>
          </p:cNvPr>
          <p:cNvSpPr>
            <a:spLocks noGrp="1"/>
          </p:cNvSpPr>
          <p:nvPr>
            <p:ph sz="half" idx="13" hasCustomPrompt="1"/>
          </p:nvPr>
        </p:nvSpPr>
        <p:spPr>
          <a:xfrm>
            <a:off x="6575828" y="1843294"/>
            <a:ext cx="5400000" cy="4351338"/>
          </a:xfrm>
        </p:spPr>
        <p:txBody>
          <a:bodyPr>
            <a:normAutofit/>
          </a:bodyPr>
          <a:lstStyle>
            <a:lvl1pPr marL="0" indent="0">
              <a:buFont typeface="Arial" panose="020B0604020202020204" pitchFamily="34" charset="0"/>
              <a:buNone/>
              <a:defRPr sz="1600" b="0"/>
            </a:lvl1pPr>
            <a:lvl2pPr marL="457200" indent="0">
              <a:buNone/>
              <a:defRPr/>
            </a:lvl2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Body text Font Arial size minimum16pts. Images can be place either on the left or the right and should fit within this boundary area.</a:t>
            </a:r>
          </a:p>
        </p:txBody>
      </p:sp>
      <p:pic>
        <p:nvPicPr>
          <p:cNvPr id="5" name="Picture 4">
            <a:extLst>
              <a:ext uri="{FF2B5EF4-FFF2-40B4-BE49-F238E27FC236}">
                <a16:creationId xmlns:a16="http://schemas.microsoft.com/office/drawing/2014/main" id="{84A47E0B-1A38-882F-10B1-54CB4FF2052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97617" y="6367538"/>
            <a:ext cx="702373" cy="280348"/>
          </a:xfrm>
          <a:prstGeom prst="rect">
            <a:avLst/>
          </a:prstGeom>
        </p:spPr>
      </p:pic>
      <p:pic>
        <p:nvPicPr>
          <p:cNvPr id="6" name="Picture 5">
            <a:extLst>
              <a:ext uri="{FF2B5EF4-FFF2-40B4-BE49-F238E27FC236}">
                <a16:creationId xmlns:a16="http://schemas.microsoft.com/office/drawing/2014/main" id="{7821A829-5CF7-47B4-4DFE-87A8929BB2E7}"/>
              </a:ext>
            </a:extLst>
          </p:cNvPr>
          <p:cNvPicPr>
            <a:picLocks noChangeAspect="1"/>
          </p:cNvPicPr>
          <p:nvPr userDrawn="1"/>
        </p:nvPicPr>
        <p:blipFill>
          <a:blip r:embed="rId3"/>
          <a:stretch>
            <a:fillRect/>
          </a:stretch>
        </p:blipFill>
        <p:spPr>
          <a:xfrm>
            <a:off x="11561212" y="300631"/>
            <a:ext cx="454370" cy="468000"/>
          </a:xfrm>
          <a:prstGeom prst="rect">
            <a:avLst/>
          </a:prstGeom>
        </p:spPr>
      </p:pic>
      <p:sp>
        <p:nvSpPr>
          <p:cNvPr id="7" name="Footer Placeholder 6">
            <a:extLst>
              <a:ext uri="{FF2B5EF4-FFF2-40B4-BE49-F238E27FC236}">
                <a16:creationId xmlns:a16="http://schemas.microsoft.com/office/drawing/2014/main" id="{D2B4B834-C459-1F04-7F7B-5A6E7B5AB07D}"/>
              </a:ext>
            </a:extLst>
          </p:cNvPr>
          <p:cNvSpPr>
            <a:spLocks noGrp="1"/>
          </p:cNvSpPr>
          <p:nvPr>
            <p:ph type="ftr" sz="quarter" idx="14"/>
          </p:nvPr>
        </p:nvSpPr>
        <p:spPr/>
        <p:txBody>
          <a:bodyPr/>
          <a:lstStyle/>
          <a:p>
            <a:endParaRPr lang="en-GB"/>
          </a:p>
        </p:txBody>
      </p:sp>
    </p:spTree>
    <p:extLst>
      <p:ext uri="{BB962C8B-B14F-4D97-AF65-F5344CB8AC3E}">
        <p14:creationId xmlns:p14="http://schemas.microsoft.com/office/powerpoint/2010/main" val="23651484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G Content - Half page image full ble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5784659" cy="487431"/>
          </a:xfrm>
        </p:spPr>
        <p:txBody>
          <a:bodyPr/>
          <a:lstStyle>
            <a:lvl1pPr>
              <a:defRPr/>
            </a:lvl1pPr>
          </a:lstStyle>
          <a:p>
            <a:r>
              <a:rPr lang="en-US"/>
              <a:t>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a:cxnSpLocks/>
          </p:cNvCxnSpPr>
          <p:nvPr userDrawn="1"/>
        </p:nvCxnSpPr>
        <p:spPr>
          <a:xfrm>
            <a:off x="270788" y="795139"/>
            <a:ext cx="5784659" cy="0"/>
          </a:xfrm>
          <a:prstGeom prst="line">
            <a:avLst/>
          </a:prstGeom>
          <a:ln w="76200">
            <a:solidFill>
              <a:srgbClr val="50738A"/>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4" y="1037120"/>
            <a:ext cx="5744904" cy="380862"/>
          </a:xfrm>
        </p:spPr>
        <p:txBody>
          <a:bodyPr>
            <a:normAutofit/>
          </a:bodyPr>
          <a:lstStyle>
            <a:lvl1pPr marL="0" indent="0">
              <a:buFont typeface="Arial" panose="020B0604020202020204" pitchFamily="34" charset="0"/>
              <a:buNone/>
              <a:defRPr sz="2000" b="1">
                <a:solidFill>
                  <a:schemeClr val="tx1"/>
                </a:solidFill>
              </a:defRPr>
            </a:lvl1pPr>
            <a:lvl2pPr marL="457200" indent="0">
              <a:buNone/>
              <a:defRPr/>
            </a:lvl2pPr>
          </a:lstStyle>
          <a:p>
            <a:pPr lvl="0"/>
            <a:r>
              <a:rPr lang="en-US"/>
              <a:t>Sub-title text Font Arial Bold size 20pts</a:t>
            </a:r>
          </a:p>
        </p:txBody>
      </p:sp>
      <p:sp>
        <p:nvSpPr>
          <p:cNvPr id="3" name="Content Placeholder 2">
            <a:extLst>
              <a:ext uri="{FF2B5EF4-FFF2-40B4-BE49-F238E27FC236}">
                <a16:creationId xmlns:a16="http://schemas.microsoft.com/office/drawing/2014/main" id="{6B760F82-0C12-4756-4BCE-07AD7D702214}"/>
              </a:ext>
            </a:extLst>
          </p:cNvPr>
          <p:cNvSpPr>
            <a:spLocks noGrp="1"/>
          </p:cNvSpPr>
          <p:nvPr>
            <p:ph sz="half" idx="1" hasCustomPrompt="1"/>
          </p:nvPr>
        </p:nvSpPr>
        <p:spPr>
          <a:xfrm>
            <a:off x="310544" y="1843294"/>
            <a:ext cx="5744904" cy="4351338"/>
          </a:xfrm>
        </p:spPr>
        <p:txBody>
          <a:bodyPr>
            <a:normAutofit/>
          </a:bodyPr>
          <a:lstStyle>
            <a:lvl1pPr marL="0" indent="0">
              <a:lnSpc>
                <a:spcPct val="100000"/>
              </a:lnSpc>
              <a:buFont typeface="Arial" panose="020B0604020202020204" pitchFamily="34" charset="0"/>
              <a:buNone/>
              <a:defRPr sz="1600" b="0"/>
            </a:lvl1pPr>
            <a:lvl2pPr marL="457200" indent="0">
              <a:buNone/>
              <a:defRPr/>
            </a:lvl2pPr>
          </a:lstStyle>
          <a:p>
            <a:pPr lvl="0"/>
            <a:r>
              <a:rPr lang="en-GB"/>
              <a:t>Body text Font Arial size minimum 16pts.</a:t>
            </a:r>
          </a:p>
        </p:txBody>
      </p:sp>
      <p:sp>
        <p:nvSpPr>
          <p:cNvPr id="5" name="Content Placeholder 2">
            <a:extLst>
              <a:ext uri="{FF2B5EF4-FFF2-40B4-BE49-F238E27FC236}">
                <a16:creationId xmlns:a16="http://schemas.microsoft.com/office/drawing/2014/main" id="{EFFBB226-CBFE-5368-7A19-0A9A99F596C7}"/>
              </a:ext>
            </a:extLst>
          </p:cNvPr>
          <p:cNvSpPr>
            <a:spLocks noGrp="1"/>
          </p:cNvSpPr>
          <p:nvPr>
            <p:ph sz="half" idx="13" hasCustomPrompt="1"/>
          </p:nvPr>
        </p:nvSpPr>
        <p:spPr>
          <a:xfrm>
            <a:off x="6273948" y="0"/>
            <a:ext cx="5918051" cy="6858000"/>
          </a:xfrm>
        </p:spPr>
        <p:txBody>
          <a:bodyPr anchor="ctr">
            <a:normAutofit/>
          </a:bodyPr>
          <a:lstStyle>
            <a:lvl1pPr marL="0" indent="0">
              <a:lnSpc>
                <a:spcPct val="100000"/>
              </a:lnSpc>
              <a:buFont typeface="Arial" panose="020B0604020202020204" pitchFamily="34" charset="0"/>
              <a:buNone/>
              <a:defRPr sz="1800" b="0"/>
            </a:lvl1pPr>
            <a:lvl2pPr marL="457200" indent="0">
              <a:buNone/>
              <a:defRPr/>
            </a:lvl2pPr>
          </a:lstStyle>
          <a:p>
            <a:pPr lvl="0"/>
            <a:r>
              <a:rPr lang="en-US"/>
              <a:t>Full bleed image here.</a:t>
            </a:r>
          </a:p>
        </p:txBody>
      </p:sp>
      <p:pic>
        <p:nvPicPr>
          <p:cNvPr id="9" name="Picture 8">
            <a:extLst>
              <a:ext uri="{FF2B5EF4-FFF2-40B4-BE49-F238E27FC236}">
                <a16:creationId xmlns:a16="http://schemas.microsoft.com/office/drawing/2014/main" id="{9A1A7463-8805-C7CF-F69C-D371503FADA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28669" y="6367538"/>
            <a:ext cx="702373" cy="280348"/>
          </a:xfrm>
          <a:prstGeom prst="rect">
            <a:avLst/>
          </a:prstGeom>
        </p:spPr>
      </p:pic>
      <p:pic>
        <p:nvPicPr>
          <p:cNvPr id="4" name="Picture 3">
            <a:extLst>
              <a:ext uri="{FF2B5EF4-FFF2-40B4-BE49-F238E27FC236}">
                <a16:creationId xmlns:a16="http://schemas.microsoft.com/office/drawing/2014/main" id="{F4E191AC-33A3-A905-F89A-B3FDB3619CB7}"/>
              </a:ext>
            </a:extLst>
          </p:cNvPr>
          <p:cNvPicPr>
            <a:picLocks noChangeAspect="1"/>
          </p:cNvPicPr>
          <p:nvPr userDrawn="1"/>
        </p:nvPicPr>
        <p:blipFill>
          <a:blip r:embed="rId3"/>
          <a:stretch>
            <a:fillRect/>
          </a:stretch>
        </p:blipFill>
        <p:spPr>
          <a:xfrm>
            <a:off x="5641630" y="6273712"/>
            <a:ext cx="454370" cy="468000"/>
          </a:xfrm>
          <a:prstGeom prst="rect">
            <a:avLst/>
          </a:prstGeom>
        </p:spPr>
      </p:pic>
      <p:sp>
        <p:nvSpPr>
          <p:cNvPr id="6" name="Footer Placeholder 5">
            <a:extLst>
              <a:ext uri="{FF2B5EF4-FFF2-40B4-BE49-F238E27FC236}">
                <a16:creationId xmlns:a16="http://schemas.microsoft.com/office/drawing/2014/main" id="{D7DC3D75-D741-559C-974A-CB092CFAA473}"/>
              </a:ext>
            </a:extLst>
          </p:cNvPr>
          <p:cNvSpPr>
            <a:spLocks noGrp="1"/>
          </p:cNvSpPr>
          <p:nvPr>
            <p:ph type="ftr" sz="quarter" idx="14"/>
          </p:nvPr>
        </p:nvSpPr>
        <p:spPr/>
        <p:txBody>
          <a:bodyPr/>
          <a:lstStyle/>
          <a:p>
            <a:endParaRPr lang="en-GB"/>
          </a:p>
        </p:txBody>
      </p:sp>
    </p:spTree>
    <p:extLst>
      <p:ext uri="{BB962C8B-B14F-4D97-AF65-F5344CB8AC3E}">
        <p14:creationId xmlns:p14="http://schemas.microsoft.com/office/powerpoint/2010/main" val="28299484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Engineering Content - Singl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11705040" cy="487431"/>
          </a:xfrm>
        </p:spPr>
        <p:txBody>
          <a:bodyPr/>
          <a:lstStyle>
            <a:lvl1pPr>
              <a:defRPr/>
            </a:lvl1pPr>
          </a:lstStyle>
          <a:p>
            <a:r>
              <a:rPr lang="en-US"/>
              <a:t>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p:nvPr userDrawn="1"/>
        </p:nvCxnSpPr>
        <p:spPr>
          <a:xfrm>
            <a:off x="270788" y="795139"/>
            <a:ext cx="11705040" cy="0"/>
          </a:xfrm>
          <a:prstGeom prst="line">
            <a:avLst/>
          </a:prstGeom>
          <a:ln w="76200">
            <a:solidFill>
              <a:srgbClr val="50738A"/>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3" y="1037120"/>
            <a:ext cx="11705039" cy="380862"/>
          </a:xfrm>
        </p:spPr>
        <p:txBody>
          <a:bodyPr>
            <a:normAutofit/>
          </a:bodyPr>
          <a:lstStyle>
            <a:lvl1pPr marL="0" indent="0">
              <a:buFont typeface="Arial" panose="020B0604020202020204" pitchFamily="34" charset="0"/>
              <a:buNone/>
              <a:defRPr sz="2000" b="1">
                <a:solidFill>
                  <a:schemeClr val="tx1"/>
                </a:solidFill>
              </a:defRPr>
            </a:lvl1pPr>
            <a:lvl2pPr marL="457200" indent="0">
              <a:buNone/>
              <a:defRPr/>
            </a:lvl2pPr>
          </a:lstStyle>
          <a:p>
            <a:pPr lvl="0"/>
            <a:r>
              <a:rPr lang="en-US"/>
              <a:t>Sub-title text on the slide needs to be Font Arial Bold size 20pts</a:t>
            </a:r>
          </a:p>
        </p:txBody>
      </p:sp>
      <p:sp>
        <p:nvSpPr>
          <p:cNvPr id="3" name="Content Placeholder 2">
            <a:extLst>
              <a:ext uri="{FF2B5EF4-FFF2-40B4-BE49-F238E27FC236}">
                <a16:creationId xmlns:a16="http://schemas.microsoft.com/office/drawing/2014/main" id="{6B760F82-0C12-4756-4BCE-07AD7D702214}"/>
              </a:ext>
            </a:extLst>
          </p:cNvPr>
          <p:cNvSpPr>
            <a:spLocks noGrp="1"/>
          </p:cNvSpPr>
          <p:nvPr>
            <p:ph sz="half" idx="1" hasCustomPrompt="1"/>
          </p:nvPr>
        </p:nvSpPr>
        <p:spPr>
          <a:xfrm>
            <a:off x="310543" y="1843294"/>
            <a:ext cx="11705039" cy="4351338"/>
          </a:xfrm>
        </p:spPr>
        <p:txBody>
          <a:bodyPr>
            <a:normAutofit/>
          </a:bodyPr>
          <a:lstStyle>
            <a:lvl1pPr marL="0" indent="0">
              <a:lnSpc>
                <a:spcPct val="100000"/>
              </a:lnSpc>
              <a:buFont typeface="Arial" panose="020B0604020202020204" pitchFamily="34" charset="0"/>
              <a:buNone/>
              <a:defRPr sz="1800" b="0"/>
            </a:lvl1pPr>
            <a:lvl2pPr marL="457200" indent="0">
              <a:buNone/>
              <a:defRPr/>
            </a:lvl2pPr>
          </a:lstStyle>
          <a:p>
            <a:pPr lvl="0"/>
            <a:r>
              <a:rPr lang="en-GB"/>
              <a:t>Body text Font Arial size 18pts.</a:t>
            </a:r>
          </a:p>
        </p:txBody>
      </p:sp>
      <p:pic>
        <p:nvPicPr>
          <p:cNvPr id="9" name="Picture 8">
            <a:extLst>
              <a:ext uri="{FF2B5EF4-FFF2-40B4-BE49-F238E27FC236}">
                <a16:creationId xmlns:a16="http://schemas.microsoft.com/office/drawing/2014/main" id="{9A1A7463-8805-C7CF-F69C-D371503FADA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97617" y="6367538"/>
            <a:ext cx="702373" cy="280348"/>
          </a:xfrm>
          <a:prstGeom prst="rect">
            <a:avLst/>
          </a:prstGeom>
        </p:spPr>
      </p:pic>
      <p:pic>
        <p:nvPicPr>
          <p:cNvPr id="4" name="Picture 3">
            <a:extLst>
              <a:ext uri="{FF2B5EF4-FFF2-40B4-BE49-F238E27FC236}">
                <a16:creationId xmlns:a16="http://schemas.microsoft.com/office/drawing/2014/main" id="{CA86165B-18E4-D167-50E7-C829E68163A7}"/>
              </a:ext>
            </a:extLst>
          </p:cNvPr>
          <p:cNvPicPr>
            <a:picLocks noChangeAspect="1"/>
          </p:cNvPicPr>
          <p:nvPr userDrawn="1"/>
        </p:nvPicPr>
        <p:blipFill>
          <a:blip r:embed="rId3"/>
          <a:stretch>
            <a:fillRect/>
          </a:stretch>
        </p:blipFill>
        <p:spPr>
          <a:xfrm>
            <a:off x="11507828" y="254691"/>
            <a:ext cx="468000" cy="468000"/>
          </a:xfrm>
          <a:prstGeom prst="rect">
            <a:avLst/>
          </a:prstGeom>
        </p:spPr>
      </p:pic>
      <p:sp>
        <p:nvSpPr>
          <p:cNvPr id="5" name="Footer Placeholder 4">
            <a:extLst>
              <a:ext uri="{FF2B5EF4-FFF2-40B4-BE49-F238E27FC236}">
                <a16:creationId xmlns:a16="http://schemas.microsoft.com/office/drawing/2014/main" id="{B47FDBE2-EE97-3CBB-F3A4-64B1BB2B123A}"/>
              </a:ext>
            </a:extLst>
          </p:cNvPr>
          <p:cNvSpPr>
            <a:spLocks noGrp="1"/>
          </p:cNvSpPr>
          <p:nvPr>
            <p:ph type="ftr" sz="quarter" idx="13"/>
          </p:nvPr>
        </p:nvSpPr>
        <p:spPr/>
        <p:txBody>
          <a:bodyPr/>
          <a:lstStyle/>
          <a:p>
            <a:endParaRPr lang="en-GB"/>
          </a:p>
        </p:txBody>
      </p:sp>
    </p:spTree>
    <p:extLst>
      <p:ext uri="{BB962C8B-B14F-4D97-AF65-F5344CB8AC3E}">
        <p14:creationId xmlns:p14="http://schemas.microsoft.com/office/powerpoint/2010/main" val="42815920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Engineering Content - Doubl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11705040" cy="487431"/>
          </a:xfrm>
        </p:spPr>
        <p:txBody>
          <a:bodyPr/>
          <a:lstStyle>
            <a:lvl1pPr>
              <a:defRPr/>
            </a:lvl1pPr>
          </a:lstStyle>
          <a:p>
            <a:r>
              <a:rPr lang="en-US"/>
              <a:t>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p:nvPr userDrawn="1"/>
        </p:nvCxnSpPr>
        <p:spPr>
          <a:xfrm>
            <a:off x="270788" y="795139"/>
            <a:ext cx="11705040" cy="0"/>
          </a:xfrm>
          <a:prstGeom prst="line">
            <a:avLst/>
          </a:prstGeom>
          <a:ln w="76200">
            <a:solidFill>
              <a:srgbClr val="50738A"/>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3" y="1037120"/>
            <a:ext cx="11665285" cy="380862"/>
          </a:xfrm>
        </p:spPr>
        <p:txBody>
          <a:bodyPr>
            <a:normAutofit/>
          </a:bodyPr>
          <a:lstStyle>
            <a:lvl1pPr marL="0" indent="0">
              <a:buFont typeface="Arial" panose="020B0604020202020204" pitchFamily="34" charset="0"/>
              <a:buNone/>
              <a:defRPr sz="2000" b="1">
                <a:solidFill>
                  <a:schemeClr val="tx1"/>
                </a:solidFill>
              </a:defRPr>
            </a:lvl1pPr>
            <a:lvl2pPr marL="457200" indent="0">
              <a:buNone/>
              <a:defRPr/>
            </a:lvl2pPr>
          </a:lstStyle>
          <a:p>
            <a:pPr lvl="0"/>
            <a:r>
              <a:rPr lang="en-US"/>
              <a:t>Sub-title text on the slide needs to be Font Arial Bold size 20pts</a:t>
            </a:r>
          </a:p>
        </p:txBody>
      </p:sp>
      <p:sp>
        <p:nvSpPr>
          <p:cNvPr id="3" name="Content Placeholder 2">
            <a:extLst>
              <a:ext uri="{FF2B5EF4-FFF2-40B4-BE49-F238E27FC236}">
                <a16:creationId xmlns:a16="http://schemas.microsoft.com/office/drawing/2014/main" id="{6B760F82-0C12-4756-4BCE-07AD7D702214}"/>
              </a:ext>
            </a:extLst>
          </p:cNvPr>
          <p:cNvSpPr>
            <a:spLocks noGrp="1"/>
          </p:cNvSpPr>
          <p:nvPr>
            <p:ph sz="half" idx="1" hasCustomPrompt="1"/>
          </p:nvPr>
        </p:nvSpPr>
        <p:spPr>
          <a:xfrm>
            <a:off x="310542" y="1843294"/>
            <a:ext cx="5400000" cy="4351338"/>
          </a:xfrm>
        </p:spPr>
        <p:txBody>
          <a:bodyPr>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600" b="0"/>
            </a:lvl1pPr>
            <a:lvl2pPr marL="457200" indent="0">
              <a:buNone/>
              <a:defRPr/>
            </a:lvl2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Body text Font Arial size minimum16pts. Images can be place either on the left or the right and should fit within this boundary area.</a:t>
            </a:r>
          </a:p>
        </p:txBody>
      </p:sp>
      <p:sp>
        <p:nvSpPr>
          <p:cNvPr id="4" name="Content Placeholder 2">
            <a:extLst>
              <a:ext uri="{FF2B5EF4-FFF2-40B4-BE49-F238E27FC236}">
                <a16:creationId xmlns:a16="http://schemas.microsoft.com/office/drawing/2014/main" id="{E1613EBC-4576-3837-C88F-EC5FE061F8A9}"/>
              </a:ext>
            </a:extLst>
          </p:cNvPr>
          <p:cNvSpPr>
            <a:spLocks noGrp="1"/>
          </p:cNvSpPr>
          <p:nvPr>
            <p:ph sz="half" idx="13" hasCustomPrompt="1"/>
          </p:nvPr>
        </p:nvSpPr>
        <p:spPr>
          <a:xfrm>
            <a:off x="6575828" y="1843294"/>
            <a:ext cx="5400000" cy="4351338"/>
          </a:xfrm>
        </p:spPr>
        <p:txBody>
          <a:bodyPr>
            <a:normAutofit/>
          </a:bodyPr>
          <a:lstStyle>
            <a:lvl1pPr marL="0" indent="0">
              <a:buFont typeface="Arial" panose="020B0604020202020204" pitchFamily="34" charset="0"/>
              <a:buNone/>
              <a:defRPr sz="1600" b="0"/>
            </a:lvl1pPr>
            <a:lvl2pPr marL="457200" indent="0">
              <a:buNone/>
              <a:defRPr/>
            </a:lvl2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Body text Font Arial size minimum16pts. Images can be place either on the left or the right and should fit within this boundary area.</a:t>
            </a:r>
          </a:p>
        </p:txBody>
      </p:sp>
      <p:pic>
        <p:nvPicPr>
          <p:cNvPr id="5" name="Picture 4">
            <a:extLst>
              <a:ext uri="{FF2B5EF4-FFF2-40B4-BE49-F238E27FC236}">
                <a16:creationId xmlns:a16="http://schemas.microsoft.com/office/drawing/2014/main" id="{84A47E0B-1A38-882F-10B1-54CB4FF2052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97617" y="6367538"/>
            <a:ext cx="702373" cy="280348"/>
          </a:xfrm>
          <a:prstGeom prst="rect">
            <a:avLst/>
          </a:prstGeom>
        </p:spPr>
      </p:pic>
      <p:pic>
        <p:nvPicPr>
          <p:cNvPr id="7" name="Picture 6">
            <a:extLst>
              <a:ext uri="{FF2B5EF4-FFF2-40B4-BE49-F238E27FC236}">
                <a16:creationId xmlns:a16="http://schemas.microsoft.com/office/drawing/2014/main" id="{A6F52201-C5E3-42D9-FFBA-FE6A81D4F177}"/>
              </a:ext>
            </a:extLst>
          </p:cNvPr>
          <p:cNvPicPr>
            <a:picLocks noChangeAspect="1"/>
          </p:cNvPicPr>
          <p:nvPr userDrawn="1"/>
        </p:nvPicPr>
        <p:blipFill>
          <a:blip r:embed="rId3"/>
          <a:stretch>
            <a:fillRect/>
          </a:stretch>
        </p:blipFill>
        <p:spPr>
          <a:xfrm>
            <a:off x="11507828" y="254691"/>
            <a:ext cx="468000" cy="468000"/>
          </a:xfrm>
          <a:prstGeom prst="rect">
            <a:avLst/>
          </a:prstGeom>
        </p:spPr>
      </p:pic>
      <p:sp>
        <p:nvSpPr>
          <p:cNvPr id="6" name="Footer Placeholder 5">
            <a:extLst>
              <a:ext uri="{FF2B5EF4-FFF2-40B4-BE49-F238E27FC236}">
                <a16:creationId xmlns:a16="http://schemas.microsoft.com/office/drawing/2014/main" id="{6591EFF7-9F64-8FDD-F201-EC96D6972EC1}"/>
              </a:ext>
            </a:extLst>
          </p:cNvPr>
          <p:cNvSpPr>
            <a:spLocks noGrp="1"/>
          </p:cNvSpPr>
          <p:nvPr>
            <p:ph type="ftr" sz="quarter" idx="14"/>
          </p:nvPr>
        </p:nvSpPr>
        <p:spPr/>
        <p:txBody>
          <a:bodyPr/>
          <a:lstStyle/>
          <a:p>
            <a:endParaRPr lang="en-GB"/>
          </a:p>
        </p:txBody>
      </p:sp>
    </p:spTree>
    <p:extLst>
      <p:ext uri="{BB962C8B-B14F-4D97-AF65-F5344CB8AC3E}">
        <p14:creationId xmlns:p14="http://schemas.microsoft.com/office/powerpoint/2010/main" val="39661549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Engineering Content - Half page image full ble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5784659" cy="487431"/>
          </a:xfrm>
        </p:spPr>
        <p:txBody>
          <a:bodyPr/>
          <a:lstStyle>
            <a:lvl1pPr>
              <a:defRPr/>
            </a:lvl1pPr>
          </a:lstStyle>
          <a:p>
            <a:r>
              <a:rPr lang="en-US"/>
              <a:t>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a:cxnSpLocks/>
          </p:cNvCxnSpPr>
          <p:nvPr userDrawn="1"/>
        </p:nvCxnSpPr>
        <p:spPr>
          <a:xfrm>
            <a:off x="270788" y="795139"/>
            <a:ext cx="5784659" cy="0"/>
          </a:xfrm>
          <a:prstGeom prst="line">
            <a:avLst/>
          </a:prstGeom>
          <a:ln w="76200">
            <a:solidFill>
              <a:srgbClr val="50738A"/>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4" y="1037120"/>
            <a:ext cx="5744904" cy="380862"/>
          </a:xfrm>
        </p:spPr>
        <p:txBody>
          <a:bodyPr>
            <a:normAutofit/>
          </a:bodyPr>
          <a:lstStyle>
            <a:lvl1pPr marL="0" indent="0">
              <a:buFont typeface="Arial" panose="020B0604020202020204" pitchFamily="34" charset="0"/>
              <a:buNone/>
              <a:defRPr sz="2000" b="1">
                <a:solidFill>
                  <a:schemeClr val="tx1"/>
                </a:solidFill>
              </a:defRPr>
            </a:lvl1pPr>
            <a:lvl2pPr marL="457200" indent="0">
              <a:buNone/>
              <a:defRPr/>
            </a:lvl2pPr>
          </a:lstStyle>
          <a:p>
            <a:pPr lvl="0"/>
            <a:r>
              <a:rPr lang="en-US"/>
              <a:t>Sub-title text Font Arial Bold size 20pts</a:t>
            </a:r>
          </a:p>
        </p:txBody>
      </p:sp>
      <p:sp>
        <p:nvSpPr>
          <p:cNvPr id="3" name="Content Placeholder 2">
            <a:extLst>
              <a:ext uri="{FF2B5EF4-FFF2-40B4-BE49-F238E27FC236}">
                <a16:creationId xmlns:a16="http://schemas.microsoft.com/office/drawing/2014/main" id="{6B760F82-0C12-4756-4BCE-07AD7D702214}"/>
              </a:ext>
            </a:extLst>
          </p:cNvPr>
          <p:cNvSpPr>
            <a:spLocks noGrp="1"/>
          </p:cNvSpPr>
          <p:nvPr>
            <p:ph sz="half" idx="1" hasCustomPrompt="1"/>
          </p:nvPr>
        </p:nvSpPr>
        <p:spPr>
          <a:xfrm>
            <a:off x="310544" y="1843294"/>
            <a:ext cx="5744904" cy="4351338"/>
          </a:xfrm>
        </p:spPr>
        <p:txBody>
          <a:bodyPr>
            <a:normAutofit/>
          </a:bodyPr>
          <a:lstStyle>
            <a:lvl1pPr marL="0" indent="0">
              <a:lnSpc>
                <a:spcPct val="100000"/>
              </a:lnSpc>
              <a:buFont typeface="Arial" panose="020B0604020202020204" pitchFamily="34" charset="0"/>
              <a:buNone/>
              <a:defRPr sz="1600" b="0"/>
            </a:lvl1pPr>
            <a:lvl2pPr marL="457200" indent="0">
              <a:buNone/>
              <a:defRPr/>
            </a:lvl2pPr>
          </a:lstStyle>
          <a:p>
            <a:pPr lvl="0"/>
            <a:r>
              <a:rPr lang="en-GB"/>
              <a:t>Body text Font Arial size minimum 16pts.</a:t>
            </a:r>
          </a:p>
        </p:txBody>
      </p:sp>
      <p:sp>
        <p:nvSpPr>
          <p:cNvPr id="5" name="Content Placeholder 2">
            <a:extLst>
              <a:ext uri="{FF2B5EF4-FFF2-40B4-BE49-F238E27FC236}">
                <a16:creationId xmlns:a16="http://schemas.microsoft.com/office/drawing/2014/main" id="{EFFBB226-CBFE-5368-7A19-0A9A99F596C7}"/>
              </a:ext>
            </a:extLst>
          </p:cNvPr>
          <p:cNvSpPr>
            <a:spLocks noGrp="1"/>
          </p:cNvSpPr>
          <p:nvPr>
            <p:ph sz="half" idx="13" hasCustomPrompt="1"/>
          </p:nvPr>
        </p:nvSpPr>
        <p:spPr>
          <a:xfrm>
            <a:off x="6273948" y="0"/>
            <a:ext cx="5918051" cy="6858000"/>
          </a:xfrm>
        </p:spPr>
        <p:txBody>
          <a:bodyPr anchor="ctr">
            <a:normAutofit/>
          </a:bodyPr>
          <a:lstStyle>
            <a:lvl1pPr marL="0" indent="0">
              <a:lnSpc>
                <a:spcPct val="100000"/>
              </a:lnSpc>
              <a:buFont typeface="Arial" panose="020B0604020202020204" pitchFamily="34" charset="0"/>
              <a:buNone/>
              <a:defRPr sz="1800" b="0"/>
            </a:lvl1pPr>
            <a:lvl2pPr marL="457200" indent="0">
              <a:buNone/>
              <a:defRPr/>
            </a:lvl2pPr>
          </a:lstStyle>
          <a:p>
            <a:pPr lvl="0"/>
            <a:r>
              <a:rPr lang="en-US"/>
              <a:t>Full bleed image here.</a:t>
            </a:r>
          </a:p>
        </p:txBody>
      </p:sp>
      <p:pic>
        <p:nvPicPr>
          <p:cNvPr id="9" name="Picture 8">
            <a:extLst>
              <a:ext uri="{FF2B5EF4-FFF2-40B4-BE49-F238E27FC236}">
                <a16:creationId xmlns:a16="http://schemas.microsoft.com/office/drawing/2014/main" id="{9A1A7463-8805-C7CF-F69C-D371503FADA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28669" y="6367538"/>
            <a:ext cx="702373" cy="280348"/>
          </a:xfrm>
          <a:prstGeom prst="rect">
            <a:avLst/>
          </a:prstGeom>
        </p:spPr>
      </p:pic>
      <p:pic>
        <p:nvPicPr>
          <p:cNvPr id="6" name="Picture 5">
            <a:extLst>
              <a:ext uri="{FF2B5EF4-FFF2-40B4-BE49-F238E27FC236}">
                <a16:creationId xmlns:a16="http://schemas.microsoft.com/office/drawing/2014/main" id="{CF0436C7-DD93-25E4-2651-F0903288EFA7}"/>
              </a:ext>
            </a:extLst>
          </p:cNvPr>
          <p:cNvPicPr>
            <a:picLocks noChangeAspect="1"/>
          </p:cNvPicPr>
          <p:nvPr userDrawn="1"/>
        </p:nvPicPr>
        <p:blipFill>
          <a:blip r:embed="rId3"/>
          <a:stretch>
            <a:fillRect/>
          </a:stretch>
        </p:blipFill>
        <p:spPr>
          <a:xfrm>
            <a:off x="5587447" y="6273712"/>
            <a:ext cx="468000" cy="468000"/>
          </a:xfrm>
          <a:prstGeom prst="rect">
            <a:avLst/>
          </a:prstGeom>
        </p:spPr>
      </p:pic>
      <p:sp>
        <p:nvSpPr>
          <p:cNvPr id="4" name="Footer Placeholder 3">
            <a:extLst>
              <a:ext uri="{FF2B5EF4-FFF2-40B4-BE49-F238E27FC236}">
                <a16:creationId xmlns:a16="http://schemas.microsoft.com/office/drawing/2014/main" id="{FD2EBB84-27E0-5EC7-77E7-1833972548DB}"/>
              </a:ext>
            </a:extLst>
          </p:cNvPr>
          <p:cNvSpPr>
            <a:spLocks noGrp="1"/>
          </p:cNvSpPr>
          <p:nvPr>
            <p:ph type="ftr" sz="quarter" idx="14"/>
          </p:nvPr>
        </p:nvSpPr>
        <p:spPr/>
        <p:txBody>
          <a:bodyPr/>
          <a:lstStyle/>
          <a:p>
            <a:endParaRPr lang="en-GB"/>
          </a:p>
        </p:txBody>
      </p:sp>
    </p:spTree>
    <p:extLst>
      <p:ext uri="{BB962C8B-B14F-4D97-AF65-F5344CB8AC3E}">
        <p14:creationId xmlns:p14="http://schemas.microsoft.com/office/powerpoint/2010/main" val="12882959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inance Content - Singl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11705040" cy="487431"/>
          </a:xfrm>
        </p:spPr>
        <p:txBody>
          <a:bodyPr/>
          <a:lstStyle>
            <a:lvl1pPr>
              <a:defRPr/>
            </a:lvl1pPr>
          </a:lstStyle>
          <a:p>
            <a:r>
              <a:rPr lang="en-US"/>
              <a:t>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p:nvPr userDrawn="1"/>
        </p:nvCxnSpPr>
        <p:spPr>
          <a:xfrm>
            <a:off x="270788" y="795139"/>
            <a:ext cx="11705040" cy="0"/>
          </a:xfrm>
          <a:prstGeom prst="line">
            <a:avLst/>
          </a:prstGeom>
          <a:ln w="76200">
            <a:solidFill>
              <a:srgbClr val="50738A"/>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3" y="1037120"/>
            <a:ext cx="11705039" cy="380862"/>
          </a:xfrm>
        </p:spPr>
        <p:txBody>
          <a:bodyPr>
            <a:normAutofit/>
          </a:bodyPr>
          <a:lstStyle>
            <a:lvl1pPr marL="0" indent="0">
              <a:buFont typeface="Arial" panose="020B0604020202020204" pitchFamily="34" charset="0"/>
              <a:buNone/>
              <a:defRPr sz="2000" b="1">
                <a:solidFill>
                  <a:schemeClr val="tx1"/>
                </a:solidFill>
              </a:defRPr>
            </a:lvl1pPr>
            <a:lvl2pPr marL="457200" indent="0">
              <a:buNone/>
              <a:defRPr/>
            </a:lvl2pPr>
          </a:lstStyle>
          <a:p>
            <a:pPr lvl="0"/>
            <a:r>
              <a:rPr lang="en-US"/>
              <a:t>Sub-title text on the slide needs to be Font Arial Bold size 20pts</a:t>
            </a:r>
          </a:p>
        </p:txBody>
      </p:sp>
      <p:sp>
        <p:nvSpPr>
          <p:cNvPr id="3" name="Content Placeholder 2">
            <a:extLst>
              <a:ext uri="{FF2B5EF4-FFF2-40B4-BE49-F238E27FC236}">
                <a16:creationId xmlns:a16="http://schemas.microsoft.com/office/drawing/2014/main" id="{6B760F82-0C12-4756-4BCE-07AD7D702214}"/>
              </a:ext>
            </a:extLst>
          </p:cNvPr>
          <p:cNvSpPr>
            <a:spLocks noGrp="1"/>
          </p:cNvSpPr>
          <p:nvPr>
            <p:ph sz="half" idx="1" hasCustomPrompt="1"/>
          </p:nvPr>
        </p:nvSpPr>
        <p:spPr>
          <a:xfrm>
            <a:off x="310543" y="1843294"/>
            <a:ext cx="11705039" cy="4351338"/>
          </a:xfrm>
        </p:spPr>
        <p:txBody>
          <a:bodyPr>
            <a:normAutofit/>
          </a:bodyPr>
          <a:lstStyle>
            <a:lvl1pPr marL="0" indent="0">
              <a:lnSpc>
                <a:spcPct val="100000"/>
              </a:lnSpc>
              <a:buFont typeface="Arial" panose="020B0604020202020204" pitchFamily="34" charset="0"/>
              <a:buNone/>
              <a:defRPr sz="1800" b="0"/>
            </a:lvl1pPr>
            <a:lvl2pPr marL="457200" indent="0">
              <a:buNone/>
              <a:defRPr/>
            </a:lvl2pPr>
          </a:lstStyle>
          <a:p>
            <a:pPr lvl="0"/>
            <a:r>
              <a:rPr lang="en-GB"/>
              <a:t>Body text Font Arial size 18pts.</a:t>
            </a:r>
          </a:p>
        </p:txBody>
      </p:sp>
      <p:pic>
        <p:nvPicPr>
          <p:cNvPr id="9" name="Picture 8">
            <a:extLst>
              <a:ext uri="{FF2B5EF4-FFF2-40B4-BE49-F238E27FC236}">
                <a16:creationId xmlns:a16="http://schemas.microsoft.com/office/drawing/2014/main" id="{9A1A7463-8805-C7CF-F69C-D371503FADA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97617" y="6367538"/>
            <a:ext cx="702373" cy="280348"/>
          </a:xfrm>
          <a:prstGeom prst="rect">
            <a:avLst/>
          </a:prstGeom>
        </p:spPr>
      </p:pic>
      <p:pic>
        <p:nvPicPr>
          <p:cNvPr id="5" name="Picture 4">
            <a:extLst>
              <a:ext uri="{FF2B5EF4-FFF2-40B4-BE49-F238E27FC236}">
                <a16:creationId xmlns:a16="http://schemas.microsoft.com/office/drawing/2014/main" id="{4BB53AF8-F558-9AD6-5D71-8FF730F7B0AA}"/>
              </a:ext>
            </a:extLst>
          </p:cNvPr>
          <p:cNvPicPr>
            <a:picLocks noChangeAspect="1"/>
          </p:cNvPicPr>
          <p:nvPr userDrawn="1"/>
        </p:nvPicPr>
        <p:blipFill>
          <a:blip r:embed="rId3"/>
          <a:stretch>
            <a:fillRect/>
          </a:stretch>
        </p:blipFill>
        <p:spPr>
          <a:xfrm>
            <a:off x="11511582" y="254691"/>
            <a:ext cx="504000" cy="504000"/>
          </a:xfrm>
          <a:prstGeom prst="rect">
            <a:avLst/>
          </a:prstGeom>
        </p:spPr>
      </p:pic>
      <p:sp>
        <p:nvSpPr>
          <p:cNvPr id="4" name="Footer Placeholder 3">
            <a:extLst>
              <a:ext uri="{FF2B5EF4-FFF2-40B4-BE49-F238E27FC236}">
                <a16:creationId xmlns:a16="http://schemas.microsoft.com/office/drawing/2014/main" id="{0D8CBDBB-C7DB-DCBB-5356-3845C8AAD1A0}"/>
              </a:ext>
            </a:extLst>
          </p:cNvPr>
          <p:cNvSpPr>
            <a:spLocks noGrp="1"/>
          </p:cNvSpPr>
          <p:nvPr>
            <p:ph type="ftr" sz="quarter" idx="13"/>
          </p:nvPr>
        </p:nvSpPr>
        <p:spPr/>
        <p:txBody>
          <a:bodyPr/>
          <a:lstStyle/>
          <a:p>
            <a:endParaRPr lang="en-GB"/>
          </a:p>
        </p:txBody>
      </p:sp>
    </p:spTree>
    <p:extLst>
      <p:ext uri="{BB962C8B-B14F-4D97-AF65-F5344CB8AC3E}">
        <p14:creationId xmlns:p14="http://schemas.microsoft.com/office/powerpoint/2010/main" val="40154743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inance Content - Doubl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11705040" cy="487431"/>
          </a:xfrm>
        </p:spPr>
        <p:txBody>
          <a:bodyPr/>
          <a:lstStyle>
            <a:lvl1pPr>
              <a:defRPr/>
            </a:lvl1pPr>
          </a:lstStyle>
          <a:p>
            <a:r>
              <a:rPr lang="en-US"/>
              <a:t>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p:nvPr userDrawn="1"/>
        </p:nvCxnSpPr>
        <p:spPr>
          <a:xfrm>
            <a:off x="270788" y="795139"/>
            <a:ext cx="11705040" cy="0"/>
          </a:xfrm>
          <a:prstGeom prst="line">
            <a:avLst/>
          </a:prstGeom>
          <a:ln w="76200">
            <a:solidFill>
              <a:srgbClr val="50738A"/>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3" y="1037120"/>
            <a:ext cx="11665285" cy="380862"/>
          </a:xfrm>
        </p:spPr>
        <p:txBody>
          <a:bodyPr>
            <a:normAutofit/>
          </a:bodyPr>
          <a:lstStyle>
            <a:lvl1pPr marL="0" indent="0">
              <a:buFont typeface="Arial" panose="020B0604020202020204" pitchFamily="34" charset="0"/>
              <a:buNone/>
              <a:defRPr sz="2000" b="1">
                <a:solidFill>
                  <a:schemeClr val="tx1"/>
                </a:solidFill>
              </a:defRPr>
            </a:lvl1pPr>
            <a:lvl2pPr marL="457200" indent="0">
              <a:buNone/>
              <a:defRPr/>
            </a:lvl2pPr>
          </a:lstStyle>
          <a:p>
            <a:pPr lvl="0"/>
            <a:r>
              <a:rPr lang="en-US"/>
              <a:t>Sub-title text on the slide needs to be Font Arial Bold size 20pts</a:t>
            </a:r>
          </a:p>
        </p:txBody>
      </p:sp>
      <p:sp>
        <p:nvSpPr>
          <p:cNvPr id="3" name="Content Placeholder 2">
            <a:extLst>
              <a:ext uri="{FF2B5EF4-FFF2-40B4-BE49-F238E27FC236}">
                <a16:creationId xmlns:a16="http://schemas.microsoft.com/office/drawing/2014/main" id="{6B760F82-0C12-4756-4BCE-07AD7D702214}"/>
              </a:ext>
            </a:extLst>
          </p:cNvPr>
          <p:cNvSpPr>
            <a:spLocks noGrp="1"/>
          </p:cNvSpPr>
          <p:nvPr>
            <p:ph sz="half" idx="1" hasCustomPrompt="1"/>
          </p:nvPr>
        </p:nvSpPr>
        <p:spPr>
          <a:xfrm>
            <a:off x="310542" y="1843294"/>
            <a:ext cx="5400000" cy="4351338"/>
          </a:xfrm>
        </p:spPr>
        <p:txBody>
          <a:bodyPr>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600" b="0"/>
            </a:lvl1pPr>
            <a:lvl2pPr marL="457200" indent="0">
              <a:buNone/>
              <a:defRPr/>
            </a:lvl2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Body text Font Arial size minimum16pts. Images can be place either on the left or the right and should fit within this boundary area.</a:t>
            </a:r>
          </a:p>
        </p:txBody>
      </p:sp>
      <p:sp>
        <p:nvSpPr>
          <p:cNvPr id="4" name="Content Placeholder 2">
            <a:extLst>
              <a:ext uri="{FF2B5EF4-FFF2-40B4-BE49-F238E27FC236}">
                <a16:creationId xmlns:a16="http://schemas.microsoft.com/office/drawing/2014/main" id="{E1613EBC-4576-3837-C88F-EC5FE061F8A9}"/>
              </a:ext>
            </a:extLst>
          </p:cNvPr>
          <p:cNvSpPr>
            <a:spLocks noGrp="1"/>
          </p:cNvSpPr>
          <p:nvPr>
            <p:ph sz="half" idx="13" hasCustomPrompt="1"/>
          </p:nvPr>
        </p:nvSpPr>
        <p:spPr>
          <a:xfrm>
            <a:off x="6575828" y="1843294"/>
            <a:ext cx="5400000" cy="4351338"/>
          </a:xfrm>
        </p:spPr>
        <p:txBody>
          <a:bodyPr>
            <a:normAutofit/>
          </a:bodyPr>
          <a:lstStyle>
            <a:lvl1pPr marL="0" indent="0">
              <a:buFont typeface="Arial" panose="020B0604020202020204" pitchFamily="34" charset="0"/>
              <a:buNone/>
              <a:defRPr sz="1600" b="0"/>
            </a:lvl1pPr>
            <a:lvl2pPr marL="457200" indent="0">
              <a:buNone/>
              <a:defRPr/>
            </a:lvl2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Body text Font Arial size minimum16pts. Images can be place either on the left or the right and should fit within this boundary area.</a:t>
            </a:r>
          </a:p>
        </p:txBody>
      </p:sp>
      <p:pic>
        <p:nvPicPr>
          <p:cNvPr id="5" name="Picture 4">
            <a:extLst>
              <a:ext uri="{FF2B5EF4-FFF2-40B4-BE49-F238E27FC236}">
                <a16:creationId xmlns:a16="http://schemas.microsoft.com/office/drawing/2014/main" id="{84A47E0B-1A38-882F-10B1-54CB4FF2052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97617" y="6367538"/>
            <a:ext cx="702373" cy="280348"/>
          </a:xfrm>
          <a:prstGeom prst="rect">
            <a:avLst/>
          </a:prstGeom>
        </p:spPr>
      </p:pic>
      <p:pic>
        <p:nvPicPr>
          <p:cNvPr id="6" name="Picture 5">
            <a:extLst>
              <a:ext uri="{FF2B5EF4-FFF2-40B4-BE49-F238E27FC236}">
                <a16:creationId xmlns:a16="http://schemas.microsoft.com/office/drawing/2014/main" id="{A34BC3F9-ADBD-92DA-4487-7FFACFBD273A}"/>
              </a:ext>
            </a:extLst>
          </p:cNvPr>
          <p:cNvPicPr>
            <a:picLocks noChangeAspect="1"/>
          </p:cNvPicPr>
          <p:nvPr userDrawn="1"/>
        </p:nvPicPr>
        <p:blipFill>
          <a:blip r:embed="rId3"/>
          <a:stretch>
            <a:fillRect/>
          </a:stretch>
        </p:blipFill>
        <p:spPr>
          <a:xfrm>
            <a:off x="11511582" y="254691"/>
            <a:ext cx="504000" cy="504000"/>
          </a:xfrm>
          <a:prstGeom prst="rect">
            <a:avLst/>
          </a:prstGeom>
        </p:spPr>
      </p:pic>
      <p:sp>
        <p:nvSpPr>
          <p:cNvPr id="7" name="Footer Placeholder 6">
            <a:extLst>
              <a:ext uri="{FF2B5EF4-FFF2-40B4-BE49-F238E27FC236}">
                <a16:creationId xmlns:a16="http://schemas.microsoft.com/office/drawing/2014/main" id="{218C6336-9451-3019-8E2E-3ADC55E333C7}"/>
              </a:ext>
            </a:extLst>
          </p:cNvPr>
          <p:cNvSpPr>
            <a:spLocks noGrp="1"/>
          </p:cNvSpPr>
          <p:nvPr>
            <p:ph type="ftr" sz="quarter" idx="14"/>
          </p:nvPr>
        </p:nvSpPr>
        <p:spPr/>
        <p:txBody>
          <a:bodyPr/>
          <a:lstStyle/>
          <a:p>
            <a:endParaRPr lang="en-GB"/>
          </a:p>
        </p:txBody>
      </p:sp>
    </p:spTree>
    <p:extLst>
      <p:ext uri="{BB962C8B-B14F-4D97-AF65-F5344CB8AC3E}">
        <p14:creationId xmlns:p14="http://schemas.microsoft.com/office/powerpoint/2010/main" val="19833054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Finance Content - Half page image full ble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5784659" cy="487431"/>
          </a:xfrm>
        </p:spPr>
        <p:txBody>
          <a:bodyPr/>
          <a:lstStyle>
            <a:lvl1pPr>
              <a:defRPr/>
            </a:lvl1pPr>
          </a:lstStyle>
          <a:p>
            <a:r>
              <a:rPr lang="en-US"/>
              <a:t>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a:cxnSpLocks/>
          </p:cNvCxnSpPr>
          <p:nvPr userDrawn="1"/>
        </p:nvCxnSpPr>
        <p:spPr>
          <a:xfrm>
            <a:off x="270788" y="795139"/>
            <a:ext cx="5784659" cy="0"/>
          </a:xfrm>
          <a:prstGeom prst="line">
            <a:avLst/>
          </a:prstGeom>
          <a:ln w="76200">
            <a:solidFill>
              <a:srgbClr val="50738A"/>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4" y="1037120"/>
            <a:ext cx="5744904" cy="380862"/>
          </a:xfrm>
        </p:spPr>
        <p:txBody>
          <a:bodyPr>
            <a:normAutofit/>
          </a:bodyPr>
          <a:lstStyle>
            <a:lvl1pPr marL="0" indent="0">
              <a:buFont typeface="Arial" panose="020B0604020202020204" pitchFamily="34" charset="0"/>
              <a:buNone/>
              <a:defRPr sz="2000" b="1">
                <a:solidFill>
                  <a:schemeClr val="tx1"/>
                </a:solidFill>
              </a:defRPr>
            </a:lvl1pPr>
            <a:lvl2pPr marL="457200" indent="0">
              <a:buNone/>
              <a:defRPr/>
            </a:lvl2pPr>
          </a:lstStyle>
          <a:p>
            <a:pPr lvl="0"/>
            <a:r>
              <a:rPr lang="en-US"/>
              <a:t>Sub-title text Font Arial Bold size 20pts</a:t>
            </a:r>
          </a:p>
        </p:txBody>
      </p:sp>
      <p:sp>
        <p:nvSpPr>
          <p:cNvPr id="3" name="Content Placeholder 2">
            <a:extLst>
              <a:ext uri="{FF2B5EF4-FFF2-40B4-BE49-F238E27FC236}">
                <a16:creationId xmlns:a16="http://schemas.microsoft.com/office/drawing/2014/main" id="{6B760F82-0C12-4756-4BCE-07AD7D702214}"/>
              </a:ext>
            </a:extLst>
          </p:cNvPr>
          <p:cNvSpPr>
            <a:spLocks noGrp="1"/>
          </p:cNvSpPr>
          <p:nvPr>
            <p:ph sz="half" idx="1" hasCustomPrompt="1"/>
          </p:nvPr>
        </p:nvSpPr>
        <p:spPr>
          <a:xfrm>
            <a:off x="310544" y="1843294"/>
            <a:ext cx="5744904" cy="4351338"/>
          </a:xfrm>
        </p:spPr>
        <p:txBody>
          <a:bodyPr>
            <a:normAutofit/>
          </a:bodyPr>
          <a:lstStyle>
            <a:lvl1pPr marL="0" indent="0">
              <a:lnSpc>
                <a:spcPct val="100000"/>
              </a:lnSpc>
              <a:buFont typeface="Arial" panose="020B0604020202020204" pitchFamily="34" charset="0"/>
              <a:buNone/>
              <a:defRPr sz="1600" b="0"/>
            </a:lvl1pPr>
            <a:lvl2pPr marL="457200" indent="0">
              <a:buNone/>
              <a:defRPr/>
            </a:lvl2pPr>
          </a:lstStyle>
          <a:p>
            <a:pPr lvl="0"/>
            <a:r>
              <a:rPr lang="en-GB"/>
              <a:t>Body text Font Arial size minimum 16pts.</a:t>
            </a:r>
          </a:p>
        </p:txBody>
      </p:sp>
      <p:sp>
        <p:nvSpPr>
          <p:cNvPr id="5" name="Content Placeholder 2">
            <a:extLst>
              <a:ext uri="{FF2B5EF4-FFF2-40B4-BE49-F238E27FC236}">
                <a16:creationId xmlns:a16="http://schemas.microsoft.com/office/drawing/2014/main" id="{EFFBB226-CBFE-5368-7A19-0A9A99F596C7}"/>
              </a:ext>
            </a:extLst>
          </p:cNvPr>
          <p:cNvSpPr>
            <a:spLocks noGrp="1"/>
          </p:cNvSpPr>
          <p:nvPr>
            <p:ph sz="half" idx="13" hasCustomPrompt="1"/>
          </p:nvPr>
        </p:nvSpPr>
        <p:spPr>
          <a:xfrm>
            <a:off x="6273948" y="0"/>
            <a:ext cx="5918051" cy="6858000"/>
          </a:xfrm>
        </p:spPr>
        <p:txBody>
          <a:bodyPr anchor="ctr">
            <a:normAutofit/>
          </a:bodyPr>
          <a:lstStyle>
            <a:lvl1pPr marL="0" indent="0">
              <a:lnSpc>
                <a:spcPct val="100000"/>
              </a:lnSpc>
              <a:buFont typeface="Arial" panose="020B0604020202020204" pitchFamily="34" charset="0"/>
              <a:buNone/>
              <a:defRPr sz="1800" b="0"/>
            </a:lvl1pPr>
            <a:lvl2pPr marL="457200" indent="0">
              <a:buNone/>
              <a:defRPr/>
            </a:lvl2pPr>
          </a:lstStyle>
          <a:p>
            <a:pPr lvl="0"/>
            <a:r>
              <a:rPr lang="en-US"/>
              <a:t>Full bleed image here.</a:t>
            </a:r>
          </a:p>
        </p:txBody>
      </p:sp>
      <p:pic>
        <p:nvPicPr>
          <p:cNvPr id="9" name="Picture 8">
            <a:extLst>
              <a:ext uri="{FF2B5EF4-FFF2-40B4-BE49-F238E27FC236}">
                <a16:creationId xmlns:a16="http://schemas.microsoft.com/office/drawing/2014/main" id="{9A1A7463-8805-C7CF-F69C-D371503FADA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28669" y="6367538"/>
            <a:ext cx="702373" cy="280348"/>
          </a:xfrm>
          <a:prstGeom prst="rect">
            <a:avLst/>
          </a:prstGeom>
        </p:spPr>
      </p:pic>
      <p:pic>
        <p:nvPicPr>
          <p:cNvPr id="4" name="Picture 3">
            <a:extLst>
              <a:ext uri="{FF2B5EF4-FFF2-40B4-BE49-F238E27FC236}">
                <a16:creationId xmlns:a16="http://schemas.microsoft.com/office/drawing/2014/main" id="{5B083BE4-3FC6-5F2A-A229-7D276EFC3E89}"/>
              </a:ext>
            </a:extLst>
          </p:cNvPr>
          <p:cNvPicPr>
            <a:picLocks noChangeAspect="1"/>
          </p:cNvPicPr>
          <p:nvPr userDrawn="1"/>
        </p:nvPicPr>
        <p:blipFill>
          <a:blip r:embed="rId3"/>
          <a:stretch>
            <a:fillRect/>
          </a:stretch>
        </p:blipFill>
        <p:spPr>
          <a:xfrm>
            <a:off x="5592000" y="6289731"/>
            <a:ext cx="504000" cy="504000"/>
          </a:xfrm>
          <a:prstGeom prst="rect">
            <a:avLst/>
          </a:prstGeom>
        </p:spPr>
      </p:pic>
      <p:sp>
        <p:nvSpPr>
          <p:cNvPr id="6" name="Footer Placeholder 5">
            <a:extLst>
              <a:ext uri="{FF2B5EF4-FFF2-40B4-BE49-F238E27FC236}">
                <a16:creationId xmlns:a16="http://schemas.microsoft.com/office/drawing/2014/main" id="{7B51A47D-89AA-2C5B-6DA9-8C2A6C03A258}"/>
              </a:ext>
            </a:extLst>
          </p:cNvPr>
          <p:cNvSpPr>
            <a:spLocks noGrp="1"/>
          </p:cNvSpPr>
          <p:nvPr>
            <p:ph type="ftr" sz="quarter" idx="14"/>
          </p:nvPr>
        </p:nvSpPr>
        <p:spPr/>
        <p:txBody>
          <a:bodyPr/>
          <a:lstStyle/>
          <a:p>
            <a:endParaRPr lang="en-GB"/>
          </a:p>
        </p:txBody>
      </p:sp>
    </p:spTree>
    <p:extLst>
      <p:ext uri="{BB962C8B-B14F-4D97-AF65-F5344CB8AC3E}">
        <p14:creationId xmlns:p14="http://schemas.microsoft.com/office/powerpoint/2010/main" val="1316252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White logo DES Purple background">
    <p:bg>
      <p:bgPr>
        <a:solidFill>
          <a:srgbClr val="56227D"/>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115A687-96CA-A1D8-60CE-C790D9DEFCE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49238" y="366487"/>
            <a:ext cx="1786658" cy="693116"/>
          </a:xfrm>
          <a:prstGeom prst="rect">
            <a:avLst/>
          </a:prstGeom>
        </p:spPr>
      </p:pic>
      <p:sp>
        <p:nvSpPr>
          <p:cNvPr id="2" name="Title 1">
            <a:extLst>
              <a:ext uri="{FF2B5EF4-FFF2-40B4-BE49-F238E27FC236}">
                <a16:creationId xmlns:a16="http://schemas.microsoft.com/office/drawing/2014/main" id="{76AE81DB-2249-9295-EC15-265F45385363}"/>
              </a:ext>
            </a:extLst>
          </p:cNvPr>
          <p:cNvSpPr>
            <a:spLocks noGrp="1"/>
          </p:cNvSpPr>
          <p:nvPr>
            <p:ph type="ctrTitle"/>
          </p:nvPr>
        </p:nvSpPr>
        <p:spPr>
          <a:xfrm>
            <a:off x="435765" y="4289336"/>
            <a:ext cx="10470319" cy="879113"/>
          </a:xfrm>
        </p:spPr>
        <p:txBody>
          <a:bodyPr anchor="t"/>
          <a:lstStyle>
            <a:lvl1pPr algn="l">
              <a:defRPr sz="6000">
                <a:solidFill>
                  <a:schemeClr val="bg1"/>
                </a:solidFill>
              </a:defRPr>
            </a:lvl1pPr>
          </a:lstStyle>
          <a:p>
            <a:r>
              <a:rPr lang="en-US"/>
              <a:t>Click to edit Master title</a:t>
            </a:r>
            <a:endParaRPr lang="en-GB"/>
          </a:p>
        </p:txBody>
      </p:sp>
      <p:sp>
        <p:nvSpPr>
          <p:cNvPr id="3" name="Subtitle 2">
            <a:extLst>
              <a:ext uri="{FF2B5EF4-FFF2-40B4-BE49-F238E27FC236}">
                <a16:creationId xmlns:a16="http://schemas.microsoft.com/office/drawing/2014/main" id="{08D75AA4-8070-F9DC-DD31-8FE2D5A8CBD3}"/>
              </a:ext>
            </a:extLst>
          </p:cNvPr>
          <p:cNvSpPr>
            <a:spLocks noGrp="1"/>
          </p:cNvSpPr>
          <p:nvPr>
            <p:ph type="subTitle" idx="1"/>
          </p:nvPr>
        </p:nvSpPr>
        <p:spPr>
          <a:xfrm>
            <a:off x="435765" y="5184518"/>
            <a:ext cx="9144000" cy="553969"/>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Footer Placeholder 3">
            <a:extLst>
              <a:ext uri="{FF2B5EF4-FFF2-40B4-BE49-F238E27FC236}">
                <a16:creationId xmlns:a16="http://schemas.microsoft.com/office/drawing/2014/main" id="{0B5B6473-5F75-3427-A7B7-8C16615F1846}"/>
              </a:ext>
            </a:extLst>
          </p:cNvPr>
          <p:cNvSpPr>
            <a:spLocks noGrp="1"/>
          </p:cNvSpPr>
          <p:nvPr>
            <p:ph type="ftr" sz="quarter" idx="10"/>
          </p:nvPr>
        </p:nvSpPr>
        <p:spPr/>
        <p:txBody>
          <a:bodyPr/>
          <a:lstStyle/>
          <a:p>
            <a:endParaRPr lang="en-GB"/>
          </a:p>
        </p:txBody>
      </p:sp>
    </p:spTree>
    <p:extLst>
      <p:ext uri="{BB962C8B-B14F-4D97-AF65-F5344CB8AC3E}">
        <p14:creationId xmlns:p14="http://schemas.microsoft.com/office/powerpoint/2010/main" val="648698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HR Content - Singl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11705040" cy="487431"/>
          </a:xfrm>
        </p:spPr>
        <p:txBody>
          <a:bodyPr/>
          <a:lstStyle>
            <a:lvl1pPr>
              <a:defRPr/>
            </a:lvl1pPr>
          </a:lstStyle>
          <a:p>
            <a:r>
              <a:rPr lang="en-US"/>
              <a:t>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p:nvPr userDrawn="1"/>
        </p:nvCxnSpPr>
        <p:spPr>
          <a:xfrm>
            <a:off x="270788" y="795139"/>
            <a:ext cx="11705040" cy="0"/>
          </a:xfrm>
          <a:prstGeom prst="line">
            <a:avLst/>
          </a:prstGeom>
          <a:ln w="76200">
            <a:solidFill>
              <a:srgbClr val="50738A"/>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3" y="1037120"/>
            <a:ext cx="11705039" cy="380862"/>
          </a:xfrm>
        </p:spPr>
        <p:txBody>
          <a:bodyPr>
            <a:normAutofit/>
          </a:bodyPr>
          <a:lstStyle>
            <a:lvl1pPr marL="0" indent="0">
              <a:buFont typeface="Arial" panose="020B0604020202020204" pitchFamily="34" charset="0"/>
              <a:buNone/>
              <a:defRPr sz="2000" b="1">
                <a:solidFill>
                  <a:schemeClr val="tx1"/>
                </a:solidFill>
              </a:defRPr>
            </a:lvl1pPr>
            <a:lvl2pPr marL="457200" indent="0">
              <a:buNone/>
              <a:defRPr/>
            </a:lvl2pPr>
          </a:lstStyle>
          <a:p>
            <a:pPr lvl="0"/>
            <a:r>
              <a:rPr lang="en-US"/>
              <a:t>Sub-title text on the slide needs to be Font Arial Bold size 20pts</a:t>
            </a:r>
          </a:p>
        </p:txBody>
      </p:sp>
      <p:sp>
        <p:nvSpPr>
          <p:cNvPr id="3" name="Content Placeholder 2">
            <a:extLst>
              <a:ext uri="{FF2B5EF4-FFF2-40B4-BE49-F238E27FC236}">
                <a16:creationId xmlns:a16="http://schemas.microsoft.com/office/drawing/2014/main" id="{6B760F82-0C12-4756-4BCE-07AD7D702214}"/>
              </a:ext>
            </a:extLst>
          </p:cNvPr>
          <p:cNvSpPr>
            <a:spLocks noGrp="1"/>
          </p:cNvSpPr>
          <p:nvPr>
            <p:ph sz="half" idx="1" hasCustomPrompt="1"/>
          </p:nvPr>
        </p:nvSpPr>
        <p:spPr>
          <a:xfrm>
            <a:off x="310543" y="1843294"/>
            <a:ext cx="11705039" cy="4351338"/>
          </a:xfrm>
        </p:spPr>
        <p:txBody>
          <a:bodyPr>
            <a:normAutofit/>
          </a:bodyPr>
          <a:lstStyle>
            <a:lvl1pPr marL="0" indent="0">
              <a:lnSpc>
                <a:spcPct val="100000"/>
              </a:lnSpc>
              <a:buFont typeface="Arial" panose="020B0604020202020204" pitchFamily="34" charset="0"/>
              <a:buNone/>
              <a:defRPr sz="1800" b="0"/>
            </a:lvl1pPr>
            <a:lvl2pPr marL="457200" indent="0">
              <a:buNone/>
              <a:defRPr/>
            </a:lvl2pPr>
          </a:lstStyle>
          <a:p>
            <a:pPr lvl="0"/>
            <a:r>
              <a:rPr lang="en-GB"/>
              <a:t>Body text Font Arial size 18pts.</a:t>
            </a:r>
          </a:p>
        </p:txBody>
      </p:sp>
      <p:pic>
        <p:nvPicPr>
          <p:cNvPr id="9" name="Picture 8">
            <a:extLst>
              <a:ext uri="{FF2B5EF4-FFF2-40B4-BE49-F238E27FC236}">
                <a16:creationId xmlns:a16="http://schemas.microsoft.com/office/drawing/2014/main" id="{9A1A7463-8805-C7CF-F69C-D371503FADA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97617" y="6367538"/>
            <a:ext cx="702373" cy="280348"/>
          </a:xfrm>
          <a:prstGeom prst="rect">
            <a:avLst/>
          </a:prstGeom>
        </p:spPr>
      </p:pic>
      <p:pic>
        <p:nvPicPr>
          <p:cNvPr id="4" name="Picture 3">
            <a:extLst>
              <a:ext uri="{FF2B5EF4-FFF2-40B4-BE49-F238E27FC236}">
                <a16:creationId xmlns:a16="http://schemas.microsoft.com/office/drawing/2014/main" id="{04F18EAD-5ED4-1D97-28DB-71970837F648}"/>
              </a:ext>
            </a:extLst>
          </p:cNvPr>
          <p:cNvPicPr>
            <a:picLocks noChangeAspect="1"/>
          </p:cNvPicPr>
          <p:nvPr userDrawn="1"/>
        </p:nvPicPr>
        <p:blipFill>
          <a:blip r:embed="rId3"/>
          <a:stretch>
            <a:fillRect/>
          </a:stretch>
        </p:blipFill>
        <p:spPr>
          <a:xfrm>
            <a:off x="11475582" y="195270"/>
            <a:ext cx="540000" cy="540000"/>
          </a:xfrm>
          <a:prstGeom prst="rect">
            <a:avLst/>
          </a:prstGeom>
        </p:spPr>
      </p:pic>
      <p:sp>
        <p:nvSpPr>
          <p:cNvPr id="5" name="Footer Placeholder 4">
            <a:extLst>
              <a:ext uri="{FF2B5EF4-FFF2-40B4-BE49-F238E27FC236}">
                <a16:creationId xmlns:a16="http://schemas.microsoft.com/office/drawing/2014/main" id="{7AC19F13-918D-BEE5-54B0-3E7BDDA4648B}"/>
              </a:ext>
            </a:extLst>
          </p:cNvPr>
          <p:cNvSpPr>
            <a:spLocks noGrp="1"/>
          </p:cNvSpPr>
          <p:nvPr>
            <p:ph type="ftr" sz="quarter" idx="13"/>
          </p:nvPr>
        </p:nvSpPr>
        <p:spPr/>
        <p:txBody>
          <a:bodyPr/>
          <a:lstStyle/>
          <a:p>
            <a:endParaRPr lang="en-GB"/>
          </a:p>
        </p:txBody>
      </p:sp>
    </p:spTree>
    <p:extLst>
      <p:ext uri="{BB962C8B-B14F-4D97-AF65-F5344CB8AC3E}">
        <p14:creationId xmlns:p14="http://schemas.microsoft.com/office/powerpoint/2010/main" val="20289801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HR Content - Doubl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11705040" cy="487431"/>
          </a:xfrm>
        </p:spPr>
        <p:txBody>
          <a:bodyPr/>
          <a:lstStyle>
            <a:lvl1pPr>
              <a:defRPr/>
            </a:lvl1pPr>
          </a:lstStyle>
          <a:p>
            <a:r>
              <a:rPr lang="en-US"/>
              <a:t>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p:nvPr userDrawn="1"/>
        </p:nvCxnSpPr>
        <p:spPr>
          <a:xfrm>
            <a:off x="270788" y="795139"/>
            <a:ext cx="11705040" cy="0"/>
          </a:xfrm>
          <a:prstGeom prst="line">
            <a:avLst/>
          </a:prstGeom>
          <a:ln w="76200">
            <a:solidFill>
              <a:srgbClr val="50738A"/>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3" y="1037120"/>
            <a:ext cx="11665285" cy="380862"/>
          </a:xfrm>
        </p:spPr>
        <p:txBody>
          <a:bodyPr>
            <a:normAutofit/>
          </a:bodyPr>
          <a:lstStyle>
            <a:lvl1pPr marL="0" indent="0">
              <a:buFont typeface="Arial" panose="020B0604020202020204" pitchFamily="34" charset="0"/>
              <a:buNone/>
              <a:defRPr sz="2000" b="1">
                <a:solidFill>
                  <a:schemeClr val="tx1"/>
                </a:solidFill>
              </a:defRPr>
            </a:lvl1pPr>
            <a:lvl2pPr marL="457200" indent="0">
              <a:buNone/>
              <a:defRPr/>
            </a:lvl2pPr>
          </a:lstStyle>
          <a:p>
            <a:pPr lvl="0"/>
            <a:r>
              <a:rPr lang="en-US"/>
              <a:t>Sub-title text on the slide needs to be Font Arial Bold size 20pts</a:t>
            </a:r>
          </a:p>
        </p:txBody>
      </p:sp>
      <p:sp>
        <p:nvSpPr>
          <p:cNvPr id="3" name="Content Placeholder 2">
            <a:extLst>
              <a:ext uri="{FF2B5EF4-FFF2-40B4-BE49-F238E27FC236}">
                <a16:creationId xmlns:a16="http://schemas.microsoft.com/office/drawing/2014/main" id="{6B760F82-0C12-4756-4BCE-07AD7D702214}"/>
              </a:ext>
            </a:extLst>
          </p:cNvPr>
          <p:cNvSpPr>
            <a:spLocks noGrp="1"/>
          </p:cNvSpPr>
          <p:nvPr>
            <p:ph sz="half" idx="1" hasCustomPrompt="1"/>
          </p:nvPr>
        </p:nvSpPr>
        <p:spPr>
          <a:xfrm>
            <a:off x="310542" y="1843294"/>
            <a:ext cx="5400000" cy="4351338"/>
          </a:xfrm>
        </p:spPr>
        <p:txBody>
          <a:bodyPr>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600" b="0"/>
            </a:lvl1pPr>
            <a:lvl2pPr marL="457200" indent="0">
              <a:buNone/>
              <a:defRPr/>
            </a:lvl2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Body text Font Arial size minimum16pts. Images can be place either on the left or the right and should fit within this boundary area.</a:t>
            </a:r>
          </a:p>
        </p:txBody>
      </p:sp>
      <p:sp>
        <p:nvSpPr>
          <p:cNvPr id="4" name="Content Placeholder 2">
            <a:extLst>
              <a:ext uri="{FF2B5EF4-FFF2-40B4-BE49-F238E27FC236}">
                <a16:creationId xmlns:a16="http://schemas.microsoft.com/office/drawing/2014/main" id="{E1613EBC-4576-3837-C88F-EC5FE061F8A9}"/>
              </a:ext>
            </a:extLst>
          </p:cNvPr>
          <p:cNvSpPr>
            <a:spLocks noGrp="1"/>
          </p:cNvSpPr>
          <p:nvPr>
            <p:ph sz="half" idx="13" hasCustomPrompt="1"/>
          </p:nvPr>
        </p:nvSpPr>
        <p:spPr>
          <a:xfrm>
            <a:off x="6575828" y="1843294"/>
            <a:ext cx="5400000" cy="4351338"/>
          </a:xfrm>
        </p:spPr>
        <p:txBody>
          <a:bodyPr>
            <a:normAutofit/>
          </a:bodyPr>
          <a:lstStyle>
            <a:lvl1pPr marL="0" indent="0">
              <a:buFont typeface="Arial" panose="020B0604020202020204" pitchFamily="34" charset="0"/>
              <a:buNone/>
              <a:defRPr sz="1600" b="0"/>
            </a:lvl1pPr>
            <a:lvl2pPr marL="457200" indent="0">
              <a:buNone/>
              <a:defRPr/>
            </a:lvl2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Body text Font Arial size minimum16pts. Images can be place either on the left or the right and should fit within this boundary area.</a:t>
            </a:r>
          </a:p>
        </p:txBody>
      </p:sp>
      <p:pic>
        <p:nvPicPr>
          <p:cNvPr id="5" name="Picture 4">
            <a:extLst>
              <a:ext uri="{FF2B5EF4-FFF2-40B4-BE49-F238E27FC236}">
                <a16:creationId xmlns:a16="http://schemas.microsoft.com/office/drawing/2014/main" id="{84A47E0B-1A38-882F-10B1-54CB4FF2052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97617" y="6367538"/>
            <a:ext cx="702373" cy="280348"/>
          </a:xfrm>
          <a:prstGeom prst="rect">
            <a:avLst/>
          </a:prstGeom>
        </p:spPr>
      </p:pic>
      <p:pic>
        <p:nvPicPr>
          <p:cNvPr id="7" name="Picture 6">
            <a:extLst>
              <a:ext uri="{FF2B5EF4-FFF2-40B4-BE49-F238E27FC236}">
                <a16:creationId xmlns:a16="http://schemas.microsoft.com/office/drawing/2014/main" id="{6614F75C-B29E-60CD-EA6A-D8EA1D28F7E3}"/>
              </a:ext>
            </a:extLst>
          </p:cNvPr>
          <p:cNvPicPr>
            <a:picLocks noChangeAspect="1"/>
          </p:cNvPicPr>
          <p:nvPr userDrawn="1"/>
        </p:nvPicPr>
        <p:blipFill>
          <a:blip r:embed="rId3"/>
          <a:stretch>
            <a:fillRect/>
          </a:stretch>
        </p:blipFill>
        <p:spPr>
          <a:xfrm>
            <a:off x="11475582" y="195270"/>
            <a:ext cx="540000" cy="540000"/>
          </a:xfrm>
          <a:prstGeom prst="rect">
            <a:avLst/>
          </a:prstGeom>
        </p:spPr>
      </p:pic>
      <p:sp>
        <p:nvSpPr>
          <p:cNvPr id="6" name="Footer Placeholder 5">
            <a:extLst>
              <a:ext uri="{FF2B5EF4-FFF2-40B4-BE49-F238E27FC236}">
                <a16:creationId xmlns:a16="http://schemas.microsoft.com/office/drawing/2014/main" id="{CFBF4A0F-3FC2-9FC5-388A-5A56DB5555A6}"/>
              </a:ext>
            </a:extLst>
          </p:cNvPr>
          <p:cNvSpPr>
            <a:spLocks noGrp="1"/>
          </p:cNvSpPr>
          <p:nvPr>
            <p:ph type="ftr" sz="quarter" idx="14"/>
          </p:nvPr>
        </p:nvSpPr>
        <p:spPr/>
        <p:txBody>
          <a:bodyPr/>
          <a:lstStyle/>
          <a:p>
            <a:endParaRPr lang="en-GB"/>
          </a:p>
        </p:txBody>
      </p:sp>
    </p:spTree>
    <p:extLst>
      <p:ext uri="{BB962C8B-B14F-4D97-AF65-F5344CB8AC3E}">
        <p14:creationId xmlns:p14="http://schemas.microsoft.com/office/powerpoint/2010/main" val="34655694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R Content - Half page image full ble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5784659" cy="487431"/>
          </a:xfrm>
        </p:spPr>
        <p:txBody>
          <a:bodyPr/>
          <a:lstStyle>
            <a:lvl1pPr>
              <a:defRPr/>
            </a:lvl1pPr>
          </a:lstStyle>
          <a:p>
            <a:r>
              <a:rPr lang="en-US"/>
              <a:t>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a:cxnSpLocks/>
          </p:cNvCxnSpPr>
          <p:nvPr userDrawn="1"/>
        </p:nvCxnSpPr>
        <p:spPr>
          <a:xfrm>
            <a:off x="270788" y="795139"/>
            <a:ext cx="5784659" cy="0"/>
          </a:xfrm>
          <a:prstGeom prst="line">
            <a:avLst/>
          </a:prstGeom>
          <a:ln w="76200">
            <a:solidFill>
              <a:srgbClr val="50738A"/>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4" y="1037120"/>
            <a:ext cx="5744904" cy="380862"/>
          </a:xfrm>
        </p:spPr>
        <p:txBody>
          <a:bodyPr>
            <a:normAutofit/>
          </a:bodyPr>
          <a:lstStyle>
            <a:lvl1pPr marL="0" indent="0">
              <a:buFont typeface="Arial" panose="020B0604020202020204" pitchFamily="34" charset="0"/>
              <a:buNone/>
              <a:defRPr sz="2000" b="1">
                <a:solidFill>
                  <a:schemeClr val="tx1"/>
                </a:solidFill>
              </a:defRPr>
            </a:lvl1pPr>
            <a:lvl2pPr marL="457200" indent="0">
              <a:buNone/>
              <a:defRPr/>
            </a:lvl2pPr>
          </a:lstStyle>
          <a:p>
            <a:pPr lvl="0"/>
            <a:r>
              <a:rPr lang="en-US"/>
              <a:t>Sub-title text Font Arial Bold size 20pts</a:t>
            </a:r>
          </a:p>
        </p:txBody>
      </p:sp>
      <p:sp>
        <p:nvSpPr>
          <p:cNvPr id="3" name="Content Placeholder 2">
            <a:extLst>
              <a:ext uri="{FF2B5EF4-FFF2-40B4-BE49-F238E27FC236}">
                <a16:creationId xmlns:a16="http://schemas.microsoft.com/office/drawing/2014/main" id="{6B760F82-0C12-4756-4BCE-07AD7D702214}"/>
              </a:ext>
            </a:extLst>
          </p:cNvPr>
          <p:cNvSpPr>
            <a:spLocks noGrp="1"/>
          </p:cNvSpPr>
          <p:nvPr>
            <p:ph sz="half" idx="1" hasCustomPrompt="1"/>
          </p:nvPr>
        </p:nvSpPr>
        <p:spPr>
          <a:xfrm>
            <a:off x="310544" y="1843294"/>
            <a:ext cx="5744904" cy="4351338"/>
          </a:xfrm>
        </p:spPr>
        <p:txBody>
          <a:bodyPr>
            <a:normAutofit/>
          </a:bodyPr>
          <a:lstStyle>
            <a:lvl1pPr marL="0" indent="0">
              <a:lnSpc>
                <a:spcPct val="100000"/>
              </a:lnSpc>
              <a:buFont typeface="Arial" panose="020B0604020202020204" pitchFamily="34" charset="0"/>
              <a:buNone/>
              <a:defRPr sz="1600" b="0"/>
            </a:lvl1pPr>
            <a:lvl2pPr marL="457200" indent="0">
              <a:buNone/>
              <a:defRPr/>
            </a:lvl2pPr>
          </a:lstStyle>
          <a:p>
            <a:pPr lvl="0"/>
            <a:r>
              <a:rPr lang="en-GB"/>
              <a:t>Body text Font Arial size minimum 16pts.</a:t>
            </a:r>
          </a:p>
        </p:txBody>
      </p:sp>
      <p:sp>
        <p:nvSpPr>
          <p:cNvPr id="5" name="Content Placeholder 2">
            <a:extLst>
              <a:ext uri="{FF2B5EF4-FFF2-40B4-BE49-F238E27FC236}">
                <a16:creationId xmlns:a16="http://schemas.microsoft.com/office/drawing/2014/main" id="{EFFBB226-CBFE-5368-7A19-0A9A99F596C7}"/>
              </a:ext>
            </a:extLst>
          </p:cNvPr>
          <p:cNvSpPr>
            <a:spLocks noGrp="1"/>
          </p:cNvSpPr>
          <p:nvPr>
            <p:ph sz="half" idx="13" hasCustomPrompt="1"/>
          </p:nvPr>
        </p:nvSpPr>
        <p:spPr>
          <a:xfrm>
            <a:off x="6273948" y="0"/>
            <a:ext cx="5918051" cy="6858000"/>
          </a:xfrm>
        </p:spPr>
        <p:txBody>
          <a:bodyPr anchor="ctr">
            <a:normAutofit/>
          </a:bodyPr>
          <a:lstStyle>
            <a:lvl1pPr marL="0" indent="0">
              <a:lnSpc>
                <a:spcPct val="100000"/>
              </a:lnSpc>
              <a:buFont typeface="Arial" panose="020B0604020202020204" pitchFamily="34" charset="0"/>
              <a:buNone/>
              <a:defRPr sz="1800" b="0"/>
            </a:lvl1pPr>
            <a:lvl2pPr marL="457200" indent="0">
              <a:buNone/>
              <a:defRPr/>
            </a:lvl2pPr>
          </a:lstStyle>
          <a:p>
            <a:pPr lvl="0"/>
            <a:r>
              <a:rPr lang="en-US"/>
              <a:t>Full bleed image here.</a:t>
            </a:r>
          </a:p>
        </p:txBody>
      </p:sp>
      <p:pic>
        <p:nvPicPr>
          <p:cNvPr id="9" name="Picture 8">
            <a:extLst>
              <a:ext uri="{FF2B5EF4-FFF2-40B4-BE49-F238E27FC236}">
                <a16:creationId xmlns:a16="http://schemas.microsoft.com/office/drawing/2014/main" id="{9A1A7463-8805-C7CF-F69C-D371503FADA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28669" y="6367538"/>
            <a:ext cx="702373" cy="280348"/>
          </a:xfrm>
          <a:prstGeom prst="rect">
            <a:avLst/>
          </a:prstGeom>
        </p:spPr>
      </p:pic>
      <p:pic>
        <p:nvPicPr>
          <p:cNvPr id="6" name="Picture 5">
            <a:extLst>
              <a:ext uri="{FF2B5EF4-FFF2-40B4-BE49-F238E27FC236}">
                <a16:creationId xmlns:a16="http://schemas.microsoft.com/office/drawing/2014/main" id="{F078D7CE-258C-D962-7044-2F780E8E647B}"/>
              </a:ext>
            </a:extLst>
          </p:cNvPr>
          <p:cNvPicPr>
            <a:picLocks noChangeAspect="1"/>
          </p:cNvPicPr>
          <p:nvPr userDrawn="1"/>
        </p:nvPicPr>
        <p:blipFill>
          <a:blip r:embed="rId3"/>
          <a:stretch>
            <a:fillRect/>
          </a:stretch>
        </p:blipFill>
        <p:spPr>
          <a:xfrm>
            <a:off x="5556000" y="6237712"/>
            <a:ext cx="540000" cy="540000"/>
          </a:xfrm>
          <a:prstGeom prst="rect">
            <a:avLst/>
          </a:prstGeom>
        </p:spPr>
      </p:pic>
      <p:sp>
        <p:nvSpPr>
          <p:cNvPr id="4" name="Footer Placeholder 3">
            <a:extLst>
              <a:ext uri="{FF2B5EF4-FFF2-40B4-BE49-F238E27FC236}">
                <a16:creationId xmlns:a16="http://schemas.microsoft.com/office/drawing/2014/main" id="{3F44050C-6693-E774-100D-076E178B1885}"/>
              </a:ext>
            </a:extLst>
          </p:cNvPr>
          <p:cNvSpPr>
            <a:spLocks noGrp="1"/>
          </p:cNvSpPr>
          <p:nvPr>
            <p:ph type="ftr" sz="quarter" idx="14"/>
          </p:nvPr>
        </p:nvSpPr>
        <p:spPr/>
        <p:txBody>
          <a:bodyPr/>
          <a:lstStyle/>
          <a:p>
            <a:endParaRPr lang="en-GB"/>
          </a:p>
        </p:txBody>
      </p:sp>
    </p:spTree>
    <p:extLst>
      <p:ext uri="{BB962C8B-B14F-4D97-AF65-F5344CB8AC3E}">
        <p14:creationId xmlns:p14="http://schemas.microsoft.com/office/powerpoint/2010/main" val="9314341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igital &amp; Data Content - Singl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11705040" cy="487431"/>
          </a:xfrm>
        </p:spPr>
        <p:txBody>
          <a:bodyPr/>
          <a:lstStyle>
            <a:lvl1pPr>
              <a:defRPr/>
            </a:lvl1pPr>
          </a:lstStyle>
          <a:p>
            <a:r>
              <a:rPr lang="en-US"/>
              <a:t>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p:nvPr userDrawn="1"/>
        </p:nvCxnSpPr>
        <p:spPr>
          <a:xfrm>
            <a:off x="270788" y="795139"/>
            <a:ext cx="11705040" cy="0"/>
          </a:xfrm>
          <a:prstGeom prst="line">
            <a:avLst/>
          </a:prstGeom>
          <a:ln w="76200">
            <a:solidFill>
              <a:srgbClr val="50738A"/>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3" y="1037120"/>
            <a:ext cx="11705039" cy="380862"/>
          </a:xfrm>
        </p:spPr>
        <p:txBody>
          <a:bodyPr>
            <a:normAutofit/>
          </a:bodyPr>
          <a:lstStyle>
            <a:lvl1pPr marL="0" indent="0">
              <a:buFont typeface="Arial" panose="020B0604020202020204" pitchFamily="34" charset="0"/>
              <a:buNone/>
              <a:defRPr sz="2000" b="1">
                <a:solidFill>
                  <a:schemeClr val="tx1"/>
                </a:solidFill>
              </a:defRPr>
            </a:lvl1pPr>
            <a:lvl2pPr marL="457200" indent="0">
              <a:buNone/>
              <a:defRPr/>
            </a:lvl2pPr>
          </a:lstStyle>
          <a:p>
            <a:pPr lvl="0"/>
            <a:r>
              <a:rPr lang="en-US"/>
              <a:t>Sub-title text on the slide needs to be Font Arial Bold size 20pts</a:t>
            </a:r>
          </a:p>
        </p:txBody>
      </p:sp>
      <p:sp>
        <p:nvSpPr>
          <p:cNvPr id="3" name="Content Placeholder 2">
            <a:extLst>
              <a:ext uri="{FF2B5EF4-FFF2-40B4-BE49-F238E27FC236}">
                <a16:creationId xmlns:a16="http://schemas.microsoft.com/office/drawing/2014/main" id="{6B760F82-0C12-4756-4BCE-07AD7D702214}"/>
              </a:ext>
            </a:extLst>
          </p:cNvPr>
          <p:cNvSpPr>
            <a:spLocks noGrp="1"/>
          </p:cNvSpPr>
          <p:nvPr>
            <p:ph sz="half" idx="1" hasCustomPrompt="1"/>
          </p:nvPr>
        </p:nvSpPr>
        <p:spPr>
          <a:xfrm>
            <a:off x="310543" y="1843294"/>
            <a:ext cx="11705039" cy="4351338"/>
          </a:xfrm>
        </p:spPr>
        <p:txBody>
          <a:bodyPr>
            <a:normAutofit/>
          </a:bodyPr>
          <a:lstStyle>
            <a:lvl1pPr marL="0" indent="0">
              <a:lnSpc>
                <a:spcPct val="100000"/>
              </a:lnSpc>
              <a:buFont typeface="Arial" panose="020B0604020202020204" pitchFamily="34" charset="0"/>
              <a:buNone/>
              <a:defRPr sz="1800" b="0"/>
            </a:lvl1pPr>
            <a:lvl2pPr marL="457200" indent="0">
              <a:buNone/>
              <a:defRPr/>
            </a:lvl2pPr>
          </a:lstStyle>
          <a:p>
            <a:pPr lvl="0"/>
            <a:r>
              <a:rPr lang="en-GB"/>
              <a:t>Body text Font Arial size 18pts.</a:t>
            </a:r>
          </a:p>
        </p:txBody>
      </p:sp>
      <p:pic>
        <p:nvPicPr>
          <p:cNvPr id="9" name="Picture 8">
            <a:extLst>
              <a:ext uri="{FF2B5EF4-FFF2-40B4-BE49-F238E27FC236}">
                <a16:creationId xmlns:a16="http://schemas.microsoft.com/office/drawing/2014/main" id="{9A1A7463-8805-C7CF-F69C-D371503FADA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97617" y="6367538"/>
            <a:ext cx="702373" cy="280348"/>
          </a:xfrm>
          <a:prstGeom prst="rect">
            <a:avLst/>
          </a:prstGeom>
        </p:spPr>
      </p:pic>
      <p:pic>
        <p:nvPicPr>
          <p:cNvPr id="5" name="Picture 4">
            <a:extLst>
              <a:ext uri="{FF2B5EF4-FFF2-40B4-BE49-F238E27FC236}">
                <a16:creationId xmlns:a16="http://schemas.microsoft.com/office/drawing/2014/main" id="{EF4C7BDD-78D2-2186-20A8-062D1DE5DD79}"/>
              </a:ext>
            </a:extLst>
          </p:cNvPr>
          <p:cNvPicPr>
            <a:picLocks noChangeAspect="1"/>
          </p:cNvPicPr>
          <p:nvPr userDrawn="1"/>
        </p:nvPicPr>
        <p:blipFill>
          <a:blip r:embed="rId3"/>
          <a:stretch>
            <a:fillRect/>
          </a:stretch>
        </p:blipFill>
        <p:spPr>
          <a:xfrm>
            <a:off x="11475582" y="228406"/>
            <a:ext cx="540000" cy="540000"/>
          </a:xfrm>
          <a:prstGeom prst="rect">
            <a:avLst/>
          </a:prstGeom>
        </p:spPr>
      </p:pic>
      <p:sp>
        <p:nvSpPr>
          <p:cNvPr id="4" name="Footer Placeholder 3">
            <a:extLst>
              <a:ext uri="{FF2B5EF4-FFF2-40B4-BE49-F238E27FC236}">
                <a16:creationId xmlns:a16="http://schemas.microsoft.com/office/drawing/2014/main" id="{5A58DD75-D485-2393-17A8-A350D82AE80B}"/>
              </a:ext>
            </a:extLst>
          </p:cNvPr>
          <p:cNvSpPr>
            <a:spLocks noGrp="1"/>
          </p:cNvSpPr>
          <p:nvPr>
            <p:ph type="ftr" sz="quarter" idx="13"/>
          </p:nvPr>
        </p:nvSpPr>
        <p:spPr/>
        <p:txBody>
          <a:bodyPr/>
          <a:lstStyle/>
          <a:p>
            <a:endParaRPr lang="en-GB"/>
          </a:p>
        </p:txBody>
      </p:sp>
    </p:spTree>
    <p:extLst>
      <p:ext uri="{BB962C8B-B14F-4D97-AF65-F5344CB8AC3E}">
        <p14:creationId xmlns:p14="http://schemas.microsoft.com/office/powerpoint/2010/main" val="6215541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Digital &amp; Data Content - Doubl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11705040" cy="487431"/>
          </a:xfrm>
        </p:spPr>
        <p:txBody>
          <a:bodyPr/>
          <a:lstStyle>
            <a:lvl1pPr>
              <a:defRPr/>
            </a:lvl1pPr>
          </a:lstStyle>
          <a:p>
            <a:r>
              <a:rPr lang="en-US"/>
              <a:t>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p:nvPr userDrawn="1"/>
        </p:nvCxnSpPr>
        <p:spPr>
          <a:xfrm>
            <a:off x="270788" y="795139"/>
            <a:ext cx="11705040" cy="0"/>
          </a:xfrm>
          <a:prstGeom prst="line">
            <a:avLst/>
          </a:prstGeom>
          <a:ln w="76200">
            <a:solidFill>
              <a:srgbClr val="50738A"/>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3" y="1037120"/>
            <a:ext cx="11665285" cy="380862"/>
          </a:xfrm>
        </p:spPr>
        <p:txBody>
          <a:bodyPr>
            <a:normAutofit/>
          </a:bodyPr>
          <a:lstStyle>
            <a:lvl1pPr marL="0" indent="0">
              <a:buFont typeface="Arial" panose="020B0604020202020204" pitchFamily="34" charset="0"/>
              <a:buNone/>
              <a:defRPr sz="2000" b="1">
                <a:solidFill>
                  <a:schemeClr val="tx1"/>
                </a:solidFill>
              </a:defRPr>
            </a:lvl1pPr>
            <a:lvl2pPr marL="457200" indent="0">
              <a:buNone/>
              <a:defRPr/>
            </a:lvl2pPr>
          </a:lstStyle>
          <a:p>
            <a:pPr lvl="0"/>
            <a:r>
              <a:rPr lang="en-US"/>
              <a:t>Sub-title text on the slide needs to be Font Arial Bold size 20pts</a:t>
            </a:r>
          </a:p>
        </p:txBody>
      </p:sp>
      <p:sp>
        <p:nvSpPr>
          <p:cNvPr id="3" name="Content Placeholder 2">
            <a:extLst>
              <a:ext uri="{FF2B5EF4-FFF2-40B4-BE49-F238E27FC236}">
                <a16:creationId xmlns:a16="http://schemas.microsoft.com/office/drawing/2014/main" id="{6B760F82-0C12-4756-4BCE-07AD7D702214}"/>
              </a:ext>
            </a:extLst>
          </p:cNvPr>
          <p:cNvSpPr>
            <a:spLocks noGrp="1"/>
          </p:cNvSpPr>
          <p:nvPr>
            <p:ph sz="half" idx="1" hasCustomPrompt="1"/>
          </p:nvPr>
        </p:nvSpPr>
        <p:spPr>
          <a:xfrm>
            <a:off x="310542" y="1843294"/>
            <a:ext cx="5400000" cy="4351338"/>
          </a:xfrm>
        </p:spPr>
        <p:txBody>
          <a:bodyPr>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600" b="0"/>
            </a:lvl1pPr>
            <a:lvl2pPr marL="457200" indent="0">
              <a:buNone/>
              <a:defRPr/>
            </a:lvl2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Body text Font Arial size minimum16pts. Images can be place either on the left or the right and should fit within this boundary area.</a:t>
            </a:r>
          </a:p>
        </p:txBody>
      </p:sp>
      <p:sp>
        <p:nvSpPr>
          <p:cNvPr id="4" name="Content Placeholder 2">
            <a:extLst>
              <a:ext uri="{FF2B5EF4-FFF2-40B4-BE49-F238E27FC236}">
                <a16:creationId xmlns:a16="http://schemas.microsoft.com/office/drawing/2014/main" id="{E1613EBC-4576-3837-C88F-EC5FE061F8A9}"/>
              </a:ext>
            </a:extLst>
          </p:cNvPr>
          <p:cNvSpPr>
            <a:spLocks noGrp="1"/>
          </p:cNvSpPr>
          <p:nvPr>
            <p:ph sz="half" idx="13" hasCustomPrompt="1"/>
          </p:nvPr>
        </p:nvSpPr>
        <p:spPr>
          <a:xfrm>
            <a:off x="6575828" y="1843294"/>
            <a:ext cx="5400000" cy="4351338"/>
          </a:xfrm>
        </p:spPr>
        <p:txBody>
          <a:bodyPr>
            <a:normAutofit/>
          </a:bodyPr>
          <a:lstStyle>
            <a:lvl1pPr marL="0" indent="0">
              <a:buFont typeface="Arial" panose="020B0604020202020204" pitchFamily="34" charset="0"/>
              <a:buNone/>
              <a:defRPr sz="1600" b="0"/>
            </a:lvl1pPr>
            <a:lvl2pPr marL="457200" indent="0">
              <a:buNone/>
              <a:defRPr/>
            </a:lvl2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Body text Font Arial size minimum16pts. Images can be place either on the left or the right and should fit within this boundary area.</a:t>
            </a:r>
          </a:p>
        </p:txBody>
      </p:sp>
      <p:pic>
        <p:nvPicPr>
          <p:cNvPr id="5" name="Picture 4">
            <a:extLst>
              <a:ext uri="{FF2B5EF4-FFF2-40B4-BE49-F238E27FC236}">
                <a16:creationId xmlns:a16="http://schemas.microsoft.com/office/drawing/2014/main" id="{84A47E0B-1A38-882F-10B1-54CB4FF2052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97617" y="6367538"/>
            <a:ext cx="702373" cy="280348"/>
          </a:xfrm>
          <a:prstGeom prst="rect">
            <a:avLst/>
          </a:prstGeom>
        </p:spPr>
      </p:pic>
      <p:pic>
        <p:nvPicPr>
          <p:cNvPr id="6" name="Picture 5">
            <a:extLst>
              <a:ext uri="{FF2B5EF4-FFF2-40B4-BE49-F238E27FC236}">
                <a16:creationId xmlns:a16="http://schemas.microsoft.com/office/drawing/2014/main" id="{30D4A123-952D-B6A6-9464-5288CDE14386}"/>
              </a:ext>
            </a:extLst>
          </p:cNvPr>
          <p:cNvPicPr>
            <a:picLocks noChangeAspect="1"/>
          </p:cNvPicPr>
          <p:nvPr userDrawn="1"/>
        </p:nvPicPr>
        <p:blipFill>
          <a:blip r:embed="rId3"/>
          <a:stretch>
            <a:fillRect/>
          </a:stretch>
        </p:blipFill>
        <p:spPr>
          <a:xfrm>
            <a:off x="11475582" y="228406"/>
            <a:ext cx="540000" cy="540000"/>
          </a:xfrm>
          <a:prstGeom prst="rect">
            <a:avLst/>
          </a:prstGeom>
        </p:spPr>
      </p:pic>
      <p:sp>
        <p:nvSpPr>
          <p:cNvPr id="7" name="Footer Placeholder 6">
            <a:extLst>
              <a:ext uri="{FF2B5EF4-FFF2-40B4-BE49-F238E27FC236}">
                <a16:creationId xmlns:a16="http://schemas.microsoft.com/office/drawing/2014/main" id="{50CB33A6-BB5E-052F-602A-BBDEAB8BF351}"/>
              </a:ext>
            </a:extLst>
          </p:cNvPr>
          <p:cNvSpPr>
            <a:spLocks noGrp="1"/>
          </p:cNvSpPr>
          <p:nvPr>
            <p:ph type="ftr" sz="quarter" idx="14"/>
          </p:nvPr>
        </p:nvSpPr>
        <p:spPr/>
        <p:txBody>
          <a:bodyPr/>
          <a:lstStyle/>
          <a:p>
            <a:endParaRPr lang="en-GB"/>
          </a:p>
        </p:txBody>
      </p:sp>
    </p:spTree>
    <p:extLst>
      <p:ext uri="{BB962C8B-B14F-4D97-AF65-F5344CB8AC3E}">
        <p14:creationId xmlns:p14="http://schemas.microsoft.com/office/powerpoint/2010/main" val="36576588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igital &amp; Data Content - Half page image full ble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5784659" cy="487431"/>
          </a:xfrm>
        </p:spPr>
        <p:txBody>
          <a:bodyPr/>
          <a:lstStyle>
            <a:lvl1pPr>
              <a:defRPr/>
            </a:lvl1pPr>
          </a:lstStyle>
          <a:p>
            <a:r>
              <a:rPr lang="en-US"/>
              <a:t>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a:cxnSpLocks/>
          </p:cNvCxnSpPr>
          <p:nvPr userDrawn="1"/>
        </p:nvCxnSpPr>
        <p:spPr>
          <a:xfrm>
            <a:off x="270788" y="795139"/>
            <a:ext cx="5784659" cy="0"/>
          </a:xfrm>
          <a:prstGeom prst="line">
            <a:avLst/>
          </a:prstGeom>
          <a:ln w="76200">
            <a:solidFill>
              <a:srgbClr val="50738A"/>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4" y="1037120"/>
            <a:ext cx="5744904" cy="380862"/>
          </a:xfrm>
        </p:spPr>
        <p:txBody>
          <a:bodyPr>
            <a:normAutofit/>
          </a:bodyPr>
          <a:lstStyle>
            <a:lvl1pPr marL="0" indent="0">
              <a:buFont typeface="Arial" panose="020B0604020202020204" pitchFamily="34" charset="0"/>
              <a:buNone/>
              <a:defRPr sz="2000" b="1">
                <a:solidFill>
                  <a:schemeClr val="tx1"/>
                </a:solidFill>
              </a:defRPr>
            </a:lvl1pPr>
            <a:lvl2pPr marL="457200" indent="0">
              <a:buNone/>
              <a:defRPr/>
            </a:lvl2pPr>
          </a:lstStyle>
          <a:p>
            <a:pPr lvl="0"/>
            <a:r>
              <a:rPr lang="en-US"/>
              <a:t>Sub-title text Font Arial Bold size 20pts</a:t>
            </a:r>
          </a:p>
        </p:txBody>
      </p:sp>
      <p:sp>
        <p:nvSpPr>
          <p:cNvPr id="3" name="Content Placeholder 2">
            <a:extLst>
              <a:ext uri="{FF2B5EF4-FFF2-40B4-BE49-F238E27FC236}">
                <a16:creationId xmlns:a16="http://schemas.microsoft.com/office/drawing/2014/main" id="{6B760F82-0C12-4756-4BCE-07AD7D702214}"/>
              </a:ext>
            </a:extLst>
          </p:cNvPr>
          <p:cNvSpPr>
            <a:spLocks noGrp="1"/>
          </p:cNvSpPr>
          <p:nvPr>
            <p:ph sz="half" idx="1" hasCustomPrompt="1"/>
          </p:nvPr>
        </p:nvSpPr>
        <p:spPr>
          <a:xfrm>
            <a:off x="310544" y="1843294"/>
            <a:ext cx="5744904" cy="4351338"/>
          </a:xfrm>
        </p:spPr>
        <p:txBody>
          <a:bodyPr>
            <a:normAutofit/>
          </a:bodyPr>
          <a:lstStyle>
            <a:lvl1pPr marL="0" indent="0">
              <a:lnSpc>
                <a:spcPct val="100000"/>
              </a:lnSpc>
              <a:buFont typeface="Arial" panose="020B0604020202020204" pitchFamily="34" charset="0"/>
              <a:buNone/>
              <a:defRPr sz="1600" b="0"/>
            </a:lvl1pPr>
            <a:lvl2pPr marL="457200" indent="0">
              <a:buNone/>
              <a:defRPr/>
            </a:lvl2pPr>
          </a:lstStyle>
          <a:p>
            <a:pPr lvl="0"/>
            <a:r>
              <a:rPr lang="en-GB"/>
              <a:t>Body text Font Arial size minimum 16pts.</a:t>
            </a:r>
          </a:p>
        </p:txBody>
      </p:sp>
      <p:sp>
        <p:nvSpPr>
          <p:cNvPr id="5" name="Content Placeholder 2">
            <a:extLst>
              <a:ext uri="{FF2B5EF4-FFF2-40B4-BE49-F238E27FC236}">
                <a16:creationId xmlns:a16="http://schemas.microsoft.com/office/drawing/2014/main" id="{EFFBB226-CBFE-5368-7A19-0A9A99F596C7}"/>
              </a:ext>
            </a:extLst>
          </p:cNvPr>
          <p:cNvSpPr>
            <a:spLocks noGrp="1"/>
          </p:cNvSpPr>
          <p:nvPr>
            <p:ph sz="half" idx="13" hasCustomPrompt="1"/>
          </p:nvPr>
        </p:nvSpPr>
        <p:spPr>
          <a:xfrm>
            <a:off x="6273948" y="0"/>
            <a:ext cx="5918051" cy="6858000"/>
          </a:xfrm>
        </p:spPr>
        <p:txBody>
          <a:bodyPr anchor="ctr">
            <a:normAutofit/>
          </a:bodyPr>
          <a:lstStyle>
            <a:lvl1pPr marL="0" indent="0">
              <a:lnSpc>
                <a:spcPct val="100000"/>
              </a:lnSpc>
              <a:buFont typeface="Arial" panose="020B0604020202020204" pitchFamily="34" charset="0"/>
              <a:buNone/>
              <a:defRPr sz="1800" b="0"/>
            </a:lvl1pPr>
            <a:lvl2pPr marL="457200" indent="0">
              <a:buNone/>
              <a:defRPr/>
            </a:lvl2pPr>
          </a:lstStyle>
          <a:p>
            <a:pPr lvl="0"/>
            <a:r>
              <a:rPr lang="en-US"/>
              <a:t>Full bleed image here.</a:t>
            </a:r>
          </a:p>
        </p:txBody>
      </p:sp>
      <p:pic>
        <p:nvPicPr>
          <p:cNvPr id="9" name="Picture 8">
            <a:extLst>
              <a:ext uri="{FF2B5EF4-FFF2-40B4-BE49-F238E27FC236}">
                <a16:creationId xmlns:a16="http://schemas.microsoft.com/office/drawing/2014/main" id="{9A1A7463-8805-C7CF-F69C-D371503FADA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28669" y="6367538"/>
            <a:ext cx="702373" cy="280348"/>
          </a:xfrm>
          <a:prstGeom prst="rect">
            <a:avLst/>
          </a:prstGeom>
        </p:spPr>
      </p:pic>
      <p:pic>
        <p:nvPicPr>
          <p:cNvPr id="4" name="Picture 3">
            <a:extLst>
              <a:ext uri="{FF2B5EF4-FFF2-40B4-BE49-F238E27FC236}">
                <a16:creationId xmlns:a16="http://schemas.microsoft.com/office/drawing/2014/main" id="{55FA374A-E4DA-0AAE-439F-2A93CA8ECB4B}"/>
              </a:ext>
            </a:extLst>
          </p:cNvPr>
          <p:cNvPicPr>
            <a:picLocks noChangeAspect="1"/>
          </p:cNvPicPr>
          <p:nvPr userDrawn="1"/>
        </p:nvPicPr>
        <p:blipFill>
          <a:blip r:embed="rId3"/>
          <a:stretch>
            <a:fillRect/>
          </a:stretch>
        </p:blipFill>
        <p:spPr>
          <a:xfrm>
            <a:off x="5556000" y="6237712"/>
            <a:ext cx="540000" cy="540000"/>
          </a:xfrm>
          <a:prstGeom prst="rect">
            <a:avLst/>
          </a:prstGeom>
        </p:spPr>
      </p:pic>
      <p:sp>
        <p:nvSpPr>
          <p:cNvPr id="6" name="Footer Placeholder 5">
            <a:extLst>
              <a:ext uri="{FF2B5EF4-FFF2-40B4-BE49-F238E27FC236}">
                <a16:creationId xmlns:a16="http://schemas.microsoft.com/office/drawing/2014/main" id="{E80BDB55-45BF-8078-A4EA-537169EF8D29}"/>
              </a:ext>
            </a:extLst>
          </p:cNvPr>
          <p:cNvSpPr>
            <a:spLocks noGrp="1"/>
          </p:cNvSpPr>
          <p:nvPr>
            <p:ph type="ftr" sz="quarter" idx="14"/>
          </p:nvPr>
        </p:nvSpPr>
        <p:spPr/>
        <p:txBody>
          <a:bodyPr/>
          <a:lstStyle/>
          <a:p>
            <a:endParaRPr lang="en-GB"/>
          </a:p>
        </p:txBody>
      </p:sp>
    </p:spTree>
    <p:extLst>
      <p:ext uri="{BB962C8B-B14F-4D97-AF65-F5344CB8AC3E}">
        <p14:creationId xmlns:p14="http://schemas.microsoft.com/office/powerpoint/2010/main" val="14703639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Op Delivery Content - Singl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11705040" cy="487431"/>
          </a:xfrm>
        </p:spPr>
        <p:txBody>
          <a:bodyPr/>
          <a:lstStyle>
            <a:lvl1pPr>
              <a:defRPr/>
            </a:lvl1pPr>
          </a:lstStyle>
          <a:p>
            <a:r>
              <a:rPr lang="en-US"/>
              <a:t>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p:nvPr userDrawn="1"/>
        </p:nvCxnSpPr>
        <p:spPr>
          <a:xfrm>
            <a:off x="270788" y="795139"/>
            <a:ext cx="11705040" cy="0"/>
          </a:xfrm>
          <a:prstGeom prst="line">
            <a:avLst/>
          </a:prstGeom>
          <a:ln w="76200">
            <a:solidFill>
              <a:srgbClr val="50738A"/>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3" y="1037120"/>
            <a:ext cx="11705039" cy="380862"/>
          </a:xfrm>
        </p:spPr>
        <p:txBody>
          <a:bodyPr>
            <a:normAutofit/>
          </a:bodyPr>
          <a:lstStyle>
            <a:lvl1pPr marL="0" indent="0">
              <a:buFont typeface="Arial" panose="020B0604020202020204" pitchFamily="34" charset="0"/>
              <a:buNone/>
              <a:defRPr sz="2000" b="1">
                <a:solidFill>
                  <a:schemeClr val="tx1"/>
                </a:solidFill>
              </a:defRPr>
            </a:lvl1pPr>
            <a:lvl2pPr marL="457200" indent="0">
              <a:buNone/>
              <a:defRPr/>
            </a:lvl2pPr>
          </a:lstStyle>
          <a:p>
            <a:pPr lvl="0"/>
            <a:r>
              <a:rPr lang="en-US"/>
              <a:t>Sub-title text on the slide needs to be Font Arial Bold size 20pts</a:t>
            </a:r>
          </a:p>
        </p:txBody>
      </p:sp>
      <p:sp>
        <p:nvSpPr>
          <p:cNvPr id="3" name="Content Placeholder 2">
            <a:extLst>
              <a:ext uri="{FF2B5EF4-FFF2-40B4-BE49-F238E27FC236}">
                <a16:creationId xmlns:a16="http://schemas.microsoft.com/office/drawing/2014/main" id="{6B760F82-0C12-4756-4BCE-07AD7D702214}"/>
              </a:ext>
            </a:extLst>
          </p:cNvPr>
          <p:cNvSpPr>
            <a:spLocks noGrp="1"/>
          </p:cNvSpPr>
          <p:nvPr>
            <p:ph sz="half" idx="1" hasCustomPrompt="1"/>
          </p:nvPr>
        </p:nvSpPr>
        <p:spPr>
          <a:xfrm>
            <a:off x="310543" y="1843294"/>
            <a:ext cx="11705039" cy="4351338"/>
          </a:xfrm>
        </p:spPr>
        <p:txBody>
          <a:bodyPr>
            <a:normAutofit/>
          </a:bodyPr>
          <a:lstStyle>
            <a:lvl1pPr marL="0" indent="0">
              <a:lnSpc>
                <a:spcPct val="100000"/>
              </a:lnSpc>
              <a:buFont typeface="Arial" panose="020B0604020202020204" pitchFamily="34" charset="0"/>
              <a:buNone/>
              <a:defRPr sz="1800" b="0"/>
            </a:lvl1pPr>
            <a:lvl2pPr marL="457200" indent="0">
              <a:buNone/>
              <a:defRPr/>
            </a:lvl2pPr>
          </a:lstStyle>
          <a:p>
            <a:pPr lvl="0"/>
            <a:r>
              <a:rPr lang="en-GB"/>
              <a:t>Body text Font Arial size 18pts.</a:t>
            </a:r>
          </a:p>
        </p:txBody>
      </p:sp>
      <p:pic>
        <p:nvPicPr>
          <p:cNvPr id="9" name="Picture 8">
            <a:extLst>
              <a:ext uri="{FF2B5EF4-FFF2-40B4-BE49-F238E27FC236}">
                <a16:creationId xmlns:a16="http://schemas.microsoft.com/office/drawing/2014/main" id="{9A1A7463-8805-C7CF-F69C-D371503FADA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97617" y="6367538"/>
            <a:ext cx="702373" cy="280348"/>
          </a:xfrm>
          <a:prstGeom prst="rect">
            <a:avLst/>
          </a:prstGeom>
        </p:spPr>
      </p:pic>
      <p:pic>
        <p:nvPicPr>
          <p:cNvPr id="4" name="Picture 3">
            <a:extLst>
              <a:ext uri="{FF2B5EF4-FFF2-40B4-BE49-F238E27FC236}">
                <a16:creationId xmlns:a16="http://schemas.microsoft.com/office/drawing/2014/main" id="{52C859C3-F080-D358-AE99-5B703A05B1A4}"/>
              </a:ext>
            </a:extLst>
          </p:cNvPr>
          <p:cNvPicPr>
            <a:picLocks noChangeAspect="1"/>
          </p:cNvPicPr>
          <p:nvPr userDrawn="1"/>
        </p:nvPicPr>
        <p:blipFill>
          <a:blip r:embed="rId3"/>
          <a:stretch>
            <a:fillRect/>
          </a:stretch>
        </p:blipFill>
        <p:spPr>
          <a:xfrm>
            <a:off x="11147828" y="84406"/>
            <a:ext cx="828000" cy="828000"/>
          </a:xfrm>
          <a:prstGeom prst="rect">
            <a:avLst/>
          </a:prstGeom>
        </p:spPr>
      </p:pic>
      <p:sp>
        <p:nvSpPr>
          <p:cNvPr id="5" name="Footer Placeholder 4">
            <a:extLst>
              <a:ext uri="{FF2B5EF4-FFF2-40B4-BE49-F238E27FC236}">
                <a16:creationId xmlns:a16="http://schemas.microsoft.com/office/drawing/2014/main" id="{434F3F91-0B9F-3CBF-8D8A-29CCB1E080E9}"/>
              </a:ext>
            </a:extLst>
          </p:cNvPr>
          <p:cNvSpPr>
            <a:spLocks noGrp="1"/>
          </p:cNvSpPr>
          <p:nvPr>
            <p:ph type="ftr" sz="quarter" idx="13"/>
          </p:nvPr>
        </p:nvSpPr>
        <p:spPr/>
        <p:txBody>
          <a:bodyPr/>
          <a:lstStyle/>
          <a:p>
            <a:endParaRPr lang="en-GB"/>
          </a:p>
        </p:txBody>
      </p:sp>
    </p:spTree>
    <p:extLst>
      <p:ext uri="{BB962C8B-B14F-4D97-AF65-F5344CB8AC3E}">
        <p14:creationId xmlns:p14="http://schemas.microsoft.com/office/powerpoint/2010/main" val="392974106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Op Delivery Content - Doubl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11705040" cy="487431"/>
          </a:xfrm>
        </p:spPr>
        <p:txBody>
          <a:bodyPr/>
          <a:lstStyle>
            <a:lvl1pPr>
              <a:defRPr/>
            </a:lvl1pPr>
          </a:lstStyle>
          <a:p>
            <a:r>
              <a:rPr lang="en-US"/>
              <a:t>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p:nvPr userDrawn="1"/>
        </p:nvCxnSpPr>
        <p:spPr>
          <a:xfrm>
            <a:off x="270788" y="795139"/>
            <a:ext cx="11705040" cy="0"/>
          </a:xfrm>
          <a:prstGeom prst="line">
            <a:avLst/>
          </a:prstGeom>
          <a:ln w="76200">
            <a:solidFill>
              <a:srgbClr val="50738A"/>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3" y="1037120"/>
            <a:ext cx="11665285" cy="380862"/>
          </a:xfrm>
        </p:spPr>
        <p:txBody>
          <a:bodyPr>
            <a:normAutofit/>
          </a:bodyPr>
          <a:lstStyle>
            <a:lvl1pPr marL="0" indent="0">
              <a:buFont typeface="Arial" panose="020B0604020202020204" pitchFamily="34" charset="0"/>
              <a:buNone/>
              <a:defRPr sz="2000" b="1">
                <a:solidFill>
                  <a:schemeClr val="tx1"/>
                </a:solidFill>
              </a:defRPr>
            </a:lvl1pPr>
            <a:lvl2pPr marL="457200" indent="0">
              <a:buNone/>
              <a:defRPr/>
            </a:lvl2pPr>
          </a:lstStyle>
          <a:p>
            <a:pPr lvl="0"/>
            <a:r>
              <a:rPr lang="en-US"/>
              <a:t>Sub-title text on the slide needs to be Font Arial Bold size 20pts</a:t>
            </a:r>
          </a:p>
        </p:txBody>
      </p:sp>
      <p:sp>
        <p:nvSpPr>
          <p:cNvPr id="3" name="Content Placeholder 2">
            <a:extLst>
              <a:ext uri="{FF2B5EF4-FFF2-40B4-BE49-F238E27FC236}">
                <a16:creationId xmlns:a16="http://schemas.microsoft.com/office/drawing/2014/main" id="{6B760F82-0C12-4756-4BCE-07AD7D702214}"/>
              </a:ext>
            </a:extLst>
          </p:cNvPr>
          <p:cNvSpPr>
            <a:spLocks noGrp="1"/>
          </p:cNvSpPr>
          <p:nvPr>
            <p:ph sz="half" idx="1" hasCustomPrompt="1"/>
          </p:nvPr>
        </p:nvSpPr>
        <p:spPr>
          <a:xfrm>
            <a:off x="310542" y="1843294"/>
            <a:ext cx="5400000" cy="4351338"/>
          </a:xfrm>
        </p:spPr>
        <p:txBody>
          <a:bodyPr>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600" b="0"/>
            </a:lvl1pPr>
            <a:lvl2pPr marL="457200" indent="0">
              <a:buNone/>
              <a:defRPr/>
            </a:lvl2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Body text Font Arial size minimum16pts. Images can be place either on the left or the right and should fit within this boundary area.</a:t>
            </a:r>
          </a:p>
        </p:txBody>
      </p:sp>
      <p:sp>
        <p:nvSpPr>
          <p:cNvPr id="4" name="Content Placeholder 2">
            <a:extLst>
              <a:ext uri="{FF2B5EF4-FFF2-40B4-BE49-F238E27FC236}">
                <a16:creationId xmlns:a16="http://schemas.microsoft.com/office/drawing/2014/main" id="{E1613EBC-4576-3837-C88F-EC5FE061F8A9}"/>
              </a:ext>
            </a:extLst>
          </p:cNvPr>
          <p:cNvSpPr>
            <a:spLocks noGrp="1"/>
          </p:cNvSpPr>
          <p:nvPr>
            <p:ph sz="half" idx="13" hasCustomPrompt="1"/>
          </p:nvPr>
        </p:nvSpPr>
        <p:spPr>
          <a:xfrm>
            <a:off x="6575828" y="1843294"/>
            <a:ext cx="5400000" cy="4351338"/>
          </a:xfrm>
        </p:spPr>
        <p:txBody>
          <a:bodyPr>
            <a:normAutofit/>
          </a:bodyPr>
          <a:lstStyle>
            <a:lvl1pPr marL="0" indent="0">
              <a:buFont typeface="Arial" panose="020B0604020202020204" pitchFamily="34" charset="0"/>
              <a:buNone/>
              <a:defRPr sz="1600" b="0"/>
            </a:lvl1pPr>
            <a:lvl2pPr marL="457200" indent="0">
              <a:buNone/>
              <a:defRPr/>
            </a:lvl2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Body text Font Arial size minimum16pts. Images can be place either on the left or the right and should fit within this boundary area.</a:t>
            </a:r>
          </a:p>
        </p:txBody>
      </p:sp>
      <p:pic>
        <p:nvPicPr>
          <p:cNvPr id="5" name="Picture 4">
            <a:extLst>
              <a:ext uri="{FF2B5EF4-FFF2-40B4-BE49-F238E27FC236}">
                <a16:creationId xmlns:a16="http://schemas.microsoft.com/office/drawing/2014/main" id="{84A47E0B-1A38-882F-10B1-54CB4FF2052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97617" y="6367538"/>
            <a:ext cx="702373" cy="280348"/>
          </a:xfrm>
          <a:prstGeom prst="rect">
            <a:avLst/>
          </a:prstGeom>
        </p:spPr>
      </p:pic>
      <p:pic>
        <p:nvPicPr>
          <p:cNvPr id="7" name="Picture 6">
            <a:extLst>
              <a:ext uri="{FF2B5EF4-FFF2-40B4-BE49-F238E27FC236}">
                <a16:creationId xmlns:a16="http://schemas.microsoft.com/office/drawing/2014/main" id="{28E3EC5A-E44B-5807-B56B-B17B2B728D86}"/>
              </a:ext>
            </a:extLst>
          </p:cNvPr>
          <p:cNvPicPr>
            <a:picLocks noChangeAspect="1"/>
          </p:cNvPicPr>
          <p:nvPr userDrawn="1"/>
        </p:nvPicPr>
        <p:blipFill>
          <a:blip r:embed="rId3"/>
          <a:stretch>
            <a:fillRect/>
          </a:stretch>
        </p:blipFill>
        <p:spPr>
          <a:xfrm>
            <a:off x="11147828" y="84406"/>
            <a:ext cx="828000" cy="828000"/>
          </a:xfrm>
          <a:prstGeom prst="rect">
            <a:avLst/>
          </a:prstGeom>
        </p:spPr>
      </p:pic>
      <p:sp>
        <p:nvSpPr>
          <p:cNvPr id="6" name="Footer Placeholder 5">
            <a:extLst>
              <a:ext uri="{FF2B5EF4-FFF2-40B4-BE49-F238E27FC236}">
                <a16:creationId xmlns:a16="http://schemas.microsoft.com/office/drawing/2014/main" id="{79D30F88-F435-F85A-B9D0-48C8CFC9BA5A}"/>
              </a:ext>
            </a:extLst>
          </p:cNvPr>
          <p:cNvSpPr>
            <a:spLocks noGrp="1"/>
          </p:cNvSpPr>
          <p:nvPr>
            <p:ph type="ftr" sz="quarter" idx="14"/>
          </p:nvPr>
        </p:nvSpPr>
        <p:spPr/>
        <p:txBody>
          <a:bodyPr/>
          <a:lstStyle/>
          <a:p>
            <a:endParaRPr lang="en-GB"/>
          </a:p>
        </p:txBody>
      </p:sp>
    </p:spTree>
    <p:extLst>
      <p:ext uri="{BB962C8B-B14F-4D97-AF65-F5344CB8AC3E}">
        <p14:creationId xmlns:p14="http://schemas.microsoft.com/office/powerpoint/2010/main" val="52050582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Op Delivery Content - Half page image full ble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5784659" cy="487431"/>
          </a:xfrm>
        </p:spPr>
        <p:txBody>
          <a:bodyPr/>
          <a:lstStyle>
            <a:lvl1pPr>
              <a:defRPr/>
            </a:lvl1pPr>
          </a:lstStyle>
          <a:p>
            <a:r>
              <a:rPr lang="en-US"/>
              <a:t>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a:cxnSpLocks/>
          </p:cNvCxnSpPr>
          <p:nvPr userDrawn="1"/>
        </p:nvCxnSpPr>
        <p:spPr>
          <a:xfrm>
            <a:off x="270788" y="795139"/>
            <a:ext cx="5784659" cy="0"/>
          </a:xfrm>
          <a:prstGeom prst="line">
            <a:avLst/>
          </a:prstGeom>
          <a:ln w="76200">
            <a:solidFill>
              <a:srgbClr val="50738A"/>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4" y="1037120"/>
            <a:ext cx="5744904" cy="380862"/>
          </a:xfrm>
        </p:spPr>
        <p:txBody>
          <a:bodyPr>
            <a:normAutofit/>
          </a:bodyPr>
          <a:lstStyle>
            <a:lvl1pPr marL="0" indent="0">
              <a:buFont typeface="Arial" panose="020B0604020202020204" pitchFamily="34" charset="0"/>
              <a:buNone/>
              <a:defRPr sz="2000" b="1">
                <a:solidFill>
                  <a:schemeClr val="tx1"/>
                </a:solidFill>
              </a:defRPr>
            </a:lvl1pPr>
            <a:lvl2pPr marL="457200" indent="0">
              <a:buNone/>
              <a:defRPr/>
            </a:lvl2pPr>
          </a:lstStyle>
          <a:p>
            <a:pPr lvl="0"/>
            <a:r>
              <a:rPr lang="en-US"/>
              <a:t>Sub-title text Font Arial Bold size 20pts</a:t>
            </a:r>
          </a:p>
        </p:txBody>
      </p:sp>
      <p:sp>
        <p:nvSpPr>
          <p:cNvPr id="3" name="Content Placeholder 2">
            <a:extLst>
              <a:ext uri="{FF2B5EF4-FFF2-40B4-BE49-F238E27FC236}">
                <a16:creationId xmlns:a16="http://schemas.microsoft.com/office/drawing/2014/main" id="{6B760F82-0C12-4756-4BCE-07AD7D702214}"/>
              </a:ext>
            </a:extLst>
          </p:cNvPr>
          <p:cNvSpPr>
            <a:spLocks noGrp="1"/>
          </p:cNvSpPr>
          <p:nvPr>
            <p:ph sz="half" idx="1" hasCustomPrompt="1"/>
          </p:nvPr>
        </p:nvSpPr>
        <p:spPr>
          <a:xfrm>
            <a:off x="310544" y="1843294"/>
            <a:ext cx="5744904" cy="4351338"/>
          </a:xfrm>
        </p:spPr>
        <p:txBody>
          <a:bodyPr>
            <a:normAutofit/>
          </a:bodyPr>
          <a:lstStyle>
            <a:lvl1pPr marL="0" indent="0">
              <a:lnSpc>
                <a:spcPct val="100000"/>
              </a:lnSpc>
              <a:buFont typeface="Arial" panose="020B0604020202020204" pitchFamily="34" charset="0"/>
              <a:buNone/>
              <a:defRPr sz="1600" b="0"/>
            </a:lvl1pPr>
            <a:lvl2pPr marL="457200" indent="0">
              <a:buNone/>
              <a:defRPr/>
            </a:lvl2pPr>
          </a:lstStyle>
          <a:p>
            <a:pPr lvl="0"/>
            <a:r>
              <a:rPr lang="en-GB"/>
              <a:t>Body text Font Arial size minimum 16pts.</a:t>
            </a:r>
          </a:p>
        </p:txBody>
      </p:sp>
      <p:sp>
        <p:nvSpPr>
          <p:cNvPr id="5" name="Content Placeholder 2">
            <a:extLst>
              <a:ext uri="{FF2B5EF4-FFF2-40B4-BE49-F238E27FC236}">
                <a16:creationId xmlns:a16="http://schemas.microsoft.com/office/drawing/2014/main" id="{EFFBB226-CBFE-5368-7A19-0A9A99F596C7}"/>
              </a:ext>
            </a:extLst>
          </p:cNvPr>
          <p:cNvSpPr>
            <a:spLocks noGrp="1"/>
          </p:cNvSpPr>
          <p:nvPr>
            <p:ph sz="half" idx="13" hasCustomPrompt="1"/>
          </p:nvPr>
        </p:nvSpPr>
        <p:spPr>
          <a:xfrm>
            <a:off x="6273948" y="0"/>
            <a:ext cx="5918051" cy="6858000"/>
          </a:xfrm>
        </p:spPr>
        <p:txBody>
          <a:bodyPr anchor="ctr">
            <a:normAutofit/>
          </a:bodyPr>
          <a:lstStyle>
            <a:lvl1pPr marL="0" indent="0">
              <a:lnSpc>
                <a:spcPct val="100000"/>
              </a:lnSpc>
              <a:buFont typeface="Arial" panose="020B0604020202020204" pitchFamily="34" charset="0"/>
              <a:buNone/>
              <a:defRPr sz="1800" b="0"/>
            </a:lvl1pPr>
            <a:lvl2pPr marL="457200" indent="0">
              <a:buNone/>
              <a:defRPr/>
            </a:lvl2pPr>
          </a:lstStyle>
          <a:p>
            <a:pPr lvl="0"/>
            <a:r>
              <a:rPr lang="en-US"/>
              <a:t>Full bleed image here.</a:t>
            </a:r>
          </a:p>
        </p:txBody>
      </p:sp>
      <p:pic>
        <p:nvPicPr>
          <p:cNvPr id="9" name="Picture 8">
            <a:extLst>
              <a:ext uri="{FF2B5EF4-FFF2-40B4-BE49-F238E27FC236}">
                <a16:creationId xmlns:a16="http://schemas.microsoft.com/office/drawing/2014/main" id="{9A1A7463-8805-C7CF-F69C-D371503FADA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28669" y="6367538"/>
            <a:ext cx="702373" cy="280348"/>
          </a:xfrm>
          <a:prstGeom prst="rect">
            <a:avLst/>
          </a:prstGeom>
        </p:spPr>
      </p:pic>
      <p:pic>
        <p:nvPicPr>
          <p:cNvPr id="6" name="Picture 5">
            <a:extLst>
              <a:ext uri="{FF2B5EF4-FFF2-40B4-BE49-F238E27FC236}">
                <a16:creationId xmlns:a16="http://schemas.microsoft.com/office/drawing/2014/main" id="{B38F6ACF-F6D1-2FA0-C073-6168DCCB08A2}"/>
              </a:ext>
            </a:extLst>
          </p:cNvPr>
          <p:cNvPicPr>
            <a:picLocks noChangeAspect="1"/>
          </p:cNvPicPr>
          <p:nvPr userDrawn="1"/>
        </p:nvPicPr>
        <p:blipFill rotWithShape="1">
          <a:blip r:embed="rId3"/>
          <a:srcRect t="12188" b="17298"/>
          <a:stretch/>
        </p:blipFill>
        <p:spPr>
          <a:xfrm>
            <a:off x="5268000" y="6194632"/>
            <a:ext cx="828000" cy="583854"/>
          </a:xfrm>
          <a:prstGeom prst="rect">
            <a:avLst/>
          </a:prstGeom>
        </p:spPr>
      </p:pic>
      <p:sp>
        <p:nvSpPr>
          <p:cNvPr id="4" name="Footer Placeholder 3">
            <a:extLst>
              <a:ext uri="{FF2B5EF4-FFF2-40B4-BE49-F238E27FC236}">
                <a16:creationId xmlns:a16="http://schemas.microsoft.com/office/drawing/2014/main" id="{0690A562-5069-BBCA-AB4B-66188D4D62B1}"/>
              </a:ext>
            </a:extLst>
          </p:cNvPr>
          <p:cNvSpPr>
            <a:spLocks noGrp="1"/>
          </p:cNvSpPr>
          <p:nvPr>
            <p:ph type="ftr" sz="quarter" idx="14"/>
          </p:nvPr>
        </p:nvSpPr>
        <p:spPr/>
        <p:txBody>
          <a:bodyPr/>
          <a:lstStyle/>
          <a:p>
            <a:endParaRPr lang="en-GB"/>
          </a:p>
        </p:txBody>
      </p:sp>
    </p:spTree>
    <p:extLst>
      <p:ext uri="{BB962C8B-B14F-4D97-AF65-F5344CB8AC3E}">
        <p14:creationId xmlns:p14="http://schemas.microsoft.com/office/powerpoint/2010/main" val="273920970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roject Delivery Content - Singl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11705040" cy="487431"/>
          </a:xfrm>
        </p:spPr>
        <p:txBody>
          <a:bodyPr/>
          <a:lstStyle>
            <a:lvl1pPr>
              <a:defRPr/>
            </a:lvl1pPr>
          </a:lstStyle>
          <a:p>
            <a:r>
              <a:rPr lang="en-US"/>
              <a:t>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p:nvPr userDrawn="1"/>
        </p:nvCxnSpPr>
        <p:spPr>
          <a:xfrm>
            <a:off x="270788" y="795139"/>
            <a:ext cx="11705040" cy="0"/>
          </a:xfrm>
          <a:prstGeom prst="line">
            <a:avLst/>
          </a:prstGeom>
          <a:ln w="76200">
            <a:solidFill>
              <a:srgbClr val="50738A"/>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3" y="1037120"/>
            <a:ext cx="11705039" cy="380862"/>
          </a:xfrm>
        </p:spPr>
        <p:txBody>
          <a:bodyPr>
            <a:normAutofit/>
          </a:bodyPr>
          <a:lstStyle>
            <a:lvl1pPr marL="0" indent="0">
              <a:buFont typeface="Arial" panose="020B0604020202020204" pitchFamily="34" charset="0"/>
              <a:buNone/>
              <a:defRPr sz="2000" b="1">
                <a:solidFill>
                  <a:schemeClr val="tx1"/>
                </a:solidFill>
              </a:defRPr>
            </a:lvl1pPr>
            <a:lvl2pPr marL="457200" indent="0">
              <a:buNone/>
              <a:defRPr/>
            </a:lvl2pPr>
          </a:lstStyle>
          <a:p>
            <a:pPr lvl="0"/>
            <a:r>
              <a:rPr lang="en-US"/>
              <a:t>Sub-title text on the slide needs to be Font Arial Bold size 20pts</a:t>
            </a:r>
          </a:p>
        </p:txBody>
      </p:sp>
      <p:sp>
        <p:nvSpPr>
          <p:cNvPr id="3" name="Content Placeholder 2">
            <a:extLst>
              <a:ext uri="{FF2B5EF4-FFF2-40B4-BE49-F238E27FC236}">
                <a16:creationId xmlns:a16="http://schemas.microsoft.com/office/drawing/2014/main" id="{6B760F82-0C12-4756-4BCE-07AD7D702214}"/>
              </a:ext>
            </a:extLst>
          </p:cNvPr>
          <p:cNvSpPr>
            <a:spLocks noGrp="1"/>
          </p:cNvSpPr>
          <p:nvPr>
            <p:ph sz="half" idx="1" hasCustomPrompt="1"/>
          </p:nvPr>
        </p:nvSpPr>
        <p:spPr>
          <a:xfrm>
            <a:off x="310543" y="1843294"/>
            <a:ext cx="11705039" cy="4351338"/>
          </a:xfrm>
        </p:spPr>
        <p:txBody>
          <a:bodyPr>
            <a:normAutofit/>
          </a:bodyPr>
          <a:lstStyle>
            <a:lvl1pPr marL="0" indent="0">
              <a:lnSpc>
                <a:spcPct val="100000"/>
              </a:lnSpc>
              <a:buFont typeface="Arial" panose="020B0604020202020204" pitchFamily="34" charset="0"/>
              <a:buNone/>
              <a:defRPr sz="1800" b="0"/>
            </a:lvl1pPr>
            <a:lvl2pPr marL="457200" indent="0">
              <a:buNone/>
              <a:defRPr/>
            </a:lvl2pPr>
          </a:lstStyle>
          <a:p>
            <a:pPr lvl="0"/>
            <a:r>
              <a:rPr lang="en-GB"/>
              <a:t>Body text Font Arial size 18pts.</a:t>
            </a:r>
          </a:p>
        </p:txBody>
      </p:sp>
      <p:pic>
        <p:nvPicPr>
          <p:cNvPr id="9" name="Picture 8">
            <a:extLst>
              <a:ext uri="{FF2B5EF4-FFF2-40B4-BE49-F238E27FC236}">
                <a16:creationId xmlns:a16="http://schemas.microsoft.com/office/drawing/2014/main" id="{9A1A7463-8805-C7CF-F69C-D371503FADA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97617" y="6367538"/>
            <a:ext cx="702373" cy="280348"/>
          </a:xfrm>
          <a:prstGeom prst="rect">
            <a:avLst/>
          </a:prstGeom>
        </p:spPr>
      </p:pic>
      <p:pic>
        <p:nvPicPr>
          <p:cNvPr id="5" name="Picture 4">
            <a:extLst>
              <a:ext uri="{FF2B5EF4-FFF2-40B4-BE49-F238E27FC236}">
                <a16:creationId xmlns:a16="http://schemas.microsoft.com/office/drawing/2014/main" id="{893B7BBA-3B32-23EC-4C5F-B48447BB08B3}"/>
              </a:ext>
            </a:extLst>
          </p:cNvPr>
          <p:cNvPicPr>
            <a:picLocks noChangeAspect="1"/>
          </p:cNvPicPr>
          <p:nvPr userDrawn="1"/>
        </p:nvPicPr>
        <p:blipFill>
          <a:blip r:embed="rId3"/>
          <a:stretch>
            <a:fillRect/>
          </a:stretch>
        </p:blipFill>
        <p:spPr>
          <a:xfrm>
            <a:off x="11430375" y="168686"/>
            <a:ext cx="545453" cy="540000"/>
          </a:xfrm>
          <a:prstGeom prst="rect">
            <a:avLst/>
          </a:prstGeom>
        </p:spPr>
      </p:pic>
      <p:sp>
        <p:nvSpPr>
          <p:cNvPr id="4" name="Footer Placeholder 3">
            <a:extLst>
              <a:ext uri="{FF2B5EF4-FFF2-40B4-BE49-F238E27FC236}">
                <a16:creationId xmlns:a16="http://schemas.microsoft.com/office/drawing/2014/main" id="{A45ADD9C-78D8-86E6-E721-2AC634D4E98F}"/>
              </a:ext>
            </a:extLst>
          </p:cNvPr>
          <p:cNvSpPr>
            <a:spLocks noGrp="1"/>
          </p:cNvSpPr>
          <p:nvPr>
            <p:ph type="ftr" sz="quarter" idx="13"/>
          </p:nvPr>
        </p:nvSpPr>
        <p:spPr/>
        <p:txBody>
          <a:bodyPr/>
          <a:lstStyle/>
          <a:p>
            <a:endParaRPr lang="en-GB"/>
          </a:p>
        </p:txBody>
      </p:sp>
    </p:spTree>
    <p:extLst>
      <p:ext uri="{BB962C8B-B14F-4D97-AF65-F5344CB8AC3E}">
        <p14:creationId xmlns:p14="http://schemas.microsoft.com/office/powerpoint/2010/main" val="5011274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S Content - Singl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11705040" cy="487431"/>
          </a:xfrm>
        </p:spPr>
        <p:txBody>
          <a:bodyPr/>
          <a:lstStyle>
            <a:lvl1pPr>
              <a:defRPr/>
            </a:lvl1pPr>
          </a:lstStyle>
          <a:p>
            <a:r>
              <a:rPr lang="en-US"/>
              <a:t>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p:nvPr userDrawn="1"/>
        </p:nvCxnSpPr>
        <p:spPr>
          <a:xfrm>
            <a:off x="270788" y="795139"/>
            <a:ext cx="11705040" cy="0"/>
          </a:xfrm>
          <a:prstGeom prst="line">
            <a:avLst/>
          </a:prstGeom>
          <a:ln w="76200">
            <a:solidFill>
              <a:srgbClr val="56227D"/>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3" y="1037120"/>
            <a:ext cx="11705039" cy="380862"/>
          </a:xfrm>
        </p:spPr>
        <p:txBody>
          <a:bodyPr>
            <a:normAutofit/>
          </a:bodyPr>
          <a:lstStyle>
            <a:lvl1pPr marL="0" indent="0">
              <a:buFont typeface="Arial" panose="020B0604020202020204" pitchFamily="34" charset="0"/>
              <a:buNone/>
              <a:defRPr sz="2000" b="1">
                <a:solidFill>
                  <a:srgbClr val="56227D"/>
                </a:solidFill>
              </a:defRPr>
            </a:lvl1pPr>
            <a:lvl2pPr marL="457200" indent="0">
              <a:buNone/>
              <a:defRPr/>
            </a:lvl2pPr>
          </a:lstStyle>
          <a:p>
            <a:pPr lvl="0"/>
            <a:r>
              <a:rPr lang="en-US"/>
              <a:t>Sub-title text on the slide needs to be Font Arial Bold size 20pts</a:t>
            </a:r>
          </a:p>
        </p:txBody>
      </p:sp>
      <p:sp>
        <p:nvSpPr>
          <p:cNvPr id="3" name="Content Placeholder 2">
            <a:extLst>
              <a:ext uri="{FF2B5EF4-FFF2-40B4-BE49-F238E27FC236}">
                <a16:creationId xmlns:a16="http://schemas.microsoft.com/office/drawing/2014/main" id="{6B760F82-0C12-4756-4BCE-07AD7D702214}"/>
              </a:ext>
            </a:extLst>
          </p:cNvPr>
          <p:cNvSpPr>
            <a:spLocks noGrp="1"/>
          </p:cNvSpPr>
          <p:nvPr>
            <p:ph sz="half" idx="1" hasCustomPrompt="1"/>
          </p:nvPr>
        </p:nvSpPr>
        <p:spPr>
          <a:xfrm>
            <a:off x="310543" y="1843294"/>
            <a:ext cx="11705039" cy="4351338"/>
          </a:xfrm>
        </p:spPr>
        <p:txBody>
          <a:bodyPr>
            <a:normAutofit/>
          </a:bodyPr>
          <a:lstStyle>
            <a:lvl1pPr marL="0" indent="0">
              <a:lnSpc>
                <a:spcPct val="100000"/>
              </a:lnSpc>
              <a:buFont typeface="Arial" panose="020B0604020202020204" pitchFamily="34" charset="0"/>
              <a:buNone/>
              <a:defRPr sz="1800" b="0"/>
            </a:lvl1pPr>
            <a:lvl2pPr marL="457200" indent="0">
              <a:buNone/>
              <a:defRPr/>
            </a:lvl2pPr>
          </a:lstStyle>
          <a:p>
            <a:pPr lvl="0"/>
            <a:r>
              <a:rPr lang="en-GB"/>
              <a:t>Body text Font Arial size 18pts.</a:t>
            </a:r>
          </a:p>
        </p:txBody>
      </p:sp>
      <p:pic>
        <p:nvPicPr>
          <p:cNvPr id="9" name="Picture 8">
            <a:extLst>
              <a:ext uri="{FF2B5EF4-FFF2-40B4-BE49-F238E27FC236}">
                <a16:creationId xmlns:a16="http://schemas.microsoft.com/office/drawing/2014/main" id="{9A1A7463-8805-C7CF-F69C-D371503FADA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97617" y="6367538"/>
            <a:ext cx="702373" cy="280348"/>
          </a:xfrm>
          <a:prstGeom prst="rect">
            <a:avLst/>
          </a:prstGeom>
        </p:spPr>
      </p:pic>
      <p:sp>
        <p:nvSpPr>
          <p:cNvPr id="4" name="Footer Placeholder 3">
            <a:extLst>
              <a:ext uri="{FF2B5EF4-FFF2-40B4-BE49-F238E27FC236}">
                <a16:creationId xmlns:a16="http://schemas.microsoft.com/office/drawing/2014/main" id="{C66AE716-EC66-8D30-52E6-91F305DC0EFF}"/>
              </a:ext>
            </a:extLst>
          </p:cNvPr>
          <p:cNvSpPr>
            <a:spLocks noGrp="1"/>
          </p:cNvSpPr>
          <p:nvPr>
            <p:ph type="ftr" sz="quarter" idx="13"/>
          </p:nvPr>
        </p:nvSpPr>
        <p:spPr/>
        <p:txBody>
          <a:bodyPr/>
          <a:lstStyle/>
          <a:p>
            <a:endParaRPr lang="en-GB"/>
          </a:p>
        </p:txBody>
      </p:sp>
    </p:spTree>
    <p:extLst>
      <p:ext uri="{BB962C8B-B14F-4D97-AF65-F5344CB8AC3E}">
        <p14:creationId xmlns:p14="http://schemas.microsoft.com/office/powerpoint/2010/main" val="323757603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roject Delivery Content - Doubl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11705040" cy="487431"/>
          </a:xfrm>
        </p:spPr>
        <p:txBody>
          <a:bodyPr/>
          <a:lstStyle>
            <a:lvl1pPr>
              <a:defRPr/>
            </a:lvl1pPr>
          </a:lstStyle>
          <a:p>
            <a:r>
              <a:rPr lang="en-US"/>
              <a:t>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p:nvPr userDrawn="1"/>
        </p:nvCxnSpPr>
        <p:spPr>
          <a:xfrm>
            <a:off x="270788" y="795139"/>
            <a:ext cx="11705040" cy="0"/>
          </a:xfrm>
          <a:prstGeom prst="line">
            <a:avLst/>
          </a:prstGeom>
          <a:ln w="76200">
            <a:solidFill>
              <a:srgbClr val="50738A"/>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3" y="1037120"/>
            <a:ext cx="11665285" cy="380862"/>
          </a:xfrm>
        </p:spPr>
        <p:txBody>
          <a:bodyPr>
            <a:normAutofit/>
          </a:bodyPr>
          <a:lstStyle>
            <a:lvl1pPr marL="0" indent="0">
              <a:buFont typeface="Arial" panose="020B0604020202020204" pitchFamily="34" charset="0"/>
              <a:buNone/>
              <a:defRPr sz="2000" b="1">
                <a:solidFill>
                  <a:schemeClr val="tx1"/>
                </a:solidFill>
              </a:defRPr>
            </a:lvl1pPr>
            <a:lvl2pPr marL="457200" indent="0">
              <a:buNone/>
              <a:defRPr/>
            </a:lvl2pPr>
          </a:lstStyle>
          <a:p>
            <a:pPr lvl="0"/>
            <a:r>
              <a:rPr lang="en-US"/>
              <a:t>Sub-title text on the slide needs to be Font Arial Bold size 20pts</a:t>
            </a:r>
          </a:p>
        </p:txBody>
      </p:sp>
      <p:sp>
        <p:nvSpPr>
          <p:cNvPr id="3" name="Content Placeholder 2">
            <a:extLst>
              <a:ext uri="{FF2B5EF4-FFF2-40B4-BE49-F238E27FC236}">
                <a16:creationId xmlns:a16="http://schemas.microsoft.com/office/drawing/2014/main" id="{6B760F82-0C12-4756-4BCE-07AD7D702214}"/>
              </a:ext>
            </a:extLst>
          </p:cNvPr>
          <p:cNvSpPr>
            <a:spLocks noGrp="1"/>
          </p:cNvSpPr>
          <p:nvPr>
            <p:ph sz="half" idx="1" hasCustomPrompt="1"/>
          </p:nvPr>
        </p:nvSpPr>
        <p:spPr>
          <a:xfrm>
            <a:off x="310542" y="1843294"/>
            <a:ext cx="5400000" cy="4351338"/>
          </a:xfrm>
        </p:spPr>
        <p:txBody>
          <a:bodyPr>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600" b="0"/>
            </a:lvl1pPr>
            <a:lvl2pPr marL="457200" indent="0">
              <a:buNone/>
              <a:defRPr/>
            </a:lvl2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Body text Font Arial size minimum16pts. Images can be place either on the left or the right and should fit within this boundary area.</a:t>
            </a:r>
          </a:p>
        </p:txBody>
      </p:sp>
      <p:sp>
        <p:nvSpPr>
          <p:cNvPr id="4" name="Content Placeholder 2">
            <a:extLst>
              <a:ext uri="{FF2B5EF4-FFF2-40B4-BE49-F238E27FC236}">
                <a16:creationId xmlns:a16="http://schemas.microsoft.com/office/drawing/2014/main" id="{E1613EBC-4576-3837-C88F-EC5FE061F8A9}"/>
              </a:ext>
            </a:extLst>
          </p:cNvPr>
          <p:cNvSpPr>
            <a:spLocks noGrp="1"/>
          </p:cNvSpPr>
          <p:nvPr>
            <p:ph sz="half" idx="13" hasCustomPrompt="1"/>
          </p:nvPr>
        </p:nvSpPr>
        <p:spPr>
          <a:xfrm>
            <a:off x="6575828" y="1843294"/>
            <a:ext cx="5400000" cy="4351338"/>
          </a:xfrm>
        </p:spPr>
        <p:txBody>
          <a:bodyPr>
            <a:normAutofit/>
          </a:bodyPr>
          <a:lstStyle>
            <a:lvl1pPr marL="0" indent="0">
              <a:buFont typeface="Arial" panose="020B0604020202020204" pitchFamily="34" charset="0"/>
              <a:buNone/>
              <a:defRPr sz="1600" b="0"/>
            </a:lvl1pPr>
            <a:lvl2pPr marL="457200" indent="0">
              <a:buNone/>
              <a:defRPr/>
            </a:lvl2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Body text Font Arial size minimum16pts. Images can be place either on the left or the right and should fit within this boundary area.</a:t>
            </a:r>
          </a:p>
        </p:txBody>
      </p:sp>
      <p:pic>
        <p:nvPicPr>
          <p:cNvPr id="5" name="Picture 4">
            <a:extLst>
              <a:ext uri="{FF2B5EF4-FFF2-40B4-BE49-F238E27FC236}">
                <a16:creationId xmlns:a16="http://schemas.microsoft.com/office/drawing/2014/main" id="{84A47E0B-1A38-882F-10B1-54CB4FF2052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97617" y="6367538"/>
            <a:ext cx="702373" cy="280348"/>
          </a:xfrm>
          <a:prstGeom prst="rect">
            <a:avLst/>
          </a:prstGeom>
        </p:spPr>
      </p:pic>
      <p:pic>
        <p:nvPicPr>
          <p:cNvPr id="6" name="Picture 5">
            <a:extLst>
              <a:ext uri="{FF2B5EF4-FFF2-40B4-BE49-F238E27FC236}">
                <a16:creationId xmlns:a16="http://schemas.microsoft.com/office/drawing/2014/main" id="{A4830A55-894F-468D-1936-3FABECFA95A0}"/>
              </a:ext>
            </a:extLst>
          </p:cNvPr>
          <p:cNvPicPr>
            <a:picLocks noChangeAspect="1"/>
          </p:cNvPicPr>
          <p:nvPr userDrawn="1"/>
        </p:nvPicPr>
        <p:blipFill>
          <a:blip r:embed="rId3"/>
          <a:stretch>
            <a:fillRect/>
          </a:stretch>
        </p:blipFill>
        <p:spPr>
          <a:xfrm>
            <a:off x="11430375" y="168686"/>
            <a:ext cx="545453" cy="540000"/>
          </a:xfrm>
          <a:prstGeom prst="rect">
            <a:avLst/>
          </a:prstGeom>
        </p:spPr>
      </p:pic>
      <p:sp>
        <p:nvSpPr>
          <p:cNvPr id="7" name="Footer Placeholder 6">
            <a:extLst>
              <a:ext uri="{FF2B5EF4-FFF2-40B4-BE49-F238E27FC236}">
                <a16:creationId xmlns:a16="http://schemas.microsoft.com/office/drawing/2014/main" id="{D87D9F8A-1EAF-DD90-85B6-E5A4D6A62ACE}"/>
              </a:ext>
            </a:extLst>
          </p:cNvPr>
          <p:cNvSpPr>
            <a:spLocks noGrp="1"/>
          </p:cNvSpPr>
          <p:nvPr>
            <p:ph type="ftr" sz="quarter" idx="14"/>
          </p:nvPr>
        </p:nvSpPr>
        <p:spPr/>
        <p:txBody>
          <a:bodyPr/>
          <a:lstStyle/>
          <a:p>
            <a:endParaRPr lang="en-GB"/>
          </a:p>
        </p:txBody>
      </p:sp>
    </p:spTree>
    <p:extLst>
      <p:ext uri="{BB962C8B-B14F-4D97-AF65-F5344CB8AC3E}">
        <p14:creationId xmlns:p14="http://schemas.microsoft.com/office/powerpoint/2010/main" val="172514094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roject Delivery Content - Half page image full ble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5784659" cy="487431"/>
          </a:xfrm>
        </p:spPr>
        <p:txBody>
          <a:bodyPr/>
          <a:lstStyle>
            <a:lvl1pPr>
              <a:defRPr/>
            </a:lvl1pPr>
          </a:lstStyle>
          <a:p>
            <a:r>
              <a:rPr lang="en-US"/>
              <a:t>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a:cxnSpLocks/>
          </p:cNvCxnSpPr>
          <p:nvPr userDrawn="1"/>
        </p:nvCxnSpPr>
        <p:spPr>
          <a:xfrm>
            <a:off x="270788" y="795139"/>
            <a:ext cx="5784659" cy="0"/>
          </a:xfrm>
          <a:prstGeom prst="line">
            <a:avLst/>
          </a:prstGeom>
          <a:ln w="76200">
            <a:solidFill>
              <a:srgbClr val="50738A"/>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4" y="1037120"/>
            <a:ext cx="5744904" cy="380862"/>
          </a:xfrm>
        </p:spPr>
        <p:txBody>
          <a:bodyPr>
            <a:normAutofit/>
          </a:bodyPr>
          <a:lstStyle>
            <a:lvl1pPr marL="0" indent="0">
              <a:buFont typeface="Arial" panose="020B0604020202020204" pitchFamily="34" charset="0"/>
              <a:buNone/>
              <a:defRPr sz="2000" b="1">
                <a:solidFill>
                  <a:schemeClr val="tx1"/>
                </a:solidFill>
              </a:defRPr>
            </a:lvl1pPr>
            <a:lvl2pPr marL="457200" indent="0">
              <a:buNone/>
              <a:defRPr/>
            </a:lvl2pPr>
          </a:lstStyle>
          <a:p>
            <a:pPr lvl="0"/>
            <a:r>
              <a:rPr lang="en-US"/>
              <a:t>Sub-title text Font Arial Bold size 20pts</a:t>
            </a:r>
          </a:p>
        </p:txBody>
      </p:sp>
      <p:sp>
        <p:nvSpPr>
          <p:cNvPr id="3" name="Content Placeholder 2">
            <a:extLst>
              <a:ext uri="{FF2B5EF4-FFF2-40B4-BE49-F238E27FC236}">
                <a16:creationId xmlns:a16="http://schemas.microsoft.com/office/drawing/2014/main" id="{6B760F82-0C12-4756-4BCE-07AD7D702214}"/>
              </a:ext>
            </a:extLst>
          </p:cNvPr>
          <p:cNvSpPr>
            <a:spLocks noGrp="1"/>
          </p:cNvSpPr>
          <p:nvPr>
            <p:ph sz="half" idx="1" hasCustomPrompt="1"/>
          </p:nvPr>
        </p:nvSpPr>
        <p:spPr>
          <a:xfrm>
            <a:off x="310544" y="1843294"/>
            <a:ext cx="5744904" cy="4351338"/>
          </a:xfrm>
        </p:spPr>
        <p:txBody>
          <a:bodyPr>
            <a:normAutofit/>
          </a:bodyPr>
          <a:lstStyle>
            <a:lvl1pPr marL="0" indent="0">
              <a:lnSpc>
                <a:spcPct val="100000"/>
              </a:lnSpc>
              <a:buFont typeface="Arial" panose="020B0604020202020204" pitchFamily="34" charset="0"/>
              <a:buNone/>
              <a:defRPr sz="1600" b="0"/>
            </a:lvl1pPr>
            <a:lvl2pPr marL="457200" indent="0">
              <a:buNone/>
              <a:defRPr/>
            </a:lvl2pPr>
          </a:lstStyle>
          <a:p>
            <a:pPr lvl="0"/>
            <a:r>
              <a:rPr lang="en-GB"/>
              <a:t>Body text Font Arial size minimum 16pts.</a:t>
            </a:r>
          </a:p>
        </p:txBody>
      </p:sp>
      <p:sp>
        <p:nvSpPr>
          <p:cNvPr id="5" name="Content Placeholder 2">
            <a:extLst>
              <a:ext uri="{FF2B5EF4-FFF2-40B4-BE49-F238E27FC236}">
                <a16:creationId xmlns:a16="http://schemas.microsoft.com/office/drawing/2014/main" id="{EFFBB226-CBFE-5368-7A19-0A9A99F596C7}"/>
              </a:ext>
            </a:extLst>
          </p:cNvPr>
          <p:cNvSpPr>
            <a:spLocks noGrp="1"/>
          </p:cNvSpPr>
          <p:nvPr>
            <p:ph sz="half" idx="13" hasCustomPrompt="1"/>
          </p:nvPr>
        </p:nvSpPr>
        <p:spPr>
          <a:xfrm>
            <a:off x="6273948" y="0"/>
            <a:ext cx="5918051" cy="6858000"/>
          </a:xfrm>
        </p:spPr>
        <p:txBody>
          <a:bodyPr anchor="ctr">
            <a:normAutofit/>
          </a:bodyPr>
          <a:lstStyle>
            <a:lvl1pPr marL="0" indent="0">
              <a:lnSpc>
                <a:spcPct val="100000"/>
              </a:lnSpc>
              <a:buFont typeface="Arial" panose="020B0604020202020204" pitchFamily="34" charset="0"/>
              <a:buNone/>
              <a:defRPr sz="1800" b="0"/>
            </a:lvl1pPr>
            <a:lvl2pPr marL="457200" indent="0">
              <a:buNone/>
              <a:defRPr/>
            </a:lvl2pPr>
          </a:lstStyle>
          <a:p>
            <a:pPr lvl="0"/>
            <a:r>
              <a:rPr lang="en-US"/>
              <a:t>Full bleed image here.</a:t>
            </a:r>
          </a:p>
        </p:txBody>
      </p:sp>
      <p:pic>
        <p:nvPicPr>
          <p:cNvPr id="9" name="Picture 8">
            <a:extLst>
              <a:ext uri="{FF2B5EF4-FFF2-40B4-BE49-F238E27FC236}">
                <a16:creationId xmlns:a16="http://schemas.microsoft.com/office/drawing/2014/main" id="{9A1A7463-8805-C7CF-F69C-D371503FADA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28669" y="6367538"/>
            <a:ext cx="702373" cy="280348"/>
          </a:xfrm>
          <a:prstGeom prst="rect">
            <a:avLst/>
          </a:prstGeom>
        </p:spPr>
      </p:pic>
      <p:pic>
        <p:nvPicPr>
          <p:cNvPr id="4" name="Picture 3">
            <a:extLst>
              <a:ext uri="{FF2B5EF4-FFF2-40B4-BE49-F238E27FC236}">
                <a16:creationId xmlns:a16="http://schemas.microsoft.com/office/drawing/2014/main" id="{D7B1DF73-4489-7C71-A342-E6F68F333468}"/>
              </a:ext>
            </a:extLst>
          </p:cNvPr>
          <p:cNvPicPr>
            <a:picLocks noChangeAspect="1"/>
          </p:cNvPicPr>
          <p:nvPr userDrawn="1"/>
        </p:nvPicPr>
        <p:blipFill>
          <a:blip r:embed="rId3"/>
          <a:stretch>
            <a:fillRect/>
          </a:stretch>
        </p:blipFill>
        <p:spPr>
          <a:xfrm>
            <a:off x="5550547" y="6237712"/>
            <a:ext cx="545453" cy="540000"/>
          </a:xfrm>
          <a:prstGeom prst="rect">
            <a:avLst/>
          </a:prstGeom>
        </p:spPr>
      </p:pic>
      <p:sp>
        <p:nvSpPr>
          <p:cNvPr id="6" name="Footer Placeholder 5">
            <a:extLst>
              <a:ext uri="{FF2B5EF4-FFF2-40B4-BE49-F238E27FC236}">
                <a16:creationId xmlns:a16="http://schemas.microsoft.com/office/drawing/2014/main" id="{40B09083-451A-AA8A-6D24-29818180C06B}"/>
              </a:ext>
            </a:extLst>
          </p:cNvPr>
          <p:cNvSpPr>
            <a:spLocks noGrp="1"/>
          </p:cNvSpPr>
          <p:nvPr>
            <p:ph type="ftr" sz="quarter" idx="14"/>
          </p:nvPr>
        </p:nvSpPr>
        <p:spPr/>
        <p:txBody>
          <a:bodyPr/>
          <a:lstStyle/>
          <a:p>
            <a:endParaRPr lang="en-GB"/>
          </a:p>
        </p:txBody>
      </p:sp>
    </p:spTree>
    <p:extLst>
      <p:ext uri="{BB962C8B-B14F-4D97-AF65-F5344CB8AC3E}">
        <p14:creationId xmlns:p14="http://schemas.microsoft.com/office/powerpoint/2010/main" val="7084862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ecurity Content - Singl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11705040" cy="487431"/>
          </a:xfrm>
        </p:spPr>
        <p:txBody>
          <a:bodyPr/>
          <a:lstStyle>
            <a:lvl1pPr>
              <a:defRPr/>
            </a:lvl1pPr>
          </a:lstStyle>
          <a:p>
            <a:r>
              <a:rPr lang="en-US"/>
              <a:t>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p:nvPr userDrawn="1"/>
        </p:nvCxnSpPr>
        <p:spPr>
          <a:xfrm>
            <a:off x="270788" y="795139"/>
            <a:ext cx="11705040" cy="0"/>
          </a:xfrm>
          <a:prstGeom prst="line">
            <a:avLst/>
          </a:prstGeom>
          <a:ln w="76200">
            <a:solidFill>
              <a:srgbClr val="50738A"/>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3" y="1037120"/>
            <a:ext cx="11705039" cy="380862"/>
          </a:xfrm>
        </p:spPr>
        <p:txBody>
          <a:bodyPr>
            <a:normAutofit/>
          </a:bodyPr>
          <a:lstStyle>
            <a:lvl1pPr marL="0" indent="0">
              <a:buFont typeface="Arial" panose="020B0604020202020204" pitchFamily="34" charset="0"/>
              <a:buNone/>
              <a:defRPr sz="2000" b="1">
                <a:solidFill>
                  <a:schemeClr val="tx1"/>
                </a:solidFill>
              </a:defRPr>
            </a:lvl1pPr>
            <a:lvl2pPr marL="457200" indent="0">
              <a:buNone/>
              <a:defRPr/>
            </a:lvl2pPr>
          </a:lstStyle>
          <a:p>
            <a:pPr lvl="0"/>
            <a:r>
              <a:rPr lang="en-US"/>
              <a:t>Sub-title text on the slide needs to be Font Arial Bold size 20pts</a:t>
            </a:r>
          </a:p>
        </p:txBody>
      </p:sp>
      <p:sp>
        <p:nvSpPr>
          <p:cNvPr id="3" name="Content Placeholder 2">
            <a:extLst>
              <a:ext uri="{FF2B5EF4-FFF2-40B4-BE49-F238E27FC236}">
                <a16:creationId xmlns:a16="http://schemas.microsoft.com/office/drawing/2014/main" id="{6B760F82-0C12-4756-4BCE-07AD7D702214}"/>
              </a:ext>
            </a:extLst>
          </p:cNvPr>
          <p:cNvSpPr>
            <a:spLocks noGrp="1"/>
          </p:cNvSpPr>
          <p:nvPr>
            <p:ph sz="half" idx="1" hasCustomPrompt="1"/>
          </p:nvPr>
        </p:nvSpPr>
        <p:spPr>
          <a:xfrm>
            <a:off x="310543" y="1843294"/>
            <a:ext cx="11705039" cy="4351338"/>
          </a:xfrm>
        </p:spPr>
        <p:txBody>
          <a:bodyPr>
            <a:normAutofit/>
          </a:bodyPr>
          <a:lstStyle>
            <a:lvl1pPr marL="0" indent="0">
              <a:lnSpc>
                <a:spcPct val="100000"/>
              </a:lnSpc>
              <a:buFont typeface="Arial" panose="020B0604020202020204" pitchFamily="34" charset="0"/>
              <a:buNone/>
              <a:defRPr sz="1800" b="0"/>
            </a:lvl1pPr>
            <a:lvl2pPr marL="457200" indent="0">
              <a:buNone/>
              <a:defRPr/>
            </a:lvl2pPr>
          </a:lstStyle>
          <a:p>
            <a:pPr lvl="0"/>
            <a:r>
              <a:rPr lang="en-GB"/>
              <a:t>Body text Font Arial size 18pts.</a:t>
            </a:r>
          </a:p>
        </p:txBody>
      </p:sp>
      <p:pic>
        <p:nvPicPr>
          <p:cNvPr id="9" name="Picture 8">
            <a:extLst>
              <a:ext uri="{FF2B5EF4-FFF2-40B4-BE49-F238E27FC236}">
                <a16:creationId xmlns:a16="http://schemas.microsoft.com/office/drawing/2014/main" id="{9A1A7463-8805-C7CF-F69C-D371503FADA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97617" y="6367538"/>
            <a:ext cx="702373" cy="280348"/>
          </a:xfrm>
          <a:prstGeom prst="rect">
            <a:avLst/>
          </a:prstGeom>
        </p:spPr>
      </p:pic>
      <p:pic>
        <p:nvPicPr>
          <p:cNvPr id="4" name="Picture 3">
            <a:extLst>
              <a:ext uri="{FF2B5EF4-FFF2-40B4-BE49-F238E27FC236}">
                <a16:creationId xmlns:a16="http://schemas.microsoft.com/office/drawing/2014/main" id="{A3D6DD9A-2733-C8F5-F445-ABE122C65A4D}"/>
              </a:ext>
            </a:extLst>
          </p:cNvPr>
          <p:cNvPicPr>
            <a:picLocks noChangeAspect="1"/>
          </p:cNvPicPr>
          <p:nvPr userDrawn="1"/>
        </p:nvPicPr>
        <p:blipFill>
          <a:blip r:embed="rId3"/>
          <a:stretch>
            <a:fillRect/>
          </a:stretch>
        </p:blipFill>
        <p:spPr>
          <a:xfrm>
            <a:off x="11505738" y="175306"/>
            <a:ext cx="540000" cy="540000"/>
          </a:xfrm>
          <a:prstGeom prst="rect">
            <a:avLst/>
          </a:prstGeom>
        </p:spPr>
      </p:pic>
      <p:sp>
        <p:nvSpPr>
          <p:cNvPr id="5" name="Footer Placeholder 4">
            <a:extLst>
              <a:ext uri="{FF2B5EF4-FFF2-40B4-BE49-F238E27FC236}">
                <a16:creationId xmlns:a16="http://schemas.microsoft.com/office/drawing/2014/main" id="{311511E0-75B5-C320-5ED1-EB4E8626C410}"/>
              </a:ext>
            </a:extLst>
          </p:cNvPr>
          <p:cNvSpPr>
            <a:spLocks noGrp="1"/>
          </p:cNvSpPr>
          <p:nvPr>
            <p:ph type="ftr" sz="quarter" idx="13"/>
          </p:nvPr>
        </p:nvSpPr>
        <p:spPr/>
        <p:txBody>
          <a:bodyPr/>
          <a:lstStyle/>
          <a:p>
            <a:endParaRPr lang="en-GB"/>
          </a:p>
        </p:txBody>
      </p:sp>
    </p:spTree>
    <p:extLst>
      <p:ext uri="{BB962C8B-B14F-4D97-AF65-F5344CB8AC3E}">
        <p14:creationId xmlns:p14="http://schemas.microsoft.com/office/powerpoint/2010/main" val="321513199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ecurity Content - Doubl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11705040" cy="487431"/>
          </a:xfrm>
        </p:spPr>
        <p:txBody>
          <a:bodyPr/>
          <a:lstStyle>
            <a:lvl1pPr>
              <a:defRPr/>
            </a:lvl1pPr>
          </a:lstStyle>
          <a:p>
            <a:r>
              <a:rPr lang="en-US"/>
              <a:t>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p:nvPr userDrawn="1"/>
        </p:nvCxnSpPr>
        <p:spPr>
          <a:xfrm>
            <a:off x="270788" y="795139"/>
            <a:ext cx="11705040" cy="0"/>
          </a:xfrm>
          <a:prstGeom prst="line">
            <a:avLst/>
          </a:prstGeom>
          <a:ln w="76200">
            <a:solidFill>
              <a:srgbClr val="50738A"/>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3" y="1037120"/>
            <a:ext cx="11665285" cy="380862"/>
          </a:xfrm>
        </p:spPr>
        <p:txBody>
          <a:bodyPr>
            <a:normAutofit/>
          </a:bodyPr>
          <a:lstStyle>
            <a:lvl1pPr marL="0" indent="0">
              <a:buFont typeface="Arial" panose="020B0604020202020204" pitchFamily="34" charset="0"/>
              <a:buNone/>
              <a:defRPr sz="2000" b="1">
                <a:solidFill>
                  <a:schemeClr val="tx1"/>
                </a:solidFill>
              </a:defRPr>
            </a:lvl1pPr>
            <a:lvl2pPr marL="457200" indent="0">
              <a:buNone/>
              <a:defRPr/>
            </a:lvl2pPr>
          </a:lstStyle>
          <a:p>
            <a:pPr lvl="0"/>
            <a:r>
              <a:rPr lang="en-US"/>
              <a:t>Sub-title text on the slide needs to be Font Arial Bold size 20pts</a:t>
            </a:r>
          </a:p>
        </p:txBody>
      </p:sp>
      <p:sp>
        <p:nvSpPr>
          <p:cNvPr id="3" name="Content Placeholder 2">
            <a:extLst>
              <a:ext uri="{FF2B5EF4-FFF2-40B4-BE49-F238E27FC236}">
                <a16:creationId xmlns:a16="http://schemas.microsoft.com/office/drawing/2014/main" id="{6B760F82-0C12-4756-4BCE-07AD7D702214}"/>
              </a:ext>
            </a:extLst>
          </p:cNvPr>
          <p:cNvSpPr>
            <a:spLocks noGrp="1"/>
          </p:cNvSpPr>
          <p:nvPr>
            <p:ph sz="half" idx="1" hasCustomPrompt="1"/>
          </p:nvPr>
        </p:nvSpPr>
        <p:spPr>
          <a:xfrm>
            <a:off x="310542" y="1843294"/>
            <a:ext cx="5400000" cy="4351338"/>
          </a:xfrm>
        </p:spPr>
        <p:txBody>
          <a:bodyPr>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600" b="0"/>
            </a:lvl1pPr>
            <a:lvl2pPr marL="457200" indent="0">
              <a:buNone/>
              <a:defRPr/>
            </a:lvl2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Body text Font Arial size minimum16pts. Images can be place either on the left or the right and should fit within this boundary area.</a:t>
            </a:r>
          </a:p>
        </p:txBody>
      </p:sp>
      <p:sp>
        <p:nvSpPr>
          <p:cNvPr id="4" name="Content Placeholder 2">
            <a:extLst>
              <a:ext uri="{FF2B5EF4-FFF2-40B4-BE49-F238E27FC236}">
                <a16:creationId xmlns:a16="http://schemas.microsoft.com/office/drawing/2014/main" id="{E1613EBC-4576-3837-C88F-EC5FE061F8A9}"/>
              </a:ext>
            </a:extLst>
          </p:cNvPr>
          <p:cNvSpPr>
            <a:spLocks noGrp="1"/>
          </p:cNvSpPr>
          <p:nvPr>
            <p:ph sz="half" idx="13" hasCustomPrompt="1"/>
          </p:nvPr>
        </p:nvSpPr>
        <p:spPr>
          <a:xfrm>
            <a:off x="6575828" y="1843294"/>
            <a:ext cx="5400000" cy="4351338"/>
          </a:xfrm>
        </p:spPr>
        <p:txBody>
          <a:bodyPr>
            <a:normAutofit/>
          </a:bodyPr>
          <a:lstStyle>
            <a:lvl1pPr marL="0" indent="0">
              <a:buFont typeface="Arial" panose="020B0604020202020204" pitchFamily="34" charset="0"/>
              <a:buNone/>
              <a:defRPr sz="1600" b="0"/>
            </a:lvl1pPr>
            <a:lvl2pPr marL="457200" indent="0">
              <a:buNone/>
              <a:defRPr/>
            </a:lvl2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Body text Font Arial size minimum16pts. Images can be place either on the left or the right and should fit within this boundary area.</a:t>
            </a:r>
          </a:p>
        </p:txBody>
      </p:sp>
      <p:pic>
        <p:nvPicPr>
          <p:cNvPr id="5" name="Picture 4">
            <a:extLst>
              <a:ext uri="{FF2B5EF4-FFF2-40B4-BE49-F238E27FC236}">
                <a16:creationId xmlns:a16="http://schemas.microsoft.com/office/drawing/2014/main" id="{84A47E0B-1A38-882F-10B1-54CB4FF2052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97617" y="6367538"/>
            <a:ext cx="702373" cy="280348"/>
          </a:xfrm>
          <a:prstGeom prst="rect">
            <a:avLst/>
          </a:prstGeom>
        </p:spPr>
      </p:pic>
      <p:pic>
        <p:nvPicPr>
          <p:cNvPr id="7" name="Picture 6">
            <a:extLst>
              <a:ext uri="{FF2B5EF4-FFF2-40B4-BE49-F238E27FC236}">
                <a16:creationId xmlns:a16="http://schemas.microsoft.com/office/drawing/2014/main" id="{E0E07E53-8F19-944D-F80B-24CCB9688548}"/>
              </a:ext>
            </a:extLst>
          </p:cNvPr>
          <p:cNvPicPr>
            <a:picLocks noChangeAspect="1"/>
          </p:cNvPicPr>
          <p:nvPr userDrawn="1"/>
        </p:nvPicPr>
        <p:blipFill>
          <a:blip r:embed="rId3"/>
          <a:stretch>
            <a:fillRect/>
          </a:stretch>
        </p:blipFill>
        <p:spPr>
          <a:xfrm>
            <a:off x="11505738" y="175306"/>
            <a:ext cx="540000" cy="540000"/>
          </a:xfrm>
          <a:prstGeom prst="rect">
            <a:avLst/>
          </a:prstGeom>
        </p:spPr>
      </p:pic>
      <p:sp>
        <p:nvSpPr>
          <p:cNvPr id="6" name="Footer Placeholder 5">
            <a:extLst>
              <a:ext uri="{FF2B5EF4-FFF2-40B4-BE49-F238E27FC236}">
                <a16:creationId xmlns:a16="http://schemas.microsoft.com/office/drawing/2014/main" id="{93CCF768-BD21-12F7-7CE6-033083E98BD7}"/>
              </a:ext>
            </a:extLst>
          </p:cNvPr>
          <p:cNvSpPr>
            <a:spLocks noGrp="1"/>
          </p:cNvSpPr>
          <p:nvPr>
            <p:ph type="ftr" sz="quarter" idx="14"/>
          </p:nvPr>
        </p:nvSpPr>
        <p:spPr/>
        <p:txBody>
          <a:bodyPr/>
          <a:lstStyle/>
          <a:p>
            <a:endParaRPr lang="en-GB"/>
          </a:p>
        </p:txBody>
      </p:sp>
    </p:spTree>
    <p:extLst>
      <p:ext uri="{BB962C8B-B14F-4D97-AF65-F5344CB8AC3E}">
        <p14:creationId xmlns:p14="http://schemas.microsoft.com/office/powerpoint/2010/main" val="150074762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ecurity Content - Half page image full ble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5784659" cy="487431"/>
          </a:xfrm>
        </p:spPr>
        <p:txBody>
          <a:bodyPr/>
          <a:lstStyle>
            <a:lvl1pPr>
              <a:defRPr/>
            </a:lvl1pPr>
          </a:lstStyle>
          <a:p>
            <a:r>
              <a:rPr lang="en-US"/>
              <a:t>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a:cxnSpLocks/>
          </p:cNvCxnSpPr>
          <p:nvPr userDrawn="1"/>
        </p:nvCxnSpPr>
        <p:spPr>
          <a:xfrm>
            <a:off x="270788" y="795139"/>
            <a:ext cx="5784659" cy="0"/>
          </a:xfrm>
          <a:prstGeom prst="line">
            <a:avLst/>
          </a:prstGeom>
          <a:ln w="76200">
            <a:solidFill>
              <a:srgbClr val="50738A"/>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4" y="1037120"/>
            <a:ext cx="5744904" cy="380862"/>
          </a:xfrm>
        </p:spPr>
        <p:txBody>
          <a:bodyPr>
            <a:normAutofit/>
          </a:bodyPr>
          <a:lstStyle>
            <a:lvl1pPr marL="0" indent="0">
              <a:buFont typeface="Arial" panose="020B0604020202020204" pitchFamily="34" charset="0"/>
              <a:buNone/>
              <a:defRPr sz="2000" b="1">
                <a:solidFill>
                  <a:schemeClr val="tx1"/>
                </a:solidFill>
              </a:defRPr>
            </a:lvl1pPr>
            <a:lvl2pPr marL="457200" indent="0">
              <a:buNone/>
              <a:defRPr/>
            </a:lvl2pPr>
          </a:lstStyle>
          <a:p>
            <a:pPr lvl="0"/>
            <a:r>
              <a:rPr lang="en-US"/>
              <a:t>Sub-title text Font Arial Bold size 20pts</a:t>
            </a:r>
          </a:p>
        </p:txBody>
      </p:sp>
      <p:sp>
        <p:nvSpPr>
          <p:cNvPr id="3" name="Content Placeholder 2">
            <a:extLst>
              <a:ext uri="{FF2B5EF4-FFF2-40B4-BE49-F238E27FC236}">
                <a16:creationId xmlns:a16="http://schemas.microsoft.com/office/drawing/2014/main" id="{6B760F82-0C12-4756-4BCE-07AD7D702214}"/>
              </a:ext>
            </a:extLst>
          </p:cNvPr>
          <p:cNvSpPr>
            <a:spLocks noGrp="1"/>
          </p:cNvSpPr>
          <p:nvPr>
            <p:ph sz="half" idx="1" hasCustomPrompt="1"/>
          </p:nvPr>
        </p:nvSpPr>
        <p:spPr>
          <a:xfrm>
            <a:off x="310544" y="1843294"/>
            <a:ext cx="5744904" cy="4351338"/>
          </a:xfrm>
        </p:spPr>
        <p:txBody>
          <a:bodyPr>
            <a:normAutofit/>
          </a:bodyPr>
          <a:lstStyle>
            <a:lvl1pPr marL="0" indent="0">
              <a:lnSpc>
                <a:spcPct val="100000"/>
              </a:lnSpc>
              <a:buFont typeface="Arial" panose="020B0604020202020204" pitchFamily="34" charset="0"/>
              <a:buNone/>
              <a:defRPr sz="1600" b="0"/>
            </a:lvl1pPr>
            <a:lvl2pPr marL="457200" indent="0">
              <a:buNone/>
              <a:defRPr/>
            </a:lvl2pPr>
          </a:lstStyle>
          <a:p>
            <a:pPr lvl="0"/>
            <a:r>
              <a:rPr lang="en-GB"/>
              <a:t>Body text Font Arial size minimum 16pts.</a:t>
            </a:r>
          </a:p>
        </p:txBody>
      </p:sp>
      <p:sp>
        <p:nvSpPr>
          <p:cNvPr id="5" name="Content Placeholder 2">
            <a:extLst>
              <a:ext uri="{FF2B5EF4-FFF2-40B4-BE49-F238E27FC236}">
                <a16:creationId xmlns:a16="http://schemas.microsoft.com/office/drawing/2014/main" id="{EFFBB226-CBFE-5368-7A19-0A9A99F596C7}"/>
              </a:ext>
            </a:extLst>
          </p:cNvPr>
          <p:cNvSpPr>
            <a:spLocks noGrp="1"/>
          </p:cNvSpPr>
          <p:nvPr>
            <p:ph sz="half" idx="13" hasCustomPrompt="1"/>
          </p:nvPr>
        </p:nvSpPr>
        <p:spPr>
          <a:xfrm>
            <a:off x="6273948" y="0"/>
            <a:ext cx="5918051" cy="6858000"/>
          </a:xfrm>
        </p:spPr>
        <p:txBody>
          <a:bodyPr anchor="ctr">
            <a:normAutofit/>
          </a:bodyPr>
          <a:lstStyle>
            <a:lvl1pPr marL="0" indent="0">
              <a:lnSpc>
                <a:spcPct val="100000"/>
              </a:lnSpc>
              <a:buFont typeface="Arial" panose="020B0604020202020204" pitchFamily="34" charset="0"/>
              <a:buNone/>
              <a:defRPr sz="1800" b="0"/>
            </a:lvl1pPr>
            <a:lvl2pPr marL="457200" indent="0">
              <a:buNone/>
              <a:defRPr/>
            </a:lvl2pPr>
          </a:lstStyle>
          <a:p>
            <a:pPr lvl="0"/>
            <a:r>
              <a:rPr lang="en-US"/>
              <a:t>Full bleed image here.</a:t>
            </a:r>
          </a:p>
        </p:txBody>
      </p:sp>
      <p:pic>
        <p:nvPicPr>
          <p:cNvPr id="9" name="Picture 8">
            <a:extLst>
              <a:ext uri="{FF2B5EF4-FFF2-40B4-BE49-F238E27FC236}">
                <a16:creationId xmlns:a16="http://schemas.microsoft.com/office/drawing/2014/main" id="{9A1A7463-8805-C7CF-F69C-D371503FADA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28669" y="6367538"/>
            <a:ext cx="702373" cy="280348"/>
          </a:xfrm>
          <a:prstGeom prst="rect">
            <a:avLst/>
          </a:prstGeom>
        </p:spPr>
      </p:pic>
      <p:pic>
        <p:nvPicPr>
          <p:cNvPr id="6" name="Picture 5">
            <a:extLst>
              <a:ext uri="{FF2B5EF4-FFF2-40B4-BE49-F238E27FC236}">
                <a16:creationId xmlns:a16="http://schemas.microsoft.com/office/drawing/2014/main" id="{700A01E6-55E1-9BD5-66CE-E78385D2DA17}"/>
              </a:ext>
            </a:extLst>
          </p:cNvPr>
          <p:cNvPicPr>
            <a:picLocks noChangeAspect="1"/>
          </p:cNvPicPr>
          <p:nvPr userDrawn="1"/>
        </p:nvPicPr>
        <p:blipFill>
          <a:blip r:embed="rId3"/>
          <a:stretch>
            <a:fillRect/>
          </a:stretch>
        </p:blipFill>
        <p:spPr>
          <a:xfrm>
            <a:off x="5574109" y="6237712"/>
            <a:ext cx="540000" cy="540000"/>
          </a:xfrm>
          <a:prstGeom prst="rect">
            <a:avLst/>
          </a:prstGeom>
        </p:spPr>
      </p:pic>
      <p:sp>
        <p:nvSpPr>
          <p:cNvPr id="4" name="Footer Placeholder 3">
            <a:extLst>
              <a:ext uri="{FF2B5EF4-FFF2-40B4-BE49-F238E27FC236}">
                <a16:creationId xmlns:a16="http://schemas.microsoft.com/office/drawing/2014/main" id="{E710D73A-B69E-CDDD-B061-A86814E6B35B}"/>
              </a:ext>
            </a:extLst>
          </p:cNvPr>
          <p:cNvSpPr>
            <a:spLocks noGrp="1"/>
          </p:cNvSpPr>
          <p:nvPr>
            <p:ph type="ftr" sz="quarter" idx="14"/>
          </p:nvPr>
        </p:nvSpPr>
        <p:spPr/>
        <p:txBody>
          <a:bodyPr/>
          <a:lstStyle/>
          <a:p>
            <a:endParaRPr lang="en-GB"/>
          </a:p>
        </p:txBody>
      </p:sp>
    </p:spTree>
    <p:extLst>
      <p:ext uri="{BB962C8B-B14F-4D97-AF65-F5344CB8AC3E}">
        <p14:creationId xmlns:p14="http://schemas.microsoft.com/office/powerpoint/2010/main" val="4877034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mmercial - Half page image full ble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5784659" cy="487431"/>
          </a:xfrm>
        </p:spPr>
        <p:txBody>
          <a:bodyPr/>
          <a:lstStyle>
            <a:lvl1pPr>
              <a:defRPr/>
            </a:lvl1pPr>
          </a:lstStyle>
          <a:p>
            <a:r>
              <a:rPr lang="en-US"/>
              <a:t>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a:cxnSpLocks/>
          </p:cNvCxnSpPr>
          <p:nvPr userDrawn="1"/>
        </p:nvCxnSpPr>
        <p:spPr>
          <a:xfrm>
            <a:off x="270788" y="795139"/>
            <a:ext cx="5784659" cy="0"/>
          </a:xfrm>
          <a:prstGeom prst="line">
            <a:avLst/>
          </a:prstGeom>
          <a:ln w="76200">
            <a:solidFill>
              <a:srgbClr val="50738A"/>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4" y="1037120"/>
            <a:ext cx="5744904" cy="380862"/>
          </a:xfrm>
        </p:spPr>
        <p:txBody>
          <a:bodyPr>
            <a:normAutofit/>
          </a:bodyPr>
          <a:lstStyle>
            <a:lvl1pPr marL="0" indent="0">
              <a:buFont typeface="Arial" panose="020B0604020202020204" pitchFamily="34" charset="0"/>
              <a:buNone/>
              <a:defRPr sz="2000" b="1">
                <a:solidFill>
                  <a:schemeClr val="tx1"/>
                </a:solidFill>
              </a:defRPr>
            </a:lvl1pPr>
            <a:lvl2pPr marL="457200" indent="0">
              <a:buNone/>
              <a:defRPr/>
            </a:lvl2pPr>
          </a:lstStyle>
          <a:p>
            <a:pPr lvl="0"/>
            <a:r>
              <a:rPr lang="en-US"/>
              <a:t>Sub-title text Font Arial Bold size 20pts</a:t>
            </a:r>
          </a:p>
        </p:txBody>
      </p:sp>
      <p:sp>
        <p:nvSpPr>
          <p:cNvPr id="3" name="Content Placeholder 2">
            <a:extLst>
              <a:ext uri="{FF2B5EF4-FFF2-40B4-BE49-F238E27FC236}">
                <a16:creationId xmlns:a16="http://schemas.microsoft.com/office/drawing/2014/main" id="{6B760F82-0C12-4756-4BCE-07AD7D702214}"/>
              </a:ext>
            </a:extLst>
          </p:cNvPr>
          <p:cNvSpPr>
            <a:spLocks noGrp="1"/>
          </p:cNvSpPr>
          <p:nvPr>
            <p:ph sz="half" idx="1" hasCustomPrompt="1"/>
          </p:nvPr>
        </p:nvSpPr>
        <p:spPr>
          <a:xfrm>
            <a:off x="310544" y="1843294"/>
            <a:ext cx="5744904" cy="4351338"/>
          </a:xfrm>
        </p:spPr>
        <p:txBody>
          <a:bodyPr>
            <a:normAutofit/>
          </a:bodyPr>
          <a:lstStyle>
            <a:lvl1pPr marL="0" indent="0">
              <a:lnSpc>
                <a:spcPct val="100000"/>
              </a:lnSpc>
              <a:buFont typeface="Arial" panose="020B0604020202020204" pitchFamily="34" charset="0"/>
              <a:buNone/>
              <a:defRPr sz="1600" b="0"/>
            </a:lvl1pPr>
            <a:lvl2pPr marL="457200" indent="0">
              <a:buNone/>
              <a:defRPr/>
            </a:lvl2pPr>
          </a:lstStyle>
          <a:p>
            <a:pPr lvl="0"/>
            <a:r>
              <a:rPr lang="en-GB"/>
              <a:t>Body text Font Arial size minimum 16pts.</a:t>
            </a:r>
          </a:p>
        </p:txBody>
      </p:sp>
      <p:sp>
        <p:nvSpPr>
          <p:cNvPr id="5" name="Content Placeholder 2">
            <a:extLst>
              <a:ext uri="{FF2B5EF4-FFF2-40B4-BE49-F238E27FC236}">
                <a16:creationId xmlns:a16="http://schemas.microsoft.com/office/drawing/2014/main" id="{EFFBB226-CBFE-5368-7A19-0A9A99F596C7}"/>
              </a:ext>
            </a:extLst>
          </p:cNvPr>
          <p:cNvSpPr>
            <a:spLocks noGrp="1"/>
          </p:cNvSpPr>
          <p:nvPr>
            <p:ph sz="half" idx="13" hasCustomPrompt="1"/>
          </p:nvPr>
        </p:nvSpPr>
        <p:spPr>
          <a:xfrm>
            <a:off x="6273948" y="0"/>
            <a:ext cx="5918051" cy="6858000"/>
          </a:xfrm>
        </p:spPr>
        <p:txBody>
          <a:bodyPr anchor="ctr">
            <a:normAutofit/>
          </a:bodyPr>
          <a:lstStyle>
            <a:lvl1pPr marL="0" indent="0">
              <a:lnSpc>
                <a:spcPct val="100000"/>
              </a:lnSpc>
              <a:buFont typeface="Arial" panose="020B0604020202020204" pitchFamily="34" charset="0"/>
              <a:buNone/>
              <a:defRPr sz="1800" b="0"/>
            </a:lvl1pPr>
            <a:lvl2pPr marL="457200" indent="0">
              <a:buNone/>
              <a:defRPr/>
            </a:lvl2pPr>
          </a:lstStyle>
          <a:p>
            <a:pPr lvl="0"/>
            <a:r>
              <a:rPr lang="en-US"/>
              <a:t>Full bleed image here.</a:t>
            </a:r>
          </a:p>
        </p:txBody>
      </p:sp>
      <p:pic>
        <p:nvPicPr>
          <p:cNvPr id="9" name="Picture 8">
            <a:extLst>
              <a:ext uri="{FF2B5EF4-FFF2-40B4-BE49-F238E27FC236}">
                <a16:creationId xmlns:a16="http://schemas.microsoft.com/office/drawing/2014/main" id="{9A1A7463-8805-C7CF-F69C-D371503FADA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28669" y="6367538"/>
            <a:ext cx="702373" cy="280348"/>
          </a:xfrm>
          <a:prstGeom prst="rect">
            <a:avLst/>
          </a:prstGeom>
        </p:spPr>
      </p:pic>
      <p:pic>
        <p:nvPicPr>
          <p:cNvPr id="6" name="Picture 5">
            <a:extLst>
              <a:ext uri="{FF2B5EF4-FFF2-40B4-BE49-F238E27FC236}">
                <a16:creationId xmlns:a16="http://schemas.microsoft.com/office/drawing/2014/main" id="{438CC13C-BBDC-21BA-508E-E47AEA17D273}"/>
              </a:ext>
            </a:extLst>
          </p:cNvPr>
          <p:cNvPicPr>
            <a:picLocks noChangeAspect="1"/>
          </p:cNvPicPr>
          <p:nvPr userDrawn="1"/>
        </p:nvPicPr>
        <p:blipFill>
          <a:blip r:embed="rId3"/>
          <a:stretch>
            <a:fillRect/>
          </a:stretch>
        </p:blipFill>
        <p:spPr>
          <a:xfrm>
            <a:off x="5628000" y="6273712"/>
            <a:ext cx="468000" cy="468000"/>
          </a:xfrm>
          <a:prstGeom prst="rect">
            <a:avLst/>
          </a:prstGeom>
        </p:spPr>
      </p:pic>
      <p:sp>
        <p:nvSpPr>
          <p:cNvPr id="4" name="Footer Placeholder 3">
            <a:extLst>
              <a:ext uri="{FF2B5EF4-FFF2-40B4-BE49-F238E27FC236}">
                <a16:creationId xmlns:a16="http://schemas.microsoft.com/office/drawing/2014/main" id="{7E983A03-7B84-FF32-0ADE-08FBFCB080E6}"/>
              </a:ext>
            </a:extLst>
          </p:cNvPr>
          <p:cNvSpPr>
            <a:spLocks noGrp="1"/>
          </p:cNvSpPr>
          <p:nvPr>
            <p:ph type="ftr" sz="quarter" idx="14"/>
          </p:nvPr>
        </p:nvSpPr>
        <p:spPr/>
        <p:txBody>
          <a:bodyPr/>
          <a:lstStyle/>
          <a:p>
            <a:endParaRPr lang="en-GB"/>
          </a:p>
        </p:txBody>
      </p:sp>
    </p:spTree>
    <p:extLst>
      <p:ext uri="{BB962C8B-B14F-4D97-AF65-F5344CB8AC3E}">
        <p14:creationId xmlns:p14="http://schemas.microsoft.com/office/powerpoint/2010/main" val="167896637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mparison Slide Bullets">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70DB1C96-40DF-E654-7268-DE2CCB07D40D}"/>
              </a:ext>
              <a:ext uri="{C183D7F6-B498-43B3-948B-1728B52AA6E4}">
                <adec:decorative xmlns:adec="http://schemas.microsoft.com/office/drawing/2017/decorative" val="1"/>
              </a:ext>
            </a:extLst>
          </p:cNvPr>
          <p:cNvCxnSpPr/>
          <p:nvPr userDrawn="1"/>
        </p:nvCxnSpPr>
        <p:spPr>
          <a:xfrm>
            <a:off x="270788" y="795139"/>
            <a:ext cx="11705040" cy="0"/>
          </a:xfrm>
          <a:prstGeom prst="line">
            <a:avLst/>
          </a:prstGeom>
          <a:ln w="76200">
            <a:solidFill>
              <a:srgbClr val="56227D"/>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7D80F1D0-0A21-25A2-FD03-421AE427287A}"/>
              </a:ext>
            </a:extLst>
          </p:cNvPr>
          <p:cNvSpPr>
            <a:spLocks noGrp="1"/>
          </p:cNvSpPr>
          <p:nvPr>
            <p:ph type="body" idx="1" hasCustomPrompt="1"/>
          </p:nvPr>
        </p:nvSpPr>
        <p:spPr>
          <a:xfrm>
            <a:off x="839788" y="1681163"/>
            <a:ext cx="5157787" cy="823912"/>
          </a:xfrm>
        </p:spPr>
        <p:txBody>
          <a:bodyPr anchor="b">
            <a:normAutofit/>
          </a:bodyPr>
          <a:lstStyle>
            <a:lvl1pPr marL="0" indent="0">
              <a:buNone/>
              <a:defRPr sz="2000" b="1">
                <a:solidFill>
                  <a:srgbClr val="56227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sub-title</a:t>
            </a:r>
          </a:p>
        </p:txBody>
      </p:sp>
      <p:sp>
        <p:nvSpPr>
          <p:cNvPr id="4" name="Content Placeholder 3">
            <a:extLst>
              <a:ext uri="{FF2B5EF4-FFF2-40B4-BE49-F238E27FC236}">
                <a16:creationId xmlns:a16="http://schemas.microsoft.com/office/drawing/2014/main" id="{114A0A99-5CBF-19F7-D17E-865A1414259A}"/>
              </a:ext>
            </a:extLst>
          </p:cNvPr>
          <p:cNvSpPr>
            <a:spLocks noGrp="1"/>
          </p:cNvSpPr>
          <p:nvPr>
            <p:ph sz="half" idx="2"/>
          </p:nvPr>
        </p:nvSpPr>
        <p:spPr>
          <a:xfrm>
            <a:off x="839788" y="2505075"/>
            <a:ext cx="5157787" cy="3684588"/>
          </a:xfrm>
        </p:spPr>
        <p:txBody>
          <a:bodyPr/>
          <a:lstStyle>
            <a:lvl1pPr marL="285750" indent="-285750">
              <a:lnSpc>
                <a:spcPct val="100000"/>
              </a:lnSpc>
              <a:buFont typeface="Arial" panose="020B0604020202020204" pitchFamily="34" charset="0"/>
              <a:buChar char="•"/>
              <a:defRPr sz="1600"/>
            </a:lvl1pPr>
            <a:lvl2pPr>
              <a:lnSpc>
                <a:spcPct val="100000"/>
              </a:lnSpc>
              <a:defRPr sz="1400"/>
            </a:lvl2pPr>
            <a:lvl3pPr>
              <a:lnSpc>
                <a:spcPct val="100000"/>
              </a:lnSpc>
              <a:defRPr sz="1400"/>
            </a:lvl3pPr>
            <a:lvl4pPr>
              <a:lnSpc>
                <a:spcPct val="100000"/>
              </a:lnSpc>
              <a:defRPr sz="1400"/>
            </a:lvl4pPr>
            <a:lvl5pPr>
              <a:lnSpc>
                <a:spcPct val="100000"/>
              </a:lnSpc>
              <a:defRPr sz="1400"/>
            </a:lvl5pPr>
          </a:lstStyle>
          <a:p>
            <a:pPr lvl="0"/>
            <a:r>
              <a:rPr lang="en-US"/>
              <a:t>Click to edit</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9EEB41E-54E2-CBD6-4F28-5272048941AC}"/>
              </a:ext>
            </a:extLst>
          </p:cNvPr>
          <p:cNvSpPr>
            <a:spLocks noGrp="1"/>
          </p:cNvSpPr>
          <p:nvPr>
            <p:ph type="body" sz="quarter" idx="3" hasCustomPrompt="1"/>
          </p:nvPr>
        </p:nvSpPr>
        <p:spPr>
          <a:xfrm>
            <a:off x="6172200" y="1681163"/>
            <a:ext cx="5183188" cy="823912"/>
          </a:xfrm>
        </p:spPr>
        <p:txBody>
          <a:bodyPr anchor="b">
            <a:normAutofit/>
          </a:bodyPr>
          <a:lstStyle>
            <a:lvl1pPr marL="0" indent="0">
              <a:buNone/>
              <a:defRPr sz="2000" b="1">
                <a:solidFill>
                  <a:srgbClr val="56227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sub-title</a:t>
            </a:r>
          </a:p>
        </p:txBody>
      </p:sp>
      <p:sp>
        <p:nvSpPr>
          <p:cNvPr id="6" name="Content Placeholder 5">
            <a:extLst>
              <a:ext uri="{FF2B5EF4-FFF2-40B4-BE49-F238E27FC236}">
                <a16:creationId xmlns:a16="http://schemas.microsoft.com/office/drawing/2014/main" id="{E1A5C6A0-033F-E937-2B33-D409A8B86BFA}"/>
              </a:ext>
            </a:extLst>
          </p:cNvPr>
          <p:cNvSpPr>
            <a:spLocks noGrp="1"/>
          </p:cNvSpPr>
          <p:nvPr>
            <p:ph sz="quarter" idx="4"/>
          </p:nvPr>
        </p:nvSpPr>
        <p:spPr>
          <a:xfrm>
            <a:off x="6172200" y="2505075"/>
            <a:ext cx="5183188" cy="3684588"/>
          </a:xfrm>
        </p:spPr>
        <p:txBody>
          <a:bodyPr/>
          <a:lstStyle>
            <a:lvl1pPr>
              <a:lnSpc>
                <a:spcPct val="100000"/>
              </a:lnSpc>
              <a:defRPr sz="1600"/>
            </a:lvl1pPr>
            <a:lvl2pPr>
              <a:lnSpc>
                <a:spcPct val="100000"/>
              </a:lnSpc>
              <a:defRPr sz="1200"/>
            </a:lvl2pPr>
            <a:lvl3pPr>
              <a:lnSpc>
                <a:spcPct val="100000"/>
              </a:lnSpc>
              <a:defRPr sz="1200"/>
            </a:lvl3pPr>
            <a:lvl4pPr>
              <a:lnSpc>
                <a:spcPct val="100000"/>
              </a:lnSpc>
              <a:defRPr sz="1200"/>
            </a:lvl4pPr>
            <a:lvl5pPr>
              <a:lnSpc>
                <a:spcPct val="100000"/>
              </a:lnSpc>
              <a:defRPr sz="1200"/>
            </a:lvl5pPr>
          </a:lstStyle>
          <a:p>
            <a:pPr lvl="0"/>
            <a:r>
              <a:rPr lang="en-US"/>
              <a:t>Click to edit</a:t>
            </a:r>
          </a:p>
          <a:p>
            <a:pPr lvl="1"/>
            <a:r>
              <a:rPr lang="en-US"/>
              <a:t>Second level</a:t>
            </a:r>
          </a:p>
          <a:p>
            <a:pPr lvl="2"/>
            <a:r>
              <a:rPr lang="en-US"/>
              <a:t>Third level</a:t>
            </a:r>
          </a:p>
          <a:p>
            <a:pPr lvl="3"/>
            <a:r>
              <a:rPr lang="en-US"/>
              <a:t>Fourth level</a:t>
            </a:r>
          </a:p>
          <a:p>
            <a:pPr lvl="4"/>
            <a:r>
              <a:rPr lang="en-US"/>
              <a:t>Fifth level</a:t>
            </a:r>
            <a:endParaRPr lang="en-GB"/>
          </a:p>
        </p:txBody>
      </p:sp>
      <p:pic>
        <p:nvPicPr>
          <p:cNvPr id="2" name="Picture 1">
            <a:extLst>
              <a:ext uri="{FF2B5EF4-FFF2-40B4-BE49-F238E27FC236}">
                <a16:creationId xmlns:a16="http://schemas.microsoft.com/office/drawing/2014/main" id="{09C7EE6B-04D6-7075-C8F2-81EC43AF356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97617" y="6367538"/>
            <a:ext cx="702373" cy="280348"/>
          </a:xfrm>
          <a:prstGeom prst="rect">
            <a:avLst/>
          </a:prstGeom>
        </p:spPr>
      </p:pic>
      <p:sp>
        <p:nvSpPr>
          <p:cNvPr id="7" name="Title 1">
            <a:extLst>
              <a:ext uri="{FF2B5EF4-FFF2-40B4-BE49-F238E27FC236}">
                <a16:creationId xmlns:a16="http://schemas.microsoft.com/office/drawing/2014/main" id="{C5CA5532-7E9D-BBE9-F63E-474160AB6A76}"/>
              </a:ext>
            </a:extLst>
          </p:cNvPr>
          <p:cNvSpPr>
            <a:spLocks noGrp="1"/>
          </p:cNvSpPr>
          <p:nvPr>
            <p:ph type="title" hasCustomPrompt="1"/>
          </p:nvPr>
        </p:nvSpPr>
        <p:spPr>
          <a:xfrm>
            <a:off x="270788" y="254691"/>
            <a:ext cx="11705040" cy="487431"/>
          </a:xfrm>
        </p:spPr>
        <p:txBody>
          <a:bodyPr/>
          <a:lstStyle>
            <a:lvl1pPr>
              <a:defRPr/>
            </a:lvl1pPr>
          </a:lstStyle>
          <a:p>
            <a:r>
              <a:rPr lang="en-US"/>
              <a:t>Title here</a:t>
            </a:r>
            <a:endParaRPr lang="en-GB"/>
          </a:p>
        </p:txBody>
      </p:sp>
      <p:sp>
        <p:nvSpPr>
          <p:cNvPr id="8" name="Footer Placeholder 7">
            <a:extLst>
              <a:ext uri="{FF2B5EF4-FFF2-40B4-BE49-F238E27FC236}">
                <a16:creationId xmlns:a16="http://schemas.microsoft.com/office/drawing/2014/main" id="{4E6251B3-D5E2-942D-6751-A2B84CBFE169}"/>
              </a:ext>
            </a:extLst>
          </p:cNvPr>
          <p:cNvSpPr>
            <a:spLocks noGrp="1"/>
          </p:cNvSpPr>
          <p:nvPr>
            <p:ph type="ftr" sz="quarter" idx="10"/>
          </p:nvPr>
        </p:nvSpPr>
        <p:spPr/>
        <p:txBody>
          <a:bodyPr/>
          <a:lstStyle/>
          <a:p>
            <a:endParaRPr lang="en-GB"/>
          </a:p>
        </p:txBody>
      </p:sp>
    </p:spTree>
    <p:extLst>
      <p:ext uri="{BB962C8B-B14F-4D97-AF65-F5344CB8AC3E}">
        <p14:creationId xmlns:p14="http://schemas.microsoft.com/office/powerpoint/2010/main" val="385447373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Large Photo/Infographic">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0A4A2CE4-A1B4-4881-7C52-B72C9317C2F1}"/>
              </a:ext>
            </a:extLst>
          </p:cNvPr>
          <p:cNvSpPr txBox="1">
            <a:spLocks/>
          </p:cNvSpPr>
          <p:nvPr userDrawn="1"/>
        </p:nvSpPr>
        <p:spPr>
          <a:xfrm>
            <a:off x="270788" y="254691"/>
            <a:ext cx="11705040" cy="487431"/>
          </a:xfrm>
          <a:prstGeom prst="rect">
            <a:avLst/>
          </a:prstGeom>
        </p:spPr>
        <p:txBody>
          <a:bodyPr vert="horz" lIns="91440" tIns="45720" rIns="91440" bIns="45720" rtlCol="0" anchor="t">
            <a:normAutofit fontScale="92500" lnSpcReduction="1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endParaRPr lang="en-GB"/>
          </a:p>
        </p:txBody>
      </p:sp>
      <p:cxnSp>
        <p:nvCxnSpPr>
          <p:cNvPr id="8" name="Straight Connector 7">
            <a:extLst>
              <a:ext uri="{FF2B5EF4-FFF2-40B4-BE49-F238E27FC236}">
                <a16:creationId xmlns:a16="http://schemas.microsoft.com/office/drawing/2014/main" id="{F50BB9D8-22B7-71A8-E43F-D6A4C4F5484A}"/>
              </a:ext>
              <a:ext uri="{C183D7F6-B498-43B3-948B-1728B52AA6E4}">
                <adec:decorative xmlns:adec="http://schemas.microsoft.com/office/drawing/2017/decorative" val="1"/>
              </a:ext>
            </a:extLst>
          </p:cNvPr>
          <p:cNvCxnSpPr/>
          <p:nvPr userDrawn="1"/>
        </p:nvCxnSpPr>
        <p:spPr>
          <a:xfrm>
            <a:off x="270788" y="795139"/>
            <a:ext cx="11705040" cy="0"/>
          </a:xfrm>
          <a:prstGeom prst="line">
            <a:avLst/>
          </a:prstGeom>
          <a:ln w="76200">
            <a:solidFill>
              <a:srgbClr val="56227D"/>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378B4EF3-D70D-D330-32F2-830E9FFEEF7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97617" y="6367538"/>
            <a:ext cx="702373" cy="280348"/>
          </a:xfrm>
          <a:prstGeom prst="rect">
            <a:avLst/>
          </a:prstGeom>
        </p:spPr>
      </p:pic>
      <p:sp>
        <p:nvSpPr>
          <p:cNvPr id="5" name="Title 1">
            <a:extLst>
              <a:ext uri="{FF2B5EF4-FFF2-40B4-BE49-F238E27FC236}">
                <a16:creationId xmlns:a16="http://schemas.microsoft.com/office/drawing/2014/main" id="{20AC6476-1D7D-1C83-5C06-A26822246A67}"/>
              </a:ext>
            </a:extLst>
          </p:cNvPr>
          <p:cNvSpPr>
            <a:spLocks noGrp="1"/>
          </p:cNvSpPr>
          <p:nvPr>
            <p:ph type="title" hasCustomPrompt="1"/>
          </p:nvPr>
        </p:nvSpPr>
        <p:spPr>
          <a:xfrm>
            <a:off x="270788" y="254691"/>
            <a:ext cx="11705040" cy="487431"/>
          </a:xfrm>
        </p:spPr>
        <p:txBody>
          <a:bodyPr/>
          <a:lstStyle>
            <a:lvl1pPr>
              <a:defRPr/>
            </a:lvl1pPr>
          </a:lstStyle>
          <a:p>
            <a:r>
              <a:rPr lang="en-US"/>
              <a:t>Title here</a:t>
            </a:r>
            <a:endParaRPr lang="en-GB"/>
          </a:p>
        </p:txBody>
      </p:sp>
      <p:sp>
        <p:nvSpPr>
          <p:cNvPr id="3" name="Footer Placeholder 2">
            <a:extLst>
              <a:ext uri="{FF2B5EF4-FFF2-40B4-BE49-F238E27FC236}">
                <a16:creationId xmlns:a16="http://schemas.microsoft.com/office/drawing/2014/main" id="{BF050CFE-9380-BEAB-9D63-1BAD83030D83}"/>
              </a:ext>
            </a:extLst>
          </p:cNvPr>
          <p:cNvSpPr>
            <a:spLocks noGrp="1"/>
          </p:cNvSpPr>
          <p:nvPr>
            <p:ph type="ftr" sz="quarter" idx="10"/>
          </p:nvPr>
        </p:nvSpPr>
        <p:spPr/>
        <p:txBody>
          <a:bodyPr/>
          <a:lstStyle/>
          <a:p>
            <a:endParaRPr lang="en-GB"/>
          </a:p>
        </p:txBody>
      </p:sp>
    </p:spTree>
    <p:extLst>
      <p:ext uri="{BB962C8B-B14F-4D97-AF65-F5344CB8AC3E}">
        <p14:creationId xmlns:p14="http://schemas.microsoft.com/office/powerpoint/2010/main" val="125092100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9437EAF-0797-42D8-08BC-82DA10BDA6E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97617" y="6367538"/>
            <a:ext cx="702373" cy="280348"/>
          </a:xfrm>
          <a:prstGeom prst="rect">
            <a:avLst/>
          </a:prstGeom>
        </p:spPr>
      </p:pic>
      <p:sp>
        <p:nvSpPr>
          <p:cNvPr id="3" name="Footer Placeholder 2">
            <a:extLst>
              <a:ext uri="{FF2B5EF4-FFF2-40B4-BE49-F238E27FC236}">
                <a16:creationId xmlns:a16="http://schemas.microsoft.com/office/drawing/2014/main" id="{07982774-DE9B-1E9D-296C-BA319029C199}"/>
              </a:ext>
            </a:extLst>
          </p:cNvPr>
          <p:cNvSpPr>
            <a:spLocks noGrp="1"/>
          </p:cNvSpPr>
          <p:nvPr>
            <p:ph type="ftr" sz="quarter" idx="10"/>
          </p:nvPr>
        </p:nvSpPr>
        <p:spPr/>
        <p:txBody>
          <a:bodyPr/>
          <a:lstStyle/>
          <a:p>
            <a:endParaRPr lang="en-GB"/>
          </a:p>
        </p:txBody>
      </p:sp>
    </p:spTree>
    <p:extLst>
      <p:ext uri="{BB962C8B-B14F-4D97-AF65-F5344CB8AC3E}">
        <p14:creationId xmlns:p14="http://schemas.microsoft.com/office/powerpoint/2010/main" val="10555083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ALMO Content - Singl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9791536" cy="487431"/>
          </a:xfrm>
        </p:spPr>
        <p:txBody>
          <a:bodyPr/>
          <a:lstStyle>
            <a:lvl1pPr>
              <a:defRPr/>
            </a:lvl1pPr>
          </a:lstStyle>
          <a:p>
            <a:r>
              <a:rPr lang="en-US"/>
              <a:t>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p:nvPr userDrawn="1"/>
        </p:nvCxnSpPr>
        <p:spPr>
          <a:xfrm>
            <a:off x="270788" y="795139"/>
            <a:ext cx="11705040" cy="0"/>
          </a:xfrm>
          <a:prstGeom prst="line">
            <a:avLst/>
          </a:prstGeom>
          <a:ln w="76200">
            <a:solidFill>
              <a:srgbClr val="56227D"/>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3" y="1037120"/>
            <a:ext cx="11705039" cy="380862"/>
          </a:xfrm>
        </p:spPr>
        <p:txBody>
          <a:bodyPr>
            <a:normAutofit/>
          </a:bodyPr>
          <a:lstStyle>
            <a:lvl1pPr marL="0" indent="0">
              <a:buFont typeface="Arial" panose="020B0604020202020204" pitchFamily="34" charset="0"/>
              <a:buNone/>
              <a:defRPr sz="2000" b="1">
                <a:solidFill>
                  <a:srgbClr val="56227D"/>
                </a:solidFill>
              </a:defRPr>
            </a:lvl1pPr>
            <a:lvl2pPr marL="457200" indent="0">
              <a:buNone/>
              <a:defRPr/>
            </a:lvl2pPr>
          </a:lstStyle>
          <a:p>
            <a:pPr lvl="0"/>
            <a:r>
              <a:rPr lang="en-US"/>
              <a:t>Sub-title text on the slide needs to be Font Arial Bold size 20pts</a:t>
            </a:r>
          </a:p>
        </p:txBody>
      </p:sp>
      <p:sp>
        <p:nvSpPr>
          <p:cNvPr id="3" name="Content Placeholder 2">
            <a:extLst>
              <a:ext uri="{FF2B5EF4-FFF2-40B4-BE49-F238E27FC236}">
                <a16:creationId xmlns:a16="http://schemas.microsoft.com/office/drawing/2014/main" id="{6B760F82-0C12-4756-4BCE-07AD7D702214}"/>
              </a:ext>
            </a:extLst>
          </p:cNvPr>
          <p:cNvSpPr>
            <a:spLocks noGrp="1"/>
          </p:cNvSpPr>
          <p:nvPr>
            <p:ph sz="half" idx="1" hasCustomPrompt="1"/>
          </p:nvPr>
        </p:nvSpPr>
        <p:spPr>
          <a:xfrm>
            <a:off x="310543" y="1843294"/>
            <a:ext cx="11705039" cy="4351338"/>
          </a:xfrm>
        </p:spPr>
        <p:txBody>
          <a:bodyPr>
            <a:normAutofit/>
          </a:bodyPr>
          <a:lstStyle>
            <a:lvl1pPr marL="0" indent="0">
              <a:lnSpc>
                <a:spcPct val="100000"/>
              </a:lnSpc>
              <a:buFont typeface="Arial" panose="020B0604020202020204" pitchFamily="34" charset="0"/>
              <a:buNone/>
              <a:defRPr sz="1800" b="0"/>
            </a:lvl1pPr>
            <a:lvl2pPr marL="457200" indent="0">
              <a:buNone/>
              <a:defRPr/>
            </a:lvl2pPr>
          </a:lstStyle>
          <a:p>
            <a:pPr lvl="0"/>
            <a:r>
              <a:rPr lang="en-GB"/>
              <a:t>Body text Font Arial size 18pts.</a:t>
            </a:r>
          </a:p>
        </p:txBody>
      </p:sp>
      <p:pic>
        <p:nvPicPr>
          <p:cNvPr id="9" name="Picture 8">
            <a:extLst>
              <a:ext uri="{FF2B5EF4-FFF2-40B4-BE49-F238E27FC236}">
                <a16:creationId xmlns:a16="http://schemas.microsoft.com/office/drawing/2014/main" id="{9A1A7463-8805-C7CF-F69C-D371503FADA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97617" y="6367538"/>
            <a:ext cx="702373" cy="280348"/>
          </a:xfrm>
          <a:prstGeom prst="rect">
            <a:avLst/>
          </a:prstGeom>
        </p:spPr>
      </p:pic>
      <p:pic>
        <p:nvPicPr>
          <p:cNvPr id="4" name="Picture 3">
            <a:extLst>
              <a:ext uri="{FF2B5EF4-FFF2-40B4-BE49-F238E27FC236}">
                <a16:creationId xmlns:a16="http://schemas.microsoft.com/office/drawing/2014/main" id="{059676A3-795F-BC41-C0E4-E6A7BA5C3E40}"/>
              </a:ext>
            </a:extLst>
          </p:cNvPr>
          <p:cNvPicPr>
            <a:picLocks noChangeAspect="1"/>
          </p:cNvPicPr>
          <p:nvPr userDrawn="1"/>
        </p:nvPicPr>
        <p:blipFill>
          <a:blip r:embed="rId3"/>
          <a:stretch>
            <a:fillRect/>
          </a:stretch>
        </p:blipFill>
        <p:spPr>
          <a:xfrm>
            <a:off x="10865382" y="279900"/>
            <a:ext cx="1110446" cy="428786"/>
          </a:xfrm>
          <a:prstGeom prst="rect">
            <a:avLst/>
          </a:prstGeom>
        </p:spPr>
      </p:pic>
      <p:sp>
        <p:nvSpPr>
          <p:cNvPr id="5" name="Footer Placeholder 4">
            <a:extLst>
              <a:ext uri="{FF2B5EF4-FFF2-40B4-BE49-F238E27FC236}">
                <a16:creationId xmlns:a16="http://schemas.microsoft.com/office/drawing/2014/main" id="{B098CEDB-0287-A421-6801-431F465A7A65}"/>
              </a:ext>
            </a:extLst>
          </p:cNvPr>
          <p:cNvSpPr>
            <a:spLocks noGrp="1"/>
          </p:cNvSpPr>
          <p:nvPr>
            <p:ph type="ftr" sz="quarter" idx="13"/>
          </p:nvPr>
        </p:nvSpPr>
        <p:spPr/>
        <p:txBody>
          <a:bodyPr/>
          <a:lstStyle/>
          <a:p>
            <a:endParaRPr lang="en-GB"/>
          </a:p>
        </p:txBody>
      </p:sp>
    </p:spTree>
    <p:extLst>
      <p:ext uri="{BB962C8B-B14F-4D97-AF65-F5344CB8AC3E}">
        <p14:creationId xmlns:p14="http://schemas.microsoft.com/office/powerpoint/2010/main" val="244994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S Content - Doubl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11705040" cy="487431"/>
          </a:xfrm>
        </p:spPr>
        <p:txBody>
          <a:bodyPr/>
          <a:lstStyle>
            <a:lvl1pPr>
              <a:defRPr/>
            </a:lvl1pPr>
          </a:lstStyle>
          <a:p>
            <a:r>
              <a:rPr lang="en-US"/>
              <a:t>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p:nvPr userDrawn="1"/>
        </p:nvCxnSpPr>
        <p:spPr>
          <a:xfrm>
            <a:off x="270788" y="795139"/>
            <a:ext cx="11705040" cy="0"/>
          </a:xfrm>
          <a:prstGeom prst="line">
            <a:avLst/>
          </a:prstGeom>
          <a:ln w="76200">
            <a:solidFill>
              <a:srgbClr val="56227D"/>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3" y="1037120"/>
            <a:ext cx="11665285" cy="380862"/>
          </a:xfrm>
        </p:spPr>
        <p:txBody>
          <a:bodyPr>
            <a:normAutofit/>
          </a:bodyPr>
          <a:lstStyle>
            <a:lvl1pPr marL="0" indent="0">
              <a:buFont typeface="Arial" panose="020B0604020202020204" pitchFamily="34" charset="0"/>
              <a:buNone/>
              <a:defRPr sz="2000" b="1">
                <a:solidFill>
                  <a:srgbClr val="56227D"/>
                </a:solidFill>
              </a:defRPr>
            </a:lvl1pPr>
            <a:lvl2pPr marL="457200" indent="0">
              <a:buNone/>
              <a:defRPr/>
            </a:lvl2pPr>
          </a:lstStyle>
          <a:p>
            <a:pPr lvl="0"/>
            <a:r>
              <a:rPr lang="en-US"/>
              <a:t>Sub-title text on the slide needs to be Font Arial Bold size 20pts</a:t>
            </a:r>
          </a:p>
        </p:txBody>
      </p:sp>
      <p:sp>
        <p:nvSpPr>
          <p:cNvPr id="3" name="Content Placeholder 2">
            <a:extLst>
              <a:ext uri="{FF2B5EF4-FFF2-40B4-BE49-F238E27FC236}">
                <a16:creationId xmlns:a16="http://schemas.microsoft.com/office/drawing/2014/main" id="{6B760F82-0C12-4756-4BCE-07AD7D702214}"/>
              </a:ext>
            </a:extLst>
          </p:cNvPr>
          <p:cNvSpPr>
            <a:spLocks noGrp="1"/>
          </p:cNvSpPr>
          <p:nvPr>
            <p:ph sz="half" idx="1" hasCustomPrompt="1"/>
          </p:nvPr>
        </p:nvSpPr>
        <p:spPr>
          <a:xfrm>
            <a:off x="310542" y="1843294"/>
            <a:ext cx="5400000" cy="4351338"/>
          </a:xfrm>
        </p:spPr>
        <p:txBody>
          <a:bodyPr>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600" b="0"/>
            </a:lvl1pPr>
            <a:lvl2pPr marL="457200" indent="0">
              <a:buNone/>
              <a:defRPr/>
            </a:lvl2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Body text Font Arial size minimum16pts. Images can be place either on the left or the right and should fit within this boundary area.</a:t>
            </a:r>
          </a:p>
        </p:txBody>
      </p:sp>
      <p:sp>
        <p:nvSpPr>
          <p:cNvPr id="4" name="Content Placeholder 2">
            <a:extLst>
              <a:ext uri="{FF2B5EF4-FFF2-40B4-BE49-F238E27FC236}">
                <a16:creationId xmlns:a16="http://schemas.microsoft.com/office/drawing/2014/main" id="{E1613EBC-4576-3837-C88F-EC5FE061F8A9}"/>
              </a:ext>
            </a:extLst>
          </p:cNvPr>
          <p:cNvSpPr>
            <a:spLocks noGrp="1"/>
          </p:cNvSpPr>
          <p:nvPr>
            <p:ph sz="half" idx="13" hasCustomPrompt="1"/>
          </p:nvPr>
        </p:nvSpPr>
        <p:spPr>
          <a:xfrm>
            <a:off x="6575828" y="1843294"/>
            <a:ext cx="5400000" cy="4351338"/>
          </a:xfrm>
        </p:spPr>
        <p:txBody>
          <a:bodyPr>
            <a:normAutofit/>
          </a:bodyPr>
          <a:lstStyle>
            <a:lvl1pPr marL="0" indent="0">
              <a:buFont typeface="Arial" panose="020B0604020202020204" pitchFamily="34" charset="0"/>
              <a:buNone/>
              <a:defRPr sz="1600" b="0"/>
            </a:lvl1pPr>
            <a:lvl2pPr marL="457200" indent="0">
              <a:buNone/>
              <a:defRPr/>
            </a:lvl2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Body text Font Arial size minimum16pts. Images can be place either on the left or the right and should fit within this boundary area.</a:t>
            </a:r>
          </a:p>
        </p:txBody>
      </p:sp>
      <p:pic>
        <p:nvPicPr>
          <p:cNvPr id="5" name="Picture 4">
            <a:extLst>
              <a:ext uri="{FF2B5EF4-FFF2-40B4-BE49-F238E27FC236}">
                <a16:creationId xmlns:a16="http://schemas.microsoft.com/office/drawing/2014/main" id="{84A47E0B-1A38-882F-10B1-54CB4FF2052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97617" y="6367538"/>
            <a:ext cx="702373" cy="280348"/>
          </a:xfrm>
          <a:prstGeom prst="rect">
            <a:avLst/>
          </a:prstGeom>
        </p:spPr>
      </p:pic>
      <p:sp>
        <p:nvSpPr>
          <p:cNvPr id="6" name="Footer Placeholder 5">
            <a:extLst>
              <a:ext uri="{FF2B5EF4-FFF2-40B4-BE49-F238E27FC236}">
                <a16:creationId xmlns:a16="http://schemas.microsoft.com/office/drawing/2014/main" id="{F4E7C84A-AD03-62A9-EA6B-0C20ED6B72F5}"/>
              </a:ext>
            </a:extLst>
          </p:cNvPr>
          <p:cNvSpPr>
            <a:spLocks noGrp="1"/>
          </p:cNvSpPr>
          <p:nvPr>
            <p:ph type="ftr" sz="quarter" idx="14"/>
          </p:nvPr>
        </p:nvSpPr>
        <p:spPr/>
        <p:txBody>
          <a:bodyPr/>
          <a:lstStyle/>
          <a:p>
            <a:endParaRPr lang="en-GB"/>
          </a:p>
        </p:txBody>
      </p:sp>
    </p:spTree>
    <p:extLst>
      <p:ext uri="{BB962C8B-B14F-4D97-AF65-F5344CB8AC3E}">
        <p14:creationId xmlns:p14="http://schemas.microsoft.com/office/powerpoint/2010/main" val="273157902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ALMO Content - Doubl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9" y="254691"/>
            <a:ext cx="10027004" cy="487431"/>
          </a:xfrm>
        </p:spPr>
        <p:txBody>
          <a:bodyPr/>
          <a:lstStyle>
            <a:lvl1pPr>
              <a:defRPr/>
            </a:lvl1pPr>
          </a:lstStyle>
          <a:p>
            <a:r>
              <a:rPr lang="en-US"/>
              <a:t>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p:nvPr userDrawn="1"/>
        </p:nvCxnSpPr>
        <p:spPr>
          <a:xfrm>
            <a:off x="270788" y="795139"/>
            <a:ext cx="11705040" cy="0"/>
          </a:xfrm>
          <a:prstGeom prst="line">
            <a:avLst/>
          </a:prstGeom>
          <a:ln w="76200">
            <a:solidFill>
              <a:srgbClr val="56227D"/>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3" y="1037120"/>
            <a:ext cx="11665285" cy="380862"/>
          </a:xfrm>
        </p:spPr>
        <p:txBody>
          <a:bodyPr>
            <a:normAutofit/>
          </a:bodyPr>
          <a:lstStyle>
            <a:lvl1pPr marL="0" indent="0">
              <a:buFont typeface="Arial" panose="020B0604020202020204" pitchFamily="34" charset="0"/>
              <a:buNone/>
              <a:defRPr sz="2000" b="1">
                <a:solidFill>
                  <a:srgbClr val="56227D"/>
                </a:solidFill>
              </a:defRPr>
            </a:lvl1pPr>
            <a:lvl2pPr marL="457200" indent="0">
              <a:buNone/>
              <a:defRPr/>
            </a:lvl2pPr>
          </a:lstStyle>
          <a:p>
            <a:pPr lvl="0"/>
            <a:r>
              <a:rPr lang="en-US"/>
              <a:t>Sub-title text on the slide needs to be Font Arial Bold size 20pts</a:t>
            </a:r>
          </a:p>
        </p:txBody>
      </p:sp>
      <p:sp>
        <p:nvSpPr>
          <p:cNvPr id="3" name="Content Placeholder 2">
            <a:extLst>
              <a:ext uri="{FF2B5EF4-FFF2-40B4-BE49-F238E27FC236}">
                <a16:creationId xmlns:a16="http://schemas.microsoft.com/office/drawing/2014/main" id="{6B760F82-0C12-4756-4BCE-07AD7D702214}"/>
              </a:ext>
            </a:extLst>
          </p:cNvPr>
          <p:cNvSpPr>
            <a:spLocks noGrp="1"/>
          </p:cNvSpPr>
          <p:nvPr>
            <p:ph sz="half" idx="1" hasCustomPrompt="1"/>
          </p:nvPr>
        </p:nvSpPr>
        <p:spPr>
          <a:xfrm>
            <a:off x="310542" y="1843294"/>
            <a:ext cx="5400000" cy="4351338"/>
          </a:xfrm>
        </p:spPr>
        <p:txBody>
          <a:bodyPr>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600" b="0"/>
            </a:lvl1pPr>
            <a:lvl2pPr marL="457200" indent="0">
              <a:buNone/>
              <a:defRPr/>
            </a:lvl2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Body text Font Arial size minimum16pts. Images can be place either on the left or the right and should fit within this boundary area.</a:t>
            </a:r>
          </a:p>
        </p:txBody>
      </p:sp>
      <p:sp>
        <p:nvSpPr>
          <p:cNvPr id="4" name="Content Placeholder 2">
            <a:extLst>
              <a:ext uri="{FF2B5EF4-FFF2-40B4-BE49-F238E27FC236}">
                <a16:creationId xmlns:a16="http://schemas.microsoft.com/office/drawing/2014/main" id="{E1613EBC-4576-3837-C88F-EC5FE061F8A9}"/>
              </a:ext>
            </a:extLst>
          </p:cNvPr>
          <p:cNvSpPr>
            <a:spLocks noGrp="1"/>
          </p:cNvSpPr>
          <p:nvPr>
            <p:ph sz="half" idx="13" hasCustomPrompt="1"/>
          </p:nvPr>
        </p:nvSpPr>
        <p:spPr>
          <a:xfrm>
            <a:off x="6575828" y="1843294"/>
            <a:ext cx="5400000" cy="4351338"/>
          </a:xfrm>
        </p:spPr>
        <p:txBody>
          <a:bodyPr>
            <a:normAutofit/>
          </a:bodyPr>
          <a:lstStyle>
            <a:lvl1pPr marL="0" indent="0">
              <a:buFont typeface="Arial" panose="020B0604020202020204" pitchFamily="34" charset="0"/>
              <a:buNone/>
              <a:defRPr sz="1600" b="0"/>
            </a:lvl1pPr>
            <a:lvl2pPr marL="457200" indent="0">
              <a:buNone/>
              <a:defRPr/>
            </a:lvl2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Body text Font Arial size minimum16pts. Images can be place either on the left or the right and should fit within this boundary area.</a:t>
            </a:r>
          </a:p>
        </p:txBody>
      </p:sp>
      <p:pic>
        <p:nvPicPr>
          <p:cNvPr id="5" name="Picture 4">
            <a:extLst>
              <a:ext uri="{FF2B5EF4-FFF2-40B4-BE49-F238E27FC236}">
                <a16:creationId xmlns:a16="http://schemas.microsoft.com/office/drawing/2014/main" id="{84A47E0B-1A38-882F-10B1-54CB4FF2052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97617" y="6367538"/>
            <a:ext cx="702373" cy="280348"/>
          </a:xfrm>
          <a:prstGeom prst="rect">
            <a:avLst/>
          </a:prstGeom>
        </p:spPr>
      </p:pic>
      <p:pic>
        <p:nvPicPr>
          <p:cNvPr id="6" name="Picture 5">
            <a:extLst>
              <a:ext uri="{FF2B5EF4-FFF2-40B4-BE49-F238E27FC236}">
                <a16:creationId xmlns:a16="http://schemas.microsoft.com/office/drawing/2014/main" id="{5009E5E0-0D6E-163D-D224-0DFF0C76168C}"/>
              </a:ext>
            </a:extLst>
          </p:cNvPr>
          <p:cNvPicPr>
            <a:picLocks noChangeAspect="1"/>
          </p:cNvPicPr>
          <p:nvPr userDrawn="1"/>
        </p:nvPicPr>
        <p:blipFill>
          <a:blip r:embed="rId3"/>
          <a:stretch>
            <a:fillRect/>
          </a:stretch>
        </p:blipFill>
        <p:spPr>
          <a:xfrm>
            <a:off x="10865382" y="279900"/>
            <a:ext cx="1110446" cy="428786"/>
          </a:xfrm>
          <a:prstGeom prst="rect">
            <a:avLst/>
          </a:prstGeom>
        </p:spPr>
      </p:pic>
      <p:sp>
        <p:nvSpPr>
          <p:cNvPr id="7" name="Footer Placeholder 6">
            <a:extLst>
              <a:ext uri="{FF2B5EF4-FFF2-40B4-BE49-F238E27FC236}">
                <a16:creationId xmlns:a16="http://schemas.microsoft.com/office/drawing/2014/main" id="{36CA452B-4E35-D1E3-98A6-5BFA9EE56179}"/>
              </a:ext>
            </a:extLst>
          </p:cNvPr>
          <p:cNvSpPr>
            <a:spLocks noGrp="1"/>
          </p:cNvSpPr>
          <p:nvPr>
            <p:ph type="ftr" sz="quarter" idx="14"/>
          </p:nvPr>
        </p:nvSpPr>
        <p:spPr/>
        <p:txBody>
          <a:bodyPr/>
          <a:lstStyle/>
          <a:p>
            <a:endParaRPr lang="en-GB"/>
          </a:p>
        </p:txBody>
      </p:sp>
    </p:spTree>
    <p:extLst>
      <p:ext uri="{BB962C8B-B14F-4D97-AF65-F5344CB8AC3E}">
        <p14:creationId xmlns:p14="http://schemas.microsoft.com/office/powerpoint/2010/main" val="300378628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ALMO Content - Half page image full ble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5784659" cy="487431"/>
          </a:xfrm>
        </p:spPr>
        <p:txBody>
          <a:bodyPr/>
          <a:lstStyle>
            <a:lvl1pPr>
              <a:defRPr/>
            </a:lvl1pPr>
          </a:lstStyle>
          <a:p>
            <a:r>
              <a:rPr lang="en-US"/>
              <a:t>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a:cxnSpLocks/>
          </p:cNvCxnSpPr>
          <p:nvPr userDrawn="1"/>
        </p:nvCxnSpPr>
        <p:spPr>
          <a:xfrm>
            <a:off x="270788" y="795139"/>
            <a:ext cx="5784659" cy="0"/>
          </a:xfrm>
          <a:prstGeom prst="line">
            <a:avLst/>
          </a:prstGeom>
          <a:ln w="76200">
            <a:solidFill>
              <a:srgbClr val="56227D"/>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4" y="1037120"/>
            <a:ext cx="5744904" cy="380862"/>
          </a:xfrm>
        </p:spPr>
        <p:txBody>
          <a:bodyPr>
            <a:normAutofit/>
          </a:bodyPr>
          <a:lstStyle>
            <a:lvl1pPr marL="0" indent="0">
              <a:buFont typeface="Arial" panose="020B0604020202020204" pitchFamily="34" charset="0"/>
              <a:buNone/>
              <a:defRPr sz="2000" b="1">
                <a:solidFill>
                  <a:srgbClr val="56227D"/>
                </a:solidFill>
              </a:defRPr>
            </a:lvl1pPr>
            <a:lvl2pPr marL="457200" indent="0">
              <a:buNone/>
              <a:defRPr/>
            </a:lvl2pPr>
          </a:lstStyle>
          <a:p>
            <a:pPr lvl="0"/>
            <a:r>
              <a:rPr lang="en-US"/>
              <a:t>Sub-title text Font Arial Bold size 20pts</a:t>
            </a:r>
          </a:p>
        </p:txBody>
      </p:sp>
      <p:sp>
        <p:nvSpPr>
          <p:cNvPr id="3" name="Content Placeholder 2">
            <a:extLst>
              <a:ext uri="{FF2B5EF4-FFF2-40B4-BE49-F238E27FC236}">
                <a16:creationId xmlns:a16="http://schemas.microsoft.com/office/drawing/2014/main" id="{6B760F82-0C12-4756-4BCE-07AD7D702214}"/>
              </a:ext>
            </a:extLst>
          </p:cNvPr>
          <p:cNvSpPr>
            <a:spLocks noGrp="1"/>
          </p:cNvSpPr>
          <p:nvPr>
            <p:ph sz="half" idx="1" hasCustomPrompt="1"/>
          </p:nvPr>
        </p:nvSpPr>
        <p:spPr>
          <a:xfrm>
            <a:off x="310544" y="1843294"/>
            <a:ext cx="5744904" cy="4351338"/>
          </a:xfrm>
        </p:spPr>
        <p:txBody>
          <a:bodyPr>
            <a:normAutofit/>
          </a:bodyPr>
          <a:lstStyle>
            <a:lvl1pPr marL="0" indent="0">
              <a:lnSpc>
                <a:spcPct val="100000"/>
              </a:lnSpc>
              <a:buFont typeface="Arial" panose="020B0604020202020204" pitchFamily="34" charset="0"/>
              <a:buNone/>
              <a:defRPr sz="1600" b="0"/>
            </a:lvl1pPr>
            <a:lvl2pPr marL="457200" indent="0">
              <a:buNone/>
              <a:defRPr/>
            </a:lvl2pPr>
          </a:lstStyle>
          <a:p>
            <a:pPr lvl="0"/>
            <a:r>
              <a:rPr lang="en-GB"/>
              <a:t>Body text Font Arial size minimum 16pts.</a:t>
            </a:r>
          </a:p>
        </p:txBody>
      </p:sp>
      <p:sp>
        <p:nvSpPr>
          <p:cNvPr id="5" name="Content Placeholder 2">
            <a:extLst>
              <a:ext uri="{FF2B5EF4-FFF2-40B4-BE49-F238E27FC236}">
                <a16:creationId xmlns:a16="http://schemas.microsoft.com/office/drawing/2014/main" id="{EFFBB226-CBFE-5368-7A19-0A9A99F596C7}"/>
              </a:ext>
            </a:extLst>
          </p:cNvPr>
          <p:cNvSpPr>
            <a:spLocks noGrp="1"/>
          </p:cNvSpPr>
          <p:nvPr>
            <p:ph sz="half" idx="13" hasCustomPrompt="1"/>
          </p:nvPr>
        </p:nvSpPr>
        <p:spPr>
          <a:xfrm>
            <a:off x="6273948" y="0"/>
            <a:ext cx="5918051" cy="6858000"/>
          </a:xfrm>
        </p:spPr>
        <p:txBody>
          <a:bodyPr anchor="ctr">
            <a:normAutofit/>
          </a:bodyPr>
          <a:lstStyle>
            <a:lvl1pPr marL="0" indent="0">
              <a:lnSpc>
                <a:spcPct val="100000"/>
              </a:lnSpc>
              <a:buFont typeface="Arial" panose="020B0604020202020204" pitchFamily="34" charset="0"/>
              <a:buNone/>
              <a:defRPr sz="1800" b="0"/>
            </a:lvl1pPr>
            <a:lvl2pPr marL="457200" indent="0">
              <a:buNone/>
              <a:defRPr/>
            </a:lvl2pPr>
          </a:lstStyle>
          <a:p>
            <a:pPr lvl="0"/>
            <a:r>
              <a:rPr lang="en-US"/>
              <a:t>Full bleed image here.</a:t>
            </a:r>
          </a:p>
        </p:txBody>
      </p:sp>
      <p:pic>
        <p:nvPicPr>
          <p:cNvPr id="9" name="Picture 8">
            <a:extLst>
              <a:ext uri="{FF2B5EF4-FFF2-40B4-BE49-F238E27FC236}">
                <a16:creationId xmlns:a16="http://schemas.microsoft.com/office/drawing/2014/main" id="{9A1A7463-8805-C7CF-F69C-D371503FADA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28669" y="6367538"/>
            <a:ext cx="702373" cy="280348"/>
          </a:xfrm>
          <a:prstGeom prst="rect">
            <a:avLst/>
          </a:prstGeom>
        </p:spPr>
      </p:pic>
      <p:pic>
        <p:nvPicPr>
          <p:cNvPr id="4" name="Picture 3">
            <a:extLst>
              <a:ext uri="{FF2B5EF4-FFF2-40B4-BE49-F238E27FC236}">
                <a16:creationId xmlns:a16="http://schemas.microsoft.com/office/drawing/2014/main" id="{C166CD37-0137-8CE0-9142-F931732E166C}"/>
              </a:ext>
            </a:extLst>
          </p:cNvPr>
          <p:cNvPicPr>
            <a:picLocks noChangeAspect="1"/>
          </p:cNvPicPr>
          <p:nvPr userDrawn="1"/>
        </p:nvPicPr>
        <p:blipFill>
          <a:blip r:embed="rId3"/>
          <a:stretch>
            <a:fillRect/>
          </a:stretch>
        </p:blipFill>
        <p:spPr>
          <a:xfrm>
            <a:off x="4945001" y="6293319"/>
            <a:ext cx="1110446" cy="428786"/>
          </a:xfrm>
          <a:prstGeom prst="rect">
            <a:avLst/>
          </a:prstGeom>
        </p:spPr>
      </p:pic>
      <p:sp>
        <p:nvSpPr>
          <p:cNvPr id="6" name="Footer Placeholder 5">
            <a:extLst>
              <a:ext uri="{FF2B5EF4-FFF2-40B4-BE49-F238E27FC236}">
                <a16:creationId xmlns:a16="http://schemas.microsoft.com/office/drawing/2014/main" id="{BAA54AC1-1B0D-9B71-1365-870A91E148E6}"/>
              </a:ext>
            </a:extLst>
          </p:cNvPr>
          <p:cNvSpPr>
            <a:spLocks noGrp="1"/>
          </p:cNvSpPr>
          <p:nvPr>
            <p:ph type="ftr" sz="quarter" idx="14"/>
          </p:nvPr>
        </p:nvSpPr>
        <p:spPr/>
        <p:txBody>
          <a:bodyPr/>
          <a:lstStyle/>
          <a:p>
            <a:endParaRPr lang="en-GB"/>
          </a:p>
        </p:txBody>
      </p:sp>
    </p:spTree>
    <p:extLst>
      <p:ext uri="{BB962C8B-B14F-4D97-AF65-F5344CB8AC3E}">
        <p14:creationId xmlns:p14="http://schemas.microsoft.com/office/powerpoint/2010/main" val="409222267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ALMO Large Photo/Infographic">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0A4A2CE4-A1B4-4881-7C52-B72C9317C2F1}"/>
              </a:ext>
            </a:extLst>
          </p:cNvPr>
          <p:cNvSpPr txBox="1">
            <a:spLocks/>
          </p:cNvSpPr>
          <p:nvPr userDrawn="1"/>
        </p:nvSpPr>
        <p:spPr>
          <a:xfrm>
            <a:off x="270788" y="254691"/>
            <a:ext cx="11705040" cy="487431"/>
          </a:xfrm>
          <a:prstGeom prst="rect">
            <a:avLst/>
          </a:prstGeom>
        </p:spPr>
        <p:txBody>
          <a:bodyPr vert="horz" lIns="91440" tIns="45720" rIns="91440" bIns="45720" rtlCol="0" anchor="t">
            <a:normAutofit fontScale="92500" lnSpcReduction="1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endParaRPr lang="en-GB"/>
          </a:p>
        </p:txBody>
      </p:sp>
      <p:cxnSp>
        <p:nvCxnSpPr>
          <p:cNvPr id="8" name="Straight Connector 7">
            <a:extLst>
              <a:ext uri="{FF2B5EF4-FFF2-40B4-BE49-F238E27FC236}">
                <a16:creationId xmlns:a16="http://schemas.microsoft.com/office/drawing/2014/main" id="{F50BB9D8-22B7-71A8-E43F-D6A4C4F5484A}"/>
              </a:ext>
              <a:ext uri="{C183D7F6-B498-43B3-948B-1728B52AA6E4}">
                <adec:decorative xmlns:adec="http://schemas.microsoft.com/office/drawing/2017/decorative" val="1"/>
              </a:ext>
            </a:extLst>
          </p:cNvPr>
          <p:cNvCxnSpPr/>
          <p:nvPr userDrawn="1"/>
        </p:nvCxnSpPr>
        <p:spPr>
          <a:xfrm>
            <a:off x="270788" y="795139"/>
            <a:ext cx="11705040" cy="0"/>
          </a:xfrm>
          <a:prstGeom prst="line">
            <a:avLst/>
          </a:prstGeom>
          <a:ln w="76200">
            <a:solidFill>
              <a:srgbClr val="56227D"/>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378B4EF3-D70D-D330-32F2-830E9FFEEF7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97617" y="6367538"/>
            <a:ext cx="702373" cy="280348"/>
          </a:xfrm>
          <a:prstGeom prst="rect">
            <a:avLst/>
          </a:prstGeom>
        </p:spPr>
      </p:pic>
      <p:sp>
        <p:nvSpPr>
          <p:cNvPr id="5" name="Title 1">
            <a:extLst>
              <a:ext uri="{FF2B5EF4-FFF2-40B4-BE49-F238E27FC236}">
                <a16:creationId xmlns:a16="http://schemas.microsoft.com/office/drawing/2014/main" id="{20AC6476-1D7D-1C83-5C06-A26822246A67}"/>
              </a:ext>
            </a:extLst>
          </p:cNvPr>
          <p:cNvSpPr>
            <a:spLocks noGrp="1"/>
          </p:cNvSpPr>
          <p:nvPr>
            <p:ph type="title" hasCustomPrompt="1"/>
          </p:nvPr>
        </p:nvSpPr>
        <p:spPr>
          <a:xfrm>
            <a:off x="270788" y="254691"/>
            <a:ext cx="9917119" cy="487431"/>
          </a:xfrm>
        </p:spPr>
        <p:txBody>
          <a:bodyPr/>
          <a:lstStyle>
            <a:lvl1pPr>
              <a:defRPr/>
            </a:lvl1pPr>
          </a:lstStyle>
          <a:p>
            <a:r>
              <a:rPr lang="en-US"/>
              <a:t>Title here</a:t>
            </a:r>
            <a:endParaRPr lang="en-GB"/>
          </a:p>
        </p:txBody>
      </p:sp>
      <p:pic>
        <p:nvPicPr>
          <p:cNvPr id="3" name="Picture 2">
            <a:extLst>
              <a:ext uri="{FF2B5EF4-FFF2-40B4-BE49-F238E27FC236}">
                <a16:creationId xmlns:a16="http://schemas.microsoft.com/office/drawing/2014/main" id="{E59CD682-8D41-5A8F-530F-5D7C5582EC42}"/>
              </a:ext>
            </a:extLst>
          </p:cNvPr>
          <p:cNvPicPr>
            <a:picLocks noChangeAspect="1"/>
          </p:cNvPicPr>
          <p:nvPr userDrawn="1"/>
        </p:nvPicPr>
        <p:blipFill>
          <a:blip r:embed="rId3"/>
          <a:stretch>
            <a:fillRect/>
          </a:stretch>
        </p:blipFill>
        <p:spPr>
          <a:xfrm>
            <a:off x="10865382" y="279900"/>
            <a:ext cx="1110446" cy="428786"/>
          </a:xfrm>
          <a:prstGeom prst="rect">
            <a:avLst/>
          </a:prstGeom>
        </p:spPr>
      </p:pic>
      <p:sp>
        <p:nvSpPr>
          <p:cNvPr id="4" name="Footer Placeholder 3">
            <a:extLst>
              <a:ext uri="{FF2B5EF4-FFF2-40B4-BE49-F238E27FC236}">
                <a16:creationId xmlns:a16="http://schemas.microsoft.com/office/drawing/2014/main" id="{B69E8F80-AC83-55C5-D479-ED81D853756A}"/>
              </a:ext>
            </a:extLst>
          </p:cNvPr>
          <p:cNvSpPr>
            <a:spLocks noGrp="1"/>
          </p:cNvSpPr>
          <p:nvPr>
            <p:ph type="ftr" sz="quarter" idx="10"/>
          </p:nvPr>
        </p:nvSpPr>
        <p:spPr/>
        <p:txBody>
          <a:bodyPr/>
          <a:lstStyle/>
          <a:p>
            <a:endParaRPr lang="en-GB"/>
          </a:p>
        </p:txBody>
      </p:sp>
    </p:spTree>
    <p:extLst>
      <p:ext uri="{BB962C8B-B14F-4D97-AF65-F5344CB8AC3E}">
        <p14:creationId xmlns:p14="http://schemas.microsoft.com/office/powerpoint/2010/main" val="393166754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SALMO_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9437EAF-0797-42D8-08BC-82DA10BDA6E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97617" y="6367538"/>
            <a:ext cx="702373" cy="280348"/>
          </a:xfrm>
          <a:prstGeom prst="rect">
            <a:avLst/>
          </a:prstGeom>
        </p:spPr>
      </p:pic>
      <p:pic>
        <p:nvPicPr>
          <p:cNvPr id="3" name="Picture 2">
            <a:extLst>
              <a:ext uri="{FF2B5EF4-FFF2-40B4-BE49-F238E27FC236}">
                <a16:creationId xmlns:a16="http://schemas.microsoft.com/office/drawing/2014/main" id="{F1083E36-B899-3BA9-8E56-CF5355874BA6}"/>
              </a:ext>
            </a:extLst>
          </p:cNvPr>
          <p:cNvPicPr>
            <a:picLocks noChangeAspect="1"/>
          </p:cNvPicPr>
          <p:nvPr userDrawn="1"/>
        </p:nvPicPr>
        <p:blipFill>
          <a:blip r:embed="rId3"/>
          <a:stretch>
            <a:fillRect/>
          </a:stretch>
        </p:blipFill>
        <p:spPr>
          <a:xfrm>
            <a:off x="236216" y="6294333"/>
            <a:ext cx="1115665" cy="426757"/>
          </a:xfrm>
          <a:prstGeom prst="rect">
            <a:avLst/>
          </a:prstGeom>
        </p:spPr>
      </p:pic>
      <p:sp>
        <p:nvSpPr>
          <p:cNvPr id="4" name="Footer Placeholder 3">
            <a:extLst>
              <a:ext uri="{FF2B5EF4-FFF2-40B4-BE49-F238E27FC236}">
                <a16:creationId xmlns:a16="http://schemas.microsoft.com/office/drawing/2014/main" id="{BC99E73F-A6D1-AFC0-A9A5-1358CCC2A286}"/>
              </a:ext>
            </a:extLst>
          </p:cNvPr>
          <p:cNvSpPr>
            <a:spLocks noGrp="1"/>
          </p:cNvSpPr>
          <p:nvPr>
            <p:ph type="ftr" sz="quarter" idx="10"/>
          </p:nvPr>
        </p:nvSpPr>
        <p:spPr/>
        <p:txBody>
          <a:bodyPr/>
          <a:lstStyle/>
          <a:p>
            <a:endParaRPr lang="en-GB"/>
          </a:p>
        </p:txBody>
      </p:sp>
    </p:spTree>
    <p:extLst>
      <p:ext uri="{BB962C8B-B14F-4D97-AF65-F5344CB8AC3E}">
        <p14:creationId xmlns:p14="http://schemas.microsoft.com/office/powerpoint/2010/main" val="9034603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ES Content - Half page image full ble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5784659" cy="487431"/>
          </a:xfrm>
        </p:spPr>
        <p:txBody>
          <a:bodyPr/>
          <a:lstStyle>
            <a:lvl1pPr>
              <a:defRPr/>
            </a:lvl1pPr>
          </a:lstStyle>
          <a:p>
            <a:r>
              <a:rPr lang="en-US"/>
              <a:t>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a:cxnSpLocks/>
          </p:cNvCxnSpPr>
          <p:nvPr userDrawn="1"/>
        </p:nvCxnSpPr>
        <p:spPr>
          <a:xfrm>
            <a:off x="270788" y="795139"/>
            <a:ext cx="5784659" cy="0"/>
          </a:xfrm>
          <a:prstGeom prst="line">
            <a:avLst/>
          </a:prstGeom>
          <a:ln w="76200">
            <a:solidFill>
              <a:srgbClr val="56227D"/>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4" y="1037120"/>
            <a:ext cx="5744904" cy="380862"/>
          </a:xfrm>
        </p:spPr>
        <p:txBody>
          <a:bodyPr>
            <a:normAutofit/>
          </a:bodyPr>
          <a:lstStyle>
            <a:lvl1pPr marL="0" indent="0">
              <a:buFont typeface="Arial" panose="020B0604020202020204" pitchFamily="34" charset="0"/>
              <a:buNone/>
              <a:defRPr sz="2000" b="1">
                <a:solidFill>
                  <a:srgbClr val="56227D"/>
                </a:solidFill>
              </a:defRPr>
            </a:lvl1pPr>
            <a:lvl2pPr marL="457200" indent="0">
              <a:buNone/>
              <a:defRPr/>
            </a:lvl2pPr>
          </a:lstStyle>
          <a:p>
            <a:pPr lvl="0"/>
            <a:r>
              <a:rPr lang="en-US"/>
              <a:t>Sub-title text Font Arial Bold size 20pts</a:t>
            </a:r>
          </a:p>
        </p:txBody>
      </p:sp>
      <p:sp>
        <p:nvSpPr>
          <p:cNvPr id="3" name="Content Placeholder 2">
            <a:extLst>
              <a:ext uri="{FF2B5EF4-FFF2-40B4-BE49-F238E27FC236}">
                <a16:creationId xmlns:a16="http://schemas.microsoft.com/office/drawing/2014/main" id="{6B760F82-0C12-4756-4BCE-07AD7D702214}"/>
              </a:ext>
            </a:extLst>
          </p:cNvPr>
          <p:cNvSpPr>
            <a:spLocks noGrp="1"/>
          </p:cNvSpPr>
          <p:nvPr>
            <p:ph sz="half" idx="1" hasCustomPrompt="1"/>
          </p:nvPr>
        </p:nvSpPr>
        <p:spPr>
          <a:xfrm>
            <a:off x="310544" y="1843294"/>
            <a:ext cx="5744904" cy="4351338"/>
          </a:xfrm>
        </p:spPr>
        <p:txBody>
          <a:bodyPr>
            <a:normAutofit/>
          </a:bodyPr>
          <a:lstStyle>
            <a:lvl1pPr marL="0" indent="0">
              <a:lnSpc>
                <a:spcPct val="100000"/>
              </a:lnSpc>
              <a:buFont typeface="Arial" panose="020B0604020202020204" pitchFamily="34" charset="0"/>
              <a:buNone/>
              <a:defRPr sz="1600" b="0"/>
            </a:lvl1pPr>
            <a:lvl2pPr marL="457200" indent="0">
              <a:buNone/>
              <a:defRPr/>
            </a:lvl2pPr>
          </a:lstStyle>
          <a:p>
            <a:pPr lvl="0"/>
            <a:r>
              <a:rPr lang="en-GB"/>
              <a:t>Body text Font Arial size minimum 16pts.</a:t>
            </a:r>
          </a:p>
        </p:txBody>
      </p:sp>
      <p:sp>
        <p:nvSpPr>
          <p:cNvPr id="5" name="Content Placeholder 2">
            <a:extLst>
              <a:ext uri="{FF2B5EF4-FFF2-40B4-BE49-F238E27FC236}">
                <a16:creationId xmlns:a16="http://schemas.microsoft.com/office/drawing/2014/main" id="{EFFBB226-CBFE-5368-7A19-0A9A99F596C7}"/>
              </a:ext>
            </a:extLst>
          </p:cNvPr>
          <p:cNvSpPr>
            <a:spLocks noGrp="1"/>
          </p:cNvSpPr>
          <p:nvPr>
            <p:ph sz="half" idx="13" hasCustomPrompt="1"/>
          </p:nvPr>
        </p:nvSpPr>
        <p:spPr>
          <a:xfrm>
            <a:off x="6273948" y="0"/>
            <a:ext cx="5918051" cy="6858000"/>
          </a:xfrm>
        </p:spPr>
        <p:txBody>
          <a:bodyPr anchor="ctr">
            <a:normAutofit/>
          </a:bodyPr>
          <a:lstStyle>
            <a:lvl1pPr marL="0" indent="0">
              <a:lnSpc>
                <a:spcPct val="100000"/>
              </a:lnSpc>
              <a:buFont typeface="Arial" panose="020B0604020202020204" pitchFamily="34" charset="0"/>
              <a:buNone/>
              <a:defRPr sz="1800" b="0"/>
            </a:lvl1pPr>
            <a:lvl2pPr marL="457200" indent="0">
              <a:buNone/>
              <a:defRPr/>
            </a:lvl2pPr>
          </a:lstStyle>
          <a:p>
            <a:pPr lvl="0"/>
            <a:r>
              <a:rPr lang="en-US"/>
              <a:t>Full bleed image here.</a:t>
            </a:r>
          </a:p>
        </p:txBody>
      </p:sp>
      <p:pic>
        <p:nvPicPr>
          <p:cNvPr id="9" name="Picture 8">
            <a:extLst>
              <a:ext uri="{FF2B5EF4-FFF2-40B4-BE49-F238E27FC236}">
                <a16:creationId xmlns:a16="http://schemas.microsoft.com/office/drawing/2014/main" id="{9A1A7463-8805-C7CF-F69C-D371503FADA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28669" y="6367538"/>
            <a:ext cx="702373" cy="280348"/>
          </a:xfrm>
          <a:prstGeom prst="rect">
            <a:avLst/>
          </a:prstGeom>
        </p:spPr>
      </p:pic>
      <p:sp>
        <p:nvSpPr>
          <p:cNvPr id="4" name="Footer Placeholder 3">
            <a:extLst>
              <a:ext uri="{FF2B5EF4-FFF2-40B4-BE49-F238E27FC236}">
                <a16:creationId xmlns:a16="http://schemas.microsoft.com/office/drawing/2014/main" id="{803A760A-88E3-23D2-F8D1-B0DA7DAB1B85}"/>
              </a:ext>
            </a:extLst>
          </p:cNvPr>
          <p:cNvSpPr>
            <a:spLocks noGrp="1"/>
          </p:cNvSpPr>
          <p:nvPr>
            <p:ph type="ftr" sz="quarter" idx="14"/>
          </p:nvPr>
        </p:nvSpPr>
        <p:spPr/>
        <p:txBody>
          <a:bodyPr/>
          <a:lstStyle/>
          <a:p>
            <a:endParaRPr lang="en-GB"/>
          </a:p>
        </p:txBody>
      </p:sp>
    </p:spTree>
    <p:extLst>
      <p:ext uri="{BB962C8B-B14F-4D97-AF65-F5344CB8AC3E}">
        <p14:creationId xmlns:p14="http://schemas.microsoft.com/office/powerpoint/2010/main" val="520141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ateway Content - Singl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11705040" cy="487431"/>
          </a:xfrm>
        </p:spPr>
        <p:txBody>
          <a:bodyPr/>
          <a:lstStyle>
            <a:lvl1pPr>
              <a:defRPr/>
            </a:lvl1pPr>
          </a:lstStyle>
          <a:p>
            <a:r>
              <a:rPr lang="en-US"/>
              <a:t>Gateway 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p:nvPr userDrawn="1"/>
        </p:nvCxnSpPr>
        <p:spPr>
          <a:xfrm>
            <a:off x="270788" y="795139"/>
            <a:ext cx="11705040" cy="0"/>
          </a:xfrm>
          <a:prstGeom prst="line">
            <a:avLst/>
          </a:prstGeom>
          <a:ln w="76200">
            <a:solidFill>
              <a:srgbClr val="003478"/>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3" y="1037120"/>
            <a:ext cx="11705039" cy="380862"/>
          </a:xfrm>
        </p:spPr>
        <p:txBody>
          <a:bodyPr>
            <a:normAutofit/>
          </a:bodyPr>
          <a:lstStyle>
            <a:lvl1pPr marL="0" indent="0">
              <a:buFont typeface="Arial" panose="020B0604020202020204" pitchFamily="34" charset="0"/>
              <a:buNone/>
              <a:defRPr sz="2000" b="1">
                <a:solidFill>
                  <a:schemeClr val="tx1"/>
                </a:solidFill>
              </a:defRPr>
            </a:lvl1pPr>
            <a:lvl2pPr marL="457200" indent="0">
              <a:buNone/>
              <a:defRPr/>
            </a:lvl2pPr>
          </a:lstStyle>
          <a:p>
            <a:pPr lvl="0"/>
            <a:r>
              <a:rPr lang="en-US"/>
              <a:t>Sub-title text on the slide needs to be Font Arial Bold size 20pts</a:t>
            </a:r>
          </a:p>
        </p:txBody>
      </p:sp>
      <p:sp>
        <p:nvSpPr>
          <p:cNvPr id="3" name="Content Placeholder 2">
            <a:extLst>
              <a:ext uri="{FF2B5EF4-FFF2-40B4-BE49-F238E27FC236}">
                <a16:creationId xmlns:a16="http://schemas.microsoft.com/office/drawing/2014/main" id="{6B760F82-0C12-4756-4BCE-07AD7D702214}"/>
              </a:ext>
            </a:extLst>
          </p:cNvPr>
          <p:cNvSpPr>
            <a:spLocks noGrp="1"/>
          </p:cNvSpPr>
          <p:nvPr>
            <p:ph sz="half" idx="1" hasCustomPrompt="1"/>
          </p:nvPr>
        </p:nvSpPr>
        <p:spPr>
          <a:xfrm>
            <a:off x="310543" y="1843294"/>
            <a:ext cx="11705039" cy="4351338"/>
          </a:xfrm>
        </p:spPr>
        <p:txBody>
          <a:bodyPr>
            <a:normAutofit/>
          </a:bodyPr>
          <a:lstStyle>
            <a:lvl1pPr marL="0" indent="0">
              <a:lnSpc>
                <a:spcPct val="100000"/>
              </a:lnSpc>
              <a:buFont typeface="Arial" panose="020B0604020202020204" pitchFamily="34" charset="0"/>
              <a:buNone/>
              <a:defRPr sz="1800" b="0"/>
            </a:lvl1pPr>
            <a:lvl2pPr marL="457200" indent="0">
              <a:buNone/>
              <a:defRPr/>
            </a:lvl2pPr>
          </a:lstStyle>
          <a:p>
            <a:pPr lvl="0"/>
            <a:r>
              <a:rPr lang="en-US"/>
              <a:t>Body text Font Arial size 18pts.</a:t>
            </a:r>
          </a:p>
        </p:txBody>
      </p:sp>
      <p:pic>
        <p:nvPicPr>
          <p:cNvPr id="4" name="Picture 3">
            <a:extLst>
              <a:ext uri="{FF2B5EF4-FFF2-40B4-BE49-F238E27FC236}">
                <a16:creationId xmlns:a16="http://schemas.microsoft.com/office/drawing/2014/main" id="{226F5C7C-F935-94CB-448F-79B5E62DC2A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97617" y="6367538"/>
            <a:ext cx="702373" cy="280348"/>
          </a:xfrm>
          <a:prstGeom prst="rect">
            <a:avLst/>
          </a:prstGeom>
        </p:spPr>
      </p:pic>
      <p:pic>
        <p:nvPicPr>
          <p:cNvPr id="5" name="Picture 4">
            <a:extLst>
              <a:ext uri="{FF2B5EF4-FFF2-40B4-BE49-F238E27FC236}">
                <a16:creationId xmlns:a16="http://schemas.microsoft.com/office/drawing/2014/main" id="{E12C9307-D9E4-FD18-661B-9DEAB84E16DF}"/>
              </a:ext>
            </a:extLst>
          </p:cNvPr>
          <p:cNvPicPr>
            <a:picLocks noChangeAspect="1"/>
          </p:cNvPicPr>
          <p:nvPr userDrawn="1"/>
        </p:nvPicPr>
        <p:blipFill>
          <a:blip r:embed="rId3"/>
          <a:stretch>
            <a:fillRect/>
          </a:stretch>
        </p:blipFill>
        <p:spPr>
          <a:xfrm>
            <a:off x="11360549" y="237655"/>
            <a:ext cx="686910" cy="521502"/>
          </a:xfrm>
          <a:prstGeom prst="rect">
            <a:avLst/>
          </a:prstGeom>
        </p:spPr>
      </p:pic>
      <p:sp>
        <p:nvSpPr>
          <p:cNvPr id="6" name="Footer Placeholder 5">
            <a:extLst>
              <a:ext uri="{FF2B5EF4-FFF2-40B4-BE49-F238E27FC236}">
                <a16:creationId xmlns:a16="http://schemas.microsoft.com/office/drawing/2014/main" id="{EB12CAC7-8122-DCE1-5D38-E8DC2AF2245B}"/>
              </a:ext>
            </a:extLst>
          </p:cNvPr>
          <p:cNvSpPr>
            <a:spLocks noGrp="1"/>
          </p:cNvSpPr>
          <p:nvPr>
            <p:ph type="ftr" sz="quarter" idx="13"/>
          </p:nvPr>
        </p:nvSpPr>
        <p:spPr/>
        <p:txBody>
          <a:bodyPr/>
          <a:lstStyle/>
          <a:p>
            <a:endParaRPr lang="en-GB"/>
          </a:p>
        </p:txBody>
      </p:sp>
    </p:spTree>
    <p:extLst>
      <p:ext uri="{BB962C8B-B14F-4D97-AF65-F5344CB8AC3E}">
        <p14:creationId xmlns:p14="http://schemas.microsoft.com/office/powerpoint/2010/main" val="2200366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ateway Content - Doubl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11705040" cy="487431"/>
          </a:xfrm>
        </p:spPr>
        <p:txBody>
          <a:bodyPr/>
          <a:lstStyle>
            <a:lvl1pPr>
              <a:defRPr/>
            </a:lvl1pPr>
          </a:lstStyle>
          <a:p>
            <a:r>
              <a:rPr lang="en-US"/>
              <a:t>Gateway 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p:nvPr userDrawn="1"/>
        </p:nvCxnSpPr>
        <p:spPr>
          <a:xfrm>
            <a:off x="270788" y="795139"/>
            <a:ext cx="11705040" cy="0"/>
          </a:xfrm>
          <a:prstGeom prst="line">
            <a:avLst/>
          </a:prstGeom>
          <a:ln w="76200">
            <a:solidFill>
              <a:srgbClr val="003478"/>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3" y="1037120"/>
            <a:ext cx="11705039" cy="380862"/>
          </a:xfrm>
        </p:spPr>
        <p:txBody>
          <a:bodyPr>
            <a:normAutofit/>
          </a:bodyPr>
          <a:lstStyle>
            <a:lvl1pPr marL="0" indent="0">
              <a:buFont typeface="Arial" panose="020B0604020202020204" pitchFamily="34" charset="0"/>
              <a:buNone/>
              <a:defRPr sz="2000" b="1">
                <a:solidFill>
                  <a:schemeClr val="tx1"/>
                </a:solidFill>
              </a:defRPr>
            </a:lvl1pPr>
            <a:lvl2pPr marL="457200" indent="0">
              <a:buNone/>
              <a:defRPr/>
            </a:lvl2pPr>
          </a:lstStyle>
          <a:p>
            <a:pPr lvl="0"/>
            <a:r>
              <a:rPr lang="en-US"/>
              <a:t>Sub-title text on the slide needs to be Font Arial Bold size 20pts</a:t>
            </a:r>
          </a:p>
        </p:txBody>
      </p:sp>
      <p:sp>
        <p:nvSpPr>
          <p:cNvPr id="4" name="Content Placeholder 2">
            <a:extLst>
              <a:ext uri="{FF2B5EF4-FFF2-40B4-BE49-F238E27FC236}">
                <a16:creationId xmlns:a16="http://schemas.microsoft.com/office/drawing/2014/main" id="{0DF105A7-ABA4-1752-254F-46E3C014C0D8}"/>
              </a:ext>
            </a:extLst>
          </p:cNvPr>
          <p:cNvSpPr>
            <a:spLocks noGrp="1"/>
          </p:cNvSpPr>
          <p:nvPr>
            <p:ph sz="half" idx="1" hasCustomPrompt="1"/>
          </p:nvPr>
        </p:nvSpPr>
        <p:spPr>
          <a:xfrm>
            <a:off x="310542" y="1843294"/>
            <a:ext cx="5400000" cy="4351338"/>
          </a:xfrm>
        </p:spPr>
        <p:txBody>
          <a:bodyPr>
            <a:normAutofit/>
          </a:bodyPr>
          <a:lstStyle>
            <a:lvl1pPr marL="0" indent="0">
              <a:lnSpc>
                <a:spcPct val="100000"/>
              </a:lnSpc>
              <a:buFont typeface="Arial" panose="020B0604020202020204" pitchFamily="34" charset="0"/>
              <a:buNone/>
              <a:defRPr sz="1600" b="0"/>
            </a:lvl1pPr>
            <a:lvl2pPr marL="457200" indent="0">
              <a:buNone/>
              <a:defRPr/>
            </a:lvl2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Body text Font Arial size minimum16pts. Images can be place either on the left or the right and should fit within this boundary area.</a:t>
            </a:r>
          </a:p>
        </p:txBody>
      </p:sp>
      <p:sp>
        <p:nvSpPr>
          <p:cNvPr id="5" name="Content Placeholder 2">
            <a:extLst>
              <a:ext uri="{FF2B5EF4-FFF2-40B4-BE49-F238E27FC236}">
                <a16:creationId xmlns:a16="http://schemas.microsoft.com/office/drawing/2014/main" id="{2764BE8E-79E6-C373-642F-A13843EB2449}"/>
              </a:ext>
            </a:extLst>
          </p:cNvPr>
          <p:cNvSpPr>
            <a:spLocks noGrp="1"/>
          </p:cNvSpPr>
          <p:nvPr>
            <p:ph sz="half" idx="13" hasCustomPrompt="1"/>
          </p:nvPr>
        </p:nvSpPr>
        <p:spPr>
          <a:xfrm>
            <a:off x="6575828" y="1843294"/>
            <a:ext cx="5400000" cy="4351338"/>
          </a:xfrm>
        </p:spPr>
        <p:txBody>
          <a:bodyPr>
            <a:normAutofit/>
          </a:bodyPr>
          <a:lstStyle>
            <a:lvl1pPr marL="0" indent="0">
              <a:lnSpc>
                <a:spcPct val="100000"/>
              </a:lnSpc>
              <a:buFont typeface="Arial" panose="020B0604020202020204" pitchFamily="34" charset="0"/>
              <a:buNone/>
              <a:defRPr sz="1600" b="0"/>
            </a:lvl1pPr>
            <a:lvl2pPr marL="457200" indent="0">
              <a:buNone/>
              <a:defRPr/>
            </a:lvl2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Body text Font Arial size minimum16pts. Images can be place either on the left or the right and should fit within this boundary area.</a:t>
            </a:r>
          </a:p>
        </p:txBody>
      </p:sp>
      <p:pic>
        <p:nvPicPr>
          <p:cNvPr id="3" name="Picture 2">
            <a:extLst>
              <a:ext uri="{FF2B5EF4-FFF2-40B4-BE49-F238E27FC236}">
                <a16:creationId xmlns:a16="http://schemas.microsoft.com/office/drawing/2014/main" id="{74D18A2B-5ECC-19CE-6B62-3A649ED8865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297617" y="6367538"/>
            <a:ext cx="702373" cy="280348"/>
          </a:xfrm>
          <a:prstGeom prst="rect">
            <a:avLst/>
          </a:prstGeom>
        </p:spPr>
      </p:pic>
      <p:pic>
        <p:nvPicPr>
          <p:cNvPr id="6" name="Picture 5">
            <a:extLst>
              <a:ext uri="{FF2B5EF4-FFF2-40B4-BE49-F238E27FC236}">
                <a16:creationId xmlns:a16="http://schemas.microsoft.com/office/drawing/2014/main" id="{8FCBEB88-12A0-491F-C8C2-296280BE7A3D}"/>
              </a:ext>
            </a:extLst>
          </p:cNvPr>
          <p:cNvPicPr>
            <a:picLocks noChangeAspect="1"/>
          </p:cNvPicPr>
          <p:nvPr userDrawn="1"/>
        </p:nvPicPr>
        <p:blipFill>
          <a:blip r:embed="rId3"/>
          <a:stretch>
            <a:fillRect/>
          </a:stretch>
        </p:blipFill>
        <p:spPr>
          <a:xfrm>
            <a:off x="11360549" y="237655"/>
            <a:ext cx="686910" cy="521502"/>
          </a:xfrm>
          <a:prstGeom prst="rect">
            <a:avLst/>
          </a:prstGeom>
        </p:spPr>
      </p:pic>
      <p:sp>
        <p:nvSpPr>
          <p:cNvPr id="7" name="Footer Placeholder 6">
            <a:extLst>
              <a:ext uri="{FF2B5EF4-FFF2-40B4-BE49-F238E27FC236}">
                <a16:creationId xmlns:a16="http://schemas.microsoft.com/office/drawing/2014/main" id="{8C0DCC6E-3B1F-24BD-DB54-E8A4CB4EA68D}"/>
              </a:ext>
            </a:extLst>
          </p:cNvPr>
          <p:cNvSpPr>
            <a:spLocks noGrp="1"/>
          </p:cNvSpPr>
          <p:nvPr>
            <p:ph type="ftr" sz="quarter" idx="14"/>
          </p:nvPr>
        </p:nvSpPr>
        <p:spPr/>
        <p:txBody>
          <a:bodyPr/>
          <a:lstStyle/>
          <a:p>
            <a:endParaRPr lang="en-GB"/>
          </a:p>
        </p:txBody>
      </p:sp>
    </p:spTree>
    <p:extLst>
      <p:ext uri="{BB962C8B-B14F-4D97-AF65-F5344CB8AC3E}">
        <p14:creationId xmlns:p14="http://schemas.microsoft.com/office/powerpoint/2010/main" val="30211526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ateway - Half page image full ble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EE07-B2BA-9574-D71A-68296F1C9B14}"/>
              </a:ext>
            </a:extLst>
          </p:cNvPr>
          <p:cNvSpPr>
            <a:spLocks noGrp="1"/>
          </p:cNvSpPr>
          <p:nvPr>
            <p:ph type="title" hasCustomPrompt="1"/>
          </p:nvPr>
        </p:nvSpPr>
        <p:spPr>
          <a:xfrm>
            <a:off x="270788" y="254691"/>
            <a:ext cx="5784659" cy="487431"/>
          </a:xfrm>
        </p:spPr>
        <p:txBody>
          <a:bodyPr/>
          <a:lstStyle>
            <a:lvl1pPr>
              <a:defRPr/>
            </a:lvl1pPr>
          </a:lstStyle>
          <a:p>
            <a:r>
              <a:rPr lang="en-US"/>
              <a:t>Title here</a:t>
            </a:r>
            <a:endParaRPr lang="en-GB"/>
          </a:p>
        </p:txBody>
      </p:sp>
      <p:cxnSp>
        <p:nvCxnSpPr>
          <p:cNvPr id="11" name="Straight Connector 10">
            <a:extLst>
              <a:ext uri="{FF2B5EF4-FFF2-40B4-BE49-F238E27FC236}">
                <a16:creationId xmlns:a16="http://schemas.microsoft.com/office/drawing/2014/main" id="{779ADBBA-0C49-B29D-0985-5D4E76854D41}"/>
              </a:ext>
              <a:ext uri="{C183D7F6-B498-43B3-948B-1728B52AA6E4}">
                <adec:decorative xmlns:adec="http://schemas.microsoft.com/office/drawing/2017/decorative" val="1"/>
              </a:ext>
            </a:extLst>
          </p:cNvPr>
          <p:cNvCxnSpPr>
            <a:cxnSpLocks/>
          </p:cNvCxnSpPr>
          <p:nvPr userDrawn="1"/>
        </p:nvCxnSpPr>
        <p:spPr>
          <a:xfrm>
            <a:off x="270788" y="795139"/>
            <a:ext cx="5784659" cy="0"/>
          </a:xfrm>
          <a:prstGeom prst="line">
            <a:avLst/>
          </a:prstGeom>
          <a:ln w="76200">
            <a:solidFill>
              <a:srgbClr val="003478"/>
            </a:solidFill>
          </a:ln>
        </p:spPr>
        <p:style>
          <a:lnRef idx="1">
            <a:schemeClr val="accent1"/>
          </a:lnRef>
          <a:fillRef idx="0">
            <a:schemeClr val="accent1"/>
          </a:fillRef>
          <a:effectRef idx="0">
            <a:schemeClr val="accent1"/>
          </a:effectRef>
          <a:fontRef idx="minor">
            <a:schemeClr val="tx1"/>
          </a:fontRef>
        </p:style>
      </p:cxnSp>
      <p:sp>
        <p:nvSpPr>
          <p:cNvPr id="12" name="Content Placeholder 2">
            <a:extLst>
              <a:ext uri="{FF2B5EF4-FFF2-40B4-BE49-F238E27FC236}">
                <a16:creationId xmlns:a16="http://schemas.microsoft.com/office/drawing/2014/main" id="{7424654D-5837-4948-1436-3B8E85A6FB47}"/>
              </a:ext>
            </a:extLst>
          </p:cNvPr>
          <p:cNvSpPr>
            <a:spLocks noGrp="1"/>
          </p:cNvSpPr>
          <p:nvPr>
            <p:ph sz="half" idx="12" hasCustomPrompt="1"/>
          </p:nvPr>
        </p:nvSpPr>
        <p:spPr>
          <a:xfrm>
            <a:off x="310544" y="1037120"/>
            <a:ext cx="5744904" cy="380862"/>
          </a:xfrm>
        </p:spPr>
        <p:txBody>
          <a:bodyPr>
            <a:normAutofit/>
          </a:bodyPr>
          <a:lstStyle>
            <a:lvl1pPr marL="0" indent="0">
              <a:buFont typeface="Arial" panose="020B0604020202020204" pitchFamily="34" charset="0"/>
              <a:buNone/>
              <a:defRPr sz="2000" b="1">
                <a:solidFill>
                  <a:schemeClr val="tx1"/>
                </a:solidFill>
              </a:defRPr>
            </a:lvl1pPr>
            <a:lvl2pPr marL="457200" indent="0">
              <a:buNone/>
              <a:defRPr/>
            </a:lvl2pPr>
          </a:lstStyle>
          <a:p>
            <a:pPr lvl="0"/>
            <a:r>
              <a:rPr lang="en-US"/>
              <a:t>Sub-title text Font Arial Bold size 20pts</a:t>
            </a:r>
          </a:p>
        </p:txBody>
      </p:sp>
      <p:sp>
        <p:nvSpPr>
          <p:cNvPr id="3" name="Content Placeholder 2">
            <a:extLst>
              <a:ext uri="{FF2B5EF4-FFF2-40B4-BE49-F238E27FC236}">
                <a16:creationId xmlns:a16="http://schemas.microsoft.com/office/drawing/2014/main" id="{6B760F82-0C12-4756-4BCE-07AD7D702214}"/>
              </a:ext>
            </a:extLst>
          </p:cNvPr>
          <p:cNvSpPr>
            <a:spLocks noGrp="1"/>
          </p:cNvSpPr>
          <p:nvPr>
            <p:ph sz="half" idx="1" hasCustomPrompt="1"/>
          </p:nvPr>
        </p:nvSpPr>
        <p:spPr>
          <a:xfrm>
            <a:off x="310544" y="1843294"/>
            <a:ext cx="5744904" cy="4351338"/>
          </a:xfrm>
        </p:spPr>
        <p:txBody>
          <a:bodyPr>
            <a:normAutofit/>
          </a:bodyPr>
          <a:lstStyle>
            <a:lvl1pPr marL="0" indent="0">
              <a:lnSpc>
                <a:spcPct val="100000"/>
              </a:lnSpc>
              <a:buFont typeface="Arial" panose="020B0604020202020204" pitchFamily="34" charset="0"/>
              <a:buNone/>
              <a:defRPr sz="1600" b="0"/>
            </a:lvl1pPr>
            <a:lvl2pPr marL="457200" indent="0">
              <a:buNone/>
              <a:defRPr/>
            </a:lvl2pPr>
          </a:lstStyle>
          <a:p>
            <a:pPr lvl="0"/>
            <a:r>
              <a:rPr lang="en-GB"/>
              <a:t>Body text Font Arial size minimum 16pts.</a:t>
            </a:r>
          </a:p>
        </p:txBody>
      </p:sp>
      <p:sp>
        <p:nvSpPr>
          <p:cNvPr id="5" name="Content Placeholder 2">
            <a:extLst>
              <a:ext uri="{FF2B5EF4-FFF2-40B4-BE49-F238E27FC236}">
                <a16:creationId xmlns:a16="http://schemas.microsoft.com/office/drawing/2014/main" id="{EFFBB226-CBFE-5368-7A19-0A9A99F596C7}"/>
              </a:ext>
            </a:extLst>
          </p:cNvPr>
          <p:cNvSpPr>
            <a:spLocks noGrp="1"/>
          </p:cNvSpPr>
          <p:nvPr>
            <p:ph sz="half" idx="13" hasCustomPrompt="1"/>
          </p:nvPr>
        </p:nvSpPr>
        <p:spPr>
          <a:xfrm>
            <a:off x="6273948" y="0"/>
            <a:ext cx="5918051" cy="6858000"/>
          </a:xfrm>
        </p:spPr>
        <p:txBody>
          <a:bodyPr anchor="ctr">
            <a:normAutofit/>
          </a:bodyPr>
          <a:lstStyle>
            <a:lvl1pPr marL="0" indent="0">
              <a:lnSpc>
                <a:spcPct val="100000"/>
              </a:lnSpc>
              <a:buFont typeface="Arial" panose="020B0604020202020204" pitchFamily="34" charset="0"/>
              <a:buNone/>
              <a:defRPr sz="1800" b="0"/>
            </a:lvl1pPr>
            <a:lvl2pPr marL="457200" indent="0">
              <a:buNone/>
              <a:defRPr/>
            </a:lvl2pPr>
          </a:lstStyle>
          <a:p>
            <a:pPr lvl="0"/>
            <a:r>
              <a:rPr lang="en-US"/>
              <a:t>Full bleed image here.</a:t>
            </a:r>
          </a:p>
        </p:txBody>
      </p:sp>
      <p:pic>
        <p:nvPicPr>
          <p:cNvPr id="9" name="Picture 8">
            <a:extLst>
              <a:ext uri="{FF2B5EF4-FFF2-40B4-BE49-F238E27FC236}">
                <a16:creationId xmlns:a16="http://schemas.microsoft.com/office/drawing/2014/main" id="{9A1A7463-8805-C7CF-F69C-D371503FADA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28669" y="6367538"/>
            <a:ext cx="702373" cy="280348"/>
          </a:xfrm>
          <a:prstGeom prst="rect">
            <a:avLst/>
          </a:prstGeom>
        </p:spPr>
      </p:pic>
      <p:pic>
        <p:nvPicPr>
          <p:cNvPr id="4" name="Picture 3">
            <a:extLst>
              <a:ext uri="{FF2B5EF4-FFF2-40B4-BE49-F238E27FC236}">
                <a16:creationId xmlns:a16="http://schemas.microsoft.com/office/drawing/2014/main" id="{935ED83F-06FA-6E02-1B86-F835B779CED8}"/>
              </a:ext>
            </a:extLst>
          </p:cNvPr>
          <p:cNvPicPr>
            <a:picLocks noChangeAspect="1"/>
          </p:cNvPicPr>
          <p:nvPr userDrawn="1"/>
        </p:nvPicPr>
        <p:blipFill>
          <a:blip r:embed="rId3"/>
          <a:stretch>
            <a:fillRect/>
          </a:stretch>
        </p:blipFill>
        <p:spPr>
          <a:xfrm>
            <a:off x="5444779" y="6246961"/>
            <a:ext cx="686910" cy="521502"/>
          </a:xfrm>
          <a:prstGeom prst="rect">
            <a:avLst/>
          </a:prstGeom>
        </p:spPr>
      </p:pic>
      <p:sp>
        <p:nvSpPr>
          <p:cNvPr id="6" name="Footer Placeholder 5">
            <a:extLst>
              <a:ext uri="{FF2B5EF4-FFF2-40B4-BE49-F238E27FC236}">
                <a16:creationId xmlns:a16="http://schemas.microsoft.com/office/drawing/2014/main" id="{82635F6A-7BD7-3449-9510-37867688D7D2}"/>
              </a:ext>
            </a:extLst>
          </p:cNvPr>
          <p:cNvSpPr>
            <a:spLocks noGrp="1"/>
          </p:cNvSpPr>
          <p:nvPr>
            <p:ph type="ftr" sz="quarter" idx="14"/>
          </p:nvPr>
        </p:nvSpPr>
        <p:spPr/>
        <p:txBody>
          <a:bodyPr/>
          <a:lstStyle/>
          <a:p>
            <a:endParaRPr lang="en-GB"/>
          </a:p>
        </p:txBody>
      </p:sp>
    </p:spTree>
    <p:extLst>
      <p:ext uri="{BB962C8B-B14F-4D97-AF65-F5344CB8AC3E}">
        <p14:creationId xmlns:p14="http://schemas.microsoft.com/office/powerpoint/2010/main" val="56230945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4C88C4-4676-12A6-60F0-D8C86175AA9B}"/>
              </a:ext>
            </a:extLst>
          </p:cNvPr>
          <p:cNvSpPr>
            <a:spLocks noGrp="1"/>
          </p:cNvSpPr>
          <p:nvPr>
            <p:ph type="title"/>
          </p:nvPr>
        </p:nvSpPr>
        <p:spPr>
          <a:xfrm>
            <a:off x="270788" y="365125"/>
            <a:ext cx="11705040" cy="600293"/>
          </a:xfrm>
          <a:prstGeom prst="rect">
            <a:avLst/>
          </a:prstGeom>
        </p:spPr>
        <p:txBody>
          <a:bodyPr vert="horz" lIns="91440" tIns="45720" rIns="91440" bIns="45720" rtlCol="0" anchor="t">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19B9B79-E629-3CD5-B23A-E46D2A355AAD}"/>
              </a:ext>
            </a:extLst>
          </p:cNvPr>
          <p:cNvSpPr>
            <a:spLocks noGrp="1"/>
          </p:cNvSpPr>
          <p:nvPr>
            <p:ph type="body" idx="1"/>
          </p:nvPr>
        </p:nvSpPr>
        <p:spPr>
          <a:xfrm>
            <a:off x="270788" y="1257747"/>
            <a:ext cx="11705040" cy="18565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a:extLst>
              <a:ext uri="{FF2B5EF4-FFF2-40B4-BE49-F238E27FC236}">
                <a16:creationId xmlns:a16="http://schemas.microsoft.com/office/drawing/2014/main" id="{77B28D76-682F-180A-BADC-3E5DF78AF0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Tree>
    <p:extLst>
      <p:ext uri="{BB962C8B-B14F-4D97-AF65-F5344CB8AC3E}">
        <p14:creationId xmlns:p14="http://schemas.microsoft.com/office/powerpoint/2010/main" val="807410912"/>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0" r:id="rId3"/>
    <p:sldLayoutId id="2147483652" r:id="rId4"/>
    <p:sldLayoutId id="2147483666" r:id="rId5"/>
    <p:sldLayoutId id="2147483673" r:id="rId6"/>
    <p:sldLayoutId id="2147483662" r:id="rId7"/>
    <p:sldLayoutId id="2147483667" r:id="rId8"/>
    <p:sldLayoutId id="2147483674" r:id="rId9"/>
    <p:sldLayoutId id="2147483663" r:id="rId10"/>
    <p:sldLayoutId id="2147483668" r:id="rId11"/>
    <p:sldLayoutId id="2147483675" r:id="rId12"/>
    <p:sldLayoutId id="2147483664" r:id="rId13"/>
    <p:sldLayoutId id="2147483669" r:id="rId14"/>
    <p:sldLayoutId id="2147483676" r:id="rId15"/>
    <p:sldLayoutId id="2147483665" r:id="rId16"/>
    <p:sldLayoutId id="2147483670" r:id="rId17"/>
    <p:sldLayoutId id="2147483677" r:id="rId18"/>
    <p:sldLayoutId id="2147483671" r:id="rId19"/>
    <p:sldLayoutId id="2147483672" r:id="rId20"/>
    <p:sldLayoutId id="2147483679" r:id="rId21"/>
    <p:sldLayoutId id="2147483680" r:id="rId22"/>
    <p:sldLayoutId id="2147483681" r:id="rId23"/>
    <p:sldLayoutId id="2147483682" r:id="rId24"/>
    <p:sldLayoutId id="2147483683" r:id="rId25"/>
    <p:sldLayoutId id="2147483684" r:id="rId26"/>
    <p:sldLayoutId id="2147483685" r:id="rId27"/>
    <p:sldLayoutId id="2147483686" r:id="rId28"/>
    <p:sldLayoutId id="2147483687" r:id="rId29"/>
    <p:sldLayoutId id="2147483688" r:id="rId30"/>
    <p:sldLayoutId id="2147483689" r:id="rId31"/>
    <p:sldLayoutId id="2147483690" r:id="rId32"/>
    <p:sldLayoutId id="2147483691" r:id="rId33"/>
    <p:sldLayoutId id="2147483692" r:id="rId34"/>
    <p:sldLayoutId id="2147483693" r:id="rId35"/>
    <p:sldLayoutId id="2147483694" r:id="rId36"/>
    <p:sldLayoutId id="2147483695" r:id="rId37"/>
    <p:sldLayoutId id="2147483696" r:id="rId38"/>
    <p:sldLayoutId id="2147483697" r:id="rId39"/>
    <p:sldLayoutId id="2147483698" r:id="rId40"/>
    <p:sldLayoutId id="2147483699" r:id="rId41"/>
    <p:sldLayoutId id="2147483700" r:id="rId42"/>
    <p:sldLayoutId id="2147483701" r:id="rId43"/>
    <p:sldLayoutId id="2147483702" r:id="rId44"/>
    <p:sldLayoutId id="2147483678" r:id="rId45"/>
    <p:sldLayoutId id="2147483653" r:id="rId46"/>
    <p:sldLayoutId id="2147483654" r:id="rId47"/>
    <p:sldLayoutId id="2147483655" r:id="rId48"/>
    <p:sldLayoutId id="2147483703" r:id="rId49"/>
    <p:sldLayoutId id="2147483704" r:id="rId50"/>
    <p:sldLayoutId id="2147483705" r:id="rId51"/>
    <p:sldLayoutId id="2147483706" r:id="rId52"/>
    <p:sldLayoutId id="2147483707" r:id="rId53"/>
  </p:sldLayoutIdLst>
  <p:hf sldNum="0" hdr="0" dt="0"/>
  <p:txStyles>
    <p:titleStyle>
      <a:lvl1pPr algn="l" defTabSz="914400" rtl="0" eaLnBrk="1" latinLnBrk="0" hangingPunct="1">
        <a:lnSpc>
          <a:spcPct val="90000"/>
        </a:lnSpc>
        <a:spcBef>
          <a:spcPct val="0"/>
        </a:spcBef>
        <a:buNone/>
        <a:defRPr sz="3200" kern="1200">
          <a:solidFill>
            <a:schemeClr val="tx1">
              <a:lumMod val="85000"/>
              <a:lumOff val="1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17-Globemaster aircraft spotted flying low over Pembrokeshire – The  Pembrokeshire Herald">
            <a:extLst>
              <a:ext uri="{FF2B5EF4-FFF2-40B4-BE49-F238E27FC236}">
                <a16:creationId xmlns:a16="http://schemas.microsoft.com/office/drawing/2014/main" id="{B38AB438-9809-59DD-0903-9959426123C1}"/>
              </a:ext>
            </a:extLst>
          </p:cNvPr>
          <p:cNvPicPr>
            <a:picLocks noChangeAspect="1" noChangeArrowheads="1"/>
          </p:cNvPicPr>
          <p:nvPr/>
        </p:nvPicPr>
        <p:blipFill>
          <a:blip r:embed="rId3">
            <a:alphaModFix amt="20000"/>
            <a:extLst>
              <a:ext uri="{28A0092B-C50C-407E-A947-70E740481C1C}">
                <a14:useLocalDpi xmlns:a14="http://schemas.microsoft.com/office/drawing/2010/main" val="0"/>
              </a:ext>
            </a:extLst>
          </a:blip>
          <a:srcRect/>
          <a:stretch>
            <a:fillRect/>
          </a:stretch>
        </p:blipFill>
        <p:spPr bwMode="auto">
          <a:xfrm>
            <a:off x="0" y="9525"/>
            <a:ext cx="12192000" cy="68389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A588A55-869F-E60C-A354-05F96E09136B}"/>
              </a:ext>
            </a:extLst>
          </p:cNvPr>
          <p:cNvSpPr>
            <a:spLocks noGrp="1"/>
          </p:cNvSpPr>
          <p:nvPr>
            <p:ph type="ctrTitle"/>
          </p:nvPr>
        </p:nvSpPr>
        <p:spPr>
          <a:xfrm>
            <a:off x="435765" y="3568331"/>
            <a:ext cx="10470319" cy="879113"/>
          </a:xfrm>
        </p:spPr>
        <p:txBody>
          <a:bodyPr>
            <a:normAutofit fontScale="90000"/>
          </a:bodyPr>
          <a:lstStyle/>
          <a:p>
            <a:r>
              <a:rPr lang="en-GB"/>
              <a:t>Continuing Airworthiness Management organization</a:t>
            </a:r>
          </a:p>
        </p:txBody>
      </p:sp>
      <p:sp>
        <p:nvSpPr>
          <p:cNvPr id="3" name="Subtitle 2">
            <a:extLst>
              <a:ext uri="{FF2B5EF4-FFF2-40B4-BE49-F238E27FC236}">
                <a16:creationId xmlns:a16="http://schemas.microsoft.com/office/drawing/2014/main" id="{D2639F7F-CEB8-3B4D-7746-A7551999FEEC}"/>
              </a:ext>
            </a:extLst>
          </p:cNvPr>
          <p:cNvSpPr>
            <a:spLocks noGrp="1"/>
          </p:cNvSpPr>
          <p:nvPr>
            <p:ph type="subTitle" idx="1"/>
          </p:nvPr>
        </p:nvSpPr>
        <p:spPr/>
        <p:txBody>
          <a:bodyPr/>
          <a:lstStyle/>
          <a:p>
            <a:r>
              <a:rPr lang="en-GB"/>
              <a:t>Type Airworthiness Desk Officers’ Foundation Course (TADOF)</a:t>
            </a:r>
          </a:p>
        </p:txBody>
      </p:sp>
    </p:spTree>
    <p:extLst>
      <p:ext uri="{BB962C8B-B14F-4D97-AF65-F5344CB8AC3E}">
        <p14:creationId xmlns:p14="http://schemas.microsoft.com/office/powerpoint/2010/main" val="6014376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0F6D10-D883-1B14-C883-43DEBB6DD07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8C6924-3A97-BB07-2B92-84CB3FB3E91C}"/>
              </a:ext>
            </a:extLst>
          </p:cNvPr>
          <p:cNvSpPr>
            <a:spLocks noGrp="1"/>
          </p:cNvSpPr>
          <p:nvPr>
            <p:ph type="title"/>
          </p:nvPr>
        </p:nvSpPr>
        <p:spPr/>
        <p:txBody>
          <a:bodyPr>
            <a:normAutofit fontScale="90000"/>
          </a:bodyPr>
          <a:lstStyle/>
          <a:p>
            <a:r>
              <a:rPr lang="en-GB"/>
              <a:t>Sub-Contracting CAMO Responsibilities</a:t>
            </a:r>
          </a:p>
        </p:txBody>
      </p:sp>
      <p:sp>
        <p:nvSpPr>
          <p:cNvPr id="5" name="TextBox 4">
            <a:extLst>
              <a:ext uri="{FF2B5EF4-FFF2-40B4-BE49-F238E27FC236}">
                <a16:creationId xmlns:a16="http://schemas.microsoft.com/office/drawing/2014/main" id="{A34E05B2-138D-3C6F-889A-EA6F15ABBFCC}"/>
              </a:ext>
            </a:extLst>
          </p:cNvPr>
          <p:cNvSpPr txBox="1"/>
          <p:nvPr/>
        </p:nvSpPr>
        <p:spPr>
          <a:xfrm>
            <a:off x="270788" y="1158020"/>
            <a:ext cx="1572768" cy="646331"/>
          </a:xfrm>
          <a:prstGeom prst="rect">
            <a:avLst/>
          </a:prstGeom>
          <a:solidFill>
            <a:srgbClr val="4E0C82"/>
          </a:solidFill>
          <a:ln>
            <a:solidFill>
              <a:schemeClr val="tx1"/>
            </a:solidFill>
          </a:ln>
        </p:spPr>
        <p:txBody>
          <a:bodyPr wrap="square" rtlCol="0">
            <a:spAutoFit/>
          </a:bodyPr>
          <a:lstStyle/>
          <a:p>
            <a:r>
              <a:rPr lang="en-GB" b="1">
                <a:solidFill>
                  <a:schemeClr val="bg1"/>
                </a:solidFill>
              </a:rPr>
              <a:t>Regulation 4956(1)</a:t>
            </a:r>
          </a:p>
        </p:txBody>
      </p:sp>
      <p:sp>
        <p:nvSpPr>
          <p:cNvPr id="6" name="TextBox 5">
            <a:extLst>
              <a:ext uri="{FF2B5EF4-FFF2-40B4-BE49-F238E27FC236}">
                <a16:creationId xmlns:a16="http://schemas.microsoft.com/office/drawing/2014/main" id="{2AFCD96B-AB5C-4318-E942-91288F873320}"/>
              </a:ext>
            </a:extLst>
          </p:cNvPr>
          <p:cNvSpPr txBox="1"/>
          <p:nvPr/>
        </p:nvSpPr>
        <p:spPr>
          <a:xfrm>
            <a:off x="2032664" y="1158020"/>
            <a:ext cx="8984974" cy="646331"/>
          </a:xfrm>
          <a:prstGeom prst="rect">
            <a:avLst/>
          </a:prstGeom>
          <a:noFill/>
        </p:spPr>
        <p:txBody>
          <a:bodyPr wrap="square" lIns="91440" tIns="45720" rIns="91440" bIns="45720" rtlCol="0" anchor="t">
            <a:spAutoFit/>
          </a:bodyPr>
          <a:lstStyle/>
          <a:p>
            <a:pPr algn="just"/>
            <a:r>
              <a:rPr lang="en-GB" dirty="0">
                <a:ea typeface="+mn-lt"/>
                <a:cs typeface="+mn-lt"/>
              </a:rPr>
              <a:t>The Mil CAM shall retain responsibility for all </a:t>
            </a:r>
            <a:r>
              <a:rPr lang="en-GB" dirty="0" err="1">
                <a:ea typeface="+mn-lt"/>
                <a:cs typeface="+mn-lt"/>
              </a:rPr>
              <a:t>CAw</a:t>
            </a:r>
            <a:r>
              <a:rPr lang="en-GB" dirty="0">
                <a:ea typeface="+mn-lt"/>
                <a:cs typeface="+mn-lt"/>
              </a:rPr>
              <a:t> tasks carried out on behalf of the Mil CAMO by other parties.</a:t>
            </a:r>
            <a:endParaRPr lang="en-US" dirty="0"/>
          </a:p>
        </p:txBody>
      </p:sp>
      <p:sp>
        <p:nvSpPr>
          <p:cNvPr id="7" name="TextBox 6">
            <a:extLst>
              <a:ext uri="{FF2B5EF4-FFF2-40B4-BE49-F238E27FC236}">
                <a16:creationId xmlns:a16="http://schemas.microsoft.com/office/drawing/2014/main" id="{D8CFC689-4C43-BD6D-CCC7-A9A398198CB8}"/>
              </a:ext>
            </a:extLst>
          </p:cNvPr>
          <p:cNvSpPr txBox="1"/>
          <p:nvPr/>
        </p:nvSpPr>
        <p:spPr>
          <a:xfrm>
            <a:off x="270788" y="1954476"/>
            <a:ext cx="1572768" cy="3970318"/>
          </a:xfrm>
          <a:prstGeom prst="rect">
            <a:avLst/>
          </a:prstGeom>
          <a:solidFill>
            <a:srgbClr val="C3B9E1"/>
          </a:solidFill>
          <a:ln>
            <a:solidFill>
              <a:schemeClr val="tx1"/>
            </a:solidFill>
          </a:ln>
        </p:spPr>
        <p:txBody>
          <a:bodyPr wrap="square" lIns="91440" tIns="45720" rIns="91440" bIns="45720" rtlCol="0" anchor="t">
            <a:spAutoFit/>
          </a:bodyPr>
          <a:lstStyle/>
          <a:p>
            <a:r>
              <a:rPr lang="en-GB" b="1"/>
              <a:t>Acceptable Means of Compliance 4956(1)</a:t>
            </a:r>
          </a:p>
          <a:p>
            <a:endParaRPr lang="en-GB" b="1"/>
          </a:p>
          <a:p>
            <a:endParaRPr lang="en-GB" b="1"/>
          </a:p>
          <a:p>
            <a:endParaRPr lang="en-GB" b="1"/>
          </a:p>
          <a:p>
            <a:endParaRPr lang="en-GB" b="1"/>
          </a:p>
          <a:p>
            <a:endParaRPr lang="en-GB" b="1"/>
          </a:p>
          <a:p>
            <a:endParaRPr lang="en-GB" b="1"/>
          </a:p>
          <a:p>
            <a:endParaRPr lang="en-GB" b="1"/>
          </a:p>
          <a:p>
            <a:endParaRPr lang="en-GB" b="1"/>
          </a:p>
          <a:p>
            <a:endParaRPr lang="en-GB" b="1"/>
          </a:p>
          <a:p>
            <a:endParaRPr lang="en-GB" b="1"/>
          </a:p>
        </p:txBody>
      </p:sp>
      <p:sp>
        <p:nvSpPr>
          <p:cNvPr id="8" name="TextBox 7">
            <a:extLst>
              <a:ext uri="{FF2B5EF4-FFF2-40B4-BE49-F238E27FC236}">
                <a16:creationId xmlns:a16="http://schemas.microsoft.com/office/drawing/2014/main" id="{EF15B719-A624-1786-A535-9122F90CCFB4}"/>
              </a:ext>
            </a:extLst>
          </p:cNvPr>
          <p:cNvSpPr txBox="1"/>
          <p:nvPr/>
        </p:nvSpPr>
        <p:spPr>
          <a:xfrm>
            <a:off x="2032664" y="1954476"/>
            <a:ext cx="8984974" cy="3693319"/>
          </a:xfrm>
          <a:prstGeom prst="rect">
            <a:avLst/>
          </a:prstGeom>
          <a:noFill/>
        </p:spPr>
        <p:txBody>
          <a:bodyPr wrap="square" lIns="91440" tIns="45720" rIns="91440" bIns="45720" rtlCol="0" anchor="t">
            <a:spAutoFit/>
          </a:bodyPr>
          <a:lstStyle/>
          <a:p>
            <a:pPr algn="just"/>
            <a:r>
              <a:rPr lang="en-GB" b="1">
                <a:ea typeface="+mn-lt"/>
                <a:cs typeface="+mn-lt"/>
              </a:rPr>
              <a:t>Oversight of Subcontracted Tasks</a:t>
            </a:r>
            <a:endParaRPr lang="en-US" b="1">
              <a:ea typeface="+mn-lt"/>
              <a:cs typeface="+mn-lt"/>
            </a:endParaRPr>
          </a:p>
          <a:p>
            <a:pPr algn="just"/>
            <a:endParaRPr lang="en-GB">
              <a:ea typeface="+mn-lt"/>
              <a:cs typeface="+mn-lt"/>
            </a:endParaRPr>
          </a:p>
          <a:p>
            <a:pPr algn="just"/>
            <a:r>
              <a:rPr lang="en-GB">
                <a:ea typeface="+mn-lt"/>
                <a:cs typeface="+mn-lt"/>
              </a:rPr>
              <a:t>When tasks are performed by external parties on behalf of the Mil CAMO, the Mil CAM must ensure they meet Continuing Airworthiness (</a:t>
            </a:r>
            <a:r>
              <a:rPr lang="en-GB" err="1">
                <a:ea typeface="+mn-lt"/>
                <a:cs typeface="+mn-lt"/>
              </a:rPr>
              <a:t>CAw</a:t>
            </a:r>
            <a:r>
              <a:rPr lang="en-GB">
                <a:ea typeface="+mn-lt"/>
                <a:cs typeface="+mn-lt"/>
              </a:rPr>
              <a:t>) requirements, with appropriate assurance and control measures in place.</a:t>
            </a:r>
            <a:endParaRPr lang="en-US">
              <a:ea typeface="+mn-lt"/>
              <a:cs typeface="+mn-lt"/>
            </a:endParaRPr>
          </a:p>
          <a:p>
            <a:pPr algn="just"/>
            <a:endParaRPr lang="en-GB">
              <a:ea typeface="+mn-lt"/>
              <a:cs typeface="+mn-lt"/>
            </a:endParaRPr>
          </a:p>
          <a:p>
            <a:pPr algn="just"/>
            <a:r>
              <a:rPr lang="en-GB" b="1">
                <a:ea typeface="+mn-lt"/>
                <a:cs typeface="+mn-lt"/>
              </a:rPr>
              <a:t>Internal Departmental Support (e.g., within MOD Delivery Teams)</a:t>
            </a:r>
          </a:p>
          <a:p>
            <a:pPr algn="just"/>
            <a:br>
              <a:rPr lang="en-GB">
                <a:ea typeface="+mn-lt"/>
                <a:cs typeface="+mn-lt"/>
              </a:rPr>
            </a:br>
            <a:r>
              <a:rPr lang="en-GB">
                <a:ea typeface="+mn-lt"/>
                <a:cs typeface="+mn-lt"/>
              </a:rPr>
              <a:t>Where another department within the same organization is performing tasks which the  Mil CAMO is responsible, then the Mil CAM should establish a documented agreement with that department to demonstrate sufficient control of their responsibilities. </a:t>
            </a:r>
          </a:p>
          <a:p>
            <a:pPr algn="just"/>
            <a:endParaRPr lang="en-GB">
              <a:ea typeface="+mn-lt"/>
              <a:cs typeface="+mn-lt"/>
            </a:endParaRPr>
          </a:p>
          <a:p>
            <a:pPr algn="just"/>
            <a:endParaRPr lang="en-GB"/>
          </a:p>
        </p:txBody>
      </p:sp>
    </p:spTree>
    <p:extLst>
      <p:ext uri="{BB962C8B-B14F-4D97-AF65-F5344CB8AC3E}">
        <p14:creationId xmlns:p14="http://schemas.microsoft.com/office/powerpoint/2010/main" val="2464608330"/>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33D214-B947-E6E3-989E-CC7339C50D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79B6F1-F256-050C-3F25-B2CF8DD29381}"/>
              </a:ext>
            </a:extLst>
          </p:cNvPr>
          <p:cNvSpPr>
            <a:spLocks noGrp="1"/>
          </p:cNvSpPr>
          <p:nvPr>
            <p:ph type="title"/>
          </p:nvPr>
        </p:nvSpPr>
        <p:spPr/>
        <p:txBody>
          <a:bodyPr>
            <a:normAutofit fontScale="90000"/>
          </a:bodyPr>
          <a:lstStyle/>
          <a:p>
            <a:r>
              <a:rPr lang="en-GB"/>
              <a:t>Sub-Contracting CAMO Responsibilities</a:t>
            </a:r>
          </a:p>
        </p:txBody>
      </p:sp>
      <p:sp>
        <p:nvSpPr>
          <p:cNvPr id="3" name="TextBox 2">
            <a:extLst>
              <a:ext uri="{FF2B5EF4-FFF2-40B4-BE49-F238E27FC236}">
                <a16:creationId xmlns:a16="http://schemas.microsoft.com/office/drawing/2014/main" id="{625430A3-ADA0-2C28-9947-69BD297E0017}"/>
              </a:ext>
            </a:extLst>
          </p:cNvPr>
          <p:cNvSpPr txBox="1"/>
          <p:nvPr/>
        </p:nvSpPr>
        <p:spPr>
          <a:xfrm>
            <a:off x="416960" y="970998"/>
            <a:ext cx="1572768" cy="5632311"/>
          </a:xfrm>
          <a:prstGeom prst="rect">
            <a:avLst/>
          </a:prstGeom>
          <a:solidFill>
            <a:srgbClr val="C3B9E1"/>
          </a:solidFill>
          <a:ln>
            <a:solidFill>
              <a:schemeClr val="tx1"/>
            </a:solidFill>
          </a:ln>
        </p:spPr>
        <p:txBody>
          <a:bodyPr wrap="square" lIns="91440" tIns="45720" rIns="91440" bIns="45720" rtlCol="0" anchor="t">
            <a:spAutoFit/>
          </a:bodyPr>
          <a:lstStyle/>
          <a:p>
            <a:r>
              <a:rPr lang="en-GB" b="1"/>
              <a:t>Acceptable Means of Compliance 4956(1)</a:t>
            </a:r>
          </a:p>
          <a:p>
            <a:endParaRPr lang="en-GB" b="1"/>
          </a:p>
          <a:p>
            <a:endParaRPr lang="en-GB" b="1"/>
          </a:p>
          <a:p>
            <a:endParaRPr lang="en-GB" b="1"/>
          </a:p>
          <a:p>
            <a:endParaRPr lang="en-GB" b="1"/>
          </a:p>
          <a:p>
            <a:endParaRPr lang="en-GB" b="1"/>
          </a:p>
          <a:p>
            <a:endParaRPr lang="en-GB" b="1"/>
          </a:p>
          <a:p>
            <a:endParaRPr lang="en-GB" b="1"/>
          </a:p>
          <a:p>
            <a:endParaRPr lang="en-GB" b="1"/>
          </a:p>
          <a:p>
            <a:endParaRPr lang="en-GB" b="1"/>
          </a:p>
          <a:p>
            <a:endParaRPr lang="en-GB" b="1"/>
          </a:p>
          <a:p>
            <a:endParaRPr lang="en-GB" b="1"/>
          </a:p>
          <a:p>
            <a:endParaRPr lang="en-GB" b="1"/>
          </a:p>
          <a:p>
            <a:endParaRPr lang="en-GB" b="1"/>
          </a:p>
          <a:p>
            <a:endParaRPr lang="en-GB" b="1"/>
          </a:p>
          <a:p>
            <a:endParaRPr lang="en-GB" b="1"/>
          </a:p>
          <a:p>
            <a:endParaRPr lang="en-GB" b="1"/>
          </a:p>
        </p:txBody>
      </p:sp>
      <p:sp>
        <p:nvSpPr>
          <p:cNvPr id="4" name="TextBox 3">
            <a:extLst>
              <a:ext uri="{FF2B5EF4-FFF2-40B4-BE49-F238E27FC236}">
                <a16:creationId xmlns:a16="http://schemas.microsoft.com/office/drawing/2014/main" id="{E4D89BEE-0484-D4A5-7B02-2AF09CDD9BB4}"/>
              </a:ext>
            </a:extLst>
          </p:cNvPr>
          <p:cNvSpPr txBox="1"/>
          <p:nvPr/>
        </p:nvSpPr>
        <p:spPr>
          <a:xfrm>
            <a:off x="2212702" y="970998"/>
            <a:ext cx="8984974" cy="5078313"/>
          </a:xfrm>
          <a:prstGeom prst="rect">
            <a:avLst/>
          </a:prstGeom>
          <a:noFill/>
        </p:spPr>
        <p:txBody>
          <a:bodyPr wrap="square" lIns="91440" tIns="45720" rIns="91440" bIns="45720" rtlCol="0" anchor="t">
            <a:spAutoFit/>
          </a:bodyPr>
          <a:lstStyle/>
          <a:p>
            <a:pPr algn="just"/>
            <a:r>
              <a:rPr lang="en-GB" b="1" i="1">
                <a:ea typeface="+mn-lt"/>
                <a:cs typeface="+mn-lt"/>
              </a:rPr>
              <a:t>Internal Departmental Support (e.g., within MOD Delivery Teams)</a:t>
            </a:r>
          </a:p>
          <a:p>
            <a:pPr algn="just"/>
            <a:br>
              <a:rPr lang="en-GB" i="1">
                <a:ea typeface="+mn-lt"/>
                <a:cs typeface="+mn-lt"/>
              </a:rPr>
            </a:br>
            <a:r>
              <a:rPr lang="en-GB" i="1">
                <a:ea typeface="+mn-lt"/>
                <a:cs typeface="+mn-lt"/>
              </a:rPr>
              <a:t>The agreement should :</a:t>
            </a:r>
          </a:p>
          <a:p>
            <a:pPr algn="just"/>
            <a:endParaRPr lang="en-GB">
              <a:ea typeface="+mn-lt"/>
              <a:cs typeface="+mn-lt"/>
            </a:endParaRPr>
          </a:p>
          <a:p>
            <a:pPr marL="342900" indent="-342900" algn="just">
              <a:buFont typeface="Arial"/>
              <a:buChar char="•"/>
            </a:pPr>
            <a:r>
              <a:rPr lang="en-GB">
                <a:ea typeface="+mn-lt"/>
                <a:cs typeface="+mn-lt"/>
              </a:rPr>
              <a:t>name the department and the Mil CAMO;</a:t>
            </a:r>
          </a:p>
          <a:p>
            <a:pPr marL="285750" indent="-285750" algn="just">
              <a:buFont typeface="Arial"/>
              <a:buChar char="•"/>
            </a:pPr>
            <a:endParaRPr lang="en-GB">
              <a:ea typeface="+mn-lt"/>
              <a:cs typeface="+mn-lt"/>
            </a:endParaRPr>
          </a:p>
          <a:p>
            <a:pPr marL="342900" indent="-342900" algn="just">
              <a:buFont typeface="Arial"/>
              <a:buChar char="•"/>
            </a:pPr>
            <a:r>
              <a:rPr lang="en-GB">
                <a:ea typeface="+mn-lt"/>
                <a:cs typeface="+mn-lt"/>
              </a:rPr>
              <a:t>define what responsibilities the department fulfils on behalf of the Mil CAMO and the post title of the person responsible for their deliver; </a:t>
            </a:r>
          </a:p>
          <a:p>
            <a:pPr marL="285750" indent="-285750" algn="just">
              <a:buFont typeface="Arial"/>
              <a:buChar char="•"/>
            </a:pPr>
            <a:endParaRPr lang="en-GB">
              <a:ea typeface="+mn-lt"/>
              <a:cs typeface="+mn-lt"/>
            </a:endParaRPr>
          </a:p>
          <a:p>
            <a:pPr marL="342900" indent="-342900" algn="just">
              <a:buFont typeface="Arial"/>
              <a:buChar char="•"/>
            </a:pPr>
            <a:r>
              <a:rPr lang="en-GB">
                <a:ea typeface="+mn-lt"/>
                <a:cs typeface="+mn-lt"/>
              </a:rPr>
              <a:t>define the number of and competence of personnel committed; </a:t>
            </a:r>
          </a:p>
          <a:p>
            <a:pPr marL="285750" indent="-285750" algn="just">
              <a:buFont typeface="Arial"/>
              <a:buChar char="•"/>
            </a:pPr>
            <a:endParaRPr lang="en-GB">
              <a:ea typeface="+mn-lt"/>
              <a:cs typeface="+mn-lt"/>
            </a:endParaRPr>
          </a:p>
          <a:p>
            <a:pPr marL="342900" indent="-342900" algn="just">
              <a:buFont typeface="Arial"/>
              <a:buChar char="•"/>
            </a:pPr>
            <a:r>
              <a:rPr lang="en-GB">
                <a:ea typeface="+mn-lt"/>
                <a:cs typeface="+mn-lt"/>
              </a:rPr>
              <a:t>define procedure by which change to the resourcing of tasks are communicated and agreed; </a:t>
            </a:r>
          </a:p>
          <a:p>
            <a:pPr marL="285750" indent="-285750" algn="just">
              <a:buFont typeface="Arial"/>
              <a:buChar char="•"/>
            </a:pPr>
            <a:endParaRPr lang="en-GB">
              <a:ea typeface="+mn-lt"/>
              <a:cs typeface="+mn-lt"/>
            </a:endParaRPr>
          </a:p>
          <a:p>
            <a:pPr marL="342900" indent="-342900" algn="just">
              <a:buFont typeface="Arial"/>
              <a:buChar char="•"/>
            </a:pPr>
            <a:r>
              <a:rPr lang="en-GB">
                <a:ea typeface="+mn-lt"/>
                <a:cs typeface="+mn-lt"/>
              </a:rPr>
              <a:t>be referenced in the CAME, and </a:t>
            </a:r>
          </a:p>
          <a:p>
            <a:pPr marL="285750" indent="-285750" algn="just">
              <a:buFont typeface="Arial"/>
              <a:buChar char="•"/>
            </a:pPr>
            <a:endParaRPr lang="en-GB">
              <a:ea typeface="+mn-lt"/>
              <a:cs typeface="+mn-lt"/>
            </a:endParaRPr>
          </a:p>
          <a:p>
            <a:pPr marL="342900" indent="-342900" algn="just">
              <a:buFont typeface="Arial"/>
              <a:buChar char="•"/>
            </a:pPr>
            <a:r>
              <a:rPr lang="en-GB">
                <a:ea typeface="+mn-lt"/>
                <a:cs typeface="+mn-lt"/>
              </a:rPr>
              <a:t>be endorsed by both parties.</a:t>
            </a:r>
            <a:endParaRPr lang="en-GB">
              <a:cs typeface="Arial"/>
            </a:endParaRPr>
          </a:p>
          <a:p>
            <a:pPr marL="285750" indent="-285750" algn="just">
              <a:buFont typeface="Arial"/>
              <a:buChar char="•"/>
            </a:pPr>
            <a:endParaRPr lang="en-GB">
              <a:ea typeface="+mn-lt"/>
              <a:cs typeface="+mn-lt"/>
            </a:endParaRPr>
          </a:p>
        </p:txBody>
      </p:sp>
    </p:spTree>
    <p:extLst>
      <p:ext uri="{BB962C8B-B14F-4D97-AF65-F5344CB8AC3E}">
        <p14:creationId xmlns:p14="http://schemas.microsoft.com/office/powerpoint/2010/main" val="4183777711"/>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3B802F-6F5B-F5FB-1B8D-25EE5FEEE0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D4C8FB-356F-8771-738F-F68BDEF422FE}"/>
              </a:ext>
            </a:extLst>
          </p:cNvPr>
          <p:cNvSpPr>
            <a:spLocks noGrp="1"/>
          </p:cNvSpPr>
          <p:nvPr>
            <p:ph type="title"/>
          </p:nvPr>
        </p:nvSpPr>
        <p:spPr/>
        <p:txBody>
          <a:bodyPr>
            <a:normAutofit fontScale="90000"/>
          </a:bodyPr>
          <a:lstStyle/>
          <a:p>
            <a:r>
              <a:rPr lang="en-GB" dirty="0"/>
              <a:t>CAMO Quality</a:t>
            </a:r>
          </a:p>
        </p:txBody>
      </p:sp>
      <p:sp>
        <p:nvSpPr>
          <p:cNvPr id="6" name="TextBox 5">
            <a:extLst>
              <a:ext uri="{FF2B5EF4-FFF2-40B4-BE49-F238E27FC236}">
                <a16:creationId xmlns:a16="http://schemas.microsoft.com/office/drawing/2014/main" id="{B9195380-E987-0E13-FB78-4524DFFF519C}"/>
              </a:ext>
            </a:extLst>
          </p:cNvPr>
          <p:cNvSpPr txBox="1"/>
          <p:nvPr/>
        </p:nvSpPr>
        <p:spPr>
          <a:xfrm>
            <a:off x="826203" y="1166062"/>
            <a:ext cx="1593644" cy="923330"/>
          </a:xfrm>
          <a:prstGeom prst="rect">
            <a:avLst/>
          </a:prstGeom>
          <a:solidFill>
            <a:srgbClr val="7030A0"/>
          </a:solidFill>
          <a:ln>
            <a:solidFill>
              <a:schemeClr val="tx1"/>
            </a:solidFill>
          </a:ln>
        </p:spPr>
        <p:txBody>
          <a:bodyPr wrap="square" lIns="91440" tIns="45720" rIns="91440" bIns="45720" rtlCol="0" anchor="t">
            <a:spAutoFit/>
          </a:bodyPr>
          <a:lstStyle/>
          <a:p>
            <a:r>
              <a:rPr lang="en-GB" b="1" dirty="0">
                <a:solidFill>
                  <a:schemeClr val="bg1"/>
                </a:solidFill>
              </a:rPr>
              <a:t>Regulation 4951(1)</a:t>
            </a:r>
          </a:p>
          <a:p>
            <a:endParaRPr lang="en-GB" b="1" dirty="0">
              <a:solidFill>
                <a:schemeClr val="bg1"/>
              </a:solidFill>
            </a:endParaRPr>
          </a:p>
        </p:txBody>
      </p:sp>
      <p:sp>
        <p:nvSpPr>
          <p:cNvPr id="7" name="TextBox 6">
            <a:extLst>
              <a:ext uri="{FF2B5EF4-FFF2-40B4-BE49-F238E27FC236}">
                <a16:creationId xmlns:a16="http://schemas.microsoft.com/office/drawing/2014/main" id="{E5C9040E-D9F2-BA4F-20B9-E3BEB3E268CE}"/>
              </a:ext>
            </a:extLst>
          </p:cNvPr>
          <p:cNvSpPr txBox="1"/>
          <p:nvPr/>
        </p:nvSpPr>
        <p:spPr>
          <a:xfrm>
            <a:off x="2770471" y="1137169"/>
            <a:ext cx="9257969" cy="1200329"/>
          </a:xfrm>
          <a:prstGeom prst="rect">
            <a:avLst/>
          </a:prstGeom>
          <a:noFill/>
        </p:spPr>
        <p:txBody>
          <a:bodyPr wrap="square" lIns="91440" tIns="45720" rIns="91440" bIns="45720" anchor="t">
            <a:spAutoFit/>
          </a:bodyPr>
          <a:lstStyle/>
          <a:p>
            <a:r>
              <a:rPr lang="en-GB" dirty="0"/>
              <a:t>The </a:t>
            </a:r>
            <a:r>
              <a:rPr lang="en-GB" dirty="0" err="1"/>
              <a:t>MilCAM</a:t>
            </a:r>
            <a:r>
              <a:rPr lang="en-GB" dirty="0"/>
              <a:t> shall ensure and independent Quality System and designate a Mil CAMO Quality Manager to monitor compliance with, and the adequacy of procedures required to ensure airworthy Air Systems</a:t>
            </a:r>
            <a:endParaRPr lang="en-US" dirty="0"/>
          </a:p>
          <a:p>
            <a:endParaRPr lang="en-GB" dirty="0"/>
          </a:p>
        </p:txBody>
      </p:sp>
      <p:sp>
        <p:nvSpPr>
          <p:cNvPr id="8" name="TextBox 7">
            <a:extLst>
              <a:ext uri="{FF2B5EF4-FFF2-40B4-BE49-F238E27FC236}">
                <a16:creationId xmlns:a16="http://schemas.microsoft.com/office/drawing/2014/main" id="{AE285168-3CB7-6FAB-98E2-C026F8E6D24C}"/>
              </a:ext>
            </a:extLst>
          </p:cNvPr>
          <p:cNvSpPr txBox="1"/>
          <p:nvPr/>
        </p:nvSpPr>
        <p:spPr>
          <a:xfrm>
            <a:off x="2686359" y="2309919"/>
            <a:ext cx="9257969" cy="4247317"/>
          </a:xfrm>
          <a:prstGeom prst="rect">
            <a:avLst/>
          </a:prstGeom>
          <a:noFill/>
        </p:spPr>
        <p:txBody>
          <a:bodyPr wrap="square" lIns="91440" tIns="45720" rIns="91440" bIns="45720" anchor="t">
            <a:spAutoFit/>
          </a:bodyPr>
          <a:lstStyle/>
          <a:p>
            <a:r>
              <a:rPr lang="en-US" dirty="0"/>
              <a:t>The QS shall monitor all Mil CAMO activities. It shall include the following functions, as a minimum: </a:t>
            </a:r>
          </a:p>
          <a:p>
            <a:pPr defTabSz="352425"/>
            <a:r>
              <a:rPr lang="en-US" dirty="0"/>
              <a:t>	a. Assurance of personnel Competence. </a:t>
            </a:r>
          </a:p>
          <a:p>
            <a:pPr defTabSz="352425"/>
            <a:r>
              <a:rPr lang="en-US" dirty="0"/>
              <a:t>	b. Assurance of all CAMO tasks, processes, orders and procedures. </a:t>
            </a:r>
          </a:p>
          <a:p>
            <a:pPr defTabSz="352425"/>
            <a:r>
              <a:rPr lang="en-US" dirty="0"/>
              <a:t>	c. Assurance of CAME compliance with Regulation. </a:t>
            </a:r>
          </a:p>
          <a:p>
            <a:pPr defTabSz="352425"/>
            <a:r>
              <a:rPr lang="en-US" dirty="0"/>
              <a:t>	d. Assurance of Alternative Acceptable Means of Compliance, Waivers and Exemption 	(AWE) submissions and subsequent AWE management. </a:t>
            </a:r>
          </a:p>
          <a:p>
            <a:pPr defTabSz="352425"/>
            <a:r>
              <a:rPr lang="en-US" dirty="0"/>
              <a:t>	e. Assurance of Maintenance activity conducted by Maintenance organizations is 	adequate for maintaining the Continuing Airworthiness of their Air Systems. </a:t>
            </a:r>
          </a:p>
          <a:p>
            <a:pPr defTabSz="352425"/>
            <a:r>
              <a:rPr lang="en-US" dirty="0"/>
              <a:t>	f. Assurance of all Contracted Maintenance carried out in accordance with (</a:t>
            </a:r>
            <a:r>
              <a:rPr lang="en-US" dirty="0" err="1"/>
              <a:t>iaw</a:t>
            </a:r>
            <a:r>
              <a:rPr lang="en-US" dirty="0"/>
              <a:t>) the 	Air System Document Set (ADS). </a:t>
            </a:r>
          </a:p>
          <a:p>
            <a:pPr defTabSz="352425"/>
            <a:r>
              <a:rPr lang="en-US" dirty="0"/>
              <a:t>	g. Assurance of continued compliance with the requirements of MAA Approval of the 	Mil CAMO. </a:t>
            </a:r>
          </a:p>
          <a:p>
            <a:pPr defTabSz="352425"/>
            <a:r>
              <a:rPr lang="en-US" dirty="0"/>
              <a:t>	h. Assurance of all Mil CAMO activities being performed </a:t>
            </a:r>
            <a:r>
              <a:rPr lang="en-US" dirty="0" err="1"/>
              <a:t>iaw</a:t>
            </a:r>
            <a:r>
              <a:rPr lang="en-US" dirty="0"/>
              <a:t> RA 4900 - 4974 (MRP 	Part M).</a:t>
            </a:r>
            <a:endParaRPr lang="en-GB" dirty="0"/>
          </a:p>
        </p:txBody>
      </p:sp>
      <p:sp>
        <p:nvSpPr>
          <p:cNvPr id="9" name="TextBox 8">
            <a:extLst>
              <a:ext uri="{FF2B5EF4-FFF2-40B4-BE49-F238E27FC236}">
                <a16:creationId xmlns:a16="http://schemas.microsoft.com/office/drawing/2014/main" id="{1AF76E83-8E35-7F71-B0C4-B074D347F347}"/>
              </a:ext>
            </a:extLst>
          </p:cNvPr>
          <p:cNvSpPr txBox="1"/>
          <p:nvPr/>
        </p:nvSpPr>
        <p:spPr>
          <a:xfrm>
            <a:off x="826203" y="2513332"/>
            <a:ext cx="1593644" cy="3862596"/>
          </a:xfrm>
          <a:prstGeom prst="rect">
            <a:avLst/>
          </a:prstGeom>
          <a:solidFill>
            <a:srgbClr val="7030A0"/>
          </a:solidFill>
          <a:ln>
            <a:solidFill>
              <a:schemeClr val="tx1"/>
            </a:solidFill>
          </a:ln>
        </p:spPr>
        <p:txBody>
          <a:bodyPr wrap="square" lIns="91440" tIns="45720" rIns="91440" bIns="45720" rtlCol="0" anchor="t">
            <a:spAutoFit/>
          </a:bodyPr>
          <a:lstStyle/>
          <a:p>
            <a:r>
              <a:rPr lang="en-GB" b="1" dirty="0">
                <a:solidFill>
                  <a:schemeClr val="bg1"/>
                </a:solidFill>
              </a:rPr>
              <a:t>Regulation 4951(2)</a:t>
            </a:r>
          </a:p>
          <a:p>
            <a:endParaRPr lang="en-GB" b="1" dirty="0">
              <a:solidFill>
                <a:schemeClr val="bg1"/>
              </a:solidFill>
            </a:endParaRPr>
          </a:p>
          <a:p>
            <a:endParaRPr lang="en-GB" b="1" dirty="0">
              <a:solidFill>
                <a:schemeClr val="bg1"/>
              </a:solidFill>
            </a:endParaRPr>
          </a:p>
          <a:p>
            <a:endParaRPr lang="en-GB" b="1" dirty="0">
              <a:solidFill>
                <a:schemeClr val="bg1"/>
              </a:solidFill>
            </a:endParaRPr>
          </a:p>
          <a:p>
            <a:endParaRPr lang="en-GB" b="1" dirty="0">
              <a:solidFill>
                <a:schemeClr val="bg1"/>
              </a:solidFill>
            </a:endParaRPr>
          </a:p>
          <a:p>
            <a:endParaRPr lang="en-GB" b="1" dirty="0">
              <a:solidFill>
                <a:schemeClr val="bg1"/>
              </a:solidFill>
            </a:endParaRPr>
          </a:p>
          <a:p>
            <a:endParaRPr lang="en-GB" b="1" dirty="0">
              <a:solidFill>
                <a:schemeClr val="bg1"/>
              </a:solidFill>
            </a:endParaRPr>
          </a:p>
          <a:p>
            <a:endParaRPr lang="en-GB" b="1" dirty="0">
              <a:solidFill>
                <a:schemeClr val="bg1"/>
              </a:solidFill>
            </a:endParaRPr>
          </a:p>
          <a:p>
            <a:endParaRPr lang="en-GB" b="1" dirty="0">
              <a:solidFill>
                <a:schemeClr val="bg1"/>
              </a:solidFill>
            </a:endParaRPr>
          </a:p>
          <a:p>
            <a:endParaRPr lang="en-GB" b="1" dirty="0">
              <a:solidFill>
                <a:schemeClr val="bg1"/>
              </a:solidFill>
            </a:endParaRPr>
          </a:p>
          <a:p>
            <a:endParaRPr lang="en-GB" b="1" dirty="0">
              <a:solidFill>
                <a:schemeClr val="bg1"/>
              </a:solidFill>
            </a:endParaRPr>
          </a:p>
          <a:p>
            <a:endParaRPr lang="en-GB" b="1" dirty="0">
              <a:solidFill>
                <a:schemeClr val="bg1"/>
              </a:solidFill>
            </a:endParaRPr>
          </a:p>
          <a:p>
            <a:endParaRPr lang="en-GB" sz="1100" b="1" dirty="0">
              <a:solidFill>
                <a:schemeClr val="bg1"/>
              </a:solidFill>
            </a:endParaRPr>
          </a:p>
        </p:txBody>
      </p:sp>
    </p:spTree>
    <p:extLst>
      <p:ext uri="{BB962C8B-B14F-4D97-AF65-F5344CB8AC3E}">
        <p14:creationId xmlns:p14="http://schemas.microsoft.com/office/powerpoint/2010/main" val="209890299"/>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E5B4FF-3E1D-9A64-2A40-E8C89F0FD0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58193E-549F-A515-5460-B8F72D2BE082}"/>
              </a:ext>
            </a:extLst>
          </p:cNvPr>
          <p:cNvSpPr>
            <a:spLocks noGrp="1"/>
          </p:cNvSpPr>
          <p:nvPr>
            <p:ph type="title"/>
          </p:nvPr>
        </p:nvSpPr>
        <p:spPr/>
        <p:txBody>
          <a:bodyPr>
            <a:normAutofit fontScale="90000"/>
          </a:bodyPr>
          <a:lstStyle/>
          <a:p>
            <a:r>
              <a:rPr lang="en-GB"/>
              <a:t>Airworthiness Review</a:t>
            </a:r>
          </a:p>
        </p:txBody>
      </p:sp>
      <p:sp>
        <p:nvSpPr>
          <p:cNvPr id="5" name="TextBox 4">
            <a:extLst>
              <a:ext uri="{FF2B5EF4-FFF2-40B4-BE49-F238E27FC236}">
                <a16:creationId xmlns:a16="http://schemas.microsoft.com/office/drawing/2014/main" id="{119B5F77-8695-F48D-B2BC-F0C5BF628B67}"/>
              </a:ext>
            </a:extLst>
          </p:cNvPr>
          <p:cNvSpPr txBox="1"/>
          <p:nvPr/>
        </p:nvSpPr>
        <p:spPr>
          <a:xfrm>
            <a:off x="828331" y="970769"/>
            <a:ext cx="5794740" cy="646331"/>
          </a:xfrm>
          <a:prstGeom prst="rect">
            <a:avLst/>
          </a:prstGeom>
          <a:noFill/>
        </p:spPr>
        <p:txBody>
          <a:bodyPr wrap="square" lIns="91440" tIns="45720" rIns="91440" bIns="45720" rtlCol="0" anchor="t">
            <a:spAutoFit/>
          </a:bodyPr>
          <a:lstStyle/>
          <a:p>
            <a:r>
              <a:rPr lang="en-GB"/>
              <a:t>MAR processes are detailed in Service-specific manuals: </a:t>
            </a:r>
          </a:p>
          <a:p>
            <a:endParaRPr lang="en-GB"/>
          </a:p>
        </p:txBody>
      </p:sp>
      <p:sp>
        <p:nvSpPr>
          <p:cNvPr id="6" name="TextBox 5">
            <a:extLst>
              <a:ext uri="{FF2B5EF4-FFF2-40B4-BE49-F238E27FC236}">
                <a16:creationId xmlns:a16="http://schemas.microsoft.com/office/drawing/2014/main" id="{62D7A80B-4D70-E998-7098-249B5A01C5AF}"/>
              </a:ext>
            </a:extLst>
          </p:cNvPr>
          <p:cNvSpPr txBox="1"/>
          <p:nvPr/>
        </p:nvSpPr>
        <p:spPr>
          <a:xfrm>
            <a:off x="826203" y="1884520"/>
            <a:ext cx="1593644" cy="1477328"/>
          </a:xfrm>
          <a:prstGeom prst="rect">
            <a:avLst/>
          </a:prstGeom>
          <a:solidFill>
            <a:srgbClr val="7030A0"/>
          </a:solidFill>
          <a:ln>
            <a:solidFill>
              <a:schemeClr val="tx1"/>
            </a:solidFill>
          </a:ln>
        </p:spPr>
        <p:txBody>
          <a:bodyPr wrap="square" lIns="91440" tIns="45720" rIns="91440" bIns="45720" rtlCol="0" anchor="t">
            <a:spAutoFit/>
          </a:bodyPr>
          <a:lstStyle/>
          <a:p>
            <a:r>
              <a:rPr lang="en-GB" b="1">
                <a:solidFill>
                  <a:schemeClr val="bg1"/>
                </a:solidFill>
              </a:rPr>
              <a:t>Regulation 4971(1)</a:t>
            </a:r>
          </a:p>
          <a:p>
            <a:endParaRPr lang="en-GB" b="1">
              <a:solidFill>
                <a:schemeClr val="bg1"/>
              </a:solidFill>
            </a:endParaRPr>
          </a:p>
          <a:p>
            <a:endParaRPr lang="en-GB" b="1">
              <a:solidFill>
                <a:schemeClr val="bg1"/>
              </a:solidFill>
            </a:endParaRPr>
          </a:p>
          <a:p>
            <a:endParaRPr lang="en-GB" b="1">
              <a:solidFill>
                <a:schemeClr val="bg1"/>
              </a:solidFill>
            </a:endParaRPr>
          </a:p>
        </p:txBody>
      </p:sp>
      <p:sp>
        <p:nvSpPr>
          <p:cNvPr id="7" name="TextBox 6">
            <a:extLst>
              <a:ext uri="{FF2B5EF4-FFF2-40B4-BE49-F238E27FC236}">
                <a16:creationId xmlns:a16="http://schemas.microsoft.com/office/drawing/2014/main" id="{60E2363C-BB26-DF30-3435-5DF2B7AA6E7E}"/>
              </a:ext>
            </a:extLst>
          </p:cNvPr>
          <p:cNvSpPr txBox="1"/>
          <p:nvPr/>
        </p:nvSpPr>
        <p:spPr>
          <a:xfrm>
            <a:off x="2770471" y="1855627"/>
            <a:ext cx="9257969" cy="1754326"/>
          </a:xfrm>
          <a:prstGeom prst="rect">
            <a:avLst/>
          </a:prstGeom>
          <a:noFill/>
        </p:spPr>
        <p:txBody>
          <a:bodyPr wrap="square" lIns="91440" tIns="45720" rIns="91440" bIns="45720" anchor="t">
            <a:spAutoFit/>
          </a:bodyPr>
          <a:lstStyle/>
          <a:p>
            <a:r>
              <a:rPr lang="en-GB"/>
              <a:t>A Mil CAMO shall ensure that:</a:t>
            </a:r>
            <a:endParaRPr lang="en-US"/>
          </a:p>
          <a:p>
            <a:endParaRPr lang="en-GB"/>
          </a:p>
          <a:p>
            <a:pPr marL="342900" indent="-342900">
              <a:buAutoNum type="alphaLcPeriod"/>
            </a:pPr>
            <a:r>
              <a:rPr lang="en-GB"/>
              <a:t>A Mil Airworthiness Review (Mil AR) of the Air System, together with its Continuing Airworthiness records, is carried out periodically by suitably approved and authorised Mil AR Surveyors.</a:t>
            </a:r>
            <a:endParaRPr lang="en-GB">
              <a:cs typeface="Arial"/>
            </a:endParaRPr>
          </a:p>
          <a:p>
            <a:pPr marL="342900" indent="-342900">
              <a:buAutoNum type="alphaLcPeriod"/>
            </a:pPr>
            <a:r>
              <a:rPr lang="en-GB"/>
              <a:t>Mil AR procedures are incorporated into the CAME.</a:t>
            </a:r>
            <a:endParaRPr lang="en-GB">
              <a:cs typeface="Arial"/>
            </a:endParaRPr>
          </a:p>
        </p:txBody>
      </p:sp>
      <p:sp>
        <p:nvSpPr>
          <p:cNvPr id="8" name="TextBox 7">
            <a:extLst>
              <a:ext uri="{FF2B5EF4-FFF2-40B4-BE49-F238E27FC236}">
                <a16:creationId xmlns:a16="http://schemas.microsoft.com/office/drawing/2014/main" id="{52970A9B-F7D9-3061-35AF-3F930A246AFF}"/>
              </a:ext>
            </a:extLst>
          </p:cNvPr>
          <p:cNvSpPr txBox="1"/>
          <p:nvPr/>
        </p:nvSpPr>
        <p:spPr>
          <a:xfrm>
            <a:off x="2686359" y="3629268"/>
            <a:ext cx="9257969" cy="2585323"/>
          </a:xfrm>
          <a:prstGeom prst="rect">
            <a:avLst/>
          </a:prstGeom>
          <a:noFill/>
        </p:spPr>
        <p:txBody>
          <a:bodyPr wrap="square" lIns="91440" tIns="45720" rIns="91440" bIns="45720" anchor="t">
            <a:spAutoFit/>
          </a:bodyPr>
          <a:lstStyle/>
          <a:p>
            <a:r>
              <a:rPr lang="en-GB"/>
              <a:t>On completion of a satisfactory Mil AR, the Mil CAM shall issue a Military Airworthiness Review Certificate (MARC) on behalf of the DDH or AM(MF). Thereafter: </a:t>
            </a:r>
            <a:endParaRPr lang="en-US"/>
          </a:p>
          <a:p>
            <a:endParaRPr lang="en-GB"/>
          </a:p>
          <a:p>
            <a:pPr marL="342900" indent="-342900">
              <a:buAutoNum type="alphaLcPeriod"/>
            </a:pPr>
            <a:r>
              <a:rPr lang="en-GB"/>
              <a:t>A MARC shall remain valid for a period of 1 year from date of issue but with the potential to be extended or revoked. </a:t>
            </a:r>
          </a:p>
          <a:p>
            <a:pPr marL="342900" indent="-342900">
              <a:buAutoNum type="alphaLcPeriod"/>
            </a:pPr>
            <a:r>
              <a:rPr lang="en-GB"/>
              <a:t>MARC validity may be extended for a period not exceeding 90 calendar days; any such extension shall be approved by the Mil CAM. </a:t>
            </a:r>
          </a:p>
          <a:p>
            <a:pPr marL="342900" indent="-342900">
              <a:buAutoNum type="alphaLcPeriod"/>
            </a:pPr>
            <a:r>
              <a:rPr lang="en-GB"/>
              <a:t>A Mil CAM shall revoke the MARC if there is reason to believe that the Air System is not airworthy.</a:t>
            </a:r>
          </a:p>
        </p:txBody>
      </p:sp>
      <p:sp>
        <p:nvSpPr>
          <p:cNvPr id="9" name="TextBox 8">
            <a:extLst>
              <a:ext uri="{FF2B5EF4-FFF2-40B4-BE49-F238E27FC236}">
                <a16:creationId xmlns:a16="http://schemas.microsoft.com/office/drawing/2014/main" id="{368BC952-9A37-76A1-0762-44584B1825D4}"/>
              </a:ext>
            </a:extLst>
          </p:cNvPr>
          <p:cNvSpPr txBox="1"/>
          <p:nvPr/>
        </p:nvSpPr>
        <p:spPr>
          <a:xfrm>
            <a:off x="826203" y="3715532"/>
            <a:ext cx="1593644" cy="2477601"/>
          </a:xfrm>
          <a:prstGeom prst="rect">
            <a:avLst/>
          </a:prstGeom>
          <a:solidFill>
            <a:srgbClr val="7030A0"/>
          </a:solidFill>
          <a:ln>
            <a:solidFill>
              <a:schemeClr val="tx1"/>
            </a:solidFill>
          </a:ln>
        </p:spPr>
        <p:txBody>
          <a:bodyPr wrap="square" lIns="91440" tIns="45720" rIns="91440" bIns="45720" rtlCol="0" anchor="t">
            <a:spAutoFit/>
          </a:bodyPr>
          <a:lstStyle/>
          <a:p>
            <a:r>
              <a:rPr lang="en-GB" b="1">
                <a:solidFill>
                  <a:schemeClr val="bg1"/>
                </a:solidFill>
              </a:rPr>
              <a:t>Regulation 4971(2)</a:t>
            </a:r>
          </a:p>
          <a:p>
            <a:endParaRPr lang="en-GB" b="1">
              <a:solidFill>
                <a:schemeClr val="bg1"/>
              </a:solidFill>
            </a:endParaRPr>
          </a:p>
          <a:p>
            <a:endParaRPr lang="en-GB" b="1">
              <a:solidFill>
                <a:schemeClr val="bg1"/>
              </a:solidFill>
            </a:endParaRPr>
          </a:p>
          <a:p>
            <a:endParaRPr lang="en-GB" b="1">
              <a:solidFill>
                <a:schemeClr val="bg1"/>
              </a:solidFill>
            </a:endParaRPr>
          </a:p>
          <a:p>
            <a:endParaRPr lang="en-GB" b="1">
              <a:solidFill>
                <a:schemeClr val="bg1"/>
              </a:solidFill>
            </a:endParaRPr>
          </a:p>
          <a:p>
            <a:endParaRPr lang="en-GB" b="1">
              <a:solidFill>
                <a:schemeClr val="bg1"/>
              </a:solidFill>
            </a:endParaRPr>
          </a:p>
          <a:p>
            <a:endParaRPr lang="en-GB" b="1">
              <a:solidFill>
                <a:schemeClr val="bg1"/>
              </a:solidFill>
            </a:endParaRPr>
          </a:p>
          <a:p>
            <a:endParaRPr lang="en-GB" sz="1100" b="1">
              <a:solidFill>
                <a:schemeClr val="bg1"/>
              </a:solidFill>
            </a:endParaRPr>
          </a:p>
        </p:txBody>
      </p:sp>
      <p:sp>
        <p:nvSpPr>
          <p:cNvPr id="10" name="TextBox 9">
            <a:extLst>
              <a:ext uri="{FF2B5EF4-FFF2-40B4-BE49-F238E27FC236}">
                <a16:creationId xmlns:a16="http://schemas.microsoft.com/office/drawing/2014/main" id="{5BCC0D8A-F4DB-A69F-55CB-977BD3B08403}"/>
              </a:ext>
            </a:extLst>
          </p:cNvPr>
          <p:cNvSpPr txBox="1"/>
          <p:nvPr/>
        </p:nvSpPr>
        <p:spPr>
          <a:xfrm>
            <a:off x="6669224" y="971020"/>
            <a:ext cx="3879272"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t>RAF: Air Publication 100B-01</a:t>
            </a:r>
            <a:endParaRPr lang="en-US"/>
          </a:p>
          <a:p>
            <a:r>
              <a:rPr lang="en-GB"/>
              <a:t>Army: Army Publication 7400</a:t>
            </a:r>
            <a:endParaRPr lang="en-US"/>
          </a:p>
          <a:p>
            <a:r>
              <a:rPr lang="en-GB"/>
              <a:t>Navy: Book of Reference 767</a:t>
            </a:r>
            <a:endParaRPr lang="en-US"/>
          </a:p>
        </p:txBody>
      </p:sp>
    </p:spTree>
    <p:extLst>
      <p:ext uri="{BB962C8B-B14F-4D97-AF65-F5344CB8AC3E}">
        <p14:creationId xmlns:p14="http://schemas.microsoft.com/office/powerpoint/2010/main" val="4030321937"/>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F68C49-F63F-8754-1B73-7F3302440461}"/>
            </a:ext>
          </a:extLst>
        </p:cNvPr>
        <p:cNvGrpSpPr/>
        <p:nvPr/>
      </p:nvGrpSpPr>
      <p:grpSpPr>
        <a:xfrm>
          <a:off x="0" y="0"/>
          <a:ext cx="0" cy="0"/>
          <a:chOff x="0" y="0"/>
          <a:chExt cx="0" cy="0"/>
        </a:xfrm>
      </p:grpSpPr>
      <p:pic>
        <p:nvPicPr>
          <p:cNvPr id="1026" name="Picture 2" descr="C17-Globemaster aircraft spotted flying low over Pembrokeshire – The  Pembrokeshire Herald">
            <a:extLst>
              <a:ext uri="{FF2B5EF4-FFF2-40B4-BE49-F238E27FC236}">
                <a16:creationId xmlns:a16="http://schemas.microsoft.com/office/drawing/2014/main" id="{B32410A1-CE82-5098-09DC-FF0F2E3DB875}"/>
              </a:ext>
            </a:extLst>
          </p:cNvPr>
          <p:cNvPicPr>
            <a:picLocks noChangeAspect="1" noChangeArrowheads="1"/>
          </p:cNvPicPr>
          <p:nvPr/>
        </p:nvPicPr>
        <p:blipFill>
          <a:blip r:embed="rId3">
            <a:alphaModFix amt="20000"/>
            <a:extLst>
              <a:ext uri="{28A0092B-C50C-407E-A947-70E740481C1C}">
                <a14:useLocalDpi xmlns:a14="http://schemas.microsoft.com/office/drawing/2010/main" val="0"/>
              </a:ext>
            </a:extLst>
          </a:blip>
          <a:srcRect/>
          <a:stretch>
            <a:fillRect/>
          </a:stretch>
        </p:blipFill>
        <p:spPr bwMode="auto">
          <a:xfrm>
            <a:off x="0" y="9525"/>
            <a:ext cx="12192000" cy="68389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5EBCF85-35CC-30F9-9A3D-8070B2659A45}"/>
              </a:ext>
            </a:extLst>
          </p:cNvPr>
          <p:cNvSpPr>
            <a:spLocks noGrp="1"/>
          </p:cNvSpPr>
          <p:nvPr>
            <p:ph type="ctrTitle"/>
          </p:nvPr>
        </p:nvSpPr>
        <p:spPr>
          <a:xfrm>
            <a:off x="860841" y="2989444"/>
            <a:ext cx="10470319" cy="879113"/>
          </a:xfrm>
        </p:spPr>
        <p:txBody>
          <a:bodyPr>
            <a:normAutofit fontScale="90000"/>
          </a:bodyPr>
          <a:lstStyle/>
          <a:p>
            <a:pPr algn="ctr"/>
            <a:r>
              <a:rPr lang="en-GB">
                <a:latin typeface="+mn-lt"/>
              </a:rPr>
              <a:t>Any Questions?</a:t>
            </a:r>
          </a:p>
        </p:txBody>
      </p:sp>
    </p:spTree>
    <p:extLst>
      <p:ext uri="{BB962C8B-B14F-4D97-AF65-F5344CB8AC3E}">
        <p14:creationId xmlns:p14="http://schemas.microsoft.com/office/powerpoint/2010/main" val="11320303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1A2C7-E382-D3FD-AF59-E767A0342FD5}"/>
              </a:ext>
            </a:extLst>
          </p:cNvPr>
          <p:cNvSpPr>
            <a:spLocks noGrp="1"/>
          </p:cNvSpPr>
          <p:nvPr>
            <p:ph type="title"/>
          </p:nvPr>
        </p:nvSpPr>
        <p:spPr/>
        <p:txBody>
          <a:bodyPr>
            <a:noAutofit/>
          </a:bodyPr>
          <a:lstStyle/>
          <a:p>
            <a:r>
              <a:rPr lang="en-GB" sz="2400"/>
              <a:t>Continuing Airworthiness Management organization (CAMO)</a:t>
            </a:r>
          </a:p>
        </p:txBody>
      </p:sp>
      <p:sp>
        <p:nvSpPr>
          <p:cNvPr id="5" name="TextBox 4">
            <a:extLst>
              <a:ext uri="{FF2B5EF4-FFF2-40B4-BE49-F238E27FC236}">
                <a16:creationId xmlns:a16="http://schemas.microsoft.com/office/drawing/2014/main" id="{7516C91D-BDA4-0FCE-C902-473C62CC06F1}"/>
              </a:ext>
            </a:extLst>
          </p:cNvPr>
          <p:cNvSpPr txBox="1"/>
          <p:nvPr/>
        </p:nvSpPr>
        <p:spPr>
          <a:xfrm>
            <a:off x="336422" y="1120676"/>
            <a:ext cx="1572768" cy="3139321"/>
          </a:xfrm>
          <a:prstGeom prst="rect">
            <a:avLst/>
          </a:prstGeom>
          <a:solidFill>
            <a:srgbClr val="4E0C82"/>
          </a:solidFill>
          <a:ln>
            <a:solidFill>
              <a:schemeClr val="tx1"/>
            </a:solidFill>
          </a:ln>
        </p:spPr>
        <p:txBody>
          <a:bodyPr wrap="square" lIns="91440" tIns="45720" rIns="91440" bIns="45720" rtlCol="0" anchor="t">
            <a:spAutoFit/>
          </a:bodyPr>
          <a:lstStyle/>
          <a:p>
            <a:r>
              <a:rPr lang="en-GB" b="1">
                <a:solidFill>
                  <a:schemeClr val="bg1"/>
                </a:solidFill>
              </a:rPr>
              <a:t>Learning Outcome</a:t>
            </a:r>
          </a:p>
          <a:p>
            <a:endParaRPr lang="en-GB" b="1">
              <a:solidFill>
                <a:schemeClr val="bg1"/>
              </a:solidFill>
            </a:endParaRPr>
          </a:p>
          <a:p>
            <a:endParaRPr lang="en-GB" b="1">
              <a:solidFill>
                <a:schemeClr val="bg1"/>
              </a:solidFill>
            </a:endParaRPr>
          </a:p>
          <a:p>
            <a:endParaRPr lang="en-GB" b="1">
              <a:solidFill>
                <a:schemeClr val="bg1"/>
              </a:solidFill>
            </a:endParaRPr>
          </a:p>
          <a:p>
            <a:endParaRPr lang="en-GB" b="1">
              <a:solidFill>
                <a:schemeClr val="bg1"/>
              </a:solidFill>
            </a:endParaRPr>
          </a:p>
          <a:p>
            <a:endParaRPr lang="en-GB" b="1">
              <a:solidFill>
                <a:schemeClr val="bg1"/>
              </a:solidFill>
            </a:endParaRPr>
          </a:p>
          <a:p>
            <a:endParaRPr lang="en-GB" b="1">
              <a:solidFill>
                <a:schemeClr val="bg1"/>
              </a:solidFill>
            </a:endParaRPr>
          </a:p>
          <a:p>
            <a:endParaRPr lang="en-GB" b="1">
              <a:solidFill>
                <a:schemeClr val="bg1"/>
              </a:solidFill>
            </a:endParaRPr>
          </a:p>
          <a:p>
            <a:endParaRPr lang="en-GB" b="1">
              <a:solidFill>
                <a:schemeClr val="bg1"/>
              </a:solidFill>
            </a:endParaRPr>
          </a:p>
          <a:p>
            <a:endParaRPr lang="en-GB" b="1">
              <a:solidFill>
                <a:schemeClr val="bg1"/>
              </a:solidFill>
            </a:endParaRPr>
          </a:p>
        </p:txBody>
      </p:sp>
      <p:sp>
        <p:nvSpPr>
          <p:cNvPr id="6" name="TextBox 5">
            <a:extLst>
              <a:ext uri="{FF2B5EF4-FFF2-40B4-BE49-F238E27FC236}">
                <a16:creationId xmlns:a16="http://schemas.microsoft.com/office/drawing/2014/main" id="{2DE086C6-88BE-B1E5-0422-0075470FAF1F}"/>
              </a:ext>
            </a:extLst>
          </p:cNvPr>
          <p:cNvSpPr txBox="1"/>
          <p:nvPr/>
        </p:nvSpPr>
        <p:spPr>
          <a:xfrm>
            <a:off x="2183056" y="1120676"/>
            <a:ext cx="9328826" cy="3139321"/>
          </a:xfrm>
          <a:prstGeom prst="rect">
            <a:avLst/>
          </a:prstGeom>
          <a:noFill/>
        </p:spPr>
        <p:txBody>
          <a:bodyPr wrap="square" lIns="91440" tIns="45720" rIns="91440" bIns="45720" rtlCol="0" anchor="t">
            <a:spAutoFit/>
          </a:bodyPr>
          <a:lstStyle/>
          <a:p>
            <a:r>
              <a:rPr lang="en-GB"/>
              <a:t>To provide an understanding of:</a:t>
            </a:r>
          </a:p>
          <a:p>
            <a:endParaRPr lang="en-GB"/>
          </a:p>
          <a:p>
            <a:pPr marL="342900" indent="-342900">
              <a:buAutoNum type="arabicPeriod"/>
            </a:pPr>
            <a:r>
              <a:rPr lang="en-GB"/>
              <a:t>The role of the Ministry of Defence (MOD) CAMO </a:t>
            </a:r>
            <a:br>
              <a:rPr lang="en-GB"/>
            </a:br>
            <a:endParaRPr lang="en-GB"/>
          </a:p>
          <a:p>
            <a:pPr marL="342900" indent="-342900">
              <a:buAutoNum type="arabicPeriod"/>
            </a:pPr>
            <a:r>
              <a:rPr lang="en-GB"/>
              <a:t>The appointment of an MOD Continuing Airworthiness Management (CAM) </a:t>
            </a:r>
            <a:br>
              <a:rPr lang="en-GB"/>
            </a:br>
            <a:endParaRPr lang="en-GB"/>
          </a:p>
          <a:p>
            <a:pPr marL="342900" indent="-342900">
              <a:buAutoNum type="arabicPeriod"/>
            </a:pPr>
            <a:r>
              <a:rPr lang="en-GB"/>
              <a:t>The composition of the Continuing Airworthiness Management Exposition (CAME)</a:t>
            </a:r>
            <a:br>
              <a:rPr lang="en-GB"/>
            </a:br>
            <a:endParaRPr lang="en-GB"/>
          </a:p>
          <a:p>
            <a:pPr marL="342900" indent="-342900">
              <a:buAutoNum type="arabicPeriod"/>
            </a:pPr>
            <a:r>
              <a:rPr lang="en-GB"/>
              <a:t>Which RAs are applicable to the management of aircraft maintenance </a:t>
            </a:r>
            <a:br>
              <a:rPr lang="en-GB"/>
            </a:br>
            <a:endParaRPr lang="en-GB"/>
          </a:p>
          <a:p>
            <a:pPr marL="342900" indent="-342900">
              <a:buAutoNum type="arabicPeriod"/>
            </a:pPr>
            <a:r>
              <a:rPr lang="en-GB"/>
              <a:t>The responsibilities of a MOD CAMO</a:t>
            </a:r>
            <a:endParaRPr lang="en-GB">
              <a:cs typeface="Arial"/>
            </a:endParaRPr>
          </a:p>
        </p:txBody>
      </p:sp>
    </p:spTree>
    <p:extLst>
      <p:ext uri="{BB962C8B-B14F-4D97-AF65-F5344CB8AC3E}">
        <p14:creationId xmlns:p14="http://schemas.microsoft.com/office/powerpoint/2010/main" val="1375295260"/>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F18070-1691-C5C3-76FE-3858A92278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CAD5D6-E5D1-C14F-24A0-DFB21C3BE533}"/>
              </a:ext>
            </a:extLst>
          </p:cNvPr>
          <p:cNvSpPr>
            <a:spLocks noGrp="1"/>
          </p:cNvSpPr>
          <p:nvPr>
            <p:ph type="title"/>
          </p:nvPr>
        </p:nvSpPr>
        <p:spPr/>
        <p:txBody>
          <a:bodyPr>
            <a:normAutofit fontScale="90000"/>
          </a:bodyPr>
          <a:lstStyle/>
          <a:p>
            <a:r>
              <a:rPr lang="en-GB"/>
              <a:t>Continuing Airworthiness Management</a:t>
            </a:r>
          </a:p>
        </p:txBody>
      </p:sp>
      <p:sp>
        <p:nvSpPr>
          <p:cNvPr id="5" name="TextBox 4">
            <a:extLst>
              <a:ext uri="{FF2B5EF4-FFF2-40B4-BE49-F238E27FC236}">
                <a16:creationId xmlns:a16="http://schemas.microsoft.com/office/drawing/2014/main" id="{EA1D57AD-E3BD-E070-6EAA-72DDDE7677A1}"/>
              </a:ext>
            </a:extLst>
          </p:cNvPr>
          <p:cNvSpPr txBox="1"/>
          <p:nvPr/>
        </p:nvSpPr>
        <p:spPr>
          <a:xfrm>
            <a:off x="270788" y="1293205"/>
            <a:ext cx="1572768" cy="1200329"/>
          </a:xfrm>
          <a:prstGeom prst="rect">
            <a:avLst/>
          </a:prstGeom>
          <a:solidFill>
            <a:srgbClr val="4E0C82"/>
          </a:solidFill>
          <a:ln>
            <a:solidFill>
              <a:schemeClr val="tx1"/>
            </a:solidFill>
          </a:ln>
        </p:spPr>
        <p:txBody>
          <a:bodyPr wrap="square" rtlCol="0">
            <a:spAutoFit/>
          </a:bodyPr>
          <a:lstStyle/>
          <a:p>
            <a:r>
              <a:rPr lang="en-GB" b="1">
                <a:solidFill>
                  <a:schemeClr val="bg1"/>
                </a:solidFill>
              </a:rPr>
              <a:t>Regulation 1016(2)</a:t>
            </a:r>
          </a:p>
          <a:p>
            <a:endParaRPr lang="en-GB" b="1">
              <a:solidFill>
                <a:schemeClr val="bg1"/>
              </a:solidFill>
            </a:endParaRPr>
          </a:p>
          <a:p>
            <a:endParaRPr lang="en-GB" b="1">
              <a:solidFill>
                <a:schemeClr val="bg1"/>
              </a:solidFill>
            </a:endParaRPr>
          </a:p>
        </p:txBody>
      </p:sp>
      <p:sp>
        <p:nvSpPr>
          <p:cNvPr id="6" name="TextBox 5">
            <a:extLst>
              <a:ext uri="{FF2B5EF4-FFF2-40B4-BE49-F238E27FC236}">
                <a16:creationId xmlns:a16="http://schemas.microsoft.com/office/drawing/2014/main" id="{0ED0AF5A-09E5-BB42-D225-B154760DB11E}"/>
              </a:ext>
            </a:extLst>
          </p:cNvPr>
          <p:cNvSpPr txBox="1"/>
          <p:nvPr/>
        </p:nvSpPr>
        <p:spPr>
          <a:xfrm>
            <a:off x="2253609" y="1325164"/>
            <a:ext cx="8618707" cy="923330"/>
          </a:xfrm>
          <a:prstGeom prst="rect">
            <a:avLst/>
          </a:prstGeom>
          <a:noFill/>
        </p:spPr>
        <p:txBody>
          <a:bodyPr wrap="square" lIns="91440" tIns="45720" rIns="91440" bIns="45720" rtlCol="0" anchor="t">
            <a:spAutoFit/>
          </a:bodyPr>
          <a:lstStyle/>
          <a:p>
            <a:r>
              <a:rPr lang="en-GB"/>
              <a:t>DDHs and AM(MF)s </a:t>
            </a:r>
            <a:r>
              <a:rPr lang="en-GB" b="1"/>
              <a:t>shall </a:t>
            </a:r>
            <a:r>
              <a:rPr lang="en-GB"/>
              <a:t>ensure that tasks associated with Continuing Airworthiness (</a:t>
            </a:r>
            <a:r>
              <a:rPr lang="en-GB" err="1"/>
              <a:t>CAw</a:t>
            </a:r>
            <a:r>
              <a:rPr lang="en-GB"/>
              <a:t>) of the military registered Air Systems in their </a:t>
            </a:r>
            <a:r>
              <a:rPr lang="en-GB" err="1"/>
              <a:t>AoR</a:t>
            </a:r>
            <a:r>
              <a:rPr lang="en-GB"/>
              <a:t> are managed by an approved Mil CAMO. </a:t>
            </a:r>
            <a:endParaRPr lang="en-GB" b="1"/>
          </a:p>
        </p:txBody>
      </p:sp>
      <p:sp>
        <p:nvSpPr>
          <p:cNvPr id="7" name="TextBox 6">
            <a:extLst>
              <a:ext uri="{FF2B5EF4-FFF2-40B4-BE49-F238E27FC236}">
                <a16:creationId xmlns:a16="http://schemas.microsoft.com/office/drawing/2014/main" id="{2DCEFC85-8B03-F9F1-EEDD-2E4276EA726F}"/>
              </a:ext>
            </a:extLst>
          </p:cNvPr>
          <p:cNvSpPr txBox="1"/>
          <p:nvPr/>
        </p:nvSpPr>
        <p:spPr>
          <a:xfrm>
            <a:off x="270788" y="2873112"/>
            <a:ext cx="1572768" cy="923330"/>
          </a:xfrm>
          <a:prstGeom prst="rect">
            <a:avLst/>
          </a:prstGeom>
          <a:solidFill>
            <a:srgbClr val="4E0C82"/>
          </a:solidFill>
          <a:ln>
            <a:solidFill>
              <a:schemeClr val="tx1"/>
            </a:solidFill>
          </a:ln>
        </p:spPr>
        <p:txBody>
          <a:bodyPr wrap="square" rtlCol="0">
            <a:spAutoFit/>
          </a:bodyPr>
          <a:lstStyle/>
          <a:p>
            <a:r>
              <a:rPr lang="en-GB" b="1">
                <a:solidFill>
                  <a:schemeClr val="bg1"/>
                </a:solidFill>
              </a:rPr>
              <a:t>MAA-02</a:t>
            </a:r>
          </a:p>
          <a:p>
            <a:endParaRPr lang="en-GB" b="1">
              <a:solidFill>
                <a:schemeClr val="bg1"/>
              </a:solidFill>
            </a:endParaRPr>
          </a:p>
          <a:p>
            <a:endParaRPr lang="en-GB" b="1">
              <a:solidFill>
                <a:schemeClr val="bg1"/>
              </a:solidFill>
            </a:endParaRPr>
          </a:p>
        </p:txBody>
      </p:sp>
      <p:sp>
        <p:nvSpPr>
          <p:cNvPr id="8" name="TextBox 7">
            <a:extLst>
              <a:ext uri="{FF2B5EF4-FFF2-40B4-BE49-F238E27FC236}">
                <a16:creationId xmlns:a16="http://schemas.microsoft.com/office/drawing/2014/main" id="{82BAFC0F-D7C5-33B9-9F3F-5C903A8CE048}"/>
              </a:ext>
            </a:extLst>
          </p:cNvPr>
          <p:cNvSpPr txBox="1"/>
          <p:nvPr/>
        </p:nvSpPr>
        <p:spPr>
          <a:xfrm>
            <a:off x="2253609" y="2835328"/>
            <a:ext cx="8618707" cy="923330"/>
          </a:xfrm>
          <a:prstGeom prst="rect">
            <a:avLst/>
          </a:prstGeom>
          <a:noFill/>
        </p:spPr>
        <p:txBody>
          <a:bodyPr wrap="square" lIns="91440" tIns="45720" rIns="91440" bIns="45720" rtlCol="0" anchor="t">
            <a:spAutoFit/>
          </a:bodyPr>
          <a:lstStyle/>
          <a:p>
            <a:r>
              <a:rPr lang="en-GB"/>
              <a:t>Continuing airworthiness is defined as all the processes ensuring that, at any time in its operating life, an air system complies with the airworthiness requirements in force and is in a condition for safe operation. </a:t>
            </a:r>
            <a:endParaRPr lang="en-GB" b="1"/>
          </a:p>
        </p:txBody>
      </p:sp>
      <p:sp>
        <p:nvSpPr>
          <p:cNvPr id="9" name="TextBox 8">
            <a:extLst>
              <a:ext uri="{FF2B5EF4-FFF2-40B4-BE49-F238E27FC236}">
                <a16:creationId xmlns:a16="http://schemas.microsoft.com/office/drawing/2014/main" id="{FE5957D3-840D-8702-4EEB-445AA8D11A24}"/>
              </a:ext>
            </a:extLst>
          </p:cNvPr>
          <p:cNvSpPr txBox="1"/>
          <p:nvPr/>
        </p:nvSpPr>
        <p:spPr>
          <a:xfrm>
            <a:off x="7706638" y="5458564"/>
            <a:ext cx="3769784"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100" i="1"/>
              <a:t>RA1016 – Military Continuing Airworthiness Management</a:t>
            </a:r>
          </a:p>
          <a:p>
            <a:r>
              <a:rPr lang="en-GB" sz="1100" i="1"/>
              <a:t>MAA-02 – Military Aviation Authority (MAA) Master Glossary</a:t>
            </a:r>
          </a:p>
        </p:txBody>
      </p:sp>
    </p:spTree>
    <p:extLst>
      <p:ext uri="{BB962C8B-B14F-4D97-AF65-F5344CB8AC3E}">
        <p14:creationId xmlns:p14="http://schemas.microsoft.com/office/powerpoint/2010/main" val="30287337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FE0086-781A-08CD-2F34-581E96004200}"/>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CBCF7844-C48C-D07D-B02A-6BB9A13B0E5C}"/>
              </a:ext>
            </a:extLst>
          </p:cNvPr>
          <p:cNvSpPr/>
          <p:nvPr/>
        </p:nvSpPr>
        <p:spPr>
          <a:xfrm>
            <a:off x="0" y="819150"/>
            <a:ext cx="12192000" cy="5457825"/>
          </a:xfrm>
          <a:prstGeom prst="rect">
            <a:avLst/>
          </a:prstGeom>
          <a:solidFill>
            <a:srgbClr val="C9DCF4"/>
          </a:solidFill>
          <a:ln>
            <a:solidFill>
              <a:srgbClr val="C9DCF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1C7A9C8D-B892-6BF7-4E56-62B0013AC1D8}"/>
              </a:ext>
            </a:extLst>
          </p:cNvPr>
          <p:cNvSpPr>
            <a:spLocks noGrp="1"/>
          </p:cNvSpPr>
          <p:nvPr>
            <p:ph type="title"/>
          </p:nvPr>
        </p:nvSpPr>
        <p:spPr/>
        <p:txBody>
          <a:bodyPr>
            <a:normAutofit fontScale="90000"/>
          </a:bodyPr>
          <a:lstStyle/>
          <a:p>
            <a:r>
              <a:rPr lang="en-GB"/>
              <a:t>Origin and Role of a Mil Camo – The Civil Model</a:t>
            </a:r>
          </a:p>
        </p:txBody>
      </p:sp>
      <p:pic>
        <p:nvPicPr>
          <p:cNvPr id="5" name="Picture 4">
            <a:extLst>
              <a:ext uri="{FF2B5EF4-FFF2-40B4-BE49-F238E27FC236}">
                <a16:creationId xmlns:a16="http://schemas.microsoft.com/office/drawing/2014/main" id="{5106A34F-50EA-1CA7-9A76-5EC42B2A6A2A}"/>
              </a:ext>
            </a:extLst>
          </p:cNvPr>
          <p:cNvPicPr>
            <a:picLocks noChangeAspect="1"/>
          </p:cNvPicPr>
          <p:nvPr/>
        </p:nvPicPr>
        <p:blipFill>
          <a:blip r:embed="rId3"/>
          <a:stretch>
            <a:fillRect/>
          </a:stretch>
        </p:blipFill>
        <p:spPr>
          <a:xfrm>
            <a:off x="894668" y="1285336"/>
            <a:ext cx="10470542" cy="4502989"/>
          </a:xfrm>
          <a:prstGeom prst="rect">
            <a:avLst/>
          </a:prstGeom>
        </p:spPr>
      </p:pic>
    </p:spTree>
    <p:extLst>
      <p:ext uri="{BB962C8B-B14F-4D97-AF65-F5344CB8AC3E}">
        <p14:creationId xmlns:p14="http://schemas.microsoft.com/office/powerpoint/2010/main" val="455555734"/>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7697CC-75A6-484E-CC55-D9D2CD528E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26C23F-BA47-6B77-36AD-D9B688737524}"/>
              </a:ext>
            </a:extLst>
          </p:cNvPr>
          <p:cNvSpPr>
            <a:spLocks noGrp="1"/>
          </p:cNvSpPr>
          <p:nvPr>
            <p:ph type="title"/>
          </p:nvPr>
        </p:nvSpPr>
        <p:spPr/>
        <p:txBody>
          <a:bodyPr>
            <a:normAutofit fontScale="90000"/>
          </a:bodyPr>
          <a:lstStyle/>
          <a:p>
            <a:r>
              <a:rPr lang="en-GB"/>
              <a:t>Origin and Role of a Mil Camo – The Civil Model</a:t>
            </a:r>
          </a:p>
        </p:txBody>
      </p:sp>
      <p:grpSp>
        <p:nvGrpSpPr>
          <p:cNvPr id="3" name="Group 2">
            <a:extLst>
              <a:ext uri="{FF2B5EF4-FFF2-40B4-BE49-F238E27FC236}">
                <a16:creationId xmlns:a16="http://schemas.microsoft.com/office/drawing/2014/main" id="{996007DA-C5BE-70F1-CFAF-0B07797C444E}"/>
              </a:ext>
            </a:extLst>
          </p:cNvPr>
          <p:cNvGrpSpPr/>
          <p:nvPr/>
        </p:nvGrpSpPr>
        <p:grpSpPr>
          <a:xfrm>
            <a:off x="0" y="914400"/>
            <a:ext cx="12192000" cy="5406887"/>
            <a:chOff x="0" y="914400"/>
            <a:chExt cx="12192000" cy="5943600"/>
          </a:xfrm>
        </p:grpSpPr>
        <p:sp>
          <p:nvSpPr>
            <p:cNvPr id="6" name="Rectangle 5">
              <a:extLst>
                <a:ext uri="{FF2B5EF4-FFF2-40B4-BE49-F238E27FC236}">
                  <a16:creationId xmlns:a16="http://schemas.microsoft.com/office/drawing/2014/main" id="{8E25CEA3-A144-0D8F-D466-FAC6E5A0D2B2}"/>
                </a:ext>
              </a:extLst>
            </p:cNvPr>
            <p:cNvSpPr/>
            <p:nvPr/>
          </p:nvSpPr>
          <p:spPr>
            <a:xfrm>
              <a:off x="0" y="914400"/>
              <a:ext cx="12192000" cy="5943600"/>
            </a:xfrm>
            <a:prstGeom prst="rect">
              <a:avLst/>
            </a:prstGeom>
            <a:solidFill>
              <a:srgbClr val="C9DCF4"/>
            </a:solidFill>
            <a:ln>
              <a:solidFill>
                <a:srgbClr val="C9DCF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979FB960-1015-EC02-E379-C2A8961B2035}"/>
                </a:ext>
              </a:extLst>
            </p:cNvPr>
            <p:cNvPicPr>
              <a:picLocks noChangeAspect="1"/>
            </p:cNvPicPr>
            <p:nvPr/>
          </p:nvPicPr>
          <p:blipFill>
            <a:blip r:embed="rId3"/>
            <a:stretch>
              <a:fillRect/>
            </a:stretch>
          </p:blipFill>
          <p:spPr>
            <a:xfrm>
              <a:off x="2001112" y="1403939"/>
              <a:ext cx="8189777" cy="5454061"/>
            </a:xfrm>
            <a:prstGeom prst="rect">
              <a:avLst/>
            </a:prstGeom>
          </p:spPr>
        </p:pic>
      </p:grpSp>
    </p:spTree>
    <p:extLst>
      <p:ext uri="{BB962C8B-B14F-4D97-AF65-F5344CB8AC3E}">
        <p14:creationId xmlns:p14="http://schemas.microsoft.com/office/powerpoint/2010/main" val="3847598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B5A927-D566-DC37-2858-B5CB34C44F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681E1F-494C-73EF-AE24-5EF7BBF23C4A}"/>
              </a:ext>
            </a:extLst>
          </p:cNvPr>
          <p:cNvSpPr>
            <a:spLocks noGrp="1"/>
          </p:cNvSpPr>
          <p:nvPr>
            <p:ph type="title"/>
          </p:nvPr>
        </p:nvSpPr>
        <p:spPr/>
        <p:txBody>
          <a:bodyPr>
            <a:normAutofit fontScale="90000"/>
          </a:bodyPr>
          <a:lstStyle/>
          <a:p>
            <a:r>
              <a:rPr lang="en-GB"/>
              <a:t>Purpose of the CAME</a:t>
            </a:r>
          </a:p>
        </p:txBody>
      </p:sp>
      <p:sp>
        <p:nvSpPr>
          <p:cNvPr id="5" name="TextBox 4">
            <a:extLst>
              <a:ext uri="{FF2B5EF4-FFF2-40B4-BE49-F238E27FC236}">
                <a16:creationId xmlns:a16="http://schemas.microsoft.com/office/drawing/2014/main" id="{976A4C1A-21F2-09FC-6AC1-174153D8D244}"/>
              </a:ext>
            </a:extLst>
          </p:cNvPr>
          <p:cNvSpPr txBox="1"/>
          <p:nvPr/>
        </p:nvSpPr>
        <p:spPr>
          <a:xfrm>
            <a:off x="270788" y="1200840"/>
            <a:ext cx="1572768" cy="1200329"/>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r>
              <a:rPr lang="en-GB" b="1">
                <a:solidFill>
                  <a:srgbClr val="5823DF"/>
                </a:solidFill>
              </a:rPr>
              <a:t>Regulation RA 4943</a:t>
            </a:r>
          </a:p>
          <a:p>
            <a:endParaRPr lang="en-GB" b="1">
              <a:solidFill>
                <a:schemeClr val="bg1"/>
              </a:solidFill>
            </a:endParaRPr>
          </a:p>
          <a:p>
            <a:endParaRPr lang="en-GB" b="1">
              <a:solidFill>
                <a:schemeClr val="bg1"/>
              </a:solidFill>
            </a:endParaRPr>
          </a:p>
        </p:txBody>
      </p:sp>
      <p:sp>
        <p:nvSpPr>
          <p:cNvPr id="6" name="TextBox 5">
            <a:extLst>
              <a:ext uri="{FF2B5EF4-FFF2-40B4-BE49-F238E27FC236}">
                <a16:creationId xmlns:a16="http://schemas.microsoft.com/office/drawing/2014/main" id="{D0079679-55C5-FF70-FDD8-0B802AACBA4D}"/>
              </a:ext>
            </a:extLst>
          </p:cNvPr>
          <p:cNvSpPr txBox="1"/>
          <p:nvPr/>
        </p:nvSpPr>
        <p:spPr>
          <a:xfrm>
            <a:off x="270788" y="2310365"/>
            <a:ext cx="1572768" cy="1200329"/>
          </a:xfrm>
          <a:prstGeom prst="rect">
            <a:avLst/>
          </a:prstGeom>
          <a:solidFill>
            <a:srgbClr val="4E0C82"/>
          </a:solidFill>
          <a:ln>
            <a:solidFill>
              <a:schemeClr val="tx1"/>
            </a:solidFill>
          </a:ln>
        </p:spPr>
        <p:txBody>
          <a:bodyPr wrap="square" rtlCol="0">
            <a:spAutoFit/>
          </a:bodyPr>
          <a:lstStyle/>
          <a:p>
            <a:r>
              <a:rPr lang="en-GB" b="1">
                <a:solidFill>
                  <a:schemeClr val="bg1"/>
                </a:solidFill>
              </a:rPr>
              <a:t>Regulation 4943(2)</a:t>
            </a:r>
          </a:p>
          <a:p>
            <a:endParaRPr lang="en-GB" b="1">
              <a:solidFill>
                <a:schemeClr val="bg1"/>
              </a:solidFill>
            </a:endParaRPr>
          </a:p>
          <a:p>
            <a:endParaRPr lang="en-GB" b="1">
              <a:solidFill>
                <a:schemeClr val="bg1"/>
              </a:solidFill>
            </a:endParaRPr>
          </a:p>
        </p:txBody>
      </p:sp>
      <p:sp>
        <p:nvSpPr>
          <p:cNvPr id="7" name="TextBox 6">
            <a:extLst>
              <a:ext uri="{FF2B5EF4-FFF2-40B4-BE49-F238E27FC236}">
                <a16:creationId xmlns:a16="http://schemas.microsoft.com/office/drawing/2014/main" id="{2D2F09CC-FEEB-A029-5FCF-8FFF53CFA24F}"/>
              </a:ext>
            </a:extLst>
          </p:cNvPr>
          <p:cNvSpPr txBox="1"/>
          <p:nvPr/>
        </p:nvSpPr>
        <p:spPr>
          <a:xfrm>
            <a:off x="2120129" y="1200840"/>
            <a:ext cx="8786191" cy="646331"/>
          </a:xfrm>
          <a:prstGeom prst="rect">
            <a:avLst/>
          </a:prstGeom>
          <a:noFill/>
        </p:spPr>
        <p:txBody>
          <a:bodyPr wrap="square" rtlCol="0">
            <a:spAutoFit/>
          </a:bodyPr>
          <a:lstStyle/>
          <a:p>
            <a:r>
              <a:rPr lang="en-GB"/>
              <a:t>[The purpose of the CAME is to] set forth the procedures, means and methods which their Mil CAMO will follow</a:t>
            </a:r>
          </a:p>
        </p:txBody>
      </p:sp>
      <p:sp>
        <p:nvSpPr>
          <p:cNvPr id="8" name="TextBox 7">
            <a:extLst>
              <a:ext uri="{FF2B5EF4-FFF2-40B4-BE49-F238E27FC236}">
                <a16:creationId xmlns:a16="http://schemas.microsoft.com/office/drawing/2014/main" id="{7A54BAC8-6A48-F070-92AA-45AC11E048E5}"/>
              </a:ext>
            </a:extLst>
          </p:cNvPr>
          <p:cNvSpPr txBox="1"/>
          <p:nvPr/>
        </p:nvSpPr>
        <p:spPr>
          <a:xfrm>
            <a:off x="2120129" y="2305889"/>
            <a:ext cx="8786191" cy="646331"/>
          </a:xfrm>
          <a:prstGeom prst="rect">
            <a:avLst/>
          </a:prstGeom>
          <a:noFill/>
        </p:spPr>
        <p:txBody>
          <a:bodyPr wrap="square" rtlCol="0">
            <a:spAutoFit/>
          </a:bodyPr>
          <a:lstStyle/>
          <a:p>
            <a:r>
              <a:rPr lang="en-GB"/>
              <a:t>The Mil CAMO </a:t>
            </a:r>
            <a:r>
              <a:rPr lang="en-GB" b="1"/>
              <a:t>shall</a:t>
            </a:r>
            <a:r>
              <a:rPr lang="en-GB"/>
              <a:t> seek approval for the CAME, and any significant amendments to its contents, from the MAA</a:t>
            </a:r>
          </a:p>
        </p:txBody>
      </p:sp>
      <p:sp>
        <p:nvSpPr>
          <p:cNvPr id="10" name="TextBox 9">
            <a:extLst>
              <a:ext uri="{FF2B5EF4-FFF2-40B4-BE49-F238E27FC236}">
                <a16:creationId xmlns:a16="http://schemas.microsoft.com/office/drawing/2014/main" id="{78A60855-1477-1165-17E7-C274DB88C8C2}"/>
              </a:ext>
            </a:extLst>
          </p:cNvPr>
          <p:cNvSpPr txBox="1"/>
          <p:nvPr/>
        </p:nvSpPr>
        <p:spPr>
          <a:xfrm>
            <a:off x="8274050" y="5933017"/>
            <a:ext cx="3769784"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100" i="1"/>
              <a:t>RA4943 – Continuing Airworthiness Management Exposition</a:t>
            </a:r>
          </a:p>
        </p:txBody>
      </p:sp>
      <p:pic>
        <p:nvPicPr>
          <p:cNvPr id="12" name="Picture 11">
            <a:extLst>
              <a:ext uri="{FF2B5EF4-FFF2-40B4-BE49-F238E27FC236}">
                <a16:creationId xmlns:a16="http://schemas.microsoft.com/office/drawing/2014/main" id="{29A18B3A-2D24-D6BA-D3C3-AA2BA6549563}"/>
              </a:ext>
            </a:extLst>
          </p:cNvPr>
          <p:cNvPicPr>
            <a:picLocks noChangeAspect="1"/>
          </p:cNvPicPr>
          <p:nvPr/>
        </p:nvPicPr>
        <p:blipFill>
          <a:blip r:embed="rId3"/>
          <a:stretch>
            <a:fillRect/>
          </a:stretch>
        </p:blipFill>
        <p:spPr>
          <a:xfrm rot="895157">
            <a:off x="4978292" y="3620244"/>
            <a:ext cx="1811347" cy="2487584"/>
          </a:xfrm>
          <a:prstGeom prst="rect">
            <a:avLst/>
          </a:prstGeom>
        </p:spPr>
      </p:pic>
    </p:spTree>
    <p:extLst>
      <p:ext uri="{BB962C8B-B14F-4D97-AF65-F5344CB8AC3E}">
        <p14:creationId xmlns:p14="http://schemas.microsoft.com/office/powerpoint/2010/main" val="7349464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9A28AA-75D4-EB05-B9BF-B58B33BDB3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FCABC0-C52E-13A6-F598-0C5938933100}"/>
              </a:ext>
            </a:extLst>
          </p:cNvPr>
          <p:cNvSpPr>
            <a:spLocks noGrp="1"/>
          </p:cNvSpPr>
          <p:nvPr>
            <p:ph type="title"/>
          </p:nvPr>
        </p:nvSpPr>
        <p:spPr/>
        <p:txBody>
          <a:bodyPr>
            <a:normAutofit fontScale="90000"/>
          </a:bodyPr>
          <a:lstStyle/>
          <a:p>
            <a:r>
              <a:rPr lang="en-GB"/>
              <a:t>CAMO Specific Regulatory Articles</a:t>
            </a:r>
          </a:p>
        </p:txBody>
      </p:sp>
      <p:pic>
        <p:nvPicPr>
          <p:cNvPr id="5" name="Picture 4">
            <a:extLst>
              <a:ext uri="{FF2B5EF4-FFF2-40B4-BE49-F238E27FC236}">
                <a16:creationId xmlns:a16="http://schemas.microsoft.com/office/drawing/2014/main" id="{2ADD7EBE-D0DC-2142-8715-A438947A7BE1}"/>
              </a:ext>
            </a:extLst>
          </p:cNvPr>
          <p:cNvPicPr>
            <a:picLocks noChangeAspect="1"/>
          </p:cNvPicPr>
          <p:nvPr/>
        </p:nvPicPr>
        <p:blipFill>
          <a:blip r:embed="rId3"/>
          <a:stretch>
            <a:fillRect/>
          </a:stretch>
        </p:blipFill>
        <p:spPr>
          <a:xfrm>
            <a:off x="578385" y="955207"/>
            <a:ext cx="10726647" cy="1476581"/>
          </a:xfrm>
          <a:prstGeom prst="rect">
            <a:avLst/>
          </a:prstGeom>
        </p:spPr>
      </p:pic>
      <p:sp>
        <p:nvSpPr>
          <p:cNvPr id="6" name="TextBox 5">
            <a:extLst>
              <a:ext uri="{FF2B5EF4-FFF2-40B4-BE49-F238E27FC236}">
                <a16:creationId xmlns:a16="http://schemas.microsoft.com/office/drawing/2014/main" id="{BA109FCC-0FB7-E1F5-EF6E-958052EA4EFA}"/>
              </a:ext>
            </a:extLst>
          </p:cNvPr>
          <p:cNvSpPr txBox="1"/>
          <p:nvPr/>
        </p:nvSpPr>
        <p:spPr>
          <a:xfrm>
            <a:off x="578385" y="2644874"/>
            <a:ext cx="10726647" cy="3139321"/>
          </a:xfrm>
          <a:prstGeom prst="rect">
            <a:avLst/>
          </a:prstGeom>
          <a:noFill/>
        </p:spPr>
        <p:txBody>
          <a:bodyPr wrap="square" lIns="91440" tIns="45720" rIns="91440" bIns="45720" rtlCol="0" anchor="t">
            <a:spAutoFit/>
          </a:bodyPr>
          <a:lstStyle/>
          <a:p>
            <a:r>
              <a:rPr lang="en-GB" dirty="0"/>
              <a:t>RA 1011 – Military Continuing Airworthiness Manager Responsibilities </a:t>
            </a:r>
          </a:p>
          <a:p>
            <a:endParaRPr lang="en-GB"/>
          </a:p>
          <a:p>
            <a:r>
              <a:rPr lang="en-GB" dirty="0"/>
              <a:t>RA 1016 – Military Continuing Airworthiness Management </a:t>
            </a:r>
            <a:endParaRPr lang="en-GB" dirty="0">
              <a:cs typeface="Arial"/>
            </a:endParaRPr>
          </a:p>
          <a:p>
            <a:endParaRPr lang="en-GB"/>
          </a:p>
          <a:p>
            <a:r>
              <a:rPr lang="en-GB" dirty="0"/>
              <a:t>RA 4900-4956 – Continuing Airworthiness Management organization Regulation</a:t>
            </a:r>
            <a:endParaRPr lang="en-GB" dirty="0">
              <a:cs typeface="Arial"/>
            </a:endParaRPr>
          </a:p>
          <a:p>
            <a:endParaRPr lang="en-GB"/>
          </a:p>
          <a:p>
            <a:r>
              <a:rPr lang="en-GB" dirty="0"/>
              <a:t>RA 4961-4966 – Continuing Airworthiness </a:t>
            </a:r>
            <a:endParaRPr lang="en-GB" dirty="0">
              <a:cs typeface="Arial"/>
            </a:endParaRPr>
          </a:p>
          <a:p>
            <a:endParaRPr lang="en-GB"/>
          </a:p>
          <a:p>
            <a:r>
              <a:rPr lang="en-GB" dirty="0"/>
              <a:t>RA 4970-4974 – Airworthiness Review Regulation</a:t>
            </a:r>
            <a:endParaRPr lang="en-GB" dirty="0">
              <a:cs typeface="Arial"/>
            </a:endParaRPr>
          </a:p>
          <a:p>
            <a:endParaRPr lang="en-GB" dirty="0">
              <a:cs typeface="Arial"/>
            </a:endParaRPr>
          </a:p>
          <a:p>
            <a:r>
              <a:rPr lang="en-GB" dirty="0">
                <a:cs typeface="Arial"/>
              </a:rPr>
              <a:t>RA 1600 Series – Continuing Airworthiness Requirements for RPAS</a:t>
            </a:r>
          </a:p>
        </p:txBody>
      </p:sp>
      <p:sp>
        <p:nvSpPr>
          <p:cNvPr id="7" name="TextBox 6">
            <a:extLst>
              <a:ext uri="{FF2B5EF4-FFF2-40B4-BE49-F238E27FC236}">
                <a16:creationId xmlns:a16="http://schemas.microsoft.com/office/drawing/2014/main" id="{C154692F-65A0-F312-F630-954D78F14E19}"/>
              </a:ext>
            </a:extLst>
          </p:cNvPr>
          <p:cNvSpPr txBox="1"/>
          <p:nvPr/>
        </p:nvSpPr>
        <p:spPr>
          <a:xfrm rot="20085950">
            <a:off x="1165041" y="2606646"/>
            <a:ext cx="9040633" cy="1446550"/>
          </a:xfrm>
          <a:prstGeom prst="rect">
            <a:avLst/>
          </a:prstGeom>
          <a:noFill/>
        </p:spPr>
        <p:txBody>
          <a:bodyPr wrap="square" rtlCol="0">
            <a:spAutoFit/>
          </a:bodyPr>
          <a:lstStyle/>
          <a:p>
            <a:pPr algn="ctr"/>
            <a:r>
              <a:rPr lang="en-GB" sz="8800" b="1">
                <a:solidFill>
                  <a:schemeClr val="bg2">
                    <a:lumMod val="50000"/>
                  </a:schemeClr>
                </a:solidFill>
                <a:latin typeface="Arial Narrow" panose="020B0606020202030204" pitchFamily="34" charset="0"/>
              </a:rPr>
              <a:t>CAMO SPECIFIC</a:t>
            </a:r>
          </a:p>
        </p:txBody>
      </p:sp>
    </p:spTree>
    <p:extLst>
      <p:ext uri="{BB962C8B-B14F-4D97-AF65-F5344CB8AC3E}">
        <p14:creationId xmlns:p14="http://schemas.microsoft.com/office/powerpoint/2010/main" val="199100489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D8B80F-9DCC-644C-58AC-48C0DE98C4B6}"/>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11DB1AC4-2D92-B612-4F4F-687A0AB50832}"/>
              </a:ext>
            </a:extLst>
          </p:cNvPr>
          <p:cNvSpPr/>
          <p:nvPr/>
        </p:nvSpPr>
        <p:spPr>
          <a:xfrm>
            <a:off x="0" y="955497"/>
            <a:ext cx="12192000" cy="5381693"/>
          </a:xfrm>
          <a:prstGeom prst="rect">
            <a:avLst/>
          </a:prstGeom>
          <a:solidFill>
            <a:srgbClr val="C9DCF4"/>
          </a:solidFill>
          <a:ln>
            <a:solidFill>
              <a:srgbClr val="C9DCF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3F2ECDAE-2C1E-51D7-4B2B-98CE0FD43DE5}"/>
              </a:ext>
            </a:extLst>
          </p:cNvPr>
          <p:cNvPicPr>
            <a:picLocks noChangeAspect="1"/>
          </p:cNvPicPr>
          <p:nvPr/>
        </p:nvPicPr>
        <p:blipFill>
          <a:blip r:embed="rId3"/>
          <a:stretch>
            <a:fillRect/>
          </a:stretch>
        </p:blipFill>
        <p:spPr>
          <a:xfrm>
            <a:off x="524095" y="1285875"/>
            <a:ext cx="10918128" cy="4733925"/>
          </a:xfrm>
          <a:prstGeom prst="rect">
            <a:avLst/>
          </a:prstGeom>
        </p:spPr>
      </p:pic>
    </p:spTree>
    <p:extLst>
      <p:ext uri="{BB962C8B-B14F-4D97-AF65-F5344CB8AC3E}">
        <p14:creationId xmlns:p14="http://schemas.microsoft.com/office/powerpoint/2010/main" val="19597466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F8E1A7-33F6-D96A-50F6-511B8FD285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B29EBF0-8DBF-545A-2B1D-3D237BA7E071}"/>
              </a:ext>
            </a:extLst>
          </p:cNvPr>
          <p:cNvSpPr>
            <a:spLocks noGrp="1"/>
          </p:cNvSpPr>
          <p:nvPr>
            <p:ph type="title"/>
          </p:nvPr>
        </p:nvSpPr>
        <p:spPr/>
        <p:txBody>
          <a:bodyPr>
            <a:normAutofit fontScale="90000"/>
          </a:bodyPr>
          <a:lstStyle/>
          <a:p>
            <a:r>
              <a:rPr lang="en-GB"/>
              <a:t>CAMO Responsibilities</a:t>
            </a:r>
          </a:p>
        </p:txBody>
      </p:sp>
      <p:sp>
        <p:nvSpPr>
          <p:cNvPr id="9" name="TextBox 8">
            <a:extLst>
              <a:ext uri="{FF2B5EF4-FFF2-40B4-BE49-F238E27FC236}">
                <a16:creationId xmlns:a16="http://schemas.microsoft.com/office/drawing/2014/main" id="{7DDBE16C-80B0-93CB-CB58-CEA1D61B0F16}"/>
              </a:ext>
            </a:extLst>
          </p:cNvPr>
          <p:cNvSpPr txBox="1"/>
          <p:nvPr/>
        </p:nvSpPr>
        <p:spPr>
          <a:xfrm>
            <a:off x="270788" y="970998"/>
            <a:ext cx="1572768" cy="5632311"/>
          </a:xfrm>
          <a:prstGeom prst="rect">
            <a:avLst/>
          </a:prstGeom>
          <a:solidFill>
            <a:srgbClr val="4E0C82"/>
          </a:solidFill>
          <a:ln>
            <a:solidFill>
              <a:schemeClr val="tx1"/>
            </a:solidFill>
          </a:ln>
        </p:spPr>
        <p:txBody>
          <a:bodyPr wrap="square" lIns="91440" tIns="45720" rIns="91440" bIns="45720" rtlCol="0" anchor="t">
            <a:spAutoFit/>
          </a:bodyPr>
          <a:lstStyle/>
          <a:p>
            <a:r>
              <a:rPr lang="en-GB" b="1">
                <a:solidFill>
                  <a:schemeClr val="bg1"/>
                </a:solidFill>
              </a:rPr>
              <a:t>Regulation 4947(1)</a:t>
            </a:r>
          </a:p>
          <a:p>
            <a:endParaRPr lang="en-GB" b="1">
              <a:solidFill>
                <a:schemeClr val="bg1"/>
              </a:solidFill>
            </a:endParaRPr>
          </a:p>
          <a:p>
            <a:r>
              <a:rPr lang="en-GB" b="1">
                <a:solidFill>
                  <a:schemeClr val="bg1"/>
                </a:solidFill>
              </a:rPr>
              <a:t>ASPIRE Process 13 CAM Support</a:t>
            </a:r>
          </a:p>
          <a:p>
            <a:endParaRPr lang="en-GB" b="1">
              <a:solidFill>
                <a:schemeClr val="bg1"/>
              </a:solidFill>
            </a:endParaRPr>
          </a:p>
          <a:p>
            <a:endParaRPr lang="en-GB" b="1">
              <a:solidFill>
                <a:schemeClr val="bg1"/>
              </a:solidFill>
            </a:endParaRPr>
          </a:p>
          <a:p>
            <a:endParaRPr lang="en-GB" b="1">
              <a:solidFill>
                <a:schemeClr val="bg1"/>
              </a:solidFill>
            </a:endParaRPr>
          </a:p>
          <a:p>
            <a:endParaRPr lang="en-GB" b="1">
              <a:solidFill>
                <a:schemeClr val="bg1"/>
              </a:solidFill>
            </a:endParaRPr>
          </a:p>
          <a:p>
            <a:endParaRPr lang="en-GB" b="1">
              <a:solidFill>
                <a:schemeClr val="bg1"/>
              </a:solidFill>
            </a:endParaRPr>
          </a:p>
          <a:p>
            <a:endParaRPr lang="en-GB" b="1">
              <a:solidFill>
                <a:schemeClr val="bg1"/>
              </a:solidFill>
            </a:endParaRPr>
          </a:p>
          <a:p>
            <a:endParaRPr lang="en-GB" b="1">
              <a:solidFill>
                <a:schemeClr val="bg1"/>
              </a:solidFill>
            </a:endParaRPr>
          </a:p>
          <a:p>
            <a:endParaRPr lang="en-GB" b="1">
              <a:solidFill>
                <a:schemeClr val="bg1"/>
              </a:solidFill>
            </a:endParaRPr>
          </a:p>
          <a:p>
            <a:endParaRPr lang="en-GB" b="1">
              <a:solidFill>
                <a:schemeClr val="bg1"/>
              </a:solidFill>
            </a:endParaRPr>
          </a:p>
          <a:p>
            <a:endParaRPr lang="en-GB" b="1">
              <a:solidFill>
                <a:schemeClr val="bg1"/>
              </a:solidFill>
            </a:endParaRPr>
          </a:p>
          <a:p>
            <a:endParaRPr lang="en-GB" b="1">
              <a:solidFill>
                <a:schemeClr val="bg1"/>
              </a:solidFill>
            </a:endParaRPr>
          </a:p>
          <a:p>
            <a:endParaRPr lang="en-GB" b="1">
              <a:solidFill>
                <a:schemeClr val="bg1"/>
              </a:solidFill>
            </a:endParaRPr>
          </a:p>
          <a:p>
            <a:endParaRPr lang="en-GB" b="1">
              <a:solidFill>
                <a:schemeClr val="bg1"/>
              </a:solidFill>
            </a:endParaRPr>
          </a:p>
        </p:txBody>
      </p:sp>
      <p:sp>
        <p:nvSpPr>
          <p:cNvPr id="10" name="TextBox 9">
            <a:extLst>
              <a:ext uri="{FF2B5EF4-FFF2-40B4-BE49-F238E27FC236}">
                <a16:creationId xmlns:a16="http://schemas.microsoft.com/office/drawing/2014/main" id="{E3FFE30B-BF86-C02D-48DE-69825945F8B9}"/>
              </a:ext>
            </a:extLst>
          </p:cNvPr>
          <p:cNvSpPr txBox="1"/>
          <p:nvPr/>
        </p:nvSpPr>
        <p:spPr>
          <a:xfrm>
            <a:off x="1982376" y="879010"/>
            <a:ext cx="8984974" cy="5909310"/>
          </a:xfrm>
          <a:prstGeom prst="rect">
            <a:avLst/>
          </a:prstGeom>
          <a:noFill/>
        </p:spPr>
        <p:txBody>
          <a:bodyPr wrap="square" rtlCol="0">
            <a:spAutoFit/>
          </a:bodyPr>
          <a:lstStyle/>
          <a:p>
            <a:pPr algn="just"/>
            <a:r>
              <a:rPr lang="en-GB"/>
              <a:t>For all aircraft within its control, the approved CAMO shall:</a:t>
            </a:r>
          </a:p>
          <a:p>
            <a:pPr algn="just"/>
            <a:endParaRPr lang="en-GB"/>
          </a:p>
          <a:p>
            <a:pPr marL="342900" indent="-342900" algn="just">
              <a:buFont typeface="Arial" panose="020B0604020202020204" pitchFamily="34" charset="0"/>
              <a:buChar char="•"/>
            </a:pPr>
            <a:r>
              <a:rPr lang="en-GB" b="0" i="0">
                <a:solidFill>
                  <a:srgbClr val="242424"/>
                </a:solidFill>
                <a:effectLst/>
              </a:rPr>
              <a:t>Develop and control Aircraft Maintenance Programme, support reliability programme, and propose amendments to TAA.</a:t>
            </a:r>
          </a:p>
          <a:p>
            <a:pPr marL="342900" indent="-342900" algn="just">
              <a:buFont typeface="Arial" panose="020B0604020202020204" pitchFamily="34" charset="0"/>
              <a:buChar char="•"/>
            </a:pPr>
            <a:endParaRPr lang="en-GB" b="0" i="0">
              <a:solidFill>
                <a:srgbClr val="242424"/>
              </a:solidFill>
              <a:effectLst/>
            </a:endParaRPr>
          </a:p>
          <a:p>
            <a:pPr marL="342900" indent="-342900" algn="just">
              <a:buFont typeface="Arial" panose="020B0604020202020204" pitchFamily="34" charset="0"/>
              <a:buChar char="•"/>
            </a:pPr>
            <a:r>
              <a:rPr lang="en-GB" b="0" i="0">
                <a:solidFill>
                  <a:srgbClr val="242424"/>
                </a:solidFill>
                <a:effectLst/>
              </a:rPr>
              <a:t>Manage Modifications and repairs.</a:t>
            </a:r>
          </a:p>
          <a:p>
            <a:pPr marL="342900" indent="-342900" algn="just">
              <a:buFont typeface="Arial" panose="020B0604020202020204" pitchFamily="34" charset="0"/>
              <a:buChar char="•"/>
            </a:pPr>
            <a:endParaRPr lang="en-GB"/>
          </a:p>
          <a:p>
            <a:pPr marL="342900" indent="-342900" algn="just">
              <a:buFont typeface="Arial" panose="020B0604020202020204" pitchFamily="34" charset="0"/>
              <a:buChar char="•"/>
            </a:pPr>
            <a:r>
              <a:rPr lang="en-GB" b="0" i="0">
                <a:solidFill>
                  <a:srgbClr val="242424"/>
                </a:solidFill>
                <a:effectLst/>
              </a:rPr>
              <a:t>Ensure Maintenance quality and compliance with Aircraft Maintenance Programme.</a:t>
            </a:r>
          </a:p>
          <a:p>
            <a:pPr marL="285750" indent="-285750" algn="just">
              <a:buFont typeface="Arial" panose="020B0604020202020204" pitchFamily="34" charset="0"/>
              <a:buChar char="•"/>
            </a:pPr>
            <a:endParaRPr lang="en-GB" b="0" i="0">
              <a:solidFill>
                <a:srgbClr val="242424"/>
              </a:solidFill>
              <a:effectLst/>
            </a:endParaRPr>
          </a:p>
          <a:p>
            <a:pPr marL="342900" indent="-342900" algn="just">
              <a:buFont typeface="Arial" panose="020B0604020202020204" pitchFamily="34" charset="0"/>
              <a:buChar char="•"/>
            </a:pPr>
            <a:r>
              <a:rPr lang="en-GB" b="0" i="0">
                <a:solidFill>
                  <a:srgbClr val="242424"/>
                </a:solidFill>
                <a:effectLst/>
              </a:rPr>
              <a:t>Apply all Special Instructions (Technical) (SI(T)).</a:t>
            </a:r>
          </a:p>
          <a:p>
            <a:pPr marL="342900" indent="-342900" algn="just">
              <a:buFont typeface="Arial" panose="020B0604020202020204" pitchFamily="34" charset="0"/>
              <a:buChar char="•"/>
            </a:pPr>
            <a:endParaRPr lang="en-GB" b="0" i="0">
              <a:solidFill>
                <a:srgbClr val="242424"/>
              </a:solidFill>
              <a:effectLst/>
            </a:endParaRPr>
          </a:p>
          <a:p>
            <a:pPr marL="342900" indent="-342900" algn="just">
              <a:buFont typeface="Arial" panose="020B0604020202020204" pitchFamily="34" charset="0"/>
              <a:buChar char="•"/>
            </a:pPr>
            <a:r>
              <a:rPr lang="en-GB" b="0" i="0">
                <a:solidFill>
                  <a:srgbClr val="242424"/>
                </a:solidFill>
                <a:effectLst/>
              </a:rPr>
              <a:t>Ensure MMOs or MRP Part 145 AMOs manage reported or discovered Faults.</a:t>
            </a:r>
          </a:p>
          <a:p>
            <a:pPr marL="342900" indent="-342900" algn="just">
              <a:buFont typeface="Arial" panose="020B0604020202020204" pitchFamily="34" charset="0"/>
              <a:buChar char="•"/>
            </a:pPr>
            <a:endParaRPr lang="en-GB" b="0" i="0">
              <a:solidFill>
                <a:srgbClr val="242424"/>
              </a:solidFill>
              <a:effectLst/>
            </a:endParaRPr>
          </a:p>
          <a:p>
            <a:pPr marL="342900" indent="-342900" algn="just">
              <a:buFont typeface="Arial" panose="020B0604020202020204" pitchFamily="34" charset="0"/>
              <a:buChar char="•"/>
            </a:pPr>
            <a:r>
              <a:rPr lang="en-GB" b="0" i="0">
                <a:solidFill>
                  <a:srgbClr val="242424"/>
                </a:solidFill>
                <a:effectLst/>
              </a:rPr>
              <a:t>Coordinate scheduled Maintenance, SI(T) application, and replacement of service life limited parts.</a:t>
            </a:r>
          </a:p>
          <a:p>
            <a:pPr marL="342900" indent="-342900" algn="just">
              <a:buFont typeface="Arial" panose="020B0604020202020204" pitchFamily="34" charset="0"/>
              <a:buChar char="•"/>
            </a:pPr>
            <a:endParaRPr lang="en-GB" b="0" i="0">
              <a:solidFill>
                <a:srgbClr val="242424"/>
              </a:solidFill>
              <a:effectLst/>
            </a:endParaRPr>
          </a:p>
          <a:p>
            <a:pPr marL="342900" indent="-342900" algn="just">
              <a:buFont typeface="Arial" panose="020B0604020202020204" pitchFamily="34" charset="0"/>
              <a:buChar char="•"/>
            </a:pPr>
            <a:r>
              <a:rPr lang="en-GB" b="0" i="0">
                <a:solidFill>
                  <a:srgbClr val="242424"/>
                </a:solidFill>
                <a:effectLst/>
              </a:rPr>
              <a:t>Manage and archive Continuing Airworthiness records and technical log.</a:t>
            </a:r>
          </a:p>
          <a:p>
            <a:pPr marL="342900" indent="-342900" algn="just">
              <a:buFont typeface="Arial" panose="020B0604020202020204" pitchFamily="34" charset="0"/>
              <a:buChar char="•"/>
            </a:pPr>
            <a:endParaRPr lang="en-GB" b="0" i="0">
              <a:solidFill>
                <a:srgbClr val="242424"/>
              </a:solidFill>
              <a:effectLst/>
            </a:endParaRPr>
          </a:p>
          <a:p>
            <a:pPr marL="342900" indent="-342900" algn="just">
              <a:buFont typeface="Arial" panose="020B0604020202020204" pitchFamily="34" charset="0"/>
              <a:buChar char="•"/>
            </a:pPr>
            <a:r>
              <a:rPr lang="en-GB" b="0" i="0">
                <a:solidFill>
                  <a:srgbClr val="242424"/>
                </a:solidFill>
                <a:effectLst/>
              </a:rPr>
              <a:t>Assure weight and moment statement reflects current Air System status.</a:t>
            </a:r>
          </a:p>
          <a:p>
            <a:pPr marL="342900" indent="-342900" algn="just">
              <a:buFont typeface="Arial" panose="020B0604020202020204" pitchFamily="34" charset="0"/>
              <a:buChar char="•"/>
            </a:pPr>
            <a:endParaRPr lang="en-GB" b="0" i="0">
              <a:solidFill>
                <a:srgbClr val="242424"/>
              </a:solidFill>
              <a:effectLst/>
            </a:endParaRPr>
          </a:p>
          <a:p>
            <a:pPr marL="342900" indent="-342900" algn="just">
              <a:buFont typeface="Arial" panose="020B0604020202020204" pitchFamily="34" charset="0"/>
              <a:buChar char="•"/>
            </a:pPr>
            <a:r>
              <a:rPr lang="en-GB" b="0" i="0">
                <a:solidFill>
                  <a:srgbClr val="242424"/>
                </a:solidFill>
                <a:effectLst/>
              </a:rPr>
              <a:t>Initiate and coordinate actions and follow-up from Occurrence reports.</a:t>
            </a:r>
            <a:endParaRPr lang="en-GB"/>
          </a:p>
        </p:txBody>
      </p:sp>
    </p:spTree>
    <p:extLst>
      <p:ext uri="{BB962C8B-B14F-4D97-AF65-F5344CB8AC3E}">
        <p14:creationId xmlns:p14="http://schemas.microsoft.com/office/powerpoint/2010/main" val="25455670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WrappedLabelHistory xmlns:xsd="http://www.w3.org/2001/XMLSchema" xmlns:xsi="http://www.w3.org/2001/XMLSchema-instance" xmlns="http://www.boldonjames.com/2016/02/Classifier/internal/wrappedLabelHistory">
  <Value>PD94bWwgdmVyc2lvbj0iMS4wIiBlbmNvZGluZz0idXMtYXNjaWkiPz48bGFiZWxIaXN0b3J5IHhtbG5zOnhzZD0iaHR0cDovL3d3dy53My5vcmcvMjAwMS9YTUxTY2hlbWEiIHhtbG5zOnhzaT0iaHR0cDovL3d3dy53My5vcmcvMjAwMS9YTUxTY2hlbWEtaW5zdGFuY2UiIHhtbG5zPSJodHRwOi8vd3d3LmJvbGRvbmphbWVzLmNvbS8yMDE2LzAyL0NsYXNzaWZpZXIvaW50ZXJuYWwvbGFiZWxIaXN0b3J5Ij48aXRlbT48c2lzbCBzaXNsVmVyc2lvbj0iMCIgcG9saWN5PSJjMjFhYzgyYi1hYWE3LTRjOTUtOTg4Zi1jYjNhNTY0MzQyMDQiIG9yaWdpbj0idXNlclNlbGVjdGVkIiAvPjxVc2VyTmFtZT5SLUFDRVxCUk9INDIxNy1SPC9Vc2VyTmFtZT48RGF0ZVRpbWU+MTEvMDYvMjAyNSAwOToyNDowODwvRGF0ZVRpbWU+PExhYmVsU3RyaW5nPlRoaXMgaXRlbSBoYXMgbm8gY2xhc3NpZmljYXRpb248L0xhYmVsU3RyaW5nPjwvaXRlbT48L2xhYmVsSGlzdG9yeT4=</Value>
</WrappedLabelHistory>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sisl xmlns:xsd="http://www.w3.org/2001/XMLSchema" xmlns:xsi="http://www.w3.org/2001/XMLSchema-instance" xmlns="http://www.boldonjames.com/2008/01/sie/internal/label" sislVersion="0" policy="c21ac82b-aaa7-4c95-988f-cb3a56434204" origin="userSelected"/>
</file>

<file path=customXml/item5.xml><?xml version="1.0" encoding="utf-8"?>
<ct:contentTypeSchema xmlns:ct="http://schemas.microsoft.com/office/2006/metadata/contentType" xmlns:ma="http://schemas.microsoft.com/office/2006/metadata/properties/metaAttributes" ct:_="" ma:_="" ma:contentTypeName="Document" ma:contentTypeID="0x0101008E1DCC593FFEEC458A67D1811929B19C" ma:contentTypeVersion="8" ma:contentTypeDescription="Create a new document." ma:contentTypeScope="" ma:versionID="e9992b4338e9414777d8c0936ac14ed5">
  <xsd:schema xmlns:xsd="http://www.w3.org/2001/XMLSchema" xmlns:xs="http://www.w3.org/2001/XMLSchema" xmlns:p="http://schemas.microsoft.com/office/2006/metadata/properties" xmlns:ns2="a0c7739c-1424-463b-b443-572130599851" targetNamespace="http://schemas.microsoft.com/office/2006/metadata/properties" ma:root="true" ma:fieldsID="8eccf77bb594ed35decf7aa96621af3f" ns2:_="">
    <xsd:import namespace="a0c7739c-1424-463b-b443-57213059985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c7739c-1424-463b-b443-57213059985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BillingMetadata" ma:index="15"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25B06C7-80B7-43DC-8308-B1E383337995}">
  <ds:schemaRefs>
    <ds:schemaRef ds:uri="http://www.boldonjames.com/2016/02/Classifier/internal/wrappedLabelHistory"/>
    <ds:schemaRef ds:uri="http://www.w3.org/2001/XMLSchema"/>
  </ds:schemaRefs>
</ds:datastoreItem>
</file>

<file path=customXml/itemProps2.xml><?xml version="1.0" encoding="utf-8"?>
<ds:datastoreItem xmlns:ds="http://schemas.openxmlformats.org/officeDocument/2006/customXml" ds:itemID="{FF7FF399-D17B-4002-B34B-6DEB8CDB01C7}">
  <ds:schemaRefs>
    <ds:schemaRef ds:uri="http://schemas.microsoft.com/office/2006/metadata/properties"/>
    <ds:schemaRef ds:uri="http://purl.org/dc/terms/"/>
    <ds:schemaRef ds:uri="a0c7739c-1424-463b-b443-572130599851"/>
    <ds:schemaRef ds:uri="http://schemas.microsoft.com/office/2006/documentManagement/types"/>
    <ds:schemaRef ds:uri="http://purl.org/dc/dcmitype/"/>
    <ds:schemaRef ds:uri="http://schemas.microsoft.com/office/infopath/2007/PartnerControls"/>
    <ds:schemaRef ds:uri="http://purl.org/dc/elements/1.1/"/>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B47AFDEF-50BD-4EE3-B817-2E070B76D0FE}">
  <ds:schemaRefs>
    <ds:schemaRef ds:uri="http://schemas.microsoft.com/sharepoint/v3/contenttype/forms"/>
  </ds:schemaRefs>
</ds:datastoreItem>
</file>

<file path=customXml/itemProps4.xml><?xml version="1.0" encoding="utf-8"?>
<ds:datastoreItem xmlns:ds="http://schemas.openxmlformats.org/officeDocument/2006/customXml" ds:itemID="{82015D72-0F88-4E6C-BC31-18D9D1CEE53E}">
  <ds:schemaRefs>
    <ds:schemaRef ds:uri="http://www.boldonjames.com/2008/01/sie/internal/label"/>
    <ds:schemaRef ds:uri="http://www.w3.org/2001/XMLSchema"/>
  </ds:schemaRefs>
</ds:datastoreItem>
</file>

<file path=customXml/itemProps5.xml><?xml version="1.0" encoding="utf-8"?>
<ds:datastoreItem xmlns:ds="http://schemas.openxmlformats.org/officeDocument/2006/customXml" ds:itemID="{31F8E35F-9E08-4895-8277-135EED166EA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0c7739c-1424-463b-b443-57213059985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188fc77e-108d-431d-8e04-fc2b6be69382}" enabled="1" method="Privileged" siteId="{87d70b0f-5efc-4991-a065-e205bc3db308}" removed="0"/>
  <clbl:label id="{a6efeab1-3a3e-4eab-a613-3756d6c820b6}" enabled="1" method="Privileged" siteId="{cb13b692-6801-4b7b-bc4b-db4c833ee369}" removed="0"/>
</clbl:labelList>
</file>

<file path=docProps/app.xml><?xml version="1.0" encoding="utf-8"?>
<Properties xmlns="http://schemas.openxmlformats.org/officeDocument/2006/extended-properties" xmlns:vt="http://schemas.openxmlformats.org/officeDocument/2006/docPropsVTypes">
  <TotalTime>0</TotalTime>
  <Words>4934</Words>
  <Application>Microsoft Office PowerPoint</Application>
  <PresentationFormat>Widescreen</PresentationFormat>
  <Paragraphs>433</Paragraphs>
  <Slides>14</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Aptos</vt:lpstr>
      <vt:lpstr>Arial</vt:lpstr>
      <vt:lpstr>Arial Black</vt:lpstr>
      <vt:lpstr>Arial Narrow</vt:lpstr>
      <vt:lpstr>Arial,Sans-Serif</vt:lpstr>
      <vt:lpstr>Calibri</vt:lpstr>
      <vt:lpstr>Wingdings,Sans-Serif</vt:lpstr>
      <vt:lpstr>Office Theme</vt:lpstr>
      <vt:lpstr>Continuing Airworthiness Management organization</vt:lpstr>
      <vt:lpstr>Continuing Airworthiness Management organization (CAMO)</vt:lpstr>
      <vt:lpstr>Continuing Airworthiness Management</vt:lpstr>
      <vt:lpstr>Origin and Role of a Mil Camo – The Civil Model</vt:lpstr>
      <vt:lpstr>Origin and Role of a Mil Camo – The Civil Model</vt:lpstr>
      <vt:lpstr>Purpose of the CAME</vt:lpstr>
      <vt:lpstr>CAMO Specific Regulatory Articles</vt:lpstr>
      <vt:lpstr>PowerPoint Presentation</vt:lpstr>
      <vt:lpstr>CAMO Responsibilities</vt:lpstr>
      <vt:lpstr>Sub-Contracting CAMO Responsibilities</vt:lpstr>
      <vt:lpstr>Sub-Contracting CAMO Responsibilities</vt:lpstr>
      <vt:lpstr>CAMO Quality</vt:lpstr>
      <vt:lpstr>Airworthiness Review</vt:lpstr>
      <vt:lpstr>Any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Fincham, Mark Mr (DES CEO-CorpComms-Strat Comms 1)</dc:creator>
  <cp:lastModifiedBy>Brohi, Sharjeel Nawaz</cp:lastModifiedBy>
  <cp:revision>938</cp:revision>
  <dcterms:created xsi:type="dcterms:W3CDTF">2024-09-30T12:37:46Z</dcterms:created>
  <dcterms:modified xsi:type="dcterms:W3CDTF">2025-09-12T16:45:34Z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0x0101008E1DCC593FFEEC458A67D1811929B19C</vt:lpwstr>
  </property>
  <property fmtid="{D5CDD505-2E9C-101B-9397-08002B2CF9AE}" pid="3" name="MSIP_Label_d8a60473-494b-4586-a1bb-b0e663054676_Enabled">
    <vt:lpwstr>true</vt:lpwstr>
  </property>
  <property fmtid="{D5CDD505-2E9C-101B-9397-08002B2CF9AE}" pid="4" name="MSIP_Label_d8a60473-494b-4586-a1bb-b0e663054676_SetDate">
    <vt:lpwstr>2024-09-30T12:41:11Z</vt:lpwstr>
  </property>
  <property fmtid="{D5CDD505-2E9C-101B-9397-08002B2CF9AE}" pid="5" name="MSIP_Label_d8a60473-494b-4586-a1bb-b0e663054676_Method">
    <vt:lpwstr>Privileged</vt:lpwstr>
  </property>
  <property fmtid="{D5CDD505-2E9C-101B-9397-08002B2CF9AE}" pid="6" name="MSIP_Label_d8a60473-494b-4586-a1bb-b0e663054676_Name">
    <vt:lpwstr>MOD-1-O-‘UNMARKED’</vt:lpwstr>
  </property>
  <property fmtid="{D5CDD505-2E9C-101B-9397-08002B2CF9AE}" pid="7" name="MSIP_Label_d8a60473-494b-4586-a1bb-b0e663054676_SiteId">
    <vt:lpwstr>be7760ed-5953-484b-ae95-d0a16dfa09e5</vt:lpwstr>
  </property>
  <property fmtid="{D5CDD505-2E9C-101B-9397-08002B2CF9AE}" pid="8" name="MSIP_Label_d8a60473-494b-4586-a1bb-b0e663054676_ActionId">
    <vt:lpwstr>cafbc125-a7f9-45d7-bea3-19bfd97e2411</vt:lpwstr>
  </property>
  <property fmtid="{D5CDD505-2E9C-101B-9397-08002B2CF9AE}" pid="9" name="MSIP_Label_d8a60473-494b-4586-a1bb-b0e663054676_ContentBits">
    <vt:lpwstr>0</vt:lpwstr>
  </property>
  <property fmtid="{D5CDD505-2E9C-101B-9397-08002B2CF9AE}" pid="10" name="MediaServiceImageTags">
    <vt:lpwstr/>
  </property>
  <property fmtid="{D5CDD505-2E9C-101B-9397-08002B2CF9AE}" pid="11" name="_dlc_DocIdItemGuid">
    <vt:lpwstr>ba54725a-30e4-425c-8259-a3f64b012d98</vt:lpwstr>
  </property>
  <property fmtid="{D5CDD505-2E9C-101B-9397-08002B2CF9AE}" pid="12" name="docIndexRef">
    <vt:lpwstr>00521418-0f2b-4303-a7ff-8670271f7866</vt:lpwstr>
  </property>
  <property fmtid="{D5CDD505-2E9C-101B-9397-08002B2CF9AE}" pid="13" name="bjDocumentSecurityLabel">
    <vt:lpwstr>This item has no classification</vt:lpwstr>
  </property>
  <property fmtid="{D5CDD505-2E9C-101B-9397-08002B2CF9AE}" pid="14" name="bjClsUserRVM">
    <vt:lpwstr>[]</vt:lpwstr>
  </property>
  <property fmtid="{D5CDD505-2E9C-101B-9397-08002B2CF9AE}" pid="15" name="bjSaver">
    <vt:lpwstr>JyEdXMnOtDhbIUtghMmY27HJcF+AHmRA</vt:lpwstr>
  </property>
  <property fmtid="{D5CDD505-2E9C-101B-9397-08002B2CF9AE}" pid="16" name="bjLabelHistoryID">
    <vt:lpwstr>{725B06C7-80B7-43DC-8308-B1E383337995}</vt:lpwstr>
  </property>
  <property fmtid="{D5CDD505-2E9C-101B-9397-08002B2CF9AE}" pid="17" name="PrsCurSensLabelID">
    <vt:lpwstr>188fc77e-108d-431d-8e04-fc2b6be69382</vt:lpwstr>
  </property>
  <property fmtid="{D5CDD505-2E9C-101B-9397-08002B2CF9AE}" pid="18" name="DocRiskLevel">
    <vt:lpwstr/>
  </property>
  <property fmtid="{D5CDD505-2E9C-101B-9397-08002B2CF9AE}" pid="19" name="DocRiskLevelWizardText">
    <vt:lpwstr>Public (no marking)</vt:lpwstr>
  </property>
  <property fmtid="{D5CDD505-2E9C-101B-9397-08002B2CF9AE}" pid="20" name="DocRiskLevelWizardMarker">
    <vt:lpwstr/>
  </property>
</Properties>
</file>