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6"/>
  </p:notesMasterIdLst>
  <p:sldIdLst>
    <p:sldId id="256" r:id="rId7"/>
    <p:sldId id="288" r:id="rId8"/>
    <p:sldId id="289" r:id="rId9"/>
    <p:sldId id="290" r:id="rId10"/>
    <p:sldId id="291" r:id="rId11"/>
    <p:sldId id="292" r:id="rId12"/>
    <p:sldId id="293" r:id="rId13"/>
    <p:sldId id="29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 MJS" id="{E0EC264E-70DC-4F9A-936B-87B9E564D963}">
          <p14:sldIdLst>
            <p14:sldId id="256"/>
          </p14:sldIdLst>
        </p14:section>
        <p14:section name="Occurrence Reporting - SW" id="{53E4A3CA-5C6E-430B-8DA9-1A9EA2DABB5D}">
          <p14:sldIdLst>
            <p14:sldId id="288"/>
            <p14:sldId id="289"/>
            <p14:sldId id="290"/>
            <p14:sldId id="291"/>
            <p14:sldId id="292"/>
            <p14:sldId id="293"/>
            <p14:sldId id="294"/>
            <p14:sldId id="295"/>
          </p14:sldIdLst>
        </p14:section>
        <p14:section name="ECtRtL - MJS" id="{4DCA0176-6E0D-43EC-A18B-64861738969E}">
          <p14:sldIdLst/>
        </p14:section>
        <p14:section name="Fault Reporting - SW" id="{9C041C2D-51CB-4DEF-B28C-E2731F029418}">
          <p14:sldIdLst/>
        </p14:section>
        <p14:section name="MJS" id="{0C5A7FC3-A42F-4EF8-9F1D-D32CEBAFB07A}">
          <p14:sldIdLst/>
        </p14:section>
        <p14:section name="ADS, MS, &amp; Mods - SW" id="{FE9B1B3A-271E-47EA-9B71-72A899E266C6}">
          <p14:sldIdLst/>
        </p14:section>
        <p14:section name="Mod - SW" id="{6F0E313C-3528-4194-9281-3115701E71B6}">
          <p14:sldIdLst/>
        </p14:section>
        <p14:section name="HF, RTSR &amp; Summary -MJS" id="{9BDD7892-0F16-4D37-B8DE-885059601F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DCF4"/>
    <a:srgbClr val="4472C4"/>
    <a:srgbClr val="FF0000"/>
    <a:srgbClr val="00B0F0"/>
    <a:srgbClr val="EDEDED"/>
    <a:srgbClr val="50738A"/>
    <a:srgbClr val="56227D"/>
    <a:srgbClr val="0AB4C1"/>
    <a:srgbClr val="CF2F44"/>
    <a:srgbClr val="62A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7087A-C8DF-4FA4-9BA5-F45CF54D8BBB}" v="432" dt="2025-09-12T16:49:38.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inthorpe, Martin" userId="S::martin.stainthorpe@atkinsrealis.com::b6220e26-60f1-47fb-895a-d9e9ec9aa531" providerId="AD" clId="Web-{2296086D-C346-5DBB-9085-E0400BA33047}"/>
    <pc:docChg chg="modSld">
      <pc:chgData name="Stainthorpe, Martin" userId="S::martin.stainthorpe@atkinsrealis.com::b6220e26-60f1-47fb-895a-d9e9ec9aa531" providerId="AD" clId="Web-{2296086D-C346-5DBB-9085-E0400BA33047}" dt="2025-08-19T12:21:27.150" v="2"/>
      <pc:docMkLst>
        <pc:docMk/>
      </pc:docMkLst>
      <pc:sldChg chg="modNotes">
        <pc:chgData name="Stainthorpe, Martin" userId="S::martin.stainthorpe@atkinsrealis.com::b6220e26-60f1-47fb-895a-d9e9ec9aa531" providerId="AD" clId="Web-{2296086D-C346-5DBB-9085-E0400BA33047}" dt="2025-08-19T12:21:27.150" v="2"/>
        <pc:sldMkLst>
          <pc:docMk/>
          <pc:sldMk cId="4282637548" sldId="288"/>
        </pc:sldMkLst>
      </pc:sldChg>
    </pc:docChg>
  </pc:docChgLst>
  <pc:docChgLst>
    <pc:chgData name="Stainthorpe, Martin" userId="S::martin.stainthorpe@atkinsrealis.com::b6220e26-60f1-47fb-895a-d9e9ec9aa531" providerId="AD" clId="Web-{C01D1767-EE5C-DD06-3A64-2B64761A7ABD}"/>
    <pc:docChg chg="sldOrd">
      <pc:chgData name="Stainthorpe, Martin" userId="S::martin.stainthorpe@atkinsrealis.com::b6220e26-60f1-47fb-895a-d9e9ec9aa531" providerId="AD" clId="Web-{C01D1767-EE5C-DD06-3A64-2B64761A7ABD}" dt="2025-08-07T15:04:27.540" v="0"/>
      <pc:docMkLst>
        <pc:docMk/>
      </pc:docMkLst>
      <pc:sldChg chg="ord">
        <pc:chgData name="Stainthorpe, Martin" userId="S::martin.stainthorpe@atkinsrealis.com::b6220e26-60f1-47fb-895a-d9e9ec9aa531" providerId="AD" clId="Web-{C01D1767-EE5C-DD06-3A64-2B64761A7ABD}" dt="2025-08-07T15:04:27.540" v="0"/>
        <pc:sldMkLst>
          <pc:docMk/>
          <pc:sldMk cId="4282637548" sldId="288"/>
        </pc:sldMkLst>
      </pc:sldChg>
    </pc:docChg>
  </pc:docChgLst>
  <pc:docChgLst>
    <pc:chgData name="Stainthorpe, Martin" userId="S::martin.stainthorpe@atkinsrealis.com::b6220e26-60f1-47fb-895a-d9e9ec9aa531" providerId="AD" clId="Web-{B539F4A0-3738-4800-599D-AB334E587F03}"/>
    <pc:docChg chg="modSld">
      <pc:chgData name="Stainthorpe, Martin" userId="S::martin.stainthorpe@atkinsrealis.com::b6220e26-60f1-47fb-895a-d9e9ec9aa531" providerId="AD" clId="Web-{B539F4A0-3738-4800-599D-AB334E587F03}" dt="2025-09-11T14:14:04.598" v="8"/>
      <pc:docMkLst>
        <pc:docMk/>
      </pc:docMkLst>
      <pc:sldChg chg="delSp">
        <pc:chgData name="Stainthorpe, Martin" userId="S::martin.stainthorpe@atkinsrealis.com::b6220e26-60f1-47fb-895a-d9e9ec9aa531" providerId="AD" clId="Web-{B539F4A0-3738-4800-599D-AB334E587F03}" dt="2025-09-11T14:12:20.189" v="0"/>
        <pc:sldMkLst>
          <pc:docMk/>
          <pc:sldMk cId="601437673" sldId="256"/>
        </pc:sldMkLst>
        <pc:spChg chg="del">
          <ac:chgData name="Stainthorpe, Martin" userId="S::martin.stainthorpe@atkinsrealis.com::b6220e26-60f1-47fb-895a-d9e9ec9aa531" providerId="AD" clId="Web-{B539F4A0-3738-4800-599D-AB334E587F03}" dt="2025-09-11T14:12:20.189" v="0"/>
          <ac:spMkLst>
            <pc:docMk/>
            <pc:sldMk cId="601437673" sldId="256"/>
            <ac:spMk id="5" creationId="{CA48B4B4-EDA4-B4D9-6654-BEC86837D55F}"/>
          </ac:spMkLst>
        </pc:spChg>
      </pc:sldChg>
      <pc:sldChg chg="delSp">
        <pc:chgData name="Stainthorpe, Martin" userId="S::martin.stainthorpe@atkinsrealis.com::b6220e26-60f1-47fb-895a-d9e9ec9aa531" providerId="AD" clId="Web-{B539F4A0-3738-4800-599D-AB334E587F03}" dt="2025-09-11T14:12:27.033" v="1"/>
        <pc:sldMkLst>
          <pc:docMk/>
          <pc:sldMk cId="4282637548" sldId="288"/>
        </pc:sldMkLst>
        <pc:spChg chg="del">
          <ac:chgData name="Stainthorpe, Martin" userId="S::martin.stainthorpe@atkinsrealis.com::b6220e26-60f1-47fb-895a-d9e9ec9aa531" providerId="AD" clId="Web-{B539F4A0-3738-4800-599D-AB334E587F03}" dt="2025-09-11T14:12:27.033" v="1"/>
          <ac:spMkLst>
            <pc:docMk/>
            <pc:sldMk cId="4282637548" sldId="288"/>
            <ac:spMk id="9" creationId="{0C4A14DD-9E05-9248-20ED-4A73DCAC11C1}"/>
          </ac:spMkLst>
        </pc:spChg>
      </pc:sldChg>
      <pc:sldChg chg="delSp">
        <pc:chgData name="Stainthorpe, Martin" userId="S::martin.stainthorpe@atkinsrealis.com::b6220e26-60f1-47fb-895a-d9e9ec9aa531" providerId="AD" clId="Web-{B539F4A0-3738-4800-599D-AB334E587F03}" dt="2025-09-11T14:12:40.767" v="2"/>
        <pc:sldMkLst>
          <pc:docMk/>
          <pc:sldMk cId="1201206625" sldId="289"/>
        </pc:sldMkLst>
        <pc:spChg chg="del">
          <ac:chgData name="Stainthorpe, Martin" userId="S::martin.stainthorpe@atkinsrealis.com::b6220e26-60f1-47fb-895a-d9e9ec9aa531" providerId="AD" clId="Web-{B539F4A0-3738-4800-599D-AB334E587F03}" dt="2025-09-11T14:12:40.767" v="2"/>
          <ac:spMkLst>
            <pc:docMk/>
            <pc:sldMk cId="1201206625" sldId="289"/>
            <ac:spMk id="3" creationId="{C8986912-CE9A-879F-14FD-B3797002D5A5}"/>
          </ac:spMkLst>
        </pc:spChg>
      </pc:sldChg>
      <pc:sldChg chg="delSp">
        <pc:chgData name="Stainthorpe, Martin" userId="S::martin.stainthorpe@atkinsrealis.com::b6220e26-60f1-47fb-895a-d9e9ec9aa531" providerId="AD" clId="Web-{B539F4A0-3738-4800-599D-AB334E587F03}" dt="2025-09-11T14:13:01.268" v="3"/>
        <pc:sldMkLst>
          <pc:docMk/>
          <pc:sldMk cId="3865523767" sldId="290"/>
        </pc:sldMkLst>
        <pc:spChg chg="del">
          <ac:chgData name="Stainthorpe, Martin" userId="S::martin.stainthorpe@atkinsrealis.com::b6220e26-60f1-47fb-895a-d9e9ec9aa531" providerId="AD" clId="Web-{B539F4A0-3738-4800-599D-AB334E587F03}" dt="2025-09-11T14:13:01.268" v="3"/>
          <ac:spMkLst>
            <pc:docMk/>
            <pc:sldMk cId="3865523767" sldId="290"/>
            <ac:spMk id="5" creationId="{A719A3B2-16B6-0D4E-C118-061B74512C17}"/>
          </ac:spMkLst>
        </pc:spChg>
      </pc:sldChg>
      <pc:sldChg chg="delSp">
        <pc:chgData name="Stainthorpe, Martin" userId="S::martin.stainthorpe@atkinsrealis.com::b6220e26-60f1-47fb-895a-d9e9ec9aa531" providerId="AD" clId="Web-{B539F4A0-3738-4800-599D-AB334E587F03}" dt="2025-09-11T14:13:04.940" v="4"/>
        <pc:sldMkLst>
          <pc:docMk/>
          <pc:sldMk cId="1642607215" sldId="291"/>
        </pc:sldMkLst>
        <pc:spChg chg="del">
          <ac:chgData name="Stainthorpe, Martin" userId="S::martin.stainthorpe@atkinsrealis.com::b6220e26-60f1-47fb-895a-d9e9ec9aa531" providerId="AD" clId="Web-{B539F4A0-3738-4800-599D-AB334E587F03}" dt="2025-09-11T14:13:04.940" v="4"/>
          <ac:spMkLst>
            <pc:docMk/>
            <pc:sldMk cId="1642607215" sldId="291"/>
            <ac:spMk id="5" creationId="{F7DEDCD9-EE2C-6FE8-56B1-F9C3B1D3680B}"/>
          </ac:spMkLst>
        </pc:spChg>
      </pc:sldChg>
      <pc:sldChg chg="delSp">
        <pc:chgData name="Stainthorpe, Martin" userId="S::martin.stainthorpe@atkinsrealis.com::b6220e26-60f1-47fb-895a-d9e9ec9aa531" providerId="AD" clId="Web-{B539F4A0-3738-4800-599D-AB334E587F03}" dt="2025-09-11T14:13:26.691" v="5"/>
        <pc:sldMkLst>
          <pc:docMk/>
          <pc:sldMk cId="25181494" sldId="292"/>
        </pc:sldMkLst>
        <pc:spChg chg="del">
          <ac:chgData name="Stainthorpe, Martin" userId="S::martin.stainthorpe@atkinsrealis.com::b6220e26-60f1-47fb-895a-d9e9ec9aa531" providerId="AD" clId="Web-{B539F4A0-3738-4800-599D-AB334E587F03}" dt="2025-09-11T14:13:26.691" v="5"/>
          <ac:spMkLst>
            <pc:docMk/>
            <pc:sldMk cId="25181494" sldId="292"/>
            <ac:spMk id="6" creationId="{EBB052CF-44AD-5BB0-8AD0-C9E7D6F32B6C}"/>
          </ac:spMkLst>
        </pc:spChg>
      </pc:sldChg>
      <pc:sldChg chg="delSp">
        <pc:chgData name="Stainthorpe, Martin" userId="S::martin.stainthorpe@atkinsrealis.com::b6220e26-60f1-47fb-895a-d9e9ec9aa531" providerId="AD" clId="Web-{B539F4A0-3738-4800-599D-AB334E587F03}" dt="2025-09-11T14:13:32.019" v="6"/>
        <pc:sldMkLst>
          <pc:docMk/>
          <pc:sldMk cId="13903732" sldId="293"/>
        </pc:sldMkLst>
        <pc:spChg chg="del">
          <ac:chgData name="Stainthorpe, Martin" userId="S::martin.stainthorpe@atkinsrealis.com::b6220e26-60f1-47fb-895a-d9e9ec9aa531" providerId="AD" clId="Web-{B539F4A0-3738-4800-599D-AB334E587F03}" dt="2025-09-11T14:13:32.019" v="6"/>
          <ac:spMkLst>
            <pc:docMk/>
            <pc:sldMk cId="13903732" sldId="293"/>
            <ac:spMk id="3" creationId="{730A050F-664B-647E-F862-06CB8FB6B1AB}"/>
          </ac:spMkLst>
        </pc:spChg>
      </pc:sldChg>
      <pc:sldChg chg="delSp">
        <pc:chgData name="Stainthorpe, Martin" userId="S::martin.stainthorpe@atkinsrealis.com::b6220e26-60f1-47fb-895a-d9e9ec9aa531" providerId="AD" clId="Web-{B539F4A0-3738-4800-599D-AB334E587F03}" dt="2025-09-11T14:13:46.629" v="7"/>
        <pc:sldMkLst>
          <pc:docMk/>
          <pc:sldMk cId="2189975458" sldId="294"/>
        </pc:sldMkLst>
        <pc:spChg chg="del">
          <ac:chgData name="Stainthorpe, Martin" userId="S::martin.stainthorpe@atkinsrealis.com::b6220e26-60f1-47fb-895a-d9e9ec9aa531" providerId="AD" clId="Web-{B539F4A0-3738-4800-599D-AB334E587F03}" dt="2025-09-11T14:13:46.629" v="7"/>
          <ac:spMkLst>
            <pc:docMk/>
            <pc:sldMk cId="2189975458" sldId="294"/>
            <ac:spMk id="9" creationId="{8039C9D9-5D36-C7E5-0067-8892155DCAFB}"/>
          </ac:spMkLst>
        </pc:spChg>
      </pc:sldChg>
      <pc:sldChg chg="delSp">
        <pc:chgData name="Stainthorpe, Martin" userId="S::martin.stainthorpe@atkinsrealis.com::b6220e26-60f1-47fb-895a-d9e9ec9aa531" providerId="AD" clId="Web-{B539F4A0-3738-4800-599D-AB334E587F03}" dt="2025-09-11T14:14:04.598" v="8"/>
        <pc:sldMkLst>
          <pc:docMk/>
          <pc:sldMk cId="2961355371" sldId="295"/>
        </pc:sldMkLst>
        <pc:spChg chg="del">
          <ac:chgData name="Stainthorpe, Martin" userId="S::martin.stainthorpe@atkinsrealis.com::b6220e26-60f1-47fb-895a-d9e9ec9aa531" providerId="AD" clId="Web-{B539F4A0-3738-4800-599D-AB334E587F03}" dt="2025-09-11T14:14:04.598" v="8"/>
          <ac:spMkLst>
            <pc:docMk/>
            <pc:sldMk cId="2961355371" sldId="295"/>
            <ac:spMk id="8" creationId="{94A9DCFA-6C9B-BCCC-B4F5-231E2A7E0C3E}"/>
          </ac:spMkLst>
        </pc:spChg>
      </pc:sldChg>
    </pc:docChg>
  </pc:docChgLst>
  <pc:docChgLst>
    <pc:chgData name="Stainthorpe, Martin" userId="S::martin.stainthorpe@atkinsrealis.com::b6220e26-60f1-47fb-895a-d9e9ec9aa531" providerId="AD" clId="Web-{12087BA0-92C3-EB8E-AD6B-5DC8F3D46FB6}"/>
    <pc:docChg chg="modSld">
      <pc:chgData name="Stainthorpe, Martin" userId="S::martin.stainthorpe@atkinsrealis.com::b6220e26-60f1-47fb-895a-d9e9ec9aa531" providerId="AD" clId="Web-{12087BA0-92C3-EB8E-AD6B-5DC8F3D46FB6}" dt="2025-08-18T16:00:39.567" v="3389"/>
      <pc:docMkLst>
        <pc:docMk/>
      </pc:docMkLst>
      <pc:sldChg chg="modNotes">
        <pc:chgData name="Stainthorpe, Martin" userId="S::martin.stainthorpe@atkinsrealis.com::b6220e26-60f1-47fb-895a-d9e9ec9aa531" providerId="AD" clId="Web-{12087BA0-92C3-EB8E-AD6B-5DC8F3D46FB6}" dt="2025-08-18T10:20:09.543" v="995"/>
        <pc:sldMkLst>
          <pc:docMk/>
          <pc:sldMk cId="4282637548" sldId="288"/>
        </pc:sldMkLst>
      </pc:sldChg>
      <pc:sldChg chg="modNotes">
        <pc:chgData name="Stainthorpe, Martin" userId="S::martin.stainthorpe@atkinsrealis.com::b6220e26-60f1-47fb-895a-d9e9ec9aa531" providerId="AD" clId="Web-{12087BA0-92C3-EB8E-AD6B-5DC8F3D46FB6}" dt="2025-08-18T10:29:03.169" v="1694"/>
        <pc:sldMkLst>
          <pc:docMk/>
          <pc:sldMk cId="1201206625" sldId="289"/>
        </pc:sldMkLst>
      </pc:sldChg>
      <pc:sldChg chg="modNotes">
        <pc:chgData name="Stainthorpe, Martin" userId="S::martin.stainthorpe@atkinsrealis.com::b6220e26-60f1-47fb-895a-d9e9ec9aa531" providerId="AD" clId="Web-{12087BA0-92C3-EB8E-AD6B-5DC8F3D46FB6}" dt="2025-08-18T15:39:56.115" v="2396"/>
        <pc:sldMkLst>
          <pc:docMk/>
          <pc:sldMk cId="3865523767" sldId="290"/>
        </pc:sldMkLst>
      </pc:sldChg>
      <pc:sldChg chg="modNotes">
        <pc:chgData name="Stainthorpe, Martin" userId="S::martin.stainthorpe@atkinsrealis.com::b6220e26-60f1-47fb-895a-d9e9ec9aa531" providerId="AD" clId="Web-{12087BA0-92C3-EB8E-AD6B-5DC8F3D46FB6}" dt="2025-08-18T15:54:56.575" v="3348"/>
        <pc:sldMkLst>
          <pc:docMk/>
          <pc:sldMk cId="1642607215" sldId="291"/>
        </pc:sldMkLst>
      </pc:sldChg>
      <pc:sldChg chg="modNotes">
        <pc:chgData name="Stainthorpe, Martin" userId="S::martin.stainthorpe@atkinsrealis.com::b6220e26-60f1-47fb-895a-d9e9ec9aa531" providerId="AD" clId="Web-{12087BA0-92C3-EB8E-AD6B-5DC8F3D46FB6}" dt="2025-08-18T16:00:39.567" v="3389"/>
        <pc:sldMkLst>
          <pc:docMk/>
          <pc:sldMk cId="25181494" sldId="292"/>
        </pc:sldMkLst>
      </pc:sldChg>
    </pc:docChg>
  </pc:docChgLst>
  <pc:docChgLst>
    <pc:chgData name="Horbury, Emily" userId="2de34309-3185-463f-9282-e7085f22f7c2" providerId="ADAL" clId="{13CC1E38-CBDB-4A4E-81C0-162BFFE7B4E9}"/>
    <pc:docChg chg="modSld modMainMaster">
      <pc:chgData name="Horbury, Emily" userId="2de34309-3185-463f-9282-e7085f22f7c2" providerId="ADAL" clId="{13CC1E38-CBDB-4A4E-81C0-162BFFE7B4E9}" dt="2025-09-11T10:26:03.280" v="62"/>
      <pc:docMkLst>
        <pc:docMk/>
      </pc:docMkLst>
      <pc:sldChg chg="addSp modSp">
        <pc:chgData name="Horbury, Emily" userId="2de34309-3185-463f-9282-e7085f22f7c2" providerId="ADAL" clId="{13CC1E38-CBDB-4A4E-81C0-162BFFE7B4E9}" dt="2025-09-11T10:26:03.264" v="54"/>
        <pc:sldMkLst>
          <pc:docMk/>
          <pc:sldMk cId="601437673" sldId="256"/>
        </pc:sldMkLst>
        <pc:spChg chg="add mod">
          <ac:chgData name="Horbury, Emily" userId="2de34309-3185-463f-9282-e7085f22f7c2" providerId="ADAL" clId="{13CC1E38-CBDB-4A4E-81C0-162BFFE7B4E9}" dt="2025-09-11T10:26:03.264" v="54"/>
          <ac:spMkLst>
            <pc:docMk/>
            <pc:sldMk cId="601437673" sldId="256"/>
            <ac:spMk id="5" creationId="{CA48B4B4-EDA4-B4D9-6654-BEC86837D55F}"/>
          </ac:spMkLst>
        </pc:spChg>
      </pc:sldChg>
      <pc:sldChg chg="addSp modSp">
        <pc:chgData name="Horbury, Emily" userId="2de34309-3185-463f-9282-e7085f22f7c2" providerId="ADAL" clId="{13CC1E38-CBDB-4A4E-81C0-162BFFE7B4E9}" dt="2025-09-11T10:26:03.264" v="55"/>
        <pc:sldMkLst>
          <pc:docMk/>
          <pc:sldMk cId="4282637548" sldId="288"/>
        </pc:sldMkLst>
        <pc:spChg chg="add mod">
          <ac:chgData name="Horbury, Emily" userId="2de34309-3185-463f-9282-e7085f22f7c2" providerId="ADAL" clId="{13CC1E38-CBDB-4A4E-81C0-162BFFE7B4E9}" dt="2025-09-11T10:26:03.264" v="55"/>
          <ac:spMkLst>
            <pc:docMk/>
            <pc:sldMk cId="4282637548" sldId="288"/>
            <ac:spMk id="9" creationId="{0C4A14DD-9E05-9248-20ED-4A73DCAC11C1}"/>
          </ac:spMkLst>
        </pc:spChg>
      </pc:sldChg>
      <pc:sldChg chg="addSp modSp">
        <pc:chgData name="Horbury, Emily" userId="2de34309-3185-463f-9282-e7085f22f7c2" providerId="ADAL" clId="{13CC1E38-CBDB-4A4E-81C0-162BFFE7B4E9}" dt="2025-09-11T10:26:03.264" v="56"/>
        <pc:sldMkLst>
          <pc:docMk/>
          <pc:sldMk cId="1201206625" sldId="289"/>
        </pc:sldMkLst>
        <pc:spChg chg="add mod">
          <ac:chgData name="Horbury, Emily" userId="2de34309-3185-463f-9282-e7085f22f7c2" providerId="ADAL" clId="{13CC1E38-CBDB-4A4E-81C0-162BFFE7B4E9}" dt="2025-09-11T10:26:03.264" v="56"/>
          <ac:spMkLst>
            <pc:docMk/>
            <pc:sldMk cId="1201206625" sldId="289"/>
            <ac:spMk id="3" creationId="{C8986912-CE9A-879F-14FD-B3797002D5A5}"/>
          </ac:spMkLst>
        </pc:spChg>
      </pc:sldChg>
      <pc:sldChg chg="addSp modSp">
        <pc:chgData name="Horbury, Emily" userId="2de34309-3185-463f-9282-e7085f22f7c2" providerId="ADAL" clId="{13CC1E38-CBDB-4A4E-81C0-162BFFE7B4E9}" dt="2025-09-11T10:26:03.264" v="57"/>
        <pc:sldMkLst>
          <pc:docMk/>
          <pc:sldMk cId="3865523767" sldId="290"/>
        </pc:sldMkLst>
        <pc:spChg chg="add mod">
          <ac:chgData name="Horbury, Emily" userId="2de34309-3185-463f-9282-e7085f22f7c2" providerId="ADAL" clId="{13CC1E38-CBDB-4A4E-81C0-162BFFE7B4E9}" dt="2025-09-11T10:26:03.264" v="57"/>
          <ac:spMkLst>
            <pc:docMk/>
            <pc:sldMk cId="3865523767" sldId="290"/>
            <ac:spMk id="5" creationId="{A719A3B2-16B6-0D4E-C118-061B74512C17}"/>
          </ac:spMkLst>
        </pc:spChg>
      </pc:sldChg>
      <pc:sldChg chg="addSp modSp">
        <pc:chgData name="Horbury, Emily" userId="2de34309-3185-463f-9282-e7085f22f7c2" providerId="ADAL" clId="{13CC1E38-CBDB-4A4E-81C0-162BFFE7B4E9}" dt="2025-09-11T10:26:03.264" v="58"/>
        <pc:sldMkLst>
          <pc:docMk/>
          <pc:sldMk cId="1642607215" sldId="291"/>
        </pc:sldMkLst>
        <pc:spChg chg="add mod">
          <ac:chgData name="Horbury, Emily" userId="2de34309-3185-463f-9282-e7085f22f7c2" providerId="ADAL" clId="{13CC1E38-CBDB-4A4E-81C0-162BFFE7B4E9}" dt="2025-09-11T10:26:03.264" v="58"/>
          <ac:spMkLst>
            <pc:docMk/>
            <pc:sldMk cId="1642607215" sldId="291"/>
            <ac:spMk id="5" creationId="{F7DEDCD9-EE2C-6FE8-56B1-F9C3B1D3680B}"/>
          </ac:spMkLst>
        </pc:spChg>
      </pc:sldChg>
      <pc:sldChg chg="addSp modSp">
        <pc:chgData name="Horbury, Emily" userId="2de34309-3185-463f-9282-e7085f22f7c2" providerId="ADAL" clId="{13CC1E38-CBDB-4A4E-81C0-162BFFE7B4E9}" dt="2025-09-11T10:26:03.264" v="59"/>
        <pc:sldMkLst>
          <pc:docMk/>
          <pc:sldMk cId="25181494" sldId="292"/>
        </pc:sldMkLst>
        <pc:spChg chg="add mod">
          <ac:chgData name="Horbury, Emily" userId="2de34309-3185-463f-9282-e7085f22f7c2" providerId="ADAL" clId="{13CC1E38-CBDB-4A4E-81C0-162BFFE7B4E9}" dt="2025-09-11T10:26:03.264" v="59"/>
          <ac:spMkLst>
            <pc:docMk/>
            <pc:sldMk cId="25181494" sldId="292"/>
            <ac:spMk id="6" creationId="{EBB052CF-44AD-5BB0-8AD0-C9E7D6F32B6C}"/>
          </ac:spMkLst>
        </pc:spChg>
      </pc:sldChg>
      <pc:sldChg chg="addSp modSp">
        <pc:chgData name="Horbury, Emily" userId="2de34309-3185-463f-9282-e7085f22f7c2" providerId="ADAL" clId="{13CC1E38-CBDB-4A4E-81C0-162BFFE7B4E9}" dt="2025-09-11T10:26:03.264" v="60"/>
        <pc:sldMkLst>
          <pc:docMk/>
          <pc:sldMk cId="13903732" sldId="293"/>
        </pc:sldMkLst>
        <pc:spChg chg="add mod">
          <ac:chgData name="Horbury, Emily" userId="2de34309-3185-463f-9282-e7085f22f7c2" providerId="ADAL" clId="{13CC1E38-CBDB-4A4E-81C0-162BFFE7B4E9}" dt="2025-09-11T10:26:03.264" v="60"/>
          <ac:spMkLst>
            <pc:docMk/>
            <pc:sldMk cId="13903732" sldId="293"/>
            <ac:spMk id="3" creationId="{730A050F-664B-647E-F862-06CB8FB6B1AB}"/>
          </ac:spMkLst>
        </pc:spChg>
      </pc:sldChg>
      <pc:sldChg chg="addSp modSp">
        <pc:chgData name="Horbury, Emily" userId="2de34309-3185-463f-9282-e7085f22f7c2" providerId="ADAL" clId="{13CC1E38-CBDB-4A4E-81C0-162BFFE7B4E9}" dt="2025-09-11T10:26:03.264" v="61"/>
        <pc:sldMkLst>
          <pc:docMk/>
          <pc:sldMk cId="2189975458" sldId="294"/>
        </pc:sldMkLst>
        <pc:spChg chg="add mod">
          <ac:chgData name="Horbury, Emily" userId="2de34309-3185-463f-9282-e7085f22f7c2" providerId="ADAL" clId="{13CC1E38-CBDB-4A4E-81C0-162BFFE7B4E9}" dt="2025-09-11T10:26:03.264" v="61"/>
          <ac:spMkLst>
            <pc:docMk/>
            <pc:sldMk cId="2189975458" sldId="294"/>
            <ac:spMk id="9" creationId="{8039C9D9-5D36-C7E5-0067-8892155DCAFB}"/>
          </ac:spMkLst>
        </pc:spChg>
      </pc:sldChg>
      <pc:sldChg chg="addSp modSp">
        <pc:chgData name="Horbury, Emily" userId="2de34309-3185-463f-9282-e7085f22f7c2" providerId="ADAL" clId="{13CC1E38-CBDB-4A4E-81C0-162BFFE7B4E9}" dt="2025-09-11T10:26:03.280" v="62"/>
        <pc:sldMkLst>
          <pc:docMk/>
          <pc:sldMk cId="2961355371" sldId="295"/>
        </pc:sldMkLst>
        <pc:spChg chg="add mod">
          <ac:chgData name="Horbury, Emily" userId="2de34309-3185-463f-9282-e7085f22f7c2" providerId="ADAL" clId="{13CC1E38-CBDB-4A4E-81C0-162BFFE7B4E9}" dt="2025-09-11T10:26:03.280" v="62"/>
          <ac:spMkLst>
            <pc:docMk/>
            <pc:sldMk cId="2961355371" sldId="295"/>
            <ac:spMk id="8" creationId="{94A9DCFA-6C9B-BCCC-B4F5-231E2A7E0C3E}"/>
          </ac:spMkLst>
        </pc:spChg>
      </pc:sldChg>
      <pc:sldMasterChg chg="addSp modSp modSldLayout">
        <pc:chgData name="Horbury, Emily" userId="2de34309-3185-463f-9282-e7085f22f7c2" providerId="ADAL" clId="{13CC1E38-CBDB-4A4E-81C0-162BFFE7B4E9}" dt="2025-09-11T10:26:03.264" v="53"/>
        <pc:sldMasterMkLst>
          <pc:docMk/>
          <pc:sldMasterMk cId="807410912" sldId="2147483648"/>
        </pc:sldMasterMkLst>
        <pc:spChg chg="add mod">
          <ac:chgData name="Horbury, Emily" userId="2de34309-3185-463f-9282-e7085f22f7c2" providerId="ADAL" clId="{13CC1E38-CBDB-4A4E-81C0-162BFFE7B4E9}" dt="2025-09-11T10:26:03.187" v="0"/>
          <ac:spMkLst>
            <pc:docMk/>
            <pc:sldMasterMk cId="807410912" sldId="2147483648"/>
            <ac:spMk id="6" creationId="{BDE99081-25C7-57EB-759F-6399B200A5FF}"/>
          </ac:spMkLst>
        </pc:spChg>
        <pc:sldLayoutChg chg="addSp modSp">
          <pc:chgData name="Horbury, Emily" userId="2de34309-3185-463f-9282-e7085f22f7c2" providerId="ADAL" clId="{13CC1E38-CBDB-4A4E-81C0-162BFFE7B4E9}" dt="2025-09-11T10:26:03.189" v="1"/>
          <pc:sldLayoutMkLst>
            <pc:docMk/>
            <pc:sldMasterMk cId="807410912" sldId="2147483648"/>
            <pc:sldLayoutMk cId="1452906249" sldId="2147483649"/>
          </pc:sldLayoutMkLst>
          <pc:spChg chg="add mod">
            <ac:chgData name="Horbury, Emily" userId="2de34309-3185-463f-9282-e7085f22f7c2" providerId="ADAL" clId="{13CC1E38-CBDB-4A4E-81C0-162BFFE7B4E9}" dt="2025-09-11T10:26:03.189" v="1"/>
            <ac:spMkLst>
              <pc:docMk/>
              <pc:sldMasterMk cId="807410912" sldId="2147483648"/>
              <pc:sldLayoutMk cId="1452906249" sldId="2147483649"/>
              <ac:spMk id="4" creationId="{BDFDBC69-704A-77B4-B0C6-0F4577803475}"/>
            </ac:spMkLst>
          </pc:spChg>
        </pc:sldLayoutChg>
        <pc:sldLayoutChg chg="addSp modSp">
          <pc:chgData name="Horbury, Emily" userId="2de34309-3185-463f-9282-e7085f22f7c2" providerId="ADAL" clId="{13CC1E38-CBDB-4A4E-81C0-162BFFE7B4E9}" dt="2025-09-11T10:26:03.201" v="4"/>
          <pc:sldLayoutMkLst>
            <pc:docMk/>
            <pc:sldMasterMk cId="807410912" sldId="2147483648"/>
            <pc:sldLayoutMk cId="3237576031" sldId="2147483652"/>
          </pc:sldLayoutMkLst>
          <pc:spChg chg="add mod">
            <ac:chgData name="Horbury, Emily" userId="2de34309-3185-463f-9282-e7085f22f7c2" providerId="ADAL" clId="{13CC1E38-CBDB-4A4E-81C0-162BFFE7B4E9}" dt="2025-09-11T10:26:03.201" v="4"/>
            <ac:spMkLst>
              <pc:docMk/>
              <pc:sldMasterMk cId="807410912" sldId="2147483648"/>
              <pc:sldLayoutMk cId="3237576031" sldId="2147483652"/>
              <ac:spMk id="4" creationId="{79435334-C987-477C-A47F-1333D552CC70}"/>
            </ac:spMkLst>
          </pc:spChg>
        </pc:sldLayoutChg>
        <pc:sldLayoutChg chg="addSp modSp">
          <pc:chgData name="Horbury, Emily" userId="2de34309-3185-463f-9282-e7085f22f7c2" providerId="ADAL" clId="{13CC1E38-CBDB-4A4E-81C0-162BFFE7B4E9}" dt="2025-09-11T10:26:03.248" v="46"/>
          <pc:sldLayoutMkLst>
            <pc:docMk/>
            <pc:sldMasterMk cId="807410912" sldId="2147483648"/>
            <pc:sldLayoutMk cId="3854473736" sldId="2147483653"/>
          </pc:sldLayoutMkLst>
          <pc:spChg chg="add mod">
            <ac:chgData name="Horbury, Emily" userId="2de34309-3185-463f-9282-e7085f22f7c2" providerId="ADAL" clId="{13CC1E38-CBDB-4A4E-81C0-162BFFE7B4E9}" dt="2025-09-11T10:26:03.248" v="46"/>
            <ac:spMkLst>
              <pc:docMk/>
              <pc:sldMasterMk cId="807410912" sldId="2147483648"/>
              <pc:sldLayoutMk cId="3854473736" sldId="2147483653"/>
              <ac:spMk id="8" creationId="{F7390768-3231-8C9D-A6F9-04DF5A0BE2C5}"/>
            </ac:spMkLst>
          </pc:spChg>
        </pc:sldLayoutChg>
        <pc:sldLayoutChg chg="addSp modSp">
          <pc:chgData name="Horbury, Emily" userId="2de34309-3185-463f-9282-e7085f22f7c2" providerId="ADAL" clId="{13CC1E38-CBDB-4A4E-81C0-162BFFE7B4E9}" dt="2025-09-11T10:26:03.248" v="47"/>
          <pc:sldLayoutMkLst>
            <pc:docMk/>
            <pc:sldMasterMk cId="807410912" sldId="2147483648"/>
            <pc:sldLayoutMk cId="1250921003" sldId="2147483654"/>
          </pc:sldLayoutMkLst>
          <pc:spChg chg="add mod">
            <ac:chgData name="Horbury, Emily" userId="2de34309-3185-463f-9282-e7085f22f7c2" providerId="ADAL" clId="{13CC1E38-CBDB-4A4E-81C0-162BFFE7B4E9}" dt="2025-09-11T10:26:03.248" v="47"/>
            <ac:spMkLst>
              <pc:docMk/>
              <pc:sldMasterMk cId="807410912" sldId="2147483648"/>
              <pc:sldLayoutMk cId="1250921003" sldId="2147483654"/>
              <ac:spMk id="3" creationId="{2FB4B1A7-07E3-B2DC-DC71-F210728FF775}"/>
            </ac:spMkLst>
          </pc:spChg>
        </pc:sldLayoutChg>
        <pc:sldLayoutChg chg="addSp modSp">
          <pc:chgData name="Horbury, Emily" userId="2de34309-3185-463f-9282-e7085f22f7c2" providerId="ADAL" clId="{13CC1E38-CBDB-4A4E-81C0-162BFFE7B4E9}" dt="2025-09-11T10:26:03.248" v="48"/>
          <pc:sldLayoutMkLst>
            <pc:docMk/>
            <pc:sldMasterMk cId="807410912" sldId="2147483648"/>
            <pc:sldLayoutMk cId="105550832" sldId="2147483655"/>
          </pc:sldLayoutMkLst>
          <pc:spChg chg="add mod">
            <ac:chgData name="Horbury, Emily" userId="2de34309-3185-463f-9282-e7085f22f7c2" providerId="ADAL" clId="{13CC1E38-CBDB-4A4E-81C0-162BFFE7B4E9}" dt="2025-09-11T10:26:03.248" v="48"/>
            <ac:spMkLst>
              <pc:docMk/>
              <pc:sldMasterMk cId="807410912" sldId="2147483648"/>
              <pc:sldLayoutMk cId="105550832" sldId="2147483655"/>
              <ac:spMk id="3" creationId="{C53EC198-7AC4-85EA-6D32-16A229963364}"/>
            </ac:spMkLst>
          </pc:spChg>
        </pc:sldLayoutChg>
        <pc:sldLayoutChg chg="addSp modSp">
          <pc:chgData name="Horbury, Emily" userId="2de34309-3185-463f-9282-e7085f22f7c2" providerId="ADAL" clId="{13CC1E38-CBDB-4A4E-81C0-162BFFE7B4E9}" dt="2025-09-11T10:26:03.201" v="3"/>
          <pc:sldLayoutMkLst>
            <pc:docMk/>
            <pc:sldMasterMk cId="807410912" sldId="2147483648"/>
            <pc:sldLayoutMk cId="64869840" sldId="2147483660"/>
          </pc:sldLayoutMkLst>
          <pc:spChg chg="add mod">
            <ac:chgData name="Horbury, Emily" userId="2de34309-3185-463f-9282-e7085f22f7c2" providerId="ADAL" clId="{13CC1E38-CBDB-4A4E-81C0-162BFFE7B4E9}" dt="2025-09-11T10:26:03.201" v="3"/>
            <ac:spMkLst>
              <pc:docMk/>
              <pc:sldMasterMk cId="807410912" sldId="2147483648"/>
              <pc:sldLayoutMk cId="64869840" sldId="2147483660"/>
              <ac:spMk id="4" creationId="{EB8D953A-9485-C8CA-C2E1-D5C3A03C4539}"/>
            </ac:spMkLst>
          </pc:spChg>
        </pc:sldLayoutChg>
        <pc:sldLayoutChg chg="addSp modSp">
          <pc:chgData name="Horbury, Emily" userId="2de34309-3185-463f-9282-e7085f22f7c2" providerId="ADAL" clId="{13CC1E38-CBDB-4A4E-81C0-162BFFE7B4E9}" dt="2025-09-11T10:26:03.189" v="2"/>
          <pc:sldLayoutMkLst>
            <pc:docMk/>
            <pc:sldMasterMk cId="807410912" sldId="2147483648"/>
            <pc:sldLayoutMk cId="805251557" sldId="2147483661"/>
          </pc:sldLayoutMkLst>
          <pc:spChg chg="add mod">
            <ac:chgData name="Horbury, Emily" userId="2de34309-3185-463f-9282-e7085f22f7c2" providerId="ADAL" clId="{13CC1E38-CBDB-4A4E-81C0-162BFFE7B4E9}" dt="2025-09-11T10:26:03.189" v="2"/>
            <ac:spMkLst>
              <pc:docMk/>
              <pc:sldMasterMk cId="807410912" sldId="2147483648"/>
              <pc:sldLayoutMk cId="805251557" sldId="2147483661"/>
              <ac:spMk id="2" creationId="{6269AC39-E64E-7B58-D822-E3DC80A02567}"/>
            </ac:spMkLst>
          </pc:spChg>
        </pc:sldLayoutChg>
        <pc:sldLayoutChg chg="addSp modSp">
          <pc:chgData name="Horbury, Emily" userId="2de34309-3185-463f-9282-e7085f22f7c2" providerId="ADAL" clId="{13CC1E38-CBDB-4A4E-81C0-162BFFE7B4E9}" dt="2025-09-11T10:26:03.201" v="7"/>
          <pc:sldLayoutMkLst>
            <pc:docMk/>
            <pc:sldMasterMk cId="807410912" sldId="2147483648"/>
            <pc:sldLayoutMk cId="2200366293" sldId="2147483662"/>
          </pc:sldLayoutMkLst>
          <pc:spChg chg="add mod">
            <ac:chgData name="Horbury, Emily" userId="2de34309-3185-463f-9282-e7085f22f7c2" providerId="ADAL" clId="{13CC1E38-CBDB-4A4E-81C0-162BFFE7B4E9}" dt="2025-09-11T10:26:03.201" v="7"/>
            <ac:spMkLst>
              <pc:docMk/>
              <pc:sldMasterMk cId="807410912" sldId="2147483648"/>
              <pc:sldLayoutMk cId="2200366293" sldId="2147483662"/>
              <ac:spMk id="6" creationId="{68640E14-C2C6-04BF-DF53-270829DAA82E}"/>
            </ac:spMkLst>
          </pc:spChg>
        </pc:sldLayoutChg>
        <pc:sldLayoutChg chg="addSp modSp">
          <pc:chgData name="Horbury, Emily" userId="2de34309-3185-463f-9282-e7085f22f7c2" providerId="ADAL" clId="{13CC1E38-CBDB-4A4E-81C0-162BFFE7B4E9}" dt="2025-09-11T10:26:03.201" v="10"/>
          <pc:sldLayoutMkLst>
            <pc:docMk/>
            <pc:sldMasterMk cId="807410912" sldId="2147483648"/>
            <pc:sldLayoutMk cId="516300681" sldId="2147483663"/>
          </pc:sldLayoutMkLst>
          <pc:spChg chg="add mod">
            <ac:chgData name="Horbury, Emily" userId="2de34309-3185-463f-9282-e7085f22f7c2" providerId="ADAL" clId="{13CC1E38-CBDB-4A4E-81C0-162BFFE7B4E9}" dt="2025-09-11T10:26:03.201" v="10"/>
            <ac:spMkLst>
              <pc:docMk/>
              <pc:sldMasterMk cId="807410912" sldId="2147483648"/>
              <pc:sldLayoutMk cId="516300681" sldId="2147483663"/>
              <ac:spMk id="6" creationId="{EEB73393-3524-B83E-F86C-277148A902B3}"/>
            </ac:spMkLst>
          </pc:spChg>
        </pc:sldLayoutChg>
        <pc:sldLayoutChg chg="addSp modSp">
          <pc:chgData name="Horbury, Emily" userId="2de34309-3185-463f-9282-e7085f22f7c2" providerId="ADAL" clId="{13CC1E38-CBDB-4A4E-81C0-162BFFE7B4E9}" dt="2025-09-11T10:26:03.201" v="13"/>
          <pc:sldLayoutMkLst>
            <pc:docMk/>
            <pc:sldMasterMk cId="807410912" sldId="2147483648"/>
            <pc:sldLayoutMk cId="466652906" sldId="2147483664"/>
          </pc:sldLayoutMkLst>
          <pc:spChg chg="add mod">
            <ac:chgData name="Horbury, Emily" userId="2de34309-3185-463f-9282-e7085f22f7c2" providerId="ADAL" clId="{13CC1E38-CBDB-4A4E-81C0-162BFFE7B4E9}" dt="2025-09-11T10:26:03.201" v="13"/>
            <ac:spMkLst>
              <pc:docMk/>
              <pc:sldMasterMk cId="807410912" sldId="2147483648"/>
              <pc:sldLayoutMk cId="466652906" sldId="2147483664"/>
              <ac:spMk id="6" creationId="{31A400A6-7963-F2E6-5C49-A606541A772D}"/>
            </ac:spMkLst>
          </pc:spChg>
        </pc:sldLayoutChg>
        <pc:sldLayoutChg chg="addSp modSp">
          <pc:chgData name="Horbury, Emily" userId="2de34309-3185-463f-9282-e7085f22f7c2" providerId="ADAL" clId="{13CC1E38-CBDB-4A4E-81C0-162BFFE7B4E9}" dt="2025-09-11T10:26:03.216" v="16"/>
          <pc:sldLayoutMkLst>
            <pc:docMk/>
            <pc:sldMasterMk cId="807410912" sldId="2147483648"/>
            <pc:sldLayoutMk cId="1248481232" sldId="2147483665"/>
          </pc:sldLayoutMkLst>
          <pc:spChg chg="add mod">
            <ac:chgData name="Horbury, Emily" userId="2de34309-3185-463f-9282-e7085f22f7c2" providerId="ADAL" clId="{13CC1E38-CBDB-4A4E-81C0-162BFFE7B4E9}" dt="2025-09-11T10:26:03.216" v="16"/>
            <ac:spMkLst>
              <pc:docMk/>
              <pc:sldMasterMk cId="807410912" sldId="2147483648"/>
              <pc:sldLayoutMk cId="1248481232" sldId="2147483665"/>
              <ac:spMk id="6" creationId="{2E506EA9-2B3A-9E5E-A750-439692296D86}"/>
            </ac:spMkLst>
          </pc:spChg>
        </pc:sldLayoutChg>
        <pc:sldLayoutChg chg="addSp modSp">
          <pc:chgData name="Horbury, Emily" userId="2de34309-3185-463f-9282-e7085f22f7c2" providerId="ADAL" clId="{13CC1E38-CBDB-4A4E-81C0-162BFFE7B4E9}" dt="2025-09-11T10:26:03.201" v="5"/>
          <pc:sldLayoutMkLst>
            <pc:docMk/>
            <pc:sldMasterMk cId="807410912" sldId="2147483648"/>
            <pc:sldLayoutMk cId="2731579024" sldId="2147483666"/>
          </pc:sldLayoutMkLst>
          <pc:spChg chg="add mod">
            <ac:chgData name="Horbury, Emily" userId="2de34309-3185-463f-9282-e7085f22f7c2" providerId="ADAL" clId="{13CC1E38-CBDB-4A4E-81C0-162BFFE7B4E9}" dt="2025-09-11T10:26:03.201" v="5"/>
            <ac:spMkLst>
              <pc:docMk/>
              <pc:sldMasterMk cId="807410912" sldId="2147483648"/>
              <pc:sldLayoutMk cId="2731579024" sldId="2147483666"/>
              <ac:spMk id="6" creationId="{7FCACA7D-36EC-3E41-6AF9-7837ED6DF82E}"/>
            </ac:spMkLst>
          </pc:spChg>
        </pc:sldLayoutChg>
        <pc:sldLayoutChg chg="addSp modSp">
          <pc:chgData name="Horbury, Emily" userId="2de34309-3185-463f-9282-e7085f22f7c2" providerId="ADAL" clId="{13CC1E38-CBDB-4A4E-81C0-162BFFE7B4E9}" dt="2025-09-11T10:26:03.201" v="8"/>
          <pc:sldLayoutMkLst>
            <pc:docMk/>
            <pc:sldMasterMk cId="807410912" sldId="2147483648"/>
            <pc:sldLayoutMk cId="3021152611" sldId="2147483667"/>
          </pc:sldLayoutMkLst>
          <pc:spChg chg="add mod">
            <ac:chgData name="Horbury, Emily" userId="2de34309-3185-463f-9282-e7085f22f7c2" providerId="ADAL" clId="{13CC1E38-CBDB-4A4E-81C0-162BFFE7B4E9}" dt="2025-09-11T10:26:03.201" v="8"/>
            <ac:spMkLst>
              <pc:docMk/>
              <pc:sldMasterMk cId="807410912" sldId="2147483648"/>
              <pc:sldLayoutMk cId="3021152611" sldId="2147483667"/>
              <ac:spMk id="7" creationId="{BAAB2438-B994-BAAF-685B-030DE5E2CD78}"/>
            </ac:spMkLst>
          </pc:spChg>
        </pc:sldLayoutChg>
        <pc:sldLayoutChg chg="addSp modSp">
          <pc:chgData name="Horbury, Emily" userId="2de34309-3185-463f-9282-e7085f22f7c2" providerId="ADAL" clId="{13CC1E38-CBDB-4A4E-81C0-162BFFE7B4E9}" dt="2025-09-11T10:26:03.201" v="11"/>
          <pc:sldLayoutMkLst>
            <pc:docMk/>
            <pc:sldMasterMk cId="807410912" sldId="2147483648"/>
            <pc:sldLayoutMk cId="2686936652" sldId="2147483668"/>
          </pc:sldLayoutMkLst>
          <pc:spChg chg="add mod">
            <ac:chgData name="Horbury, Emily" userId="2de34309-3185-463f-9282-e7085f22f7c2" providerId="ADAL" clId="{13CC1E38-CBDB-4A4E-81C0-162BFFE7B4E9}" dt="2025-09-11T10:26:03.201" v="11"/>
            <ac:spMkLst>
              <pc:docMk/>
              <pc:sldMasterMk cId="807410912" sldId="2147483648"/>
              <pc:sldLayoutMk cId="2686936652" sldId="2147483668"/>
              <ac:spMk id="7" creationId="{19FD4E8C-5C62-20AE-B137-C6646223BBFB}"/>
            </ac:spMkLst>
          </pc:spChg>
        </pc:sldLayoutChg>
        <pc:sldLayoutChg chg="addSp modSp">
          <pc:chgData name="Horbury, Emily" userId="2de34309-3185-463f-9282-e7085f22f7c2" providerId="ADAL" clId="{13CC1E38-CBDB-4A4E-81C0-162BFFE7B4E9}" dt="2025-09-11T10:26:03.216" v="14"/>
          <pc:sldLayoutMkLst>
            <pc:docMk/>
            <pc:sldMasterMk cId="807410912" sldId="2147483648"/>
            <pc:sldLayoutMk cId="2179127567" sldId="2147483669"/>
          </pc:sldLayoutMkLst>
          <pc:spChg chg="add mod">
            <ac:chgData name="Horbury, Emily" userId="2de34309-3185-463f-9282-e7085f22f7c2" providerId="ADAL" clId="{13CC1E38-CBDB-4A4E-81C0-162BFFE7B4E9}" dt="2025-09-11T10:26:03.216" v="14"/>
            <ac:spMkLst>
              <pc:docMk/>
              <pc:sldMasterMk cId="807410912" sldId="2147483648"/>
              <pc:sldLayoutMk cId="2179127567" sldId="2147483669"/>
              <ac:spMk id="7" creationId="{5569E24F-4E45-8054-D75E-7D9D4F0918CD}"/>
            </ac:spMkLst>
          </pc:spChg>
        </pc:sldLayoutChg>
        <pc:sldLayoutChg chg="addSp modSp">
          <pc:chgData name="Horbury, Emily" userId="2de34309-3185-463f-9282-e7085f22f7c2" providerId="ADAL" clId="{13CC1E38-CBDB-4A4E-81C0-162BFFE7B4E9}" dt="2025-09-11T10:26:03.216" v="17"/>
          <pc:sldLayoutMkLst>
            <pc:docMk/>
            <pc:sldMasterMk cId="807410912" sldId="2147483648"/>
            <pc:sldLayoutMk cId="2384915011" sldId="2147483670"/>
          </pc:sldLayoutMkLst>
          <pc:spChg chg="add mod">
            <ac:chgData name="Horbury, Emily" userId="2de34309-3185-463f-9282-e7085f22f7c2" providerId="ADAL" clId="{13CC1E38-CBDB-4A4E-81C0-162BFFE7B4E9}" dt="2025-09-11T10:26:03.216" v="17"/>
            <ac:spMkLst>
              <pc:docMk/>
              <pc:sldMasterMk cId="807410912" sldId="2147483648"/>
              <pc:sldLayoutMk cId="2384915011" sldId="2147483670"/>
              <ac:spMk id="7" creationId="{90C30E00-93D6-F959-BDCE-F183F9186F9F}"/>
            </ac:spMkLst>
          </pc:spChg>
        </pc:sldLayoutChg>
        <pc:sldLayoutChg chg="addSp modSp">
          <pc:chgData name="Horbury, Emily" userId="2de34309-3185-463f-9282-e7085f22f7c2" providerId="ADAL" clId="{13CC1E38-CBDB-4A4E-81C0-162BFFE7B4E9}" dt="2025-09-11T10:26:03.216" v="19"/>
          <pc:sldLayoutMkLst>
            <pc:docMk/>
            <pc:sldMasterMk cId="807410912" sldId="2147483648"/>
            <pc:sldLayoutMk cId="3462239545" sldId="2147483671"/>
          </pc:sldLayoutMkLst>
          <pc:spChg chg="add mod">
            <ac:chgData name="Horbury, Emily" userId="2de34309-3185-463f-9282-e7085f22f7c2" providerId="ADAL" clId="{13CC1E38-CBDB-4A4E-81C0-162BFFE7B4E9}" dt="2025-09-11T10:26:03.216" v="19"/>
            <ac:spMkLst>
              <pc:docMk/>
              <pc:sldMasterMk cId="807410912" sldId="2147483648"/>
              <pc:sldLayoutMk cId="3462239545" sldId="2147483671"/>
              <ac:spMk id="5" creationId="{A17FFF0D-86C2-E3CA-5B17-6FB70E590743}"/>
            </ac:spMkLst>
          </pc:spChg>
        </pc:sldLayoutChg>
        <pc:sldLayoutChg chg="addSp modSp">
          <pc:chgData name="Horbury, Emily" userId="2de34309-3185-463f-9282-e7085f22f7c2" providerId="ADAL" clId="{13CC1E38-CBDB-4A4E-81C0-162BFFE7B4E9}" dt="2025-09-11T10:26:03.216" v="20"/>
          <pc:sldLayoutMkLst>
            <pc:docMk/>
            <pc:sldMasterMk cId="807410912" sldId="2147483648"/>
            <pc:sldLayoutMk cId="543885715" sldId="2147483672"/>
          </pc:sldLayoutMkLst>
          <pc:spChg chg="add mod">
            <ac:chgData name="Horbury, Emily" userId="2de34309-3185-463f-9282-e7085f22f7c2" providerId="ADAL" clId="{13CC1E38-CBDB-4A4E-81C0-162BFFE7B4E9}" dt="2025-09-11T10:26:03.216" v="20"/>
            <ac:spMkLst>
              <pc:docMk/>
              <pc:sldMasterMk cId="807410912" sldId="2147483648"/>
              <pc:sldLayoutMk cId="543885715" sldId="2147483672"/>
              <ac:spMk id="6" creationId="{98EE30EF-21C8-A485-C8F4-0149BE91D76D}"/>
            </ac:spMkLst>
          </pc:spChg>
        </pc:sldLayoutChg>
        <pc:sldLayoutChg chg="addSp modSp">
          <pc:chgData name="Horbury, Emily" userId="2de34309-3185-463f-9282-e7085f22f7c2" providerId="ADAL" clId="{13CC1E38-CBDB-4A4E-81C0-162BFFE7B4E9}" dt="2025-09-11T10:26:03.201" v="6"/>
          <pc:sldLayoutMkLst>
            <pc:docMk/>
            <pc:sldMasterMk cId="807410912" sldId="2147483648"/>
            <pc:sldLayoutMk cId="520141050" sldId="2147483673"/>
          </pc:sldLayoutMkLst>
          <pc:spChg chg="add mod">
            <ac:chgData name="Horbury, Emily" userId="2de34309-3185-463f-9282-e7085f22f7c2" providerId="ADAL" clId="{13CC1E38-CBDB-4A4E-81C0-162BFFE7B4E9}" dt="2025-09-11T10:26:03.201" v="6"/>
            <ac:spMkLst>
              <pc:docMk/>
              <pc:sldMasterMk cId="807410912" sldId="2147483648"/>
              <pc:sldLayoutMk cId="520141050" sldId="2147483673"/>
              <ac:spMk id="4" creationId="{62356044-DA2B-73EF-A7F2-136A95F843FE}"/>
            </ac:spMkLst>
          </pc:spChg>
        </pc:sldLayoutChg>
        <pc:sldLayoutChg chg="addSp modSp">
          <pc:chgData name="Horbury, Emily" userId="2de34309-3185-463f-9282-e7085f22f7c2" providerId="ADAL" clId="{13CC1E38-CBDB-4A4E-81C0-162BFFE7B4E9}" dt="2025-09-11T10:26:03.201" v="9"/>
          <pc:sldLayoutMkLst>
            <pc:docMk/>
            <pc:sldMasterMk cId="807410912" sldId="2147483648"/>
            <pc:sldLayoutMk cId="562309456" sldId="2147483674"/>
          </pc:sldLayoutMkLst>
          <pc:spChg chg="add mod">
            <ac:chgData name="Horbury, Emily" userId="2de34309-3185-463f-9282-e7085f22f7c2" providerId="ADAL" clId="{13CC1E38-CBDB-4A4E-81C0-162BFFE7B4E9}" dt="2025-09-11T10:26:03.201" v="9"/>
            <ac:spMkLst>
              <pc:docMk/>
              <pc:sldMasterMk cId="807410912" sldId="2147483648"/>
              <pc:sldLayoutMk cId="562309456" sldId="2147483674"/>
              <ac:spMk id="6" creationId="{A58299FE-2500-EB23-38E6-E6E02EBC6355}"/>
            </ac:spMkLst>
          </pc:spChg>
        </pc:sldLayoutChg>
        <pc:sldLayoutChg chg="addSp modSp">
          <pc:chgData name="Horbury, Emily" userId="2de34309-3185-463f-9282-e7085f22f7c2" providerId="ADAL" clId="{13CC1E38-CBDB-4A4E-81C0-162BFFE7B4E9}" dt="2025-09-11T10:26:03.201" v="12"/>
          <pc:sldLayoutMkLst>
            <pc:docMk/>
            <pc:sldMasterMk cId="807410912" sldId="2147483648"/>
            <pc:sldLayoutMk cId="1519961009" sldId="2147483675"/>
          </pc:sldLayoutMkLst>
          <pc:spChg chg="add mod">
            <ac:chgData name="Horbury, Emily" userId="2de34309-3185-463f-9282-e7085f22f7c2" providerId="ADAL" clId="{13CC1E38-CBDB-4A4E-81C0-162BFFE7B4E9}" dt="2025-09-11T10:26:03.201" v="12"/>
            <ac:spMkLst>
              <pc:docMk/>
              <pc:sldMasterMk cId="807410912" sldId="2147483648"/>
              <pc:sldLayoutMk cId="1519961009" sldId="2147483675"/>
              <ac:spMk id="6" creationId="{7CEB06CD-6D5C-C798-1A30-E374EB4F2E69}"/>
            </ac:spMkLst>
          </pc:spChg>
        </pc:sldLayoutChg>
        <pc:sldLayoutChg chg="addSp modSp">
          <pc:chgData name="Horbury, Emily" userId="2de34309-3185-463f-9282-e7085f22f7c2" providerId="ADAL" clId="{13CC1E38-CBDB-4A4E-81C0-162BFFE7B4E9}" dt="2025-09-11T10:26:03.216" v="15"/>
          <pc:sldLayoutMkLst>
            <pc:docMk/>
            <pc:sldMasterMk cId="807410912" sldId="2147483648"/>
            <pc:sldLayoutMk cId="2984418624" sldId="2147483676"/>
          </pc:sldLayoutMkLst>
          <pc:spChg chg="add mod">
            <ac:chgData name="Horbury, Emily" userId="2de34309-3185-463f-9282-e7085f22f7c2" providerId="ADAL" clId="{13CC1E38-CBDB-4A4E-81C0-162BFFE7B4E9}" dt="2025-09-11T10:26:03.216" v="15"/>
            <ac:spMkLst>
              <pc:docMk/>
              <pc:sldMasterMk cId="807410912" sldId="2147483648"/>
              <pc:sldLayoutMk cId="2984418624" sldId="2147483676"/>
              <ac:spMk id="6" creationId="{B2F08205-3664-3232-5B93-2B523E3991D2}"/>
            </ac:spMkLst>
          </pc:spChg>
        </pc:sldLayoutChg>
        <pc:sldLayoutChg chg="addSp modSp">
          <pc:chgData name="Horbury, Emily" userId="2de34309-3185-463f-9282-e7085f22f7c2" providerId="ADAL" clId="{13CC1E38-CBDB-4A4E-81C0-162BFFE7B4E9}" dt="2025-09-11T10:26:03.216" v="18"/>
          <pc:sldLayoutMkLst>
            <pc:docMk/>
            <pc:sldMasterMk cId="807410912" sldId="2147483648"/>
            <pc:sldLayoutMk cId="1892013965" sldId="2147483677"/>
          </pc:sldLayoutMkLst>
          <pc:spChg chg="add mod">
            <ac:chgData name="Horbury, Emily" userId="2de34309-3185-463f-9282-e7085f22f7c2" providerId="ADAL" clId="{13CC1E38-CBDB-4A4E-81C0-162BFFE7B4E9}" dt="2025-09-11T10:26:03.216" v="18"/>
            <ac:spMkLst>
              <pc:docMk/>
              <pc:sldMasterMk cId="807410912" sldId="2147483648"/>
              <pc:sldLayoutMk cId="1892013965" sldId="2147483677"/>
              <ac:spMk id="6" creationId="{1E972C88-C238-7BE8-5E97-7C34AEDCF744}"/>
            </ac:spMkLst>
          </pc:spChg>
        </pc:sldLayoutChg>
        <pc:sldLayoutChg chg="addSp modSp">
          <pc:chgData name="Horbury, Emily" userId="2de34309-3185-463f-9282-e7085f22f7c2" providerId="ADAL" clId="{13CC1E38-CBDB-4A4E-81C0-162BFFE7B4E9}" dt="2025-09-11T10:26:03.248" v="45"/>
          <pc:sldLayoutMkLst>
            <pc:docMk/>
            <pc:sldMasterMk cId="807410912" sldId="2147483648"/>
            <pc:sldLayoutMk cId="1678966379" sldId="2147483678"/>
          </pc:sldLayoutMkLst>
          <pc:spChg chg="add mod">
            <ac:chgData name="Horbury, Emily" userId="2de34309-3185-463f-9282-e7085f22f7c2" providerId="ADAL" clId="{13CC1E38-CBDB-4A4E-81C0-162BFFE7B4E9}" dt="2025-09-11T10:26:03.248" v="45"/>
            <ac:spMkLst>
              <pc:docMk/>
              <pc:sldMasterMk cId="807410912" sldId="2147483648"/>
              <pc:sldLayoutMk cId="1678966379" sldId="2147483678"/>
              <ac:spMk id="4" creationId="{2F2172F2-D03D-DE84-FBF8-E96E6D0DCBD0}"/>
            </ac:spMkLst>
          </pc:spChg>
        </pc:sldLayoutChg>
        <pc:sldLayoutChg chg="addSp modSp">
          <pc:chgData name="Horbury, Emily" userId="2de34309-3185-463f-9282-e7085f22f7c2" providerId="ADAL" clId="{13CC1E38-CBDB-4A4E-81C0-162BFFE7B4E9}" dt="2025-09-11T10:26:03.216" v="21"/>
          <pc:sldLayoutMkLst>
            <pc:docMk/>
            <pc:sldMasterMk cId="807410912" sldId="2147483648"/>
            <pc:sldLayoutMk cId="249473426" sldId="2147483679"/>
          </pc:sldLayoutMkLst>
          <pc:spChg chg="add mod">
            <ac:chgData name="Horbury, Emily" userId="2de34309-3185-463f-9282-e7085f22f7c2" providerId="ADAL" clId="{13CC1E38-CBDB-4A4E-81C0-162BFFE7B4E9}" dt="2025-09-11T10:26:03.216" v="21"/>
            <ac:spMkLst>
              <pc:docMk/>
              <pc:sldMasterMk cId="807410912" sldId="2147483648"/>
              <pc:sldLayoutMk cId="249473426" sldId="2147483679"/>
              <ac:spMk id="4" creationId="{E4C2916D-DE34-2F64-CFA0-77C4A056857D}"/>
            </ac:spMkLst>
          </pc:spChg>
        </pc:sldLayoutChg>
        <pc:sldLayoutChg chg="addSp modSp">
          <pc:chgData name="Horbury, Emily" userId="2de34309-3185-463f-9282-e7085f22f7c2" providerId="ADAL" clId="{13CC1E38-CBDB-4A4E-81C0-162BFFE7B4E9}" dt="2025-09-11T10:26:03.216" v="22"/>
          <pc:sldLayoutMkLst>
            <pc:docMk/>
            <pc:sldMasterMk cId="807410912" sldId="2147483648"/>
            <pc:sldLayoutMk cId="2365148434" sldId="2147483680"/>
          </pc:sldLayoutMkLst>
          <pc:spChg chg="add mod">
            <ac:chgData name="Horbury, Emily" userId="2de34309-3185-463f-9282-e7085f22f7c2" providerId="ADAL" clId="{13CC1E38-CBDB-4A4E-81C0-162BFFE7B4E9}" dt="2025-09-11T10:26:03.216" v="22"/>
            <ac:spMkLst>
              <pc:docMk/>
              <pc:sldMasterMk cId="807410912" sldId="2147483648"/>
              <pc:sldLayoutMk cId="2365148434" sldId="2147483680"/>
              <ac:spMk id="7" creationId="{80EF039F-9A94-FF1D-52C3-E72A4C15B653}"/>
            </ac:spMkLst>
          </pc:spChg>
        </pc:sldLayoutChg>
        <pc:sldLayoutChg chg="addSp modSp">
          <pc:chgData name="Horbury, Emily" userId="2de34309-3185-463f-9282-e7085f22f7c2" providerId="ADAL" clId="{13CC1E38-CBDB-4A4E-81C0-162BFFE7B4E9}" dt="2025-09-11T10:26:03.216" v="23"/>
          <pc:sldLayoutMkLst>
            <pc:docMk/>
            <pc:sldMasterMk cId="807410912" sldId="2147483648"/>
            <pc:sldLayoutMk cId="2829948486" sldId="2147483681"/>
          </pc:sldLayoutMkLst>
          <pc:spChg chg="add mod">
            <ac:chgData name="Horbury, Emily" userId="2de34309-3185-463f-9282-e7085f22f7c2" providerId="ADAL" clId="{13CC1E38-CBDB-4A4E-81C0-162BFFE7B4E9}" dt="2025-09-11T10:26:03.216" v="23"/>
            <ac:spMkLst>
              <pc:docMk/>
              <pc:sldMasterMk cId="807410912" sldId="2147483648"/>
              <pc:sldLayoutMk cId="2829948486" sldId="2147483681"/>
              <ac:spMk id="6" creationId="{DC00E2BD-BA25-23EA-8DAF-9EC5C5CA450D}"/>
            </ac:spMkLst>
          </pc:spChg>
        </pc:sldLayoutChg>
        <pc:sldLayoutChg chg="addSp modSp">
          <pc:chgData name="Horbury, Emily" userId="2de34309-3185-463f-9282-e7085f22f7c2" providerId="ADAL" clId="{13CC1E38-CBDB-4A4E-81C0-162BFFE7B4E9}" dt="2025-09-11T10:26:03.232" v="24"/>
          <pc:sldLayoutMkLst>
            <pc:docMk/>
            <pc:sldMasterMk cId="807410912" sldId="2147483648"/>
            <pc:sldLayoutMk cId="4281592052" sldId="2147483682"/>
          </pc:sldLayoutMkLst>
          <pc:spChg chg="add mod">
            <ac:chgData name="Horbury, Emily" userId="2de34309-3185-463f-9282-e7085f22f7c2" providerId="ADAL" clId="{13CC1E38-CBDB-4A4E-81C0-162BFFE7B4E9}" dt="2025-09-11T10:26:03.232" v="24"/>
            <ac:spMkLst>
              <pc:docMk/>
              <pc:sldMasterMk cId="807410912" sldId="2147483648"/>
              <pc:sldLayoutMk cId="4281592052" sldId="2147483682"/>
              <ac:spMk id="5" creationId="{928F6BA4-266F-9DEC-98E2-8FA4A15D6991}"/>
            </ac:spMkLst>
          </pc:spChg>
        </pc:sldLayoutChg>
        <pc:sldLayoutChg chg="addSp modSp">
          <pc:chgData name="Horbury, Emily" userId="2de34309-3185-463f-9282-e7085f22f7c2" providerId="ADAL" clId="{13CC1E38-CBDB-4A4E-81C0-162BFFE7B4E9}" dt="2025-09-11T10:26:03.232" v="25"/>
          <pc:sldLayoutMkLst>
            <pc:docMk/>
            <pc:sldMasterMk cId="807410912" sldId="2147483648"/>
            <pc:sldLayoutMk cId="3966154940" sldId="2147483683"/>
          </pc:sldLayoutMkLst>
          <pc:spChg chg="add mod">
            <ac:chgData name="Horbury, Emily" userId="2de34309-3185-463f-9282-e7085f22f7c2" providerId="ADAL" clId="{13CC1E38-CBDB-4A4E-81C0-162BFFE7B4E9}" dt="2025-09-11T10:26:03.232" v="25"/>
            <ac:spMkLst>
              <pc:docMk/>
              <pc:sldMasterMk cId="807410912" sldId="2147483648"/>
              <pc:sldLayoutMk cId="3966154940" sldId="2147483683"/>
              <ac:spMk id="6" creationId="{19C00B3F-13AF-B3B0-6B4F-150ADC889629}"/>
            </ac:spMkLst>
          </pc:spChg>
        </pc:sldLayoutChg>
        <pc:sldLayoutChg chg="addSp modSp">
          <pc:chgData name="Horbury, Emily" userId="2de34309-3185-463f-9282-e7085f22f7c2" providerId="ADAL" clId="{13CC1E38-CBDB-4A4E-81C0-162BFFE7B4E9}" dt="2025-09-11T10:26:03.236" v="26"/>
          <pc:sldLayoutMkLst>
            <pc:docMk/>
            <pc:sldMasterMk cId="807410912" sldId="2147483648"/>
            <pc:sldLayoutMk cId="1288295941" sldId="2147483684"/>
          </pc:sldLayoutMkLst>
          <pc:spChg chg="add mod">
            <ac:chgData name="Horbury, Emily" userId="2de34309-3185-463f-9282-e7085f22f7c2" providerId="ADAL" clId="{13CC1E38-CBDB-4A4E-81C0-162BFFE7B4E9}" dt="2025-09-11T10:26:03.236" v="26"/>
            <ac:spMkLst>
              <pc:docMk/>
              <pc:sldMasterMk cId="807410912" sldId="2147483648"/>
              <pc:sldLayoutMk cId="1288295941" sldId="2147483684"/>
              <ac:spMk id="4" creationId="{F193E494-92F9-904D-9F20-A2738B6037AC}"/>
            </ac:spMkLst>
          </pc:spChg>
        </pc:sldLayoutChg>
        <pc:sldLayoutChg chg="addSp modSp">
          <pc:chgData name="Horbury, Emily" userId="2de34309-3185-463f-9282-e7085f22f7c2" providerId="ADAL" clId="{13CC1E38-CBDB-4A4E-81C0-162BFFE7B4E9}" dt="2025-09-11T10:26:03.236" v="27"/>
          <pc:sldLayoutMkLst>
            <pc:docMk/>
            <pc:sldMasterMk cId="807410912" sldId="2147483648"/>
            <pc:sldLayoutMk cId="4015474342" sldId="2147483685"/>
          </pc:sldLayoutMkLst>
          <pc:spChg chg="add mod">
            <ac:chgData name="Horbury, Emily" userId="2de34309-3185-463f-9282-e7085f22f7c2" providerId="ADAL" clId="{13CC1E38-CBDB-4A4E-81C0-162BFFE7B4E9}" dt="2025-09-11T10:26:03.236" v="27"/>
            <ac:spMkLst>
              <pc:docMk/>
              <pc:sldMasterMk cId="807410912" sldId="2147483648"/>
              <pc:sldLayoutMk cId="4015474342" sldId="2147483685"/>
              <ac:spMk id="4" creationId="{574D5BD6-D984-B6DF-F74C-C474E96BD104}"/>
            </ac:spMkLst>
          </pc:spChg>
        </pc:sldLayoutChg>
        <pc:sldLayoutChg chg="addSp modSp">
          <pc:chgData name="Horbury, Emily" userId="2de34309-3185-463f-9282-e7085f22f7c2" providerId="ADAL" clId="{13CC1E38-CBDB-4A4E-81C0-162BFFE7B4E9}" dt="2025-09-11T10:26:03.236" v="28"/>
          <pc:sldLayoutMkLst>
            <pc:docMk/>
            <pc:sldMasterMk cId="807410912" sldId="2147483648"/>
            <pc:sldLayoutMk cId="1983305460" sldId="2147483686"/>
          </pc:sldLayoutMkLst>
          <pc:spChg chg="add mod">
            <ac:chgData name="Horbury, Emily" userId="2de34309-3185-463f-9282-e7085f22f7c2" providerId="ADAL" clId="{13CC1E38-CBDB-4A4E-81C0-162BFFE7B4E9}" dt="2025-09-11T10:26:03.236" v="28"/>
            <ac:spMkLst>
              <pc:docMk/>
              <pc:sldMasterMk cId="807410912" sldId="2147483648"/>
              <pc:sldLayoutMk cId="1983305460" sldId="2147483686"/>
              <ac:spMk id="7" creationId="{2248160F-8D5E-7CE4-70DC-219BBEEDAFCE}"/>
            </ac:spMkLst>
          </pc:spChg>
        </pc:sldLayoutChg>
        <pc:sldLayoutChg chg="addSp modSp">
          <pc:chgData name="Horbury, Emily" userId="2de34309-3185-463f-9282-e7085f22f7c2" providerId="ADAL" clId="{13CC1E38-CBDB-4A4E-81C0-162BFFE7B4E9}" dt="2025-09-11T10:26:03.236" v="29"/>
          <pc:sldLayoutMkLst>
            <pc:docMk/>
            <pc:sldMasterMk cId="807410912" sldId="2147483648"/>
            <pc:sldLayoutMk cId="1316252114" sldId="2147483687"/>
          </pc:sldLayoutMkLst>
          <pc:spChg chg="add mod">
            <ac:chgData name="Horbury, Emily" userId="2de34309-3185-463f-9282-e7085f22f7c2" providerId="ADAL" clId="{13CC1E38-CBDB-4A4E-81C0-162BFFE7B4E9}" dt="2025-09-11T10:26:03.236" v="29"/>
            <ac:spMkLst>
              <pc:docMk/>
              <pc:sldMasterMk cId="807410912" sldId="2147483648"/>
              <pc:sldLayoutMk cId="1316252114" sldId="2147483687"/>
              <ac:spMk id="6" creationId="{33889FC5-D82E-7B53-0BEF-6FBC6AC5B24F}"/>
            </ac:spMkLst>
          </pc:spChg>
        </pc:sldLayoutChg>
        <pc:sldLayoutChg chg="addSp modSp">
          <pc:chgData name="Horbury, Emily" userId="2de34309-3185-463f-9282-e7085f22f7c2" providerId="ADAL" clId="{13CC1E38-CBDB-4A4E-81C0-162BFFE7B4E9}" dt="2025-09-11T10:26:03.236" v="30"/>
          <pc:sldLayoutMkLst>
            <pc:docMk/>
            <pc:sldMasterMk cId="807410912" sldId="2147483648"/>
            <pc:sldLayoutMk cId="2028980108" sldId="2147483688"/>
          </pc:sldLayoutMkLst>
          <pc:spChg chg="add mod">
            <ac:chgData name="Horbury, Emily" userId="2de34309-3185-463f-9282-e7085f22f7c2" providerId="ADAL" clId="{13CC1E38-CBDB-4A4E-81C0-162BFFE7B4E9}" dt="2025-09-11T10:26:03.236" v="30"/>
            <ac:spMkLst>
              <pc:docMk/>
              <pc:sldMasterMk cId="807410912" sldId="2147483648"/>
              <pc:sldLayoutMk cId="2028980108" sldId="2147483688"/>
              <ac:spMk id="5" creationId="{9688EFDB-46E8-BDFB-750E-135B601F76C1}"/>
            </ac:spMkLst>
          </pc:spChg>
        </pc:sldLayoutChg>
        <pc:sldLayoutChg chg="addSp modSp">
          <pc:chgData name="Horbury, Emily" userId="2de34309-3185-463f-9282-e7085f22f7c2" providerId="ADAL" clId="{13CC1E38-CBDB-4A4E-81C0-162BFFE7B4E9}" dt="2025-09-11T10:26:03.236" v="31"/>
          <pc:sldLayoutMkLst>
            <pc:docMk/>
            <pc:sldMasterMk cId="807410912" sldId="2147483648"/>
            <pc:sldLayoutMk cId="3465569426" sldId="2147483689"/>
          </pc:sldLayoutMkLst>
          <pc:spChg chg="add mod">
            <ac:chgData name="Horbury, Emily" userId="2de34309-3185-463f-9282-e7085f22f7c2" providerId="ADAL" clId="{13CC1E38-CBDB-4A4E-81C0-162BFFE7B4E9}" dt="2025-09-11T10:26:03.236" v="31"/>
            <ac:spMkLst>
              <pc:docMk/>
              <pc:sldMasterMk cId="807410912" sldId="2147483648"/>
              <pc:sldLayoutMk cId="3465569426" sldId="2147483689"/>
              <ac:spMk id="6" creationId="{361418D1-1C4D-69F5-4FEC-5BD218AA23F9}"/>
            </ac:spMkLst>
          </pc:spChg>
        </pc:sldLayoutChg>
        <pc:sldLayoutChg chg="addSp modSp">
          <pc:chgData name="Horbury, Emily" userId="2de34309-3185-463f-9282-e7085f22f7c2" providerId="ADAL" clId="{13CC1E38-CBDB-4A4E-81C0-162BFFE7B4E9}" dt="2025-09-11T10:26:03.236" v="32"/>
          <pc:sldLayoutMkLst>
            <pc:docMk/>
            <pc:sldMasterMk cId="807410912" sldId="2147483648"/>
            <pc:sldLayoutMk cId="931434143" sldId="2147483690"/>
          </pc:sldLayoutMkLst>
          <pc:spChg chg="add mod">
            <ac:chgData name="Horbury, Emily" userId="2de34309-3185-463f-9282-e7085f22f7c2" providerId="ADAL" clId="{13CC1E38-CBDB-4A4E-81C0-162BFFE7B4E9}" dt="2025-09-11T10:26:03.236" v="32"/>
            <ac:spMkLst>
              <pc:docMk/>
              <pc:sldMasterMk cId="807410912" sldId="2147483648"/>
              <pc:sldLayoutMk cId="931434143" sldId="2147483690"/>
              <ac:spMk id="4" creationId="{0E298460-444C-E42C-8F16-E36A150B8563}"/>
            </ac:spMkLst>
          </pc:spChg>
        </pc:sldLayoutChg>
        <pc:sldLayoutChg chg="addSp modSp">
          <pc:chgData name="Horbury, Emily" userId="2de34309-3185-463f-9282-e7085f22f7c2" providerId="ADAL" clId="{13CC1E38-CBDB-4A4E-81C0-162BFFE7B4E9}" dt="2025-09-11T10:26:03.236" v="33"/>
          <pc:sldLayoutMkLst>
            <pc:docMk/>
            <pc:sldMasterMk cId="807410912" sldId="2147483648"/>
            <pc:sldLayoutMk cId="621554165" sldId="2147483691"/>
          </pc:sldLayoutMkLst>
          <pc:spChg chg="add mod">
            <ac:chgData name="Horbury, Emily" userId="2de34309-3185-463f-9282-e7085f22f7c2" providerId="ADAL" clId="{13CC1E38-CBDB-4A4E-81C0-162BFFE7B4E9}" dt="2025-09-11T10:26:03.236" v="33"/>
            <ac:spMkLst>
              <pc:docMk/>
              <pc:sldMasterMk cId="807410912" sldId="2147483648"/>
              <pc:sldLayoutMk cId="621554165" sldId="2147483691"/>
              <ac:spMk id="4" creationId="{E6B48537-523E-31C6-9979-5F6D22796F8A}"/>
            </ac:spMkLst>
          </pc:spChg>
        </pc:sldLayoutChg>
        <pc:sldLayoutChg chg="addSp modSp">
          <pc:chgData name="Horbury, Emily" userId="2de34309-3185-463f-9282-e7085f22f7c2" providerId="ADAL" clId="{13CC1E38-CBDB-4A4E-81C0-162BFFE7B4E9}" dt="2025-09-11T10:26:03.236" v="34"/>
          <pc:sldLayoutMkLst>
            <pc:docMk/>
            <pc:sldMasterMk cId="807410912" sldId="2147483648"/>
            <pc:sldLayoutMk cId="3657658891" sldId="2147483692"/>
          </pc:sldLayoutMkLst>
          <pc:spChg chg="add mod">
            <ac:chgData name="Horbury, Emily" userId="2de34309-3185-463f-9282-e7085f22f7c2" providerId="ADAL" clId="{13CC1E38-CBDB-4A4E-81C0-162BFFE7B4E9}" dt="2025-09-11T10:26:03.236" v="34"/>
            <ac:spMkLst>
              <pc:docMk/>
              <pc:sldMasterMk cId="807410912" sldId="2147483648"/>
              <pc:sldLayoutMk cId="3657658891" sldId="2147483692"/>
              <ac:spMk id="7" creationId="{3181B668-EC5D-EE52-91E5-24CE61554EFB}"/>
            </ac:spMkLst>
          </pc:spChg>
        </pc:sldLayoutChg>
        <pc:sldLayoutChg chg="addSp modSp">
          <pc:chgData name="Horbury, Emily" userId="2de34309-3185-463f-9282-e7085f22f7c2" providerId="ADAL" clId="{13CC1E38-CBDB-4A4E-81C0-162BFFE7B4E9}" dt="2025-09-11T10:26:03.248" v="35"/>
          <pc:sldLayoutMkLst>
            <pc:docMk/>
            <pc:sldMasterMk cId="807410912" sldId="2147483648"/>
            <pc:sldLayoutMk cId="1470363933" sldId="2147483693"/>
          </pc:sldLayoutMkLst>
          <pc:spChg chg="add mod">
            <ac:chgData name="Horbury, Emily" userId="2de34309-3185-463f-9282-e7085f22f7c2" providerId="ADAL" clId="{13CC1E38-CBDB-4A4E-81C0-162BFFE7B4E9}" dt="2025-09-11T10:26:03.248" v="35"/>
            <ac:spMkLst>
              <pc:docMk/>
              <pc:sldMasterMk cId="807410912" sldId="2147483648"/>
              <pc:sldLayoutMk cId="1470363933" sldId="2147483693"/>
              <ac:spMk id="6" creationId="{40414BD0-D7B7-E7A2-1892-A54EF1341F36}"/>
            </ac:spMkLst>
          </pc:spChg>
        </pc:sldLayoutChg>
        <pc:sldLayoutChg chg="addSp modSp">
          <pc:chgData name="Horbury, Emily" userId="2de34309-3185-463f-9282-e7085f22f7c2" providerId="ADAL" clId="{13CC1E38-CBDB-4A4E-81C0-162BFFE7B4E9}" dt="2025-09-11T10:26:03.248" v="36"/>
          <pc:sldLayoutMkLst>
            <pc:docMk/>
            <pc:sldMasterMk cId="807410912" sldId="2147483648"/>
            <pc:sldLayoutMk cId="3929741062" sldId="2147483694"/>
          </pc:sldLayoutMkLst>
          <pc:spChg chg="add mod">
            <ac:chgData name="Horbury, Emily" userId="2de34309-3185-463f-9282-e7085f22f7c2" providerId="ADAL" clId="{13CC1E38-CBDB-4A4E-81C0-162BFFE7B4E9}" dt="2025-09-11T10:26:03.248" v="36"/>
            <ac:spMkLst>
              <pc:docMk/>
              <pc:sldMasterMk cId="807410912" sldId="2147483648"/>
              <pc:sldLayoutMk cId="3929741062" sldId="2147483694"/>
              <ac:spMk id="5" creationId="{7A9E6BE6-D1C1-22EE-9EA0-5EFAD0C0BCB9}"/>
            </ac:spMkLst>
          </pc:spChg>
        </pc:sldLayoutChg>
        <pc:sldLayoutChg chg="addSp modSp">
          <pc:chgData name="Horbury, Emily" userId="2de34309-3185-463f-9282-e7085f22f7c2" providerId="ADAL" clId="{13CC1E38-CBDB-4A4E-81C0-162BFFE7B4E9}" dt="2025-09-11T10:26:03.248" v="37"/>
          <pc:sldLayoutMkLst>
            <pc:docMk/>
            <pc:sldMasterMk cId="807410912" sldId="2147483648"/>
            <pc:sldLayoutMk cId="520505828" sldId="2147483695"/>
          </pc:sldLayoutMkLst>
          <pc:spChg chg="add mod">
            <ac:chgData name="Horbury, Emily" userId="2de34309-3185-463f-9282-e7085f22f7c2" providerId="ADAL" clId="{13CC1E38-CBDB-4A4E-81C0-162BFFE7B4E9}" dt="2025-09-11T10:26:03.248" v="37"/>
            <ac:spMkLst>
              <pc:docMk/>
              <pc:sldMasterMk cId="807410912" sldId="2147483648"/>
              <pc:sldLayoutMk cId="520505828" sldId="2147483695"/>
              <ac:spMk id="6" creationId="{5711EBFD-478F-E78E-9636-70389A5C0A15}"/>
            </ac:spMkLst>
          </pc:spChg>
        </pc:sldLayoutChg>
        <pc:sldLayoutChg chg="addSp modSp">
          <pc:chgData name="Horbury, Emily" userId="2de34309-3185-463f-9282-e7085f22f7c2" providerId="ADAL" clId="{13CC1E38-CBDB-4A4E-81C0-162BFFE7B4E9}" dt="2025-09-11T10:26:03.248" v="38"/>
          <pc:sldLayoutMkLst>
            <pc:docMk/>
            <pc:sldMasterMk cId="807410912" sldId="2147483648"/>
            <pc:sldLayoutMk cId="2739209709" sldId="2147483696"/>
          </pc:sldLayoutMkLst>
          <pc:spChg chg="add mod">
            <ac:chgData name="Horbury, Emily" userId="2de34309-3185-463f-9282-e7085f22f7c2" providerId="ADAL" clId="{13CC1E38-CBDB-4A4E-81C0-162BFFE7B4E9}" dt="2025-09-11T10:26:03.248" v="38"/>
            <ac:spMkLst>
              <pc:docMk/>
              <pc:sldMasterMk cId="807410912" sldId="2147483648"/>
              <pc:sldLayoutMk cId="2739209709" sldId="2147483696"/>
              <ac:spMk id="4" creationId="{77B61F42-7FFB-3636-74D6-284E914F06A1}"/>
            </ac:spMkLst>
          </pc:spChg>
        </pc:sldLayoutChg>
        <pc:sldLayoutChg chg="addSp modSp">
          <pc:chgData name="Horbury, Emily" userId="2de34309-3185-463f-9282-e7085f22f7c2" providerId="ADAL" clId="{13CC1E38-CBDB-4A4E-81C0-162BFFE7B4E9}" dt="2025-09-11T10:26:03.248" v="39"/>
          <pc:sldLayoutMkLst>
            <pc:docMk/>
            <pc:sldMasterMk cId="807410912" sldId="2147483648"/>
            <pc:sldLayoutMk cId="501127456" sldId="2147483697"/>
          </pc:sldLayoutMkLst>
          <pc:spChg chg="add mod">
            <ac:chgData name="Horbury, Emily" userId="2de34309-3185-463f-9282-e7085f22f7c2" providerId="ADAL" clId="{13CC1E38-CBDB-4A4E-81C0-162BFFE7B4E9}" dt="2025-09-11T10:26:03.248" v="39"/>
            <ac:spMkLst>
              <pc:docMk/>
              <pc:sldMasterMk cId="807410912" sldId="2147483648"/>
              <pc:sldLayoutMk cId="501127456" sldId="2147483697"/>
              <ac:spMk id="4" creationId="{2AD785D1-B0AF-CB78-C009-74F05499B9A4}"/>
            </ac:spMkLst>
          </pc:spChg>
        </pc:sldLayoutChg>
        <pc:sldLayoutChg chg="addSp modSp">
          <pc:chgData name="Horbury, Emily" userId="2de34309-3185-463f-9282-e7085f22f7c2" providerId="ADAL" clId="{13CC1E38-CBDB-4A4E-81C0-162BFFE7B4E9}" dt="2025-09-11T10:26:03.248" v="40"/>
          <pc:sldLayoutMkLst>
            <pc:docMk/>
            <pc:sldMasterMk cId="807410912" sldId="2147483648"/>
            <pc:sldLayoutMk cId="1725140941" sldId="2147483698"/>
          </pc:sldLayoutMkLst>
          <pc:spChg chg="add mod">
            <ac:chgData name="Horbury, Emily" userId="2de34309-3185-463f-9282-e7085f22f7c2" providerId="ADAL" clId="{13CC1E38-CBDB-4A4E-81C0-162BFFE7B4E9}" dt="2025-09-11T10:26:03.248" v="40"/>
            <ac:spMkLst>
              <pc:docMk/>
              <pc:sldMasterMk cId="807410912" sldId="2147483648"/>
              <pc:sldLayoutMk cId="1725140941" sldId="2147483698"/>
              <ac:spMk id="7" creationId="{ADCE1FED-A160-F0A3-7D3D-00285F1F27C7}"/>
            </ac:spMkLst>
          </pc:spChg>
        </pc:sldLayoutChg>
        <pc:sldLayoutChg chg="addSp modSp">
          <pc:chgData name="Horbury, Emily" userId="2de34309-3185-463f-9282-e7085f22f7c2" providerId="ADAL" clId="{13CC1E38-CBDB-4A4E-81C0-162BFFE7B4E9}" dt="2025-09-11T10:26:03.248" v="41"/>
          <pc:sldLayoutMkLst>
            <pc:docMk/>
            <pc:sldMasterMk cId="807410912" sldId="2147483648"/>
            <pc:sldLayoutMk cId="70848626" sldId="2147483699"/>
          </pc:sldLayoutMkLst>
          <pc:spChg chg="add mod">
            <ac:chgData name="Horbury, Emily" userId="2de34309-3185-463f-9282-e7085f22f7c2" providerId="ADAL" clId="{13CC1E38-CBDB-4A4E-81C0-162BFFE7B4E9}" dt="2025-09-11T10:26:03.248" v="41"/>
            <ac:spMkLst>
              <pc:docMk/>
              <pc:sldMasterMk cId="807410912" sldId="2147483648"/>
              <pc:sldLayoutMk cId="70848626" sldId="2147483699"/>
              <ac:spMk id="6" creationId="{83451705-01B6-5592-E728-0E6127859303}"/>
            </ac:spMkLst>
          </pc:spChg>
        </pc:sldLayoutChg>
        <pc:sldLayoutChg chg="addSp modSp">
          <pc:chgData name="Horbury, Emily" userId="2de34309-3185-463f-9282-e7085f22f7c2" providerId="ADAL" clId="{13CC1E38-CBDB-4A4E-81C0-162BFFE7B4E9}" dt="2025-09-11T10:26:03.248" v="42"/>
          <pc:sldLayoutMkLst>
            <pc:docMk/>
            <pc:sldMasterMk cId="807410912" sldId="2147483648"/>
            <pc:sldLayoutMk cId="3215131992" sldId="2147483700"/>
          </pc:sldLayoutMkLst>
          <pc:spChg chg="add mod">
            <ac:chgData name="Horbury, Emily" userId="2de34309-3185-463f-9282-e7085f22f7c2" providerId="ADAL" clId="{13CC1E38-CBDB-4A4E-81C0-162BFFE7B4E9}" dt="2025-09-11T10:26:03.248" v="42"/>
            <ac:spMkLst>
              <pc:docMk/>
              <pc:sldMasterMk cId="807410912" sldId="2147483648"/>
              <pc:sldLayoutMk cId="3215131992" sldId="2147483700"/>
              <ac:spMk id="5" creationId="{C29C8926-6130-E1CA-F641-2C6F7643E8C8}"/>
            </ac:spMkLst>
          </pc:spChg>
        </pc:sldLayoutChg>
        <pc:sldLayoutChg chg="addSp modSp">
          <pc:chgData name="Horbury, Emily" userId="2de34309-3185-463f-9282-e7085f22f7c2" providerId="ADAL" clId="{13CC1E38-CBDB-4A4E-81C0-162BFFE7B4E9}" dt="2025-09-11T10:26:03.248" v="43"/>
          <pc:sldLayoutMkLst>
            <pc:docMk/>
            <pc:sldMasterMk cId="807410912" sldId="2147483648"/>
            <pc:sldLayoutMk cId="1500747627" sldId="2147483701"/>
          </pc:sldLayoutMkLst>
          <pc:spChg chg="add mod">
            <ac:chgData name="Horbury, Emily" userId="2de34309-3185-463f-9282-e7085f22f7c2" providerId="ADAL" clId="{13CC1E38-CBDB-4A4E-81C0-162BFFE7B4E9}" dt="2025-09-11T10:26:03.248" v="43"/>
            <ac:spMkLst>
              <pc:docMk/>
              <pc:sldMasterMk cId="807410912" sldId="2147483648"/>
              <pc:sldLayoutMk cId="1500747627" sldId="2147483701"/>
              <ac:spMk id="6" creationId="{A59B1336-559B-E173-8987-5E99688C1522}"/>
            </ac:spMkLst>
          </pc:spChg>
        </pc:sldLayoutChg>
        <pc:sldLayoutChg chg="addSp modSp">
          <pc:chgData name="Horbury, Emily" userId="2de34309-3185-463f-9282-e7085f22f7c2" providerId="ADAL" clId="{13CC1E38-CBDB-4A4E-81C0-162BFFE7B4E9}" dt="2025-09-11T10:26:03.248" v="44"/>
          <pc:sldLayoutMkLst>
            <pc:docMk/>
            <pc:sldMasterMk cId="807410912" sldId="2147483648"/>
            <pc:sldLayoutMk cId="48770342" sldId="2147483702"/>
          </pc:sldLayoutMkLst>
          <pc:spChg chg="add mod">
            <ac:chgData name="Horbury, Emily" userId="2de34309-3185-463f-9282-e7085f22f7c2" providerId="ADAL" clId="{13CC1E38-CBDB-4A4E-81C0-162BFFE7B4E9}" dt="2025-09-11T10:26:03.248" v="44"/>
            <ac:spMkLst>
              <pc:docMk/>
              <pc:sldMasterMk cId="807410912" sldId="2147483648"/>
              <pc:sldLayoutMk cId="48770342" sldId="2147483702"/>
              <ac:spMk id="4" creationId="{40281879-C2B4-3CA9-BC58-1A5312D616ED}"/>
            </ac:spMkLst>
          </pc:spChg>
        </pc:sldLayoutChg>
        <pc:sldLayoutChg chg="addSp modSp">
          <pc:chgData name="Horbury, Emily" userId="2de34309-3185-463f-9282-e7085f22f7c2" providerId="ADAL" clId="{13CC1E38-CBDB-4A4E-81C0-162BFFE7B4E9}" dt="2025-09-11T10:26:03.248" v="49"/>
          <pc:sldLayoutMkLst>
            <pc:docMk/>
            <pc:sldMasterMk cId="807410912" sldId="2147483648"/>
            <pc:sldLayoutMk cId="244994382" sldId="2147483703"/>
          </pc:sldLayoutMkLst>
          <pc:spChg chg="add mod">
            <ac:chgData name="Horbury, Emily" userId="2de34309-3185-463f-9282-e7085f22f7c2" providerId="ADAL" clId="{13CC1E38-CBDB-4A4E-81C0-162BFFE7B4E9}" dt="2025-09-11T10:26:03.248" v="49"/>
            <ac:spMkLst>
              <pc:docMk/>
              <pc:sldMasterMk cId="807410912" sldId="2147483648"/>
              <pc:sldLayoutMk cId="244994382" sldId="2147483703"/>
              <ac:spMk id="5" creationId="{849D42C9-F1F0-A4D8-C5F1-FE28B7D6D9C1}"/>
            </ac:spMkLst>
          </pc:spChg>
        </pc:sldLayoutChg>
        <pc:sldLayoutChg chg="addSp modSp">
          <pc:chgData name="Horbury, Emily" userId="2de34309-3185-463f-9282-e7085f22f7c2" providerId="ADAL" clId="{13CC1E38-CBDB-4A4E-81C0-162BFFE7B4E9}" dt="2025-09-11T10:26:03.264" v="50"/>
          <pc:sldLayoutMkLst>
            <pc:docMk/>
            <pc:sldMasterMk cId="807410912" sldId="2147483648"/>
            <pc:sldLayoutMk cId="3003786287" sldId="2147483704"/>
          </pc:sldLayoutMkLst>
          <pc:spChg chg="add mod">
            <ac:chgData name="Horbury, Emily" userId="2de34309-3185-463f-9282-e7085f22f7c2" providerId="ADAL" clId="{13CC1E38-CBDB-4A4E-81C0-162BFFE7B4E9}" dt="2025-09-11T10:26:03.264" v="50"/>
            <ac:spMkLst>
              <pc:docMk/>
              <pc:sldMasterMk cId="807410912" sldId="2147483648"/>
              <pc:sldLayoutMk cId="3003786287" sldId="2147483704"/>
              <ac:spMk id="7" creationId="{1D882516-AC12-00AA-8CF1-571ED2D4E6B4}"/>
            </ac:spMkLst>
          </pc:spChg>
        </pc:sldLayoutChg>
        <pc:sldLayoutChg chg="addSp modSp">
          <pc:chgData name="Horbury, Emily" userId="2de34309-3185-463f-9282-e7085f22f7c2" providerId="ADAL" clId="{13CC1E38-CBDB-4A4E-81C0-162BFFE7B4E9}" dt="2025-09-11T10:26:03.264" v="51"/>
          <pc:sldLayoutMkLst>
            <pc:docMk/>
            <pc:sldMasterMk cId="807410912" sldId="2147483648"/>
            <pc:sldLayoutMk cId="4092222672" sldId="2147483705"/>
          </pc:sldLayoutMkLst>
          <pc:spChg chg="add mod">
            <ac:chgData name="Horbury, Emily" userId="2de34309-3185-463f-9282-e7085f22f7c2" providerId="ADAL" clId="{13CC1E38-CBDB-4A4E-81C0-162BFFE7B4E9}" dt="2025-09-11T10:26:03.264" v="51"/>
            <ac:spMkLst>
              <pc:docMk/>
              <pc:sldMasterMk cId="807410912" sldId="2147483648"/>
              <pc:sldLayoutMk cId="4092222672" sldId="2147483705"/>
              <ac:spMk id="6" creationId="{D5CFB53E-A6FD-9EBF-80ED-249F57B8638F}"/>
            </ac:spMkLst>
          </pc:spChg>
        </pc:sldLayoutChg>
        <pc:sldLayoutChg chg="addSp modSp">
          <pc:chgData name="Horbury, Emily" userId="2de34309-3185-463f-9282-e7085f22f7c2" providerId="ADAL" clId="{13CC1E38-CBDB-4A4E-81C0-162BFFE7B4E9}" dt="2025-09-11T10:26:03.264" v="52"/>
          <pc:sldLayoutMkLst>
            <pc:docMk/>
            <pc:sldMasterMk cId="807410912" sldId="2147483648"/>
            <pc:sldLayoutMk cId="3931667546" sldId="2147483706"/>
          </pc:sldLayoutMkLst>
          <pc:spChg chg="add mod">
            <ac:chgData name="Horbury, Emily" userId="2de34309-3185-463f-9282-e7085f22f7c2" providerId="ADAL" clId="{13CC1E38-CBDB-4A4E-81C0-162BFFE7B4E9}" dt="2025-09-11T10:26:03.264" v="52"/>
            <ac:spMkLst>
              <pc:docMk/>
              <pc:sldMasterMk cId="807410912" sldId="2147483648"/>
              <pc:sldLayoutMk cId="3931667546" sldId="2147483706"/>
              <ac:spMk id="4" creationId="{3BED952F-4F9E-6D3C-063B-981B0912545F}"/>
            </ac:spMkLst>
          </pc:spChg>
        </pc:sldLayoutChg>
        <pc:sldLayoutChg chg="addSp modSp">
          <pc:chgData name="Horbury, Emily" userId="2de34309-3185-463f-9282-e7085f22f7c2" providerId="ADAL" clId="{13CC1E38-CBDB-4A4E-81C0-162BFFE7B4E9}" dt="2025-09-11T10:26:03.264" v="53"/>
          <pc:sldLayoutMkLst>
            <pc:docMk/>
            <pc:sldMasterMk cId="807410912" sldId="2147483648"/>
            <pc:sldLayoutMk cId="903460313" sldId="2147483707"/>
          </pc:sldLayoutMkLst>
          <pc:spChg chg="add mod">
            <ac:chgData name="Horbury, Emily" userId="2de34309-3185-463f-9282-e7085f22f7c2" providerId="ADAL" clId="{13CC1E38-CBDB-4A4E-81C0-162BFFE7B4E9}" dt="2025-09-11T10:26:03.264" v="53"/>
            <ac:spMkLst>
              <pc:docMk/>
              <pc:sldMasterMk cId="807410912" sldId="2147483648"/>
              <pc:sldLayoutMk cId="903460313" sldId="2147483707"/>
              <ac:spMk id="4" creationId="{613465D4-0D47-5C6F-DE8C-ECC68AF5A08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638CB-0598-A119-856E-851592C7F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4D6EF3-BAB2-87E7-B52D-9872A8F01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F39CA-80B2-6EE8-0458-6E4C37811D99}"/>
              </a:ext>
            </a:extLst>
          </p:cNvPr>
          <p:cNvSpPr>
            <a:spLocks noGrp="1"/>
          </p:cNvSpPr>
          <p:nvPr>
            <p:ph type="body" idx="1"/>
          </p:nvPr>
        </p:nvSpPr>
        <p:spPr/>
        <p:txBody>
          <a:bodyPr/>
          <a:lstStyle/>
          <a:p>
            <a:pPr>
              <a:defRPr/>
            </a:pPr>
            <a:r>
              <a:rPr lang="en-US" dirty="0">
                <a:ea typeface="Calibri"/>
                <a:cs typeface="Calibri"/>
              </a:rPr>
              <a:t>So why do we perform occurrence reporting?</a:t>
            </a:r>
            <a:endParaRPr lang="en-US" dirty="0"/>
          </a:p>
          <a:p>
            <a:pPr>
              <a:defRPr/>
            </a:pPr>
            <a:endParaRPr lang="en-US" dirty="0">
              <a:ea typeface="Calibri" panose="020F0502020204030204"/>
              <a:cs typeface="Calibri" panose="020F0502020204030204"/>
            </a:endParaRPr>
          </a:p>
          <a:p>
            <a:pPr>
              <a:defRPr/>
            </a:pPr>
            <a:r>
              <a:rPr lang="en-US" dirty="0">
                <a:ea typeface="Calibri" panose="020F0502020204030204"/>
                <a:cs typeface="Calibri" panose="020F0502020204030204"/>
              </a:rPr>
              <a:t>Primary reason?  - To prevent accidents, incidents </a:t>
            </a:r>
          </a:p>
          <a:p>
            <a:pPr>
              <a:defRPr/>
            </a:pPr>
            <a:r>
              <a:rPr lang="en-US" dirty="0">
                <a:ea typeface="Calibri" panose="020F0502020204030204"/>
                <a:cs typeface="Calibri" panose="020F0502020204030204"/>
              </a:rPr>
              <a:t>How does occurrence reporting help this?  - Gives us information on failures, interactions with the operators that have led to issues with the use of the equipment – could be linked to human factors, helps us seen any trends forming  - example could be EGIs on the c130 that in reporting failures of the units resulting in a reset on the ground the DT could determine that there was a fundamental floor in the design of the unit in still air conditions.</a:t>
            </a:r>
          </a:p>
          <a:p>
            <a:pPr>
              <a:defRPr/>
            </a:pPr>
            <a:endParaRPr lang="en-US" dirty="0">
              <a:ea typeface="Calibri" panose="020F0502020204030204"/>
              <a:cs typeface="Calibri" panose="020F0502020204030204"/>
            </a:endParaRPr>
          </a:p>
          <a:p>
            <a:pPr>
              <a:defRPr/>
            </a:pPr>
            <a:r>
              <a:rPr lang="en-US" dirty="0">
                <a:ea typeface="Calibri" panose="020F0502020204030204"/>
                <a:cs typeface="Calibri" panose="020F0502020204030204"/>
              </a:rPr>
              <a:t>Detail – </a:t>
            </a:r>
            <a:r>
              <a:rPr lang="en-US" dirty="0" err="1">
                <a:ea typeface="Calibri"/>
                <a:cs typeface="Calibri"/>
              </a:rPr>
              <a:t>THe</a:t>
            </a:r>
            <a:r>
              <a:rPr lang="en-US" dirty="0">
                <a:ea typeface="Calibri"/>
                <a:cs typeface="Calibri"/>
              </a:rPr>
              <a:t> C130 EGI operate on laser ring </a:t>
            </a:r>
            <a:r>
              <a:rPr lang="en-US" dirty="0" err="1">
                <a:ea typeface="Calibri"/>
                <a:cs typeface="Calibri"/>
              </a:rPr>
              <a:t>giro's</a:t>
            </a:r>
            <a:r>
              <a:rPr lang="en-US" dirty="0">
                <a:ea typeface="Calibri"/>
                <a:cs typeface="Calibri"/>
              </a:rPr>
              <a:t> and it was found in some of the units mainly on the ground doing hot turn arounds that one of the </a:t>
            </a:r>
            <a:r>
              <a:rPr lang="en-US" dirty="0" err="1">
                <a:ea typeface="Calibri"/>
                <a:cs typeface="Calibri"/>
              </a:rPr>
              <a:t>EGis</a:t>
            </a:r>
            <a:r>
              <a:rPr lang="en-US" dirty="0">
                <a:ea typeface="Calibri"/>
                <a:cs typeface="Calibri"/>
              </a:rPr>
              <a:t> would failure during taxi or standing due to no sensed motion.  This rectified by a reset I needing to be performed on the ground.  These occurrences were not being reported by each crew initially, masking the issue to the DT.  It then happened in the air with both EGI's being lost which nearly resulted in a loss of aircraft. </a:t>
            </a:r>
          </a:p>
          <a:p>
            <a:pPr>
              <a:defRPr/>
            </a:pPr>
            <a:endParaRPr lang="en-US" dirty="0">
              <a:ea typeface="Calibri"/>
              <a:cs typeface="Calibri"/>
            </a:endParaRPr>
          </a:p>
          <a:p>
            <a:pPr>
              <a:defRPr/>
            </a:pPr>
            <a:r>
              <a:rPr lang="en-US" dirty="0">
                <a:ea typeface="Calibri"/>
                <a:cs typeface="Calibri"/>
              </a:rPr>
              <a:t>There is a legal and regulatory obligation under the MAA RA 1410  and the activity promotes a just culture where personnel are encouraged to report safety concerns.</a:t>
            </a:r>
          </a:p>
          <a:p>
            <a:pPr>
              <a:defRPr/>
            </a:pPr>
            <a:endParaRPr lang="en-US" dirty="0">
              <a:ea typeface="Calibri"/>
              <a:cs typeface="Calibri"/>
            </a:endParaRPr>
          </a:p>
          <a:p>
            <a:pPr>
              <a:defRPr/>
            </a:pPr>
            <a:r>
              <a:rPr lang="en-US" dirty="0">
                <a:ea typeface="Calibri"/>
                <a:cs typeface="Calibri"/>
              </a:rPr>
              <a:t>So what can we do with the information provided ?  We can investigate the causes of occurrences and what can we do with that information?  Modifications to equipment, processes, procedures, training etc. </a:t>
            </a:r>
          </a:p>
          <a:p>
            <a:pPr>
              <a:defRPr/>
            </a:pPr>
            <a:endParaRPr lang="en-US" dirty="0"/>
          </a:p>
          <a:p>
            <a:pPr>
              <a:defRPr/>
            </a:pPr>
            <a:r>
              <a:rPr lang="en-US" dirty="0"/>
              <a:t>So accurate and timely Occurrence reporting with effective investigation is fundamental to identifying Air Safety Risks and delivering effective mitigation. Without a simple, robust reporting and management system, that includes investigation and feedback, these events will re-occur, leading to increased Risk to personnel, equipment and the public.</a:t>
            </a:r>
            <a:endParaRPr lang="en-US" dirty="0">
              <a:ea typeface="Calibri" panose="020F0502020204030204"/>
              <a:cs typeface="Calibri" panose="020F0502020204030204"/>
            </a:endParaRPr>
          </a:p>
          <a:p>
            <a:endParaRPr lang="en-GB"/>
          </a:p>
        </p:txBody>
      </p:sp>
      <p:sp>
        <p:nvSpPr>
          <p:cNvPr id="4" name="Header Placeholder 3">
            <a:extLst>
              <a:ext uri="{FF2B5EF4-FFF2-40B4-BE49-F238E27FC236}">
                <a16:creationId xmlns:a16="http://schemas.microsoft.com/office/drawing/2014/main" id="{A59A6651-8B5F-92E5-CE81-C658BE160C28}"/>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AE007F71-E992-A914-409E-091843BD059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DA320D49-FA38-6BB1-CCAF-EF16C0FFF51E}"/>
              </a:ext>
            </a:extLst>
          </p:cNvPr>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04835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88C6-68CD-5253-2B31-B627FDAB6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6980E-E66B-66C4-801E-D3534D371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6016B-B438-FBA3-0336-E2E895A2C9D9}"/>
              </a:ext>
            </a:extLst>
          </p:cNvPr>
          <p:cNvSpPr>
            <a:spLocks noGrp="1"/>
          </p:cNvSpPr>
          <p:nvPr>
            <p:ph type="body" idx="1"/>
          </p:nvPr>
        </p:nvSpPr>
        <p:spPr/>
        <p:txBody>
          <a:bodyPr/>
          <a:lstStyle/>
          <a:p>
            <a:r>
              <a:rPr lang="en-US"/>
              <a:t>So Air Safety Occurrences fall into one of 3 types: Accidents, Incidents or Hazard Observations.</a:t>
            </a:r>
          </a:p>
          <a:p>
            <a:endParaRPr lang="en-US" dirty="0"/>
          </a:p>
          <a:p>
            <a:r>
              <a:rPr lang="en-US" dirty="0"/>
              <a:t>So what do we think falls into each of these?  </a:t>
            </a:r>
            <a:endParaRPr lang="en-US" dirty="0">
              <a:ea typeface="Calibri" panose="020F0502020204030204"/>
              <a:cs typeface="Calibri" panose="020F0502020204030204"/>
            </a:endParaRPr>
          </a:p>
          <a:p>
            <a:endParaRPr lang="en-US" dirty="0"/>
          </a:p>
          <a:p>
            <a:r>
              <a:rPr lang="en-US" dirty="0"/>
              <a:t>Accidents? – simple enough – events causing injury, death or significant damage</a:t>
            </a:r>
            <a:endParaRPr lang="en-US" dirty="0">
              <a:ea typeface="Calibri" panose="020F0502020204030204"/>
              <a:cs typeface="Calibri" panose="020F0502020204030204"/>
            </a:endParaRPr>
          </a:p>
          <a:p>
            <a:r>
              <a:rPr lang="en-US" dirty="0"/>
              <a:t>Incidents? - Events that could effect safety but have not on this occasion resulted in what constituted an accident, perhaps through luck, effective post hazard controls / mitigations such as effective procedures </a:t>
            </a:r>
            <a:r>
              <a:rPr lang="en-US" err="1"/>
              <a:t>etc</a:t>
            </a:r>
            <a:r>
              <a:rPr lang="en-US" dirty="0"/>
              <a:t>  So perhaps on landing there has been a brake fire of an aircraft that was </a:t>
            </a:r>
            <a:r>
              <a:rPr lang="en-US" err="1"/>
              <a:t>recognised</a:t>
            </a:r>
            <a:r>
              <a:rPr lang="en-US" dirty="0"/>
              <a:t> early, the fire team responded rapidly through good communication and training.  The fire team were able to extinguish the fire on the effective landing gear with no significant damage beyond the level of the wheel and brake and no one was injured or killed.</a:t>
            </a:r>
            <a:endParaRPr lang="en-US" dirty="0" err="1">
              <a:ea typeface="Calibri" panose="020F0502020204030204"/>
              <a:cs typeface="Calibri" panose="020F0502020204030204"/>
            </a:endParaRPr>
          </a:p>
          <a:p>
            <a:r>
              <a:rPr lang="en-US" dirty="0">
                <a:ea typeface="Calibri"/>
                <a:cs typeface="Calibri"/>
              </a:rPr>
              <a:t>Hazard Observations?  These are risks that someone going about their normal work identify that have not as yet resulted in an incident or accident.  Can anyone think of anything that they may have seen themselves?  Most obvious ones are things like cables across the floor (do we have some here?), </a:t>
            </a:r>
          </a:p>
          <a:p>
            <a:endParaRPr lang="en-US"/>
          </a:p>
          <a:p>
            <a:r>
              <a:rPr lang="en-US" dirty="0"/>
              <a:t>To reduce the likelihood of re-Occurrence, all Air Safety Occurrences and failures of Safety controls (including those that originate in areas such as logistics, infrastructure and other support) need to be reported and investigated to a suitable depth in order that Causes are understood and lessons identified, promulgated and appropriate action taken</a:t>
            </a:r>
            <a:endParaRPr lang="en-US" dirty="0">
              <a:ea typeface="Calibri"/>
              <a:cs typeface="Calibri"/>
            </a:endParaRPr>
          </a:p>
          <a:p>
            <a:endParaRPr lang="en-GB"/>
          </a:p>
        </p:txBody>
      </p:sp>
      <p:sp>
        <p:nvSpPr>
          <p:cNvPr id="4" name="Header Placeholder 3">
            <a:extLst>
              <a:ext uri="{FF2B5EF4-FFF2-40B4-BE49-F238E27FC236}">
                <a16:creationId xmlns:a16="http://schemas.microsoft.com/office/drawing/2014/main" id="{E50B9D39-1CBE-3881-8F39-175EB5B061D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3451237-AB66-79D5-F47A-1EE09DC050D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8E4D8C3-5CB7-4804-FE0A-9C457565B436}"/>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4969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D8C8-AE5D-FF8C-1F9F-4E27F13C2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888D6-DA4C-F9D5-9FE2-E43F429F1A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07DC8-0016-6715-33DB-B0057679008D}"/>
              </a:ext>
            </a:extLst>
          </p:cNvPr>
          <p:cNvSpPr>
            <a:spLocks noGrp="1"/>
          </p:cNvSpPr>
          <p:nvPr>
            <p:ph type="body" idx="1"/>
          </p:nvPr>
        </p:nvSpPr>
        <p:spPr/>
        <p:txBody>
          <a:bodyPr/>
          <a:lstStyle/>
          <a:p>
            <a:r>
              <a:rPr lang="en-US" dirty="0"/>
              <a:t>Timely and accurate Occurrence reporting is required across </a:t>
            </a:r>
            <a:r>
              <a:rPr lang="en-US" dirty="0" err="1"/>
              <a:t>Defence</a:t>
            </a:r>
            <a:r>
              <a:rPr lang="en-US" dirty="0"/>
              <a:t> Aviation to: </a:t>
            </a:r>
          </a:p>
          <a:p>
            <a:r>
              <a:rPr lang="en-US" dirty="0"/>
              <a:t>a. Notify all relevant agencies of actual and potential Hazards. </a:t>
            </a:r>
            <a:endParaRPr lang="en-US" dirty="0">
              <a:ea typeface="Calibri"/>
              <a:cs typeface="Calibri"/>
            </a:endParaRPr>
          </a:p>
          <a:p>
            <a:r>
              <a:rPr lang="en-US" dirty="0"/>
              <a:t>b. Identify the Cause and causal factors. </a:t>
            </a:r>
            <a:endParaRPr lang="en-US" dirty="0">
              <a:ea typeface="Calibri"/>
              <a:cs typeface="Calibri"/>
            </a:endParaRPr>
          </a:p>
          <a:p>
            <a:r>
              <a:rPr lang="en-US" dirty="0"/>
              <a:t>c. Initiate further investigation where appropriate. </a:t>
            </a:r>
            <a:endParaRPr lang="en-US" dirty="0">
              <a:ea typeface="Calibri"/>
              <a:cs typeface="Calibri"/>
            </a:endParaRPr>
          </a:p>
          <a:p>
            <a:r>
              <a:rPr lang="en-US" dirty="0"/>
              <a:t>d. Highlight recommendations to address identified issue(s). e. Enable data capture and analysis.</a:t>
            </a:r>
            <a:endParaRPr lang="en-US" dirty="0">
              <a:ea typeface="Calibri"/>
              <a:cs typeface="Calibri"/>
            </a:endParaRPr>
          </a:p>
          <a:p>
            <a:endParaRPr lang="en-US"/>
          </a:p>
          <a:p>
            <a:r>
              <a:rPr lang="en-US" b="1" dirty="0"/>
              <a:t>Reporting Types.</a:t>
            </a:r>
            <a:r>
              <a:rPr lang="en-US" dirty="0"/>
              <a:t> </a:t>
            </a:r>
            <a:endParaRPr lang="en-US" dirty="0">
              <a:ea typeface="Calibri"/>
              <a:cs typeface="Calibri"/>
            </a:endParaRPr>
          </a:p>
          <a:p>
            <a:r>
              <a:rPr lang="en-US" dirty="0"/>
              <a:t>There are three main Occurrence report types does anyone know what any of them are?</a:t>
            </a:r>
            <a:endParaRPr lang="en-US" dirty="0">
              <a:ea typeface="Calibri"/>
              <a:cs typeface="Calibri"/>
            </a:endParaRPr>
          </a:p>
          <a:p>
            <a:endParaRPr lang="en-US" dirty="0">
              <a:ea typeface="Calibri"/>
              <a:cs typeface="Calibri"/>
            </a:endParaRPr>
          </a:p>
          <a:p>
            <a:r>
              <a:rPr lang="en-US" dirty="0" err="1">
                <a:ea typeface="Calibri"/>
                <a:cs typeface="Calibri"/>
              </a:rPr>
              <a:t>Defence</a:t>
            </a:r>
            <a:r>
              <a:rPr lang="en-US" dirty="0">
                <a:ea typeface="Calibri"/>
                <a:cs typeface="Calibri"/>
              </a:rPr>
              <a:t> Air Safety Occurrence Report – DASOR</a:t>
            </a:r>
          </a:p>
          <a:p>
            <a:r>
              <a:rPr lang="en-US" dirty="0"/>
              <a:t>Significant Occurrence Notification - SON</a:t>
            </a:r>
            <a:endParaRPr lang="en-US" dirty="0">
              <a:ea typeface="Calibri"/>
              <a:cs typeface="Calibri"/>
            </a:endParaRPr>
          </a:p>
          <a:p>
            <a:r>
              <a:rPr lang="en-US" dirty="0">
                <a:ea typeface="Calibri"/>
                <a:cs typeface="Calibri"/>
              </a:rPr>
              <a:t>Unit Level Form</a:t>
            </a:r>
          </a:p>
          <a:p>
            <a:endParaRPr lang="en-US" dirty="0">
              <a:ea typeface="Calibri"/>
              <a:cs typeface="Calibri"/>
            </a:endParaRPr>
          </a:p>
          <a:p>
            <a:r>
              <a:rPr lang="en-US" dirty="0">
                <a:ea typeface="Calibri"/>
                <a:cs typeface="Calibri"/>
              </a:rPr>
              <a:t>So what are these types?</a:t>
            </a:r>
          </a:p>
          <a:p>
            <a:endParaRPr lang="en-US" dirty="0"/>
          </a:p>
          <a:p>
            <a:r>
              <a:rPr lang="en-US" dirty="0"/>
              <a:t>a. </a:t>
            </a:r>
            <a:r>
              <a:rPr lang="en-US" b="1" dirty="0"/>
              <a:t>Significant Occurrence Notification</a:t>
            </a:r>
            <a:r>
              <a:rPr lang="en-US" dirty="0"/>
              <a:t>.  - This is a notification that is raised for serious or sensitive incidents especially where senior leadership awareness is required.  As such it is essential that a SON is submitted as soon as possible following any applicable reportable Occurrence, and updated as additional information becomes available, so that senior military leadership is notified as quickly and as accurately as possible.  Units / Organizations submitting a SON need to ensure their Chain of Command and supporting organizations, such as ADH chain / AM(MF), TAAs </a:t>
            </a:r>
            <a:r>
              <a:rPr lang="en-US" err="1"/>
              <a:t>etc</a:t>
            </a:r>
            <a:r>
              <a:rPr lang="en-US" dirty="0"/>
              <a:t>, are appropriately informed independently of the SON. SONs need to be supported by a linked DASOR, where possible. The format for a SON and the report addressees are available in the SON template held on the MAA websites and accessible through the ASIMS homepage. </a:t>
            </a:r>
            <a:endParaRPr lang="en-US">
              <a:ea typeface="Calibri"/>
              <a:cs typeface="Calibri"/>
            </a:endParaRPr>
          </a:p>
          <a:p>
            <a:endParaRPr lang="en-US" dirty="0">
              <a:ea typeface="Calibri"/>
              <a:cs typeface="Calibri"/>
            </a:endParaRPr>
          </a:p>
          <a:p>
            <a:r>
              <a:rPr lang="en-US" dirty="0">
                <a:ea typeface="Calibri"/>
                <a:cs typeface="Calibri"/>
              </a:rPr>
              <a:t>Example would be nice....</a:t>
            </a:r>
          </a:p>
          <a:p>
            <a:endParaRPr lang="en-US"/>
          </a:p>
          <a:p>
            <a:r>
              <a:rPr lang="en-US" dirty="0"/>
              <a:t>b</a:t>
            </a:r>
            <a:r>
              <a:rPr lang="en-US" b="1" dirty="0"/>
              <a:t>. </a:t>
            </a:r>
            <a:r>
              <a:rPr lang="en-US" b="1" dirty="0" err="1"/>
              <a:t>Defence</a:t>
            </a:r>
            <a:r>
              <a:rPr lang="en-US" b="1" dirty="0"/>
              <a:t> Air Safety Occurrence Report</a:t>
            </a:r>
            <a:r>
              <a:rPr lang="en-US" dirty="0"/>
              <a:t>. So this is the standard form used for capturing all occurrences.  All Occurrences (including those described in a SON) need to be reported and distributed using a DASOR submitted via ASIMS. Other documents may be referenced where either classification or sensitivity markings mean they are inappropriate for transmission via ASIMS.  </a:t>
            </a:r>
            <a:endParaRPr lang="en-US" dirty="0">
              <a:ea typeface="Calibri"/>
              <a:cs typeface="Calibri"/>
            </a:endParaRPr>
          </a:p>
          <a:p>
            <a:endParaRPr lang="en-US" dirty="0"/>
          </a:p>
          <a:p>
            <a:r>
              <a:rPr lang="en-US" dirty="0"/>
              <a:t>Anyone as yet raised on of these?  What was it for? </a:t>
            </a:r>
            <a:endParaRPr lang="en-US" dirty="0">
              <a:ea typeface="Calibri"/>
              <a:cs typeface="Calibri"/>
            </a:endParaRPr>
          </a:p>
          <a:p>
            <a:endParaRPr lang="en-US"/>
          </a:p>
          <a:p>
            <a:r>
              <a:rPr lang="en-US" dirty="0"/>
              <a:t>c. </a:t>
            </a:r>
            <a:r>
              <a:rPr lang="en-US" b="1" dirty="0"/>
              <a:t>Unit Level Forms</a:t>
            </a:r>
            <a:r>
              <a:rPr lang="en-US" dirty="0"/>
              <a:t>. Alternative methods for the initial reporting of Hazard Observations may be in use at unit level such as </a:t>
            </a:r>
            <a:r>
              <a:rPr lang="en-US" dirty="0" err="1"/>
              <a:t>InForms</a:t>
            </a:r>
            <a:r>
              <a:rPr lang="en-US" dirty="0"/>
              <a:t> and the Flight Safety Log etc. Nevertheless, all Air Safety related observations need to be recorded via a DASOR.</a:t>
            </a:r>
            <a:endParaRPr lang="en-US" dirty="0">
              <a:ea typeface="Calibri"/>
              <a:cs typeface="Calibri"/>
            </a:endParaRPr>
          </a:p>
          <a:p>
            <a:endParaRPr lang="en-US" dirty="0">
              <a:ea typeface="Calibri"/>
              <a:cs typeface="Calibri"/>
            </a:endParaRPr>
          </a:p>
          <a:p>
            <a:r>
              <a:rPr lang="en-US" dirty="0">
                <a:ea typeface="Calibri"/>
                <a:cs typeface="Calibri"/>
              </a:rPr>
              <a:t>Other types of reporting include </a:t>
            </a:r>
          </a:p>
          <a:p>
            <a:endParaRPr lang="en-US" dirty="0">
              <a:ea typeface="Calibri"/>
              <a:cs typeface="Calibri"/>
            </a:endParaRPr>
          </a:p>
          <a:p>
            <a:r>
              <a:rPr lang="en-US" dirty="0">
                <a:ea typeface="Calibri"/>
                <a:cs typeface="Calibri"/>
              </a:rPr>
              <a:t>Civil Occurrence Reporting </a:t>
            </a:r>
          </a:p>
          <a:p>
            <a:r>
              <a:rPr lang="en-US" dirty="0">
                <a:ea typeface="Calibri"/>
                <a:cs typeface="Calibri"/>
              </a:rPr>
              <a:t>Weapons Incident Reporting</a:t>
            </a:r>
          </a:p>
          <a:p>
            <a:endParaRPr lang="en-US"/>
          </a:p>
          <a:p>
            <a:r>
              <a:rPr lang="en-US" b="1" dirty="0"/>
              <a:t>Civil Occurrence Reporting</a:t>
            </a:r>
            <a:r>
              <a:rPr lang="en-US" dirty="0"/>
              <a:t>. UK Reg (EU) No. 376/2014, is comprised of MORs and Voluntary Occurrence Reports (VOR). The MOD requires DASORs for a wider selection of Occurrences than the civilian MORs and VORs. </a:t>
            </a:r>
            <a:endParaRPr lang="en-US" dirty="0">
              <a:ea typeface="Calibri"/>
              <a:cs typeface="Calibri"/>
            </a:endParaRPr>
          </a:p>
          <a:p>
            <a:endParaRPr lang="en-US"/>
          </a:p>
          <a:p>
            <a:pPr lvl="1"/>
            <a:r>
              <a:rPr lang="en-US" dirty="0"/>
              <a:t>The Occurrence Manager needs to select the ASIMS MOR function for all appropriate DASORs (for both civilian MORs and civilian VORs), using the following breakdown: </a:t>
            </a:r>
            <a:endParaRPr lang="en-US" dirty="0">
              <a:ea typeface="Calibri"/>
              <a:cs typeface="Calibri"/>
            </a:endParaRPr>
          </a:p>
          <a:p>
            <a:endParaRPr lang="en-US"/>
          </a:p>
          <a:p>
            <a:pPr lvl="2"/>
            <a:r>
              <a:rPr lang="en-US" dirty="0"/>
              <a:t>a. MORs. Occurrences which may represent a significant Risk to aviation Safety, such as Occurrences related to: (1) The operation of the Air System. (2) Technical conditions, Maintenance and Repair of the Air System. (3) Air navigation services and facilities. (4) Aerodromes and ground services. </a:t>
            </a:r>
            <a:endParaRPr lang="en-US" dirty="0">
              <a:ea typeface="Calibri"/>
              <a:cs typeface="Calibri"/>
            </a:endParaRPr>
          </a:p>
          <a:p>
            <a:endParaRPr lang="en-US"/>
          </a:p>
          <a:p>
            <a:pPr lvl="2"/>
            <a:r>
              <a:rPr lang="en-US" dirty="0"/>
              <a:t>b. VORs. Occurrences which: (1) May not be captured as a MOR. (2) Are perceived by the reporter as an actual or potential Hazard to aviation Safety</a:t>
            </a:r>
            <a:endParaRPr lang="en-US" dirty="0">
              <a:ea typeface="Calibri"/>
              <a:cs typeface="Calibri"/>
            </a:endParaRPr>
          </a:p>
          <a:p>
            <a:endParaRPr lang="en-US"/>
          </a:p>
          <a:p>
            <a:r>
              <a:rPr lang="en-US" b="1" dirty="0">
                <a:ea typeface="Calibri"/>
                <a:cs typeface="Calibri"/>
              </a:rPr>
              <a:t>Weapons Incident Reporting DSA 03 Pt 2 (JSP482) - TBD</a:t>
            </a:r>
            <a:endParaRPr lang="en-US" b="1" dirty="0"/>
          </a:p>
          <a:p>
            <a:endParaRPr lang="en-US" b="1" dirty="0">
              <a:ea typeface="Calibri" panose="020F0502020204030204"/>
              <a:cs typeface="Calibri" panose="020F0502020204030204"/>
            </a:endParaRPr>
          </a:p>
          <a:p>
            <a:r>
              <a:rPr lang="en-US" b="1" dirty="0">
                <a:ea typeface="Calibri" panose="020F0502020204030204"/>
                <a:cs typeface="Calibri" panose="020F0502020204030204"/>
              </a:rPr>
              <a:t>Occurrence Reports are managed by the Air Safety Information Management System </a:t>
            </a:r>
            <a:r>
              <a:rPr lang="en-US" b="1" dirty="0"/>
              <a:t>with </a:t>
            </a:r>
            <a:r>
              <a:rPr lang="en-US" dirty="0"/>
              <a:t>ADHs, AM(MF)s, AMs, and Heads of ADH-Facing Organizations supporting an ASSC ensuring that: </a:t>
            </a:r>
            <a:endParaRPr lang="en-US" b="1" dirty="0"/>
          </a:p>
          <a:p>
            <a:r>
              <a:rPr lang="en-US" dirty="0"/>
              <a:t> a. All Air Safety Occurrences are reported, investigated, the results recorded, and any identified actions recorded and closed using the ASIMS as the primary management tool. </a:t>
            </a:r>
            <a:endParaRPr lang="en-US" b="1" dirty="0"/>
          </a:p>
          <a:p>
            <a:r>
              <a:rPr lang="en-US"/>
              <a:t> b. A Significant Occurrence Notification (SON) is raised following any Accident, or any serious or sensitive Incident utilizing the template held on the MAA websites and accessible through the ASIMS homepage. </a:t>
            </a:r>
            <a:endParaRPr lang="en-US" b="1"/>
          </a:p>
          <a:p>
            <a:r>
              <a:rPr lang="en-US" dirty="0"/>
              <a:t> c. An ASIMS Occurrence Reporting Structure is maintained and managed.</a:t>
            </a:r>
            <a:endParaRPr lang="en-US" b="1" dirty="0">
              <a:ea typeface="Calibri" panose="020F0502020204030204"/>
              <a:cs typeface="Calibri" panose="020F0502020204030204"/>
            </a:endParaRPr>
          </a:p>
          <a:p>
            <a:endParaRPr lang="en-US" b="1" dirty="0"/>
          </a:p>
          <a:p>
            <a:r>
              <a:rPr lang="en-US" b="1" dirty="0" err="1"/>
              <a:t>Defence</a:t>
            </a:r>
            <a:r>
              <a:rPr lang="en-US" b="1" dirty="0"/>
              <a:t> Confidential Occurrence Report Scheme (DCORS). </a:t>
            </a:r>
            <a:r>
              <a:rPr lang="en-US" dirty="0"/>
              <a:t>The DCORS aims to encourage the reporting of such Incidents directly to the appropriate Command Flight Safety Officer (CFSO) or MAA as per the DCORS form. If desired, the author’s anonymity is guaranteed, and names will only be released with appropriate consent. Originators of anonymous Reports will not receive feedback.</a:t>
            </a:r>
            <a:endParaRPr lang="en-US">
              <a:ea typeface="Calibri"/>
              <a:cs typeface="Calibri"/>
            </a:endParaRPr>
          </a:p>
          <a:p>
            <a:endParaRPr lang="en-US"/>
          </a:p>
          <a:p>
            <a:r>
              <a:rPr lang="en-US" dirty="0"/>
              <a:t>All Air Safety Occurrences are reported in the first instance to the MOD in the form of a PDF </a:t>
            </a:r>
            <a:r>
              <a:rPr lang="en-US" dirty="0" err="1"/>
              <a:t>Defence</a:t>
            </a:r>
            <a:r>
              <a:rPr lang="en-US" dirty="0"/>
              <a:t> Air Safety Occurrence Report (DASOR). Subsequent actions, including the following should be completed and uploaded to ASIMS.</a:t>
            </a:r>
            <a:endParaRPr lang="en-US" dirty="0">
              <a:ea typeface="Calibri"/>
              <a:cs typeface="Calibri"/>
            </a:endParaRPr>
          </a:p>
          <a:p>
            <a:endParaRPr lang="en-US"/>
          </a:p>
          <a:p>
            <a:r>
              <a:rPr lang="en-US" dirty="0">
                <a:ea typeface="Calibri"/>
                <a:cs typeface="Calibri"/>
              </a:rPr>
              <a:t>Something needing to be said about Error Management System?</a:t>
            </a:r>
          </a:p>
          <a:p>
            <a:endParaRPr lang="en-GB">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65C7B2F9-EF56-485C-EB5E-1EA78BB712D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CC7A2C8-863A-3533-FE72-4FC00ACF0DD9}"/>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4662DE09-09BD-FBD9-CF21-71E7243AADB0}"/>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166072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8F4F-85D9-3C4C-01EB-BFC8299EA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35431-0EE1-3305-6AD5-033818CAA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57FCD-6D20-2B71-2EB4-BFA152EFE53C}"/>
              </a:ext>
            </a:extLst>
          </p:cNvPr>
          <p:cNvSpPr>
            <a:spLocks noGrp="1"/>
          </p:cNvSpPr>
          <p:nvPr>
            <p:ph type="body" idx="1"/>
          </p:nvPr>
        </p:nvSpPr>
        <p:spPr/>
        <p:txBody>
          <a:bodyPr/>
          <a:lstStyle/>
          <a:p>
            <a:r>
              <a:rPr lang="en-US" dirty="0"/>
              <a:t>So this is a </a:t>
            </a:r>
            <a:r>
              <a:rPr lang="en-US" b="1" dirty="0"/>
              <a:t>Air Safety Occurrences Reporting Quick Reference Guide from the annex A in RA1410</a:t>
            </a:r>
            <a:endParaRPr lang="en-US" b="1" dirty="0">
              <a:ea typeface="Calibri"/>
              <a:cs typeface="Calibri"/>
            </a:endParaRPr>
          </a:p>
          <a:p>
            <a:endParaRPr lang="en-US" dirty="0"/>
          </a:p>
          <a:p>
            <a:r>
              <a:rPr lang="en-US" dirty="0">
                <a:ea typeface="Calibri"/>
                <a:cs typeface="Calibri"/>
              </a:rPr>
              <a:t>It essentially helps you know how to report based on the occurrence that has happened.  </a:t>
            </a:r>
          </a:p>
          <a:p>
            <a:endParaRPr lang="en-US" dirty="0">
              <a:ea typeface="Calibri"/>
              <a:cs typeface="Calibri"/>
            </a:endParaRPr>
          </a:p>
          <a:p>
            <a:r>
              <a:rPr lang="en-US" dirty="0">
                <a:ea typeface="Calibri"/>
                <a:cs typeface="Calibri"/>
              </a:rPr>
              <a:t>So an accident is quite straight forward, you raise a DASOR and an SON</a:t>
            </a:r>
            <a:endParaRPr lang="en-US" dirty="0"/>
          </a:p>
          <a:p>
            <a:r>
              <a:rPr lang="en-US" dirty="0">
                <a:ea typeface="Calibri"/>
                <a:cs typeface="Calibri"/>
              </a:rPr>
              <a:t>For an incident then a DASOR is needed and then a view taken on whether as SON is required.  As stated previously </a:t>
            </a:r>
            <a:r>
              <a:rPr lang="en-US" dirty="0"/>
              <a:t>if the occurrence has resulted in a serious or sensitive incidents especially where senior leadership awareness is required then you'll need to raise an SON.  Something where serious escalation is needed.  Any examples of that in the room?  Lower down in the table there is further direction specific for the SONs to help you.  (read a few elements)</a:t>
            </a:r>
            <a:endParaRPr lang="en-US" dirty="0">
              <a:ea typeface="Calibri"/>
              <a:cs typeface="Calibri"/>
            </a:endParaRPr>
          </a:p>
          <a:p>
            <a:r>
              <a:rPr lang="en-US" dirty="0">
                <a:ea typeface="Calibri"/>
                <a:cs typeface="Calibri"/>
              </a:rPr>
              <a:t>Where a hazard observation is to be raised then a DASOR again needed along with a </a:t>
            </a:r>
            <a:r>
              <a:rPr lang="en-US" err="1">
                <a:ea typeface="Calibri"/>
                <a:cs typeface="Calibri"/>
              </a:rPr>
              <a:t>Unlt</a:t>
            </a:r>
            <a:r>
              <a:rPr lang="en-US" dirty="0">
                <a:ea typeface="Calibri"/>
                <a:cs typeface="Calibri"/>
              </a:rPr>
              <a:t> level Form which are part of the wider JSP 375.</a:t>
            </a:r>
          </a:p>
          <a:p>
            <a:endParaRPr lang="en-US" dirty="0">
              <a:ea typeface="Calibri"/>
              <a:cs typeface="Calibri"/>
            </a:endParaRPr>
          </a:p>
          <a:p>
            <a:r>
              <a:rPr lang="en-US" dirty="0">
                <a:ea typeface="Calibri"/>
                <a:cs typeface="Calibri"/>
              </a:rPr>
              <a:t>At the bottom of the table there are the timelines for reporting required depending on the occurrence type.  You can see for a SON it is immediate with the DASOR raised within 24hrs.</a:t>
            </a:r>
          </a:p>
          <a:p>
            <a:endParaRPr lang="en-US" dirty="0"/>
          </a:p>
          <a:p>
            <a:endParaRPr lang="en-US" dirty="0"/>
          </a:p>
          <a:p>
            <a:r>
              <a:rPr lang="en-US"/>
              <a:t>Notes: </a:t>
            </a:r>
          </a:p>
          <a:p>
            <a:endParaRPr lang="en-US"/>
          </a:p>
          <a:p>
            <a:r>
              <a:rPr lang="en-US" dirty="0"/>
              <a:t>1. </a:t>
            </a:r>
            <a:r>
              <a:rPr lang="en-US" b="1" dirty="0"/>
              <a:t>Accident</a:t>
            </a:r>
            <a:endParaRPr lang="en-US" dirty="0"/>
          </a:p>
          <a:p>
            <a:r>
              <a:rPr lang="en-US" dirty="0"/>
              <a:t>a. </a:t>
            </a:r>
            <a:r>
              <a:rPr lang="en-US" b="1" dirty="0"/>
              <a:t>A person being killed</a:t>
            </a:r>
            <a:endParaRPr lang="en-US" dirty="0"/>
          </a:p>
          <a:p>
            <a:r>
              <a:rPr lang="en-US" b="1" dirty="0"/>
              <a:t>b. A person suffering a specified Injury lasting over seven days</a:t>
            </a:r>
            <a:endParaRPr lang="en-US" dirty="0"/>
          </a:p>
          <a:p>
            <a:r>
              <a:rPr lang="en-US" dirty="0"/>
              <a:t>c. </a:t>
            </a:r>
            <a:r>
              <a:rPr lang="en-US" b="1" dirty="0"/>
              <a:t>An Air System sustaining damage or structural failure which adversely affects the structural strength, performance, or flight characteristics of the Aircraft, and would normally require major Repair or replacement of the affected component.</a:t>
            </a:r>
            <a:endParaRPr lang="en-US" dirty="0"/>
          </a:p>
          <a:p>
            <a:r>
              <a:rPr lang="en-US" dirty="0"/>
              <a:t>e. </a:t>
            </a:r>
            <a:r>
              <a:rPr lang="en-US" b="1" dirty="0"/>
              <a:t>An assessment of Air System Repair Category 4 or (including provisional) Category 5</a:t>
            </a:r>
            <a:endParaRPr lang="en-US" b="1" dirty="0">
              <a:ea typeface="Calibri"/>
              <a:cs typeface="Calibri"/>
            </a:endParaRPr>
          </a:p>
          <a:p>
            <a:endParaRPr lang="en-US" b="1"/>
          </a:p>
          <a:p>
            <a:r>
              <a:rPr lang="en-US" dirty="0"/>
              <a:t>2. </a:t>
            </a:r>
            <a:r>
              <a:rPr lang="en-US" b="1" dirty="0"/>
              <a:t>Incident</a:t>
            </a:r>
            <a:r>
              <a:rPr lang="en-US" dirty="0"/>
              <a:t>. An Air Safety related Occurrence which has not resulted in an Accident but has resulted in any or all of the following conditions: </a:t>
            </a:r>
            <a:endParaRPr lang="en-US" dirty="0">
              <a:ea typeface="Calibri"/>
              <a:cs typeface="Calibri"/>
            </a:endParaRPr>
          </a:p>
          <a:p>
            <a:r>
              <a:rPr lang="en-US" dirty="0"/>
              <a:t>a. </a:t>
            </a:r>
            <a:r>
              <a:rPr lang="en-US" b="1" dirty="0"/>
              <a:t>A person receiving a specified Injury lasting seven days or less</a:t>
            </a:r>
            <a:endParaRPr lang="en-US" b="1" dirty="0">
              <a:ea typeface="Calibri"/>
              <a:cs typeface="Calibri"/>
            </a:endParaRPr>
          </a:p>
          <a:p>
            <a:r>
              <a:rPr lang="en-US" dirty="0"/>
              <a:t>b. </a:t>
            </a:r>
            <a:r>
              <a:rPr lang="en-US" b="1" dirty="0"/>
              <a:t>An event which compromises Air Safety;</a:t>
            </a:r>
            <a:endParaRPr lang="en-US" b="1" dirty="0">
              <a:ea typeface="Calibri"/>
              <a:cs typeface="Calibri"/>
            </a:endParaRPr>
          </a:p>
          <a:p>
            <a:r>
              <a:rPr lang="en-US" dirty="0"/>
              <a:t>c. </a:t>
            </a:r>
            <a:r>
              <a:rPr lang="en-US" b="1" dirty="0"/>
              <a:t>An assessment of Air System Repair Category 1, 2 or 3 damage. </a:t>
            </a:r>
            <a:endParaRPr lang="en-US" b="1" dirty="0">
              <a:ea typeface="Calibri"/>
              <a:cs typeface="Calibri"/>
            </a:endParaRPr>
          </a:p>
          <a:p>
            <a:endParaRPr lang="en-US" b="1">
              <a:ea typeface="Calibri"/>
              <a:cs typeface="Calibri"/>
            </a:endParaRPr>
          </a:p>
          <a:p>
            <a:r>
              <a:rPr lang="en-US" dirty="0"/>
              <a:t>3. </a:t>
            </a:r>
            <a:r>
              <a:rPr lang="en-US" b="1" dirty="0"/>
              <a:t>Hazard Observation</a:t>
            </a:r>
            <a:r>
              <a:rPr lang="en-US" dirty="0"/>
              <a:t>. A report used to provide information on a specific situation or set of circumstances which did not actually result in an Air Safety Incident but where the potential for an Air Safety Incident to occur in the future was identified.</a:t>
            </a:r>
            <a:endParaRPr lang="en-US" dirty="0">
              <a:ea typeface="Calibri"/>
              <a:cs typeface="Calibri"/>
            </a:endParaRPr>
          </a:p>
          <a:p>
            <a:endParaRPr lang="en-US" b="1">
              <a:ea typeface="Calibri"/>
              <a:cs typeface="Calibri"/>
            </a:endParaRPr>
          </a:p>
          <a:p>
            <a:r>
              <a:rPr lang="en-US" dirty="0"/>
              <a:t>4. </a:t>
            </a:r>
            <a:r>
              <a:rPr lang="en-US" b="1" dirty="0"/>
              <a:t>Significant Occurrence Notification (SON)</a:t>
            </a:r>
            <a:r>
              <a:rPr lang="en-US" dirty="0"/>
              <a:t>. The format and contact details for a SON are detailed within the SON template held on the MAA websites and accessible through the ASIMS homepage. </a:t>
            </a:r>
            <a:endParaRPr lang="en-US" dirty="0">
              <a:ea typeface="Calibri"/>
              <a:cs typeface="Calibri"/>
            </a:endParaRPr>
          </a:p>
          <a:p>
            <a:endParaRPr lang="en-US">
              <a:ea typeface="Calibri"/>
              <a:cs typeface="Calibri"/>
            </a:endParaRPr>
          </a:p>
          <a:p>
            <a:r>
              <a:rPr lang="en-US" b="1" dirty="0"/>
              <a:t>5. DASOR Reporting Timeline</a:t>
            </a:r>
            <a:r>
              <a:rPr lang="en-US" dirty="0"/>
              <a:t>. DASOR reporting timelines refer to the submission and initial distribution of the report by the Occurrence Manager. </a:t>
            </a:r>
            <a:endParaRPr lang="en-US" dirty="0">
              <a:ea typeface="Calibri"/>
              <a:cs typeface="Calibri"/>
            </a:endParaRPr>
          </a:p>
          <a:p>
            <a:endParaRPr lang="en-US">
              <a:ea typeface="Calibri"/>
              <a:cs typeface="Calibri"/>
            </a:endParaRPr>
          </a:p>
          <a:p>
            <a:r>
              <a:rPr lang="en-US" dirty="0"/>
              <a:t>6. </a:t>
            </a:r>
            <a:r>
              <a:rPr lang="en-US" b="1" dirty="0"/>
              <a:t>Remotely Piloted Air System (RPAS)</a:t>
            </a:r>
            <a:r>
              <a:rPr lang="en-US" dirty="0"/>
              <a:t>. For RPAS investigations see also the appropriate RA in the RA 1600 series.</a:t>
            </a:r>
            <a:endParaRPr lang="en-US" dirty="0">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b="1"/>
          </a:p>
          <a:p>
            <a:r>
              <a:rPr lang="en-US" dirty="0"/>
              <a:t>1. </a:t>
            </a:r>
            <a:r>
              <a:rPr lang="en-US" b="1" dirty="0"/>
              <a:t>Accident</a:t>
            </a:r>
            <a:r>
              <a:rPr lang="en-US" dirty="0"/>
              <a:t>. An Air Safety related Occurrence which has resulted in any or all the following conditions: </a:t>
            </a:r>
            <a:endParaRPr lang="en-US" dirty="0">
              <a:ea typeface="Calibri"/>
              <a:cs typeface="Calibri"/>
            </a:endParaRPr>
          </a:p>
          <a:p>
            <a:r>
              <a:rPr lang="en-US" dirty="0"/>
              <a:t>a. </a:t>
            </a:r>
            <a:r>
              <a:rPr lang="en-US" b="1" dirty="0"/>
              <a:t>A person being killed</a:t>
            </a:r>
            <a:r>
              <a:rPr lang="en-US" dirty="0"/>
              <a:t>; or, </a:t>
            </a:r>
            <a:endParaRPr lang="en-US" dirty="0">
              <a:ea typeface="Calibri"/>
              <a:cs typeface="Calibri"/>
            </a:endParaRPr>
          </a:p>
          <a:p>
            <a:r>
              <a:rPr lang="en-US" dirty="0"/>
              <a:t>b. </a:t>
            </a:r>
            <a:r>
              <a:rPr lang="en-US" b="1" dirty="0"/>
              <a:t>A person suffering a specified Injury lasting over seven days,</a:t>
            </a:r>
            <a:r>
              <a:rPr lang="en-US" dirty="0"/>
              <a:t> ►not applicable to injuries from parachuting activity unless they have been classified as Seriously Ill 25 , or Very Seriously Ill 25 .◄ In the event that an Injury severity is not known or confirmed (</a:t>
            </a:r>
            <a:r>
              <a:rPr lang="en-US" dirty="0" err="1"/>
              <a:t>eg</a:t>
            </a:r>
            <a:r>
              <a:rPr lang="en-US" dirty="0"/>
              <a:t> not immediately determinable, awaiting a medical examination, </a:t>
            </a:r>
            <a:r>
              <a:rPr lang="en-US" dirty="0" err="1"/>
              <a:t>etc</a:t>
            </a:r>
            <a:r>
              <a:rPr lang="en-US" dirty="0"/>
              <a:t>) when initially reported (as per the reporting quick reference guide above), then the Injury should be assumed to last for over seven days and be reported accordingly. When the Injury severity is confirmed, the report should be updated accordingly; or, </a:t>
            </a:r>
            <a:endParaRPr lang="en-US" dirty="0">
              <a:ea typeface="Calibri"/>
              <a:cs typeface="Calibri"/>
            </a:endParaRPr>
          </a:p>
          <a:p>
            <a:r>
              <a:rPr lang="en-US" dirty="0"/>
              <a:t>c. </a:t>
            </a:r>
            <a:r>
              <a:rPr lang="en-US" b="1" dirty="0"/>
              <a:t>An Air System sustaining damage or structural failure which adversely affects the structural strength, performance, or flight characteristics of the Aircraft, and would normally require major Repair or replacement of the affected component.</a:t>
            </a:r>
            <a:r>
              <a:rPr lang="en-US" dirty="0"/>
              <a:t> Except for: engine failure or damage, when the damage is limited to a single engine, (including its cowlings or accessories), to propellers, wing tips, antennas, probes, vanes, tires, brakes, wheels, fairings, panels, landing gear doors, windscreens, the Aircraft skin (such as small dents or puncture holes) or minor damages to main rotor blades, tail rotor blades, landing gear, and those resulting from hail or bird strike, (including holes in the </a:t>
            </a:r>
            <a:r>
              <a:rPr lang="en-US" dirty="0" err="1"/>
              <a:t>Radome</a:t>
            </a:r>
            <a:r>
              <a:rPr lang="en-US" dirty="0"/>
              <a:t>). Derived from International Civil Aviation Organization (ICAO) Annex 13; or, </a:t>
            </a:r>
            <a:endParaRPr lang="en-US" dirty="0">
              <a:ea typeface="Calibri"/>
              <a:cs typeface="Calibri"/>
            </a:endParaRPr>
          </a:p>
          <a:p>
            <a:r>
              <a:rPr lang="en-US" dirty="0"/>
              <a:t>d. ►◄ </a:t>
            </a:r>
            <a:endParaRPr lang="en-US" dirty="0">
              <a:ea typeface="Calibri"/>
              <a:cs typeface="Calibri"/>
            </a:endParaRPr>
          </a:p>
          <a:p>
            <a:r>
              <a:rPr lang="en-US" dirty="0"/>
              <a:t>e. An assessment of Air System Repair Category 4 or (including provisional) Category 5. </a:t>
            </a:r>
            <a:endParaRPr lang="en-US" dirty="0">
              <a:ea typeface="Calibri"/>
              <a:cs typeface="Calibri"/>
            </a:endParaRPr>
          </a:p>
          <a:p>
            <a:r>
              <a:rPr lang="en-US" dirty="0"/>
              <a:t>2. </a:t>
            </a:r>
            <a:r>
              <a:rPr lang="en-US" b="1" dirty="0"/>
              <a:t>Incident</a:t>
            </a:r>
            <a:r>
              <a:rPr lang="en-US" dirty="0"/>
              <a:t>. An Air Safety related Occurrence which has not resulted in an Accident but has resulted in any or all of the following conditions: </a:t>
            </a:r>
            <a:endParaRPr lang="en-US" dirty="0">
              <a:ea typeface="Calibri"/>
              <a:cs typeface="Calibri"/>
            </a:endParaRPr>
          </a:p>
          <a:p>
            <a:r>
              <a:rPr lang="en-US" dirty="0"/>
              <a:t>a. A person receiving a specified Injury lasting seven days or less26 , ►not applicable to injuries from parachuting activity unless they have been classified as Seriously Ill25 , or Very Seriously Ill 25 ◄; or, </a:t>
            </a:r>
            <a:endParaRPr lang="en-US" dirty="0">
              <a:ea typeface="Calibri"/>
              <a:cs typeface="Calibri"/>
            </a:endParaRPr>
          </a:p>
          <a:p>
            <a:r>
              <a:rPr lang="en-US" dirty="0"/>
              <a:t>b. An event which compromises Air Safety; or, </a:t>
            </a:r>
            <a:endParaRPr lang="en-US" dirty="0">
              <a:ea typeface="Calibri"/>
              <a:cs typeface="Calibri"/>
            </a:endParaRPr>
          </a:p>
          <a:p>
            <a:r>
              <a:rPr lang="en-US" dirty="0"/>
              <a:t>c. An assessment of Air System Repair Category 1, 2 or 3 damage. </a:t>
            </a:r>
            <a:endParaRPr lang="en-US" dirty="0">
              <a:ea typeface="Calibri"/>
              <a:cs typeface="Calibri"/>
            </a:endParaRPr>
          </a:p>
          <a:p>
            <a:r>
              <a:rPr lang="en-US" dirty="0"/>
              <a:t>3. </a:t>
            </a:r>
            <a:r>
              <a:rPr lang="en-US" b="1" dirty="0"/>
              <a:t>Hazard Observation</a:t>
            </a:r>
            <a:r>
              <a:rPr lang="en-US" dirty="0"/>
              <a:t>. A report used to provide information on a specific situation or set of circumstances which did not actually result in an Air Safety Incident but where the potential for an Air Safety Incident to occur in the future was identified. Air Safety related Hazard Observations reported on Unit Level Forms need to be transferred to a DASOR. </a:t>
            </a:r>
            <a:endParaRPr lang="en-US" dirty="0">
              <a:ea typeface="Calibri"/>
              <a:cs typeface="Calibri"/>
            </a:endParaRPr>
          </a:p>
          <a:p>
            <a:r>
              <a:rPr lang="en-US" dirty="0"/>
              <a:t>4. </a:t>
            </a:r>
            <a:r>
              <a:rPr lang="en-US" b="1" dirty="0"/>
              <a:t>SON</a:t>
            </a:r>
            <a:r>
              <a:rPr lang="en-US" dirty="0"/>
              <a:t>. The format and contact details for a SON are detailed within the SON template held on the MAA websites and accessible through the ASIMS homepage. </a:t>
            </a:r>
            <a:endParaRPr lang="en-US" dirty="0">
              <a:ea typeface="Calibri"/>
              <a:cs typeface="Calibri"/>
            </a:endParaRPr>
          </a:p>
          <a:p>
            <a:r>
              <a:rPr lang="en-US" dirty="0"/>
              <a:t>5. </a:t>
            </a:r>
            <a:r>
              <a:rPr lang="en-US" b="1" dirty="0"/>
              <a:t>DASOR Reporting Timeline</a:t>
            </a:r>
            <a:r>
              <a:rPr lang="en-US" dirty="0"/>
              <a:t>. DASOR reporting timelines refer to the submission and initial distribution of the report by the Occurrence Manager. </a:t>
            </a:r>
            <a:endParaRPr lang="en-US" dirty="0">
              <a:ea typeface="Calibri"/>
              <a:cs typeface="Calibri"/>
            </a:endParaRPr>
          </a:p>
          <a:p>
            <a:r>
              <a:rPr lang="en-US" dirty="0"/>
              <a:t>6. </a:t>
            </a:r>
            <a:r>
              <a:rPr lang="en-US" b="1" dirty="0"/>
              <a:t>Remotely Piloted Air System (RPAS)</a:t>
            </a:r>
            <a:r>
              <a:rPr lang="en-US" dirty="0"/>
              <a:t>. For RPAS investigations see also the appropriate RA in the RA 1600 series.</a:t>
            </a:r>
            <a:endParaRPr lang="en-US" dirty="0">
              <a:ea typeface="Calibri"/>
              <a:cs typeface="Calibri"/>
            </a:endParaRPr>
          </a:p>
          <a:p>
            <a:endParaRPr lang="en-GB"/>
          </a:p>
        </p:txBody>
      </p:sp>
      <p:sp>
        <p:nvSpPr>
          <p:cNvPr id="4" name="Header Placeholder 3">
            <a:extLst>
              <a:ext uri="{FF2B5EF4-FFF2-40B4-BE49-F238E27FC236}">
                <a16:creationId xmlns:a16="http://schemas.microsoft.com/office/drawing/2014/main" id="{413CF8F5-E1BB-8AE0-DEFC-BDAA8CC97A6E}"/>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E21752C-1FC7-BC36-8298-7297E578D80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E3CB55B-591E-853F-4139-9C25456BA30A}"/>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10284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DDF31-AEF8-F9D6-A71C-D88169FF3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5001D5-6E23-0158-7DFE-C5CED598A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9C06A-38E4-69B3-688B-D3CEE401027F}"/>
              </a:ext>
            </a:extLst>
          </p:cNvPr>
          <p:cNvSpPr>
            <a:spLocks noGrp="1"/>
          </p:cNvSpPr>
          <p:nvPr>
            <p:ph type="body" idx="1"/>
          </p:nvPr>
        </p:nvSpPr>
        <p:spPr/>
        <p:txBody>
          <a:bodyPr/>
          <a:lstStyle/>
          <a:p>
            <a:pPr>
              <a:defRPr/>
            </a:pPr>
            <a:r>
              <a:rPr lang="en-US" dirty="0">
                <a:latin typeface="Calibri"/>
                <a:ea typeface="Calibri"/>
                <a:cs typeface="Calibri"/>
              </a:rPr>
              <a:t>So what is the flow process for reporting?</a:t>
            </a:r>
          </a:p>
          <a:p>
            <a:pPr>
              <a:defRPr/>
            </a:pPr>
            <a:endParaRPr lang="en-US" dirty="0">
              <a:latin typeface="Calibri"/>
              <a:ea typeface="Calibri"/>
              <a:cs typeface="Calibri"/>
            </a:endParaRPr>
          </a:p>
          <a:p>
            <a:pPr>
              <a:defRPr/>
            </a:pPr>
            <a:r>
              <a:rPr lang="en-US" dirty="0">
                <a:latin typeface="Calibri"/>
                <a:ea typeface="Calibri"/>
                <a:cs typeface="Calibri"/>
              </a:rPr>
              <a:t>In terms of the process in reporting – </a:t>
            </a:r>
            <a:endParaRPr lang="en-US" dirty="0">
              <a:ea typeface="Calibri"/>
              <a:cs typeface="Calibri"/>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Calibri"/>
                <a:ea typeface="Calibri"/>
                <a:cs typeface="Calibri"/>
              </a:rPr>
              <a:t>You have the originator who is reporting the occurrence to the RTSA.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Calibri"/>
                <a:ea typeface="Calibri"/>
                <a:cs typeface="Calibri"/>
              </a:rPr>
              <a:t>The RTSA may ask for input from technical specialists and an ATC supervisor as required.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Calibri"/>
                <a:ea typeface="Calibri"/>
                <a:cs typeface="Calibri"/>
              </a:rPr>
              <a:t>The outputs will be to the DT, DO, and the Directors.</a:t>
            </a:r>
          </a:p>
          <a:p>
            <a:endParaRPr lang="en-GB"/>
          </a:p>
        </p:txBody>
      </p:sp>
      <p:sp>
        <p:nvSpPr>
          <p:cNvPr id="4" name="Header Placeholder 3">
            <a:extLst>
              <a:ext uri="{FF2B5EF4-FFF2-40B4-BE49-F238E27FC236}">
                <a16:creationId xmlns:a16="http://schemas.microsoft.com/office/drawing/2014/main" id="{C301BE0A-A437-8FB9-1EC1-49C8FD05A8E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E8D0A0DD-0DC4-6C6B-4CA0-552CCFFB1496}"/>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D086A64-21AB-C268-792B-34102AB8083E}"/>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324048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4DD43-ED17-F125-B9C7-8BF7C16D5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AFE46-6084-988C-A66C-E22F4AC46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3E7A3-0D93-64AB-5E25-BFBF3B792959}"/>
              </a:ext>
            </a:extLst>
          </p:cNvPr>
          <p:cNvSpPr>
            <a:spLocks noGrp="1"/>
          </p:cNvSpPr>
          <p:nvPr>
            <p:ph type="body" idx="1"/>
          </p:nvPr>
        </p:nvSpPr>
        <p:spPr/>
        <p:txBody>
          <a:bodyPr/>
          <a:lstStyle/>
          <a:p>
            <a:r>
              <a:rPr lang="en-US"/>
              <a:t>An Air Safety Occurrence investigation aims to determine what happened, why it happened and provide formally recorded recommendations or mitigation to prevent recurrence. </a:t>
            </a:r>
          </a:p>
          <a:p>
            <a:endParaRPr lang="en-US"/>
          </a:p>
          <a:p>
            <a:r>
              <a:rPr lang="en-US"/>
              <a:t>There are three main types of investigation: </a:t>
            </a:r>
          </a:p>
          <a:p>
            <a:endParaRPr lang="en-US"/>
          </a:p>
          <a:p>
            <a:r>
              <a:rPr lang="en-US"/>
              <a:t>a. </a:t>
            </a:r>
            <a:r>
              <a:rPr lang="en-US" b="1"/>
              <a:t>Service Inquiries (SI)</a:t>
            </a:r>
            <a:r>
              <a:rPr lang="en-US"/>
              <a:t>. When mandated by law or policy, or where DSA-DG deems appropriate, DSA-DG will convene a SI </a:t>
            </a:r>
            <a:r>
              <a:rPr lang="en-US" err="1"/>
              <a:t>iaw</a:t>
            </a:r>
            <a:r>
              <a:rPr lang="en-US"/>
              <a:t> The Armed Forces (Service Inquiry) Regulations 2008 and RA 1420. When DSA-DG deems that a SI is not required, the DSA-DG may direct that an NSI be conducted by the relevant authority (such as the ADH). </a:t>
            </a:r>
          </a:p>
          <a:p>
            <a:endParaRPr lang="en-US"/>
          </a:p>
          <a:p>
            <a:r>
              <a:rPr lang="en-US"/>
              <a:t>b. </a:t>
            </a:r>
            <a:r>
              <a:rPr lang="en-US" b="1"/>
              <a:t>Occurrence Safety Investigation (OSI).</a:t>
            </a:r>
            <a:r>
              <a:rPr lang="en-US"/>
              <a:t> An OSI is a non-statutory and flexible investigation that provides a standard </a:t>
            </a:r>
            <a:r>
              <a:rPr lang="en-US" err="1"/>
              <a:t>Defence</a:t>
            </a:r>
            <a:r>
              <a:rPr lang="en-US"/>
              <a:t> investigation format within ASIMS that can be used to record an investigation into any Air Safety Occurrence. An OSI also provides additional levels of scrutiny through the Occurrence Review Group (ORG). </a:t>
            </a:r>
          </a:p>
          <a:p>
            <a:endParaRPr lang="en-US"/>
          </a:p>
          <a:p>
            <a:r>
              <a:rPr lang="en-US"/>
              <a:t>c. </a:t>
            </a:r>
            <a:r>
              <a:rPr lang="en-US" b="1"/>
              <a:t>Local Investigation (LI).</a:t>
            </a:r>
            <a:r>
              <a:rPr lang="en-US"/>
              <a:t> For Occurrences that do not require a SI or OSI, the depth of the investigation may be tailored by the local Occurrence Manager to suit the nature of the Occurrence</a:t>
            </a:r>
          </a:p>
          <a:p>
            <a:endParaRPr lang="en-GB"/>
          </a:p>
        </p:txBody>
      </p:sp>
      <p:sp>
        <p:nvSpPr>
          <p:cNvPr id="4" name="Header Placeholder 3">
            <a:extLst>
              <a:ext uri="{FF2B5EF4-FFF2-40B4-BE49-F238E27FC236}">
                <a16:creationId xmlns:a16="http://schemas.microsoft.com/office/drawing/2014/main" id="{B82139F8-825C-8699-CF8B-02F8FDB20022}"/>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B5FF69B-DF50-B029-96D0-C8ABA6F7896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6BC1B92-F8CF-866B-01E2-76565FD60B57}"/>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63203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70CA-8CBB-7731-D478-BD35758FD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D6D42-13BD-4957-B904-4D1BDEE3A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00044-F8B1-3715-829D-23B2D64D06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As part of the follow on from the investigation, recommendations and actions are dealt with the interfaces by the RTSA (click) who keeps the DT updated with progress and discusses it (click) with the ADH for closure.</a:t>
            </a:r>
          </a:p>
          <a:p>
            <a:endParaRPr lang="en-GB"/>
          </a:p>
        </p:txBody>
      </p:sp>
      <p:sp>
        <p:nvSpPr>
          <p:cNvPr id="4" name="Header Placeholder 3">
            <a:extLst>
              <a:ext uri="{FF2B5EF4-FFF2-40B4-BE49-F238E27FC236}">
                <a16:creationId xmlns:a16="http://schemas.microsoft.com/office/drawing/2014/main" id="{6F43EB7E-3FE7-9581-7E03-AC08099098F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C830C56-2CE8-7112-F5AC-269ECB0E12FF}"/>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63F6BD23-4BB2-B569-2A39-85C397DBBBB0}"/>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2429817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8E70-59CB-C797-A39F-E3A13B194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FA1A5E-5F3E-89C9-1C11-B6800E9AA4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8D568-D715-3484-5A7A-832F63C5B650}"/>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81AF30A0-0D42-DA56-938B-56D0685CD0F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B183DD3-668B-4F84-93D7-1A519F6BEA7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B3F84DD3-F971-EEED-71EB-9802076BC6E7}"/>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2505446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BDFDBC69-704A-77B4-B0C6-0F4577803475}"/>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EEB73393-3524-B83E-F86C-277148A902B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19FD4E8C-5C62-20AE-B137-C6646223BBF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7CEB06CD-6D5C-C798-1A30-E374EB4F2E6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31A400A6-7963-F2E6-5C49-A606541A772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5569E24F-4E45-8054-D75E-7D9D4F0918C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B2F08205-3664-3232-5B93-2B523E3991D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2E506EA9-2B3A-9E5E-A750-439692296D8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90C30E00-93D6-F959-BDCE-F183F9186F9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1E972C88-C238-7BE8-5E97-7C34AEDCF74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A17FFF0D-86C2-E3CA-5B17-6FB70E590743}"/>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6269AC39-E64E-7B58-D822-E3DC80A02567}"/>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98EE30EF-21C8-A485-C8F4-0149BE91D76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E4C2916D-DE34-2F64-CFA0-77C4A056857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80EF039F-9A94-FF1D-52C3-E72A4C15B65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DC00E2BD-BA25-23EA-8DAF-9EC5C5CA450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928F6BA4-266F-9DEC-98E2-8FA4A15D6991}"/>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19C00B3F-13AF-B3B0-6B4F-150ADC88962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F193E494-92F9-904D-9F20-A2738B6037AC}"/>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574D5BD6-D984-B6DF-F74C-C474E96BD10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2248160F-8D5E-7CE4-70DC-219BBEEDAFC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33889FC5-D82E-7B53-0BEF-6FBC6AC5B24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EB8D953A-9485-C8CA-C2E1-D5C3A03C453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9688EFDB-46E8-BDFB-750E-135B601F76C1}"/>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361418D1-1C4D-69F5-4FEC-5BD218AA23F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0E298460-444C-E42C-8F16-E36A150B856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E6B48537-523E-31C6-9979-5F6D22796F8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3181B668-EC5D-EE52-91E5-24CE61554EF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40414BD0-D7B7-E7A2-1892-A54EF1341F3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7A9E6BE6-D1C1-22EE-9EA0-5EFAD0C0BCB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5711EBFD-478F-E78E-9636-70389A5C0A1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77B61F42-7FFB-3636-74D6-284E914F06A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2AD785D1-B0AF-CB78-C009-74F05499B9A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79435334-C987-477C-A47F-1333D552CC70}"/>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ADCE1FED-A160-F0A3-7D3D-00285F1F27C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83451705-01B6-5592-E728-0E612785930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C29C8926-6130-E1CA-F641-2C6F7643E8C8}"/>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A59B1336-559B-E173-8987-5E99688C152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40281879-C2B4-3CA9-BC58-1A5312D616E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2F2172F2-D03D-DE84-FBF8-E96E6D0DCBD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F7390768-3231-8C9D-A6F9-04DF5A0BE2C5}"/>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2FB4B1A7-07E3-B2DC-DC71-F210728FF775}"/>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C53EC198-7AC4-85EA-6D32-16A229963364}"/>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849D42C9-F1F0-A4D8-C5F1-FE28B7D6D9C1}"/>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7FCACA7D-36EC-3E41-6AF9-7837ED6DF82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1D882516-AC12-00AA-8CF1-571ED2D4E6B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D5CFB53E-A6FD-9EBF-80ED-249F57B8638F}"/>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3BED952F-4F9E-6D3C-063B-981B0912545F}"/>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613465D4-0D47-5C6F-DE8C-ECC68AF5A08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62356044-DA2B-73EF-A7F2-136A95F843F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68640E14-C2C6-04BF-DF53-270829DAA82E}"/>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BAAB2438-B994-BAAF-685B-030DE5E2CD7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A58299FE-2500-EB23-38E6-E6E02EBC635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DE99081-25C7-57EB-759F-6399B200A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end of an era: RAF Tornado returns from Operations for the last time | Royal  Air Force">
            <a:extLst>
              <a:ext uri="{FF2B5EF4-FFF2-40B4-BE49-F238E27FC236}">
                <a16:creationId xmlns:a16="http://schemas.microsoft.com/office/drawing/2014/main" id="{9209192E-9E8C-ECF2-CD83-5F3EB193F32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a:xfrm>
            <a:off x="435765" y="3477402"/>
            <a:ext cx="10470319" cy="879113"/>
          </a:xfrm>
        </p:spPr>
        <p:txBody>
          <a:bodyPr>
            <a:normAutofit fontScale="90000"/>
          </a:bodyPr>
          <a:lstStyle/>
          <a:p>
            <a:r>
              <a:rPr lang="en-GB" dirty="0"/>
              <a:t>A Day In The Life Example of a Desk Officer </a:t>
            </a:r>
            <a:r>
              <a:rPr lang="en-GB" sz="4400" dirty="0"/>
              <a:t>(</a:t>
            </a:r>
            <a:r>
              <a:rPr lang="en-GB" sz="4400" dirty="0" err="1"/>
              <a:t>Occ</a:t>
            </a:r>
            <a:r>
              <a:rPr lang="en-GB" sz="4400" dirty="0"/>
              <a:t> Rep)</a:t>
            </a:r>
            <a:r>
              <a:rPr lang="en-GB" dirty="0"/>
              <a:t>  </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a:t>
            </a:r>
          </a:p>
        </p:txBody>
      </p:sp>
    </p:spTree>
    <p:extLst>
      <p:ext uri="{BB962C8B-B14F-4D97-AF65-F5344CB8AC3E}">
        <p14:creationId xmlns:p14="http://schemas.microsoft.com/office/powerpoint/2010/main" val="6014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38B59-9A3F-9A77-5D1A-65EF09FA9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6ED1E-047D-0A6A-D8F7-EA55944C2AB0}"/>
              </a:ext>
            </a:extLst>
          </p:cNvPr>
          <p:cNvSpPr>
            <a:spLocks noGrp="1"/>
          </p:cNvSpPr>
          <p:nvPr>
            <p:ph type="title"/>
          </p:nvPr>
        </p:nvSpPr>
        <p:spPr/>
        <p:txBody>
          <a:bodyPr>
            <a:normAutofit fontScale="90000"/>
          </a:bodyPr>
          <a:lstStyle/>
          <a:p>
            <a:r>
              <a:rPr lang="en-GB"/>
              <a:t>Occurrence Reporting</a:t>
            </a:r>
          </a:p>
        </p:txBody>
      </p:sp>
      <p:sp>
        <p:nvSpPr>
          <p:cNvPr id="3" name="TextBox 2">
            <a:extLst>
              <a:ext uri="{FF2B5EF4-FFF2-40B4-BE49-F238E27FC236}">
                <a16:creationId xmlns:a16="http://schemas.microsoft.com/office/drawing/2014/main" id="{B9382D17-9EF0-CF2A-D8DA-906B3DFC2B03}"/>
              </a:ext>
            </a:extLst>
          </p:cNvPr>
          <p:cNvSpPr txBox="1"/>
          <p:nvPr/>
        </p:nvSpPr>
        <p:spPr>
          <a:xfrm>
            <a:off x="1067768" y="1170851"/>
            <a:ext cx="1572768" cy="923330"/>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rgbClr val="5621DF"/>
                </a:solidFill>
              </a:rPr>
              <a:t>Guidance Material 4814(2)</a:t>
            </a:r>
            <a:endParaRPr lang="en-GB" b="1">
              <a:solidFill>
                <a:schemeClr val="tx1"/>
              </a:solidFill>
            </a:endParaRPr>
          </a:p>
        </p:txBody>
      </p:sp>
      <p:sp>
        <p:nvSpPr>
          <p:cNvPr id="4" name="TextBox 3">
            <a:extLst>
              <a:ext uri="{FF2B5EF4-FFF2-40B4-BE49-F238E27FC236}">
                <a16:creationId xmlns:a16="http://schemas.microsoft.com/office/drawing/2014/main" id="{411147A8-EE3C-4250-5AC9-C6D9B423CE9E}"/>
              </a:ext>
            </a:extLst>
          </p:cNvPr>
          <p:cNvSpPr txBox="1"/>
          <p:nvPr/>
        </p:nvSpPr>
        <p:spPr>
          <a:xfrm>
            <a:off x="363887" y="2330073"/>
            <a:ext cx="3143088" cy="3693319"/>
          </a:xfrm>
          <a:prstGeom prst="rect">
            <a:avLst/>
          </a:prstGeom>
          <a:noFill/>
        </p:spPr>
        <p:txBody>
          <a:bodyPr wrap="square" lIns="91440" tIns="45720" rIns="91440" bIns="45720" rtlCol="0" anchor="t">
            <a:spAutoFit/>
          </a:bodyPr>
          <a:lstStyle/>
          <a:p>
            <a:r>
              <a:rPr lang="en-GB"/>
              <a:t>The aim of Occurrence report is to identify the factors contributing to incidents and to make the system resistant to similar errors. An Occurrence reporting system will therefore enable and encourage free and frank reporting of any (potentially) safety related Occurrence. This will be facilitated by the establishment of a ‘Just Culture’.</a:t>
            </a:r>
            <a:endParaRPr lang="en-US"/>
          </a:p>
        </p:txBody>
      </p:sp>
      <p:pic>
        <p:nvPicPr>
          <p:cNvPr id="5" name="Picture 4">
            <a:extLst>
              <a:ext uri="{FF2B5EF4-FFF2-40B4-BE49-F238E27FC236}">
                <a16:creationId xmlns:a16="http://schemas.microsoft.com/office/drawing/2014/main" id="{9931B327-43DA-B201-ACD5-73C06CD439BA}"/>
              </a:ext>
            </a:extLst>
          </p:cNvPr>
          <p:cNvPicPr>
            <a:picLocks noChangeAspect="1"/>
          </p:cNvPicPr>
          <p:nvPr/>
        </p:nvPicPr>
        <p:blipFill>
          <a:blip r:embed="rId3"/>
          <a:stretch>
            <a:fillRect/>
          </a:stretch>
        </p:blipFill>
        <p:spPr>
          <a:xfrm>
            <a:off x="4067228" y="1635800"/>
            <a:ext cx="3533721" cy="4843893"/>
          </a:xfrm>
          <a:prstGeom prst="rect">
            <a:avLst/>
          </a:prstGeom>
        </p:spPr>
      </p:pic>
      <p:sp>
        <p:nvSpPr>
          <p:cNvPr id="6" name="TextBox 5">
            <a:extLst>
              <a:ext uri="{FF2B5EF4-FFF2-40B4-BE49-F238E27FC236}">
                <a16:creationId xmlns:a16="http://schemas.microsoft.com/office/drawing/2014/main" id="{BACC4C94-F7A7-79E8-A455-19A1A103CA73}"/>
              </a:ext>
            </a:extLst>
          </p:cNvPr>
          <p:cNvSpPr txBox="1"/>
          <p:nvPr/>
        </p:nvSpPr>
        <p:spPr>
          <a:xfrm>
            <a:off x="3933850" y="929015"/>
            <a:ext cx="4305275" cy="523220"/>
          </a:xfrm>
          <a:prstGeom prst="rect">
            <a:avLst/>
          </a:prstGeom>
          <a:noFill/>
        </p:spPr>
        <p:txBody>
          <a:bodyPr wrap="square" rtlCol="0">
            <a:spAutoFit/>
          </a:bodyPr>
          <a:lstStyle/>
          <a:p>
            <a:pPr algn="ctr"/>
            <a:r>
              <a:rPr lang="en-GB" sz="2800" b="1"/>
              <a:t>Occurrence Reporting </a:t>
            </a:r>
          </a:p>
        </p:txBody>
      </p:sp>
      <p:sp>
        <p:nvSpPr>
          <p:cNvPr id="7" name="TextBox 6">
            <a:extLst>
              <a:ext uri="{FF2B5EF4-FFF2-40B4-BE49-F238E27FC236}">
                <a16:creationId xmlns:a16="http://schemas.microsoft.com/office/drawing/2014/main" id="{63A88001-236F-AEC4-2598-09FF8C3DCF03}"/>
              </a:ext>
            </a:extLst>
          </p:cNvPr>
          <p:cNvSpPr txBox="1"/>
          <p:nvPr/>
        </p:nvSpPr>
        <p:spPr>
          <a:xfrm>
            <a:off x="9346359" y="1303558"/>
            <a:ext cx="1572768" cy="646331"/>
          </a:xfrm>
          <a:prstGeom prst="rect">
            <a:avLst/>
          </a:prstGeom>
          <a:solidFill>
            <a:srgbClr val="7030A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chemeClr val="bg1"/>
                </a:solidFill>
              </a:rPr>
              <a:t>Regulation 1410(1)</a:t>
            </a:r>
          </a:p>
        </p:txBody>
      </p:sp>
      <p:sp>
        <p:nvSpPr>
          <p:cNvPr id="8" name="TextBox 7">
            <a:extLst>
              <a:ext uri="{FF2B5EF4-FFF2-40B4-BE49-F238E27FC236}">
                <a16:creationId xmlns:a16="http://schemas.microsoft.com/office/drawing/2014/main" id="{0183E0E7-5A9E-5A72-013D-48E4A9F3944F}"/>
              </a:ext>
            </a:extLst>
          </p:cNvPr>
          <p:cNvSpPr txBox="1"/>
          <p:nvPr/>
        </p:nvSpPr>
        <p:spPr>
          <a:xfrm>
            <a:off x="8444962" y="2336047"/>
            <a:ext cx="3375563" cy="3139321"/>
          </a:xfrm>
          <a:prstGeom prst="rect">
            <a:avLst/>
          </a:prstGeom>
          <a:noFill/>
        </p:spPr>
        <p:txBody>
          <a:bodyPr wrap="square" lIns="91440" tIns="45720" rIns="91440" bIns="45720" rtlCol="0" anchor="t">
            <a:spAutoFit/>
          </a:bodyPr>
          <a:lstStyle/>
          <a:p>
            <a:r>
              <a:rPr lang="en-GB"/>
              <a:t>Aviation Duty Holders  (ADH), Accountable Managers (Military Flying) (AM(MF)), Accountable Managers (</a:t>
            </a:r>
            <a:r>
              <a:rPr lang="en-GB">
                <a:solidFill>
                  <a:srgbClr val="000000"/>
                </a:solidFill>
              </a:rPr>
              <a:t>AM),</a:t>
            </a:r>
            <a:r>
              <a:rPr lang="en-GB"/>
              <a:t> Heads of ADH-Facing Organizations and Heads of AM(MF)-Facing Organizations (AA-Facing Organizations) </a:t>
            </a:r>
            <a:r>
              <a:rPr lang="en-GB" b="1"/>
              <a:t>shall</a:t>
            </a:r>
            <a:r>
              <a:rPr lang="en-GB"/>
              <a:t> ensure that all Air Safety reportable Occurrences are reported, managed and appropriate action taken.</a:t>
            </a:r>
          </a:p>
        </p:txBody>
      </p:sp>
    </p:spTree>
    <p:extLst>
      <p:ext uri="{BB962C8B-B14F-4D97-AF65-F5344CB8AC3E}">
        <p14:creationId xmlns:p14="http://schemas.microsoft.com/office/powerpoint/2010/main" val="4282637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15B0F-FCC5-E980-DE08-B699D2475FE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CC7CFBF-8AF6-643A-16BB-728D165BD883}"/>
              </a:ext>
            </a:extLst>
          </p:cNvPr>
          <p:cNvSpPr/>
          <p:nvPr/>
        </p:nvSpPr>
        <p:spPr>
          <a:xfrm>
            <a:off x="0" y="0"/>
            <a:ext cx="12192000" cy="6325957"/>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F575B9E-92EB-1765-32F4-42EE8B00E6C7}"/>
              </a:ext>
            </a:extLst>
          </p:cNvPr>
          <p:cNvSpPr>
            <a:spLocks noGrp="1"/>
          </p:cNvSpPr>
          <p:nvPr>
            <p:ph type="title"/>
          </p:nvPr>
        </p:nvSpPr>
        <p:spPr/>
        <p:txBody>
          <a:bodyPr>
            <a:normAutofit fontScale="90000"/>
          </a:bodyPr>
          <a:lstStyle/>
          <a:p>
            <a:r>
              <a:rPr lang="en-GB"/>
              <a:t>Types of Occurrences</a:t>
            </a:r>
          </a:p>
        </p:txBody>
      </p:sp>
      <p:sp>
        <p:nvSpPr>
          <p:cNvPr id="4" name="TextBox 3">
            <a:extLst>
              <a:ext uri="{FF2B5EF4-FFF2-40B4-BE49-F238E27FC236}">
                <a16:creationId xmlns:a16="http://schemas.microsoft.com/office/drawing/2014/main" id="{8E6F48CF-2252-D356-E6C1-05A111DFC1BE}"/>
              </a:ext>
            </a:extLst>
          </p:cNvPr>
          <p:cNvSpPr txBox="1"/>
          <p:nvPr/>
        </p:nvSpPr>
        <p:spPr>
          <a:xfrm>
            <a:off x="5309616" y="3429000"/>
            <a:ext cx="1572768" cy="923330"/>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rgbClr val="5621DF"/>
                </a:solidFill>
              </a:rPr>
              <a:t>Guidance Material 1410(1)</a:t>
            </a:r>
            <a:endParaRPr lang="en-GB" b="1">
              <a:solidFill>
                <a:schemeClr val="tx1"/>
              </a:solidFill>
            </a:endParaRPr>
          </a:p>
        </p:txBody>
      </p:sp>
      <p:pic>
        <p:nvPicPr>
          <p:cNvPr id="5" name="Picture 4">
            <a:extLst>
              <a:ext uri="{FF2B5EF4-FFF2-40B4-BE49-F238E27FC236}">
                <a16:creationId xmlns:a16="http://schemas.microsoft.com/office/drawing/2014/main" id="{4143B214-A708-0875-662B-A03782FE7F2B}"/>
              </a:ext>
            </a:extLst>
          </p:cNvPr>
          <p:cNvPicPr>
            <a:picLocks noChangeAspect="1"/>
          </p:cNvPicPr>
          <p:nvPr/>
        </p:nvPicPr>
        <p:blipFill>
          <a:blip r:embed="rId3"/>
          <a:stretch>
            <a:fillRect/>
          </a:stretch>
        </p:blipFill>
        <p:spPr>
          <a:xfrm>
            <a:off x="7864607" y="2987678"/>
            <a:ext cx="3798403" cy="2819357"/>
          </a:xfrm>
          <a:prstGeom prst="rect">
            <a:avLst/>
          </a:prstGeom>
        </p:spPr>
      </p:pic>
      <p:grpSp>
        <p:nvGrpSpPr>
          <p:cNvPr id="6" name="Group 5">
            <a:extLst>
              <a:ext uri="{FF2B5EF4-FFF2-40B4-BE49-F238E27FC236}">
                <a16:creationId xmlns:a16="http://schemas.microsoft.com/office/drawing/2014/main" id="{4EDD9E2D-06F5-3CD6-7339-B4BEE0086E85}"/>
              </a:ext>
            </a:extLst>
          </p:cNvPr>
          <p:cNvGrpSpPr/>
          <p:nvPr/>
        </p:nvGrpSpPr>
        <p:grpSpPr>
          <a:xfrm>
            <a:off x="2909887" y="1154869"/>
            <a:ext cx="4600575" cy="2274131"/>
            <a:chOff x="609600" y="1189262"/>
            <a:chExt cx="4600575" cy="2274131"/>
          </a:xfrm>
        </p:grpSpPr>
        <p:pic>
          <p:nvPicPr>
            <p:cNvPr id="7" name="Picture 6">
              <a:extLst>
                <a:ext uri="{FF2B5EF4-FFF2-40B4-BE49-F238E27FC236}">
                  <a16:creationId xmlns:a16="http://schemas.microsoft.com/office/drawing/2014/main" id="{50FAED9F-3F2C-97B1-6932-6F0F296F0006}"/>
                </a:ext>
              </a:extLst>
            </p:cNvPr>
            <p:cNvPicPr>
              <a:picLocks noChangeAspect="1"/>
            </p:cNvPicPr>
            <p:nvPr/>
          </p:nvPicPr>
          <p:blipFill>
            <a:blip r:embed="rId4"/>
            <a:srcRect t="7544" r="5294" b="36724"/>
            <a:stretch/>
          </p:blipFill>
          <p:spPr>
            <a:xfrm>
              <a:off x="609600" y="1189262"/>
              <a:ext cx="4600575" cy="1778073"/>
            </a:xfrm>
            <a:prstGeom prst="rect">
              <a:avLst/>
            </a:prstGeom>
          </p:spPr>
        </p:pic>
        <p:pic>
          <p:nvPicPr>
            <p:cNvPr id="8" name="Picture 7">
              <a:extLst>
                <a:ext uri="{FF2B5EF4-FFF2-40B4-BE49-F238E27FC236}">
                  <a16:creationId xmlns:a16="http://schemas.microsoft.com/office/drawing/2014/main" id="{28C0236A-CA19-2D7F-46C2-A42B02E5ADFA}"/>
                </a:ext>
              </a:extLst>
            </p:cNvPr>
            <p:cNvPicPr>
              <a:picLocks noChangeAspect="1"/>
            </p:cNvPicPr>
            <p:nvPr/>
          </p:nvPicPr>
          <p:blipFill>
            <a:blip r:embed="rId5"/>
            <a:stretch>
              <a:fillRect/>
            </a:stretch>
          </p:blipFill>
          <p:spPr>
            <a:xfrm rot="856176">
              <a:off x="1281364" y="2904382"/>
              <a:ext cx="701305" cy="559011"/>
            </a:xfrm>
            <a:prstGeom prst="rect">
              <a:avLst/>
            </a:prstGeom>
          </p:spPr>
        </p:pic>
      </p:grpSp>
      <p:grpSp>
        <p:nvGrpSpPr>
          <p:cNvPr id="9" name="Group 8">
            <a:extLst>
              <a:ext uri="{FF2B5EF4-FFF2-40B4-BE49-F238E27FC236}">
                <a16:creationId xmlns:a16="http://schemas.microsoft.com/office/drawing/2014/main" id="{7C889046-A85F-70BF-40DB-7D1E93C30350}"/>
              </a:ext>
            </a:extLst>
          </p:cNvPr>
          <p:cNvGrpSpPr/>
          <p:nvPr/>
        </p:nvGrpSpPr>
        <p:grpSpPr>
          <a:xfrm>
            <a:off x="984611" y="3506600"/>
            <a:ext cx="5138697" cy="2412064"/>
            <a:chOff x="71478" y="4196633"/>
            <a:chExt cx="5138697" cy="2412064"/>
          </a:xfrm>
          <a:solidFill>
            <a:srgbClr val="C9DCF4"/>
          </a:solidFill>
        </p:grpSpPr>
        <p:pic>
          <p:nvPicPr>
            <p:cNvPr id="10" name="Picture 9">
              <a:extLst>
                <a:ext uri="{FF2B5EF4-FFF2-40B4-BE49-F238E27FC236}">
                  <a16:creationId xmlns:a16="http://schemas.microsoft.com/office/drawing/2014/main" id="{B8839659-B5F7-90C0-C439-260D09CF1358}"/>
                </a:ext>
              </a:extLst>
            </p:cNvPr>
            <p:cNvPicPr>
              <a:picLocks noChangeAspect="1"/>
            </p:cNvPicPr>
            <p:nvPr/>
          </p:nvPicPr>
          <p:blipFill>
            <a:blip r:embed="rId6"/>
            <a:stretch>
              <a:fillRect/>
            </a:stretch>
          </p:blipFill>
          <p:spPr>
            <a:xfrm>
              <a:off x="71478" y="4196633"/>
              <a:ext cx="2352913" cy="2412064"/>
            </a:xfrm>
            <a:prstGeom prst="rect">
              <a:avLst/>
            </a:prstGeom>
            <a:grpFill/>
            <a:ln>
              <a:solidFill>
                <a:srgbClr val="C9DCF4"/>
              </a:solidFill>
            </a:ln>
          </p:spPr>
        </p:pic>
        <p:sp>
          <p:nvSpPr>
            <p:cNvPr id="11" name="TextBox 10">
              <a:extLst>
                <a:ext uri="{FF2B5EF4-FFF2-40B4-BE49-F238E27FC236}">
                  <a16:creationId xmlns:a16="http://schemas.microsoft.com/office/drawing/2014/main" id="{6AB0C476-5186-05ED-488C-1B79417DB4E8}"/>
                </a:ext>
              </a:extLst>
            </p:cNvPr>
            <p:cNvSpPr txBox="1"/>
            <p:nvPr/>
          </p:nvSpPr>
          <p:spPr>
            <a:xfrm>
              <a:off x="2615184" y="5679626"/>
              <a:ext cx="2594991" cy="646331"/>
            </a:xfrm>
            <a:prstGeom prst="rect">
              <a:avLst/>
            </a:prstGeom>
            <a:grpFill/>
            <a:ln>
              <a:solidFill>
                <a:srgbClr val="C9DCF4"/>
              </a:solidFill>
            </a:ln>
          </p:spPr>
          <p:txBody>
            <a:bodyPr wrap="square" rtlCol="0">
              <a:spAutoFit/>
            </a:bodyPr>
            <a:lstStyle/>
            <a:p>
              <a:r>
                <a:rPr lang="en-GB" b="1"/>
                <a:t>Hazard </a:t>
              </a:r>
              <a:br>
                <a:rPr lang="en-GB" b="1"/>
              </a:br>
              <a:r>
                <a:rPr lang="en-GB" b="1"/>
                <a:t>Observation</a:t>
              </a:r>
            </a:p>
          </p:txBody>
        </p:sp>
      </p:grpSp>
    </p:spTree>
    <p:extLst>
      <p:ext uri="{BB962C8B-B14F-4D97-AF65-F5344CB8AC3E}">
        <p14:creationId xmlns:p14="http://schemas.microsoft.com/office/powerpoint/2010/main" val="1201206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222FE-00B8-C87B-BBEB-2B0BC51010B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4A02502-5F13-E91F-4F8C-B2B3368148AE}"/>
              </a:ext>
            </a:extLst>
          </p:cNvPr>
          <p:cNvSpPr/>
          <p:nvPr/>
        </p:nvSpPr>
        <p:spPr>
          <a:xfrm>
            <a:off x="1" y="0"/>
            <a:ext cx="12192000" cy="634365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AC5F65B-8CA9-81D4-D78C-E6E78DF06C3D}"/>
              </a:ext>
            </a:extLst>
          </p:cNvPr>
          <p:cNvPicPr>
            <a:picLocks noChangeAspect="1"/>
          </p:cNvPicPr>
          <p:nvPr/>
        </p:nvPicPr>
        <p:blipFill>
          <a:blip r:embed="rId3"/>
          <a:stretch>
            <a:fillRect/>
          </a:stretch>
        </p:blipFill>
        <p:spPr>
          <a:xfrm>
            <a:off x="2419609" y="1676398"/>
            <a:ext cx="3553494" cy="2500607"/>
          </a:xfrm>
          <a:prstGeom prst="rect">
            <a:avLst/>
          </a:prstGeom>
        </p:spPr>
      </p:pic>
      <p:sp>
        <p:nvSpPr>
          <p:cNvPr id="2" name="Title 1">
            <a:extLst>
              <a:ext uri="{FF2B5EF4-FFF2-40B4-BE49-F238E27FC236}">
                <a16:creationId xmlns:a16="http://schemas.microsoft.com/office/drawing/2014/main" id="{C3DF7139-16B7-85EB-B716-F371D5DDC7A5}"/>
              </a:ext>
            </a:extLst>
          </p:cNvPr>
          <p:cNvSpPr>
            <a:spLocks noGrp="1"/>
          </p:cNvSpPr>
          <p:nvPr>
            <p:ph type="title"/>
          </p:nvPr>
        </p:nvSpPr>
        <p:spPr/>
        <p:txBody>
          <a:bodyPr>
            <a:normAutofit fontScale="90000"/>
          </a:bodyPr>
          <a:lstStyle/>
          <a:p>
            <a:r>
              <a:rPr lang="en-GB"/>
              <a:t>Reporting Types</a:t>
            </a:r>
          </a:p>
        </p:txBody>
      </p:sp>
      <p:sp>
        <p:nvSpPr>
          <p:cNvPr id="4" name="TextBox 3">
            <a:extLst>
              <a:ext uri="{FF2B5EF4-FFF2-40B4-BE49-F238E27FC236}">
                <a16:creationId xmlns:a16="http://schemas.microsoft.com/office/drawing/2014/main" id="{1122FC15-4103-CBF9-691E-813C98D68F48}"/>
              </a:ext>
            </a:extLst>
          </p:cNvPr>
          <p:cNvSpPr txBox="1"/>
          <p:nvPr/>
        </p:nvSpPr>
        <p:spPr>
          <a:xfrm>
            <a:off x="216172" y="1052810"/>
            <a:ext cx="1572768" cy="4524315"/>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rgbClr val="5621DF"/>
                </a:solidFill>
              </a:rPr>
              <a:t>Guidance Material 1410(1)</a:t>
            </a: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p:txBody>
      </p:sp>
      <p:sp>
        <p:nvSpPr>
          <p:cNvPr id="14" name="Rectangle 13">
            <a:extLst>
              <a:ext uri="{FF2B5EF4-FFF2-40B4-BE49-F238E27FC236}">
                <a16:creationId xmlns:a16="http://schemas.microsoft.com/office/drawing/2014/main" id="{F4B9013F-5C4D-FCD0-FAB7-9AD48472EBF7}"/>
              </a:ext>
            </a:extLst>
          </p:cNvPr>
          <p:cNvSpPr/>
          <p:nvPr/>
        </p:nvSpPr>
        <p:spPr>
          <a:xfrm>
            <a:off x="2588964" y="1476260"/>
            <a:ext cx="925417" cy="1410159"/>
          </a:xfrm>
          <a:prstGeom prst="rect">
            <a:avLst/>
          </a:pr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E1D50BC-7B72-A65B-775D-9AC5E77527C8}"/>
              </a:ext>
            </a:extLst>
          </p:cNvPr>
          <p:cNvSpPr/>
          <p:nvPr/>
        </p:nvSpPr>
        <p:spPr>
          <a:xfrm>
            <a:off x="3523627" y="1521616"/>
            <a:ext cx="1202609" cy="1410159"/>
          </a:xfrm>
          <a:prstGeom prst="rect">
            <a:avLst/>
          </a:pr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F24CEC8-D200-AF25-0639-72A7321126FA}"/>
              </a:ext>
            </a:extLst>
          </p:cNvPr>
          <p:cNvSpPr/>
          <p:nvPr/>
        </p:nvSpPr>
        <p:spPr>
          <a:xfrm>
            <a:off x="4804826" y="1521616"/>
            <a:ext cx="1202609" cy="1410159"/>
          </a:xfrm>
          <a:prstGeom prst="rect">
            <a:avLst/>
          </a:pr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7A861D-167A-B66E-C824-B2C4643B1038}"/>
              </a:ext>
            </a:extLst>
          </p:cNvPr>
          <p:cNvSpPr/>
          <p:nvPr/>
        </p:nvSpPr>
        <p:spPr>
          <a:xfrm>
            <a:off x="2913076" y="2826633"/>
            <a:ext cx="1202609" cy="1410159"/>
          </a:xfrm>
          <a:prstGeom prst="rect">
            <a:avLst/>
          </a:pr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097EFDB-9019-4A40-632C-673CD5D73E9A}"/>
              </a:ext>
            </a:extLst>
          </p:cNvPr>
          <p:cNvSpPr/>
          <p:nvPr/>
        </p:nvSpPr>
        <p:spPr>
          <a:xfrm>
            <a:off x="4458676" y="2878158"/>
            <a:ext cx="1202609" cy="1410159"/>
          </a:xfrm>
          <a:prstGeom prst="rect">
            <a:avLst/>
          </a:pr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C1E0A09E-0D6C-33FE-46C1-557742431455}"/>
              </a:ext>
            </a:extLst>
          </p:cNvPr>
          <p:cNvGrpSpPr/>
          <p:nvPr/>
        </p:nvGrpSpPr>
        <p:grpSpPr>
          <a:xfrm>
            <a:off x="2111759" y="1288579"/>
            <a:ext cx="4168238" cy="4229048"/>
            <a:chOff x="2456229" y="1233435"/>
            <a:chExt cx="4168238" cy="4229048"/>
          </a:xfrm>
        </p:grpSpPr>
        <p:pic>
          <p:nvPicPr>
            <p:cNvPr id="7" name="Picture 6">
              <a:extLst>
                <a:ext uri="{FF2B5EF4-FFF2-40B4-BE49-F238E27FC236}">
                  <a16:creationId xmlns:a16="http://schemas.microsoft.com/office/drawing/2014/main" id="{E888FE58-0711-4EC7-96B7-3C97027EFF3D}"/>
                </a:ext>
              </a:extLst>
            </p:cNvPr>
            <p:cNvPicPr>
              <a:picLocks noChangeAspect="1"/>
            </p:cNvPicPr>
            <p:nvPr/>
          </p:nvPicPr>
          <p:blipFill>
            <a:blip r:embed="rId4"/>
            <a:stretch>
              <a:fillRect/>
            </a:stretch>
          </p:blipFill>
          <p:spPr>
            <a:xfrm>
              <a:off x="2456229" y="1233435"/>
              <a:ext cx="4168238" cy="4229048"/>
            </a:xfrm>
            <a:prstGeom prst="rect">
              <a:avLst/>
            </a:prstGeom>
          </p:spPr>
        </p:pic>
        <p:sp>
          <p:nvSpPr>
            <p:cNvPr id="8" name="TextBox 7">
              <a:extLst>
                <a:ext uri="{FF2B5EF4-FFF2-40B4-BE49-F238E27FC236}">
                  <a16:creationId xmlns:a16="http://schemas.microsoft.com/office/drawing/2014/main" id="{55CD1F6A-4749-7D68-E65A-8CC238EF1035}"/>
                </a:ext>
              </a:extLst>
            </p:cNvPr>
            <p:cNvSpPr txBox="1"/>
            <p:nvPr/>
          </p:nvSpPr>
          <p:spPr>
            <a:xfrm>
              <a:off x="4074350" y="2171998"/>
              <a:ext cx="773502" cy="461665"/>
            </a:xfrm>
            <a:prstGeom prst="rect">
              <a:avLst/>
            </a:prstGeom>
            <a:solidFill>
              <a:srgbClr val="C9DCF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800"/>
                <a:t>Defence Air Safety Occurrence</a:t>
              </a:r>
            </a:p>
          </p:txBody>
        </p:sp>
        <p:sp>
          <p:nvSpPr>
            <p:cNvPr id="3" name="Rectangle: Folded Corner 2">
              <a:extLst>
                <a:ext uri="{FF2B5EF4-FFF2-40B4-BE49-F238E27FC236}">
                  <a16:creationId xmlns:a16="http://schemas.microsoft.com/office/drawing/2014/main" id="{04006E92-7DB9-B4FC-55A1-FE84EC6BF721}"/>
                </a:ext>
              </a:extLst>
            </p:cNvPr>
            <p:cNvSpPr/>
            <p:nvPr/>
          </p:nvSpPr>
          <p:spPr>
            <a:xfrm>
              <a:off x="5326379" y="1889760"/>
              <a:ext cx="577241" cy="713423"/>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a:t>Unit Level Forms</a:t>
              </a:r>
            </a:p>
          </p:txBody>
        </p:sp>
      </p:grpSp>
      <p:sp>
        <p:nvSpPr>
          <p:cNvPr id="19" name="Flowchart: Internal Storage 18">
            <a:extLst>
              <a:ext uri="{FF2B5EF4-FFF2-40B4-BE49-F238E27FC236}">
                <a16:creationId xmlns:a16="http://schemas.microsoft.com/office/drawing/2014/main" id="{F283841E-3E92-6DF9-97B2-2475D0D3EE71}"/>
              </a:ext>
            </a:extLst>
          </p:cNvPr>
          <p:cNvSpPr/>
          <p:nvPr/>
        </p:nvSpPr>
        <p:spPr>
          <a:xfrm>
            <a:off x="8562287" y="980247"/>
            <a:ext cx="2111829" cy="2032649"/>
          </a:xfrm>
          <a:prstGeom prst="flowChartInternalStorag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Error Management System</a:t>
            </a:r>
          </a:p>
          <a:p>
            <a:pPr algn="ctr"/>
            <a:r>
              <a:rPr lang="en-GB"/>
              <a:t>(Non Air Safety)</a:t>
            </a:r>
          </a:p>
        </p:txBody>
      </p:sp>
      <p:sp>
        <p:nvSpPr>
          <p:cNvPr id="20" name="Flowchart: Internal Storage 19">
            <a:extLst>
              <a:ext uri="{FF2B5EF4-FFF2-40B4-BE49-F238E27FC236}">
                <a16:creationId xmlns:a16="http://schemas.microsoft.com/office/drawing/2014/main" id="{31F80AFE-E437-33D5-719F-4A542346F404}"/>
              </a:ext>
            </a:extLst>
          </p:cNvPr>
          <p:cNvSpPr/>
          <p:nvPr/>
        </p:nvSpPr>
        <p:spPr>
          <a:xfrm>
            <a:off x="8562287" y="3583237"/>
            <a:ext cx="2111829" cy="2032649"/>
          </a:xfrm>
          <a:prstGeom prst="flowChartInternalStorag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Defence Confidential Occurrence Reporting Scheme</a:t>
            </a:r>
          </a:p>
        </p:txBody>
      </p:sp>
    </p:spTree>
    <p:extLst>
      <p:ext uri="{BB962C8B-B14F-4D97-AF65-F5344CB8AC3E}">
        <p14:creationId xmlns:p14="http://schemas.microsoft.com/office/powerpoint/2010/main" val="38655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216BE-8C15-F168-7575-5EF99A69D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211C9-742C-E1C0-4C70-00BC0ABAFC58}"/>
              </a:ext>
            </a:extLst>
          </p:cNvPr>
          <p:cNvSpPr>
            <a:spLocks noGrp="1"/>
          </p:cNvSpPr>
          <p:nvPr>
            <p:ph type="title"/>
          </p:nvPr>
        </p:nvSpPr>
        <p:spPr/>
        <p:txBody>
          <a:bodyPr>
            <a:normAutofit fontScale="90000"/>
          </a:bodyPr>
          <a:lstStyle/>
          <a:p>
            <a:r>
              <a:rPr lang="en-GB"/>
              <a:t>Occurrence Reporting</a:t>
            </a:r>
          </a:p>
        </p:txBody>
      </p:sp>
      <p:sp>
        <p:nvSpPr>
          <p:cNvPr id="3" name="TextBox 2">
            <a:extLst>
              <a:ext uri="{FF2B5EF4-FFF2-40B4-BE49-F238E27FC236}">
                <a16:creationId xmlns:a16="http://schemas.microsoft.com/office/drawing/2014/main" id="{8E8A3D72-301E-ADFB-5444-4063932E5F05}"/>
              </a:ext>
            </a:extLst>
          </p:cNvPr>
          <p:cNvSpPr txBox="1"/>
          <p:nvPr/>
        </p:nvSpPr>
        <p:spPr>
          <a:xfrm>
            <a:off x="270788" y="1147763"/>
            <a:ext cx="1572768" cy="4801314"/>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rgbClr val="5621DF"/>
                </a:solidFill>
              </a:rPr>
              <a:t>RA 1410(1)</a:t>
            </a:r>
          </a:p>
          <a:p>
            <a:r>
              <a:rPr lang="en-GB" b="1">
                <a:solidFill>
                  <a:srgbClr val="5621DF"/>
                </a:solidFill>
              </a:rPr>
              <a:t>Annex A</a:t>
            </a: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p:txBody>
      </p:sp>
      <p:pic>
        <p:nvPicPr>
          <p:cNvPr id="4" name="Picture 3">
            <a:extLst>
              <a:ext uri="{FF2B5EF4-FFF2-40B4-BE49-F238E27FC236}">
                <a16:creationId xmlns:a16="http://schemas.microsoft.com/office/drawing/2014/main" id="{705BA390-2643-832A-8FE6-97CA9389E694}"/>
              </a:ext>
            </a:extLst>
          </p:cNvPr>
          <p:cNvPicPr>
            <a:picLocks noChangeAspect="1"/>
          </p:cNvPicPr>
          <p:nvPr/>
        </p:nvPicPr>
        <p:blipFill>
          <a:blip r:embed="rId3"/>
          <a:stretch>
            <a:fillRect/>
          </a:stretch>
        </p:blipFill>
        <p:spPr>
          <a:xfrm>
            <a:off x="2585363" y="1147763"/>
            <a:ext cx="8077200" cy="4806210"/>
          </a:xfrm>
          <a:prstGeom prst="rect">
            <a:avLst/>
          </a:prstGeom>
        </p:spPr>
      </p:pic>
    </p:spTree>
    <p:extLst>
      <p:ext uri="{BB962C8B-B14F-4D97-AF65-F5344CB8AC3E}">
        <p14:creationId xmlns:p14="http://schemas.microsoft.com/office/powerpoint/2010/main" val="1642607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3A5AC-3D1A-FF2C-52A4-8C5042681DE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2F4A0A6-E5B1-7E82-E267-D35614ECD83E}"/>
              </a:ext>
            </a:extLst>
          </p:cNvPr>
          <p:cNvSpPr/>
          <p:nvPr/>
        </p:nvSpPr>
        <p:spPr>
          <a:xfrm>
            <a:off x="1" y="0"/>
            <a:ext cx="12192000" cy="634365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EEC761-4DB1-5E75-1FAF-56CB960D433B}"/>
              </a:ext>
            </a:extLst>
          </p:cNvPr>
          <p:cNvSpPr>
            <a:spLocks noGrp="1"/>
          </p:cNvSpPr>
          <p:nvPr>
            <p:ph type="title"/>
          </p:nvPr>
        </p:nvSpPr>
        <p:spPr/>
        <p:txBody>
          <a:bodyPr>
            <a:normAutofit fontScale="90000"/>
          </a:bodyPr>
          <a:lstStyle/>
          <a:p>
            <a:r>
              <a:rPr lang="en-GB"/>
              <a:t>Occurrence Reporting</a:t>
            </a:r>
          </a:p>
        </p:txBody>
      </p:sp>
      <p:pic>
        <p:nvPicPr>
          <p:cNvPr id="3" name="Picture 2">
            <a:extLst>
              <a:ext uri="{FF2B5EF4-FFF2-40B4-BE49-F238E27FC236}">
                <a16:creationId xmlns:a16="http://schemas.microsoft.com/office/drawing/2014/main" id="{73D008C9-CE43-6414-3BE5-D6A305670026}"/>
              </a:ext>
            </a:extLst>
          </p:cNvPr>
          <p:cNvPicPr>
            <a:picLocks noChangeAspect="1"/>
          </p:cNvPicPr>
          <p:nvPr/>
        </p:nvPicPr>
        <p:blipFill>
          <a:blip r:embed="rId3"/>
          <a:stretch>
            <a:fillRect/>
          </a:stretch>
        </p:blipFill>
        <p:spPr>
          <a:xfrm>
            <a:off x="2981869" y="921391"/>
            <a:ext cx="6606268" cy="5089712"/>
          </a:xfrm>
          <a:prstGeom prst="rect">
            <a:avLst/>
          </a:prstGeom>
        </p:spPr>
      </p:pic>
      <p:sp>
        <p:nvSpPr>
          <p:cNvPr id="4" name="TextBox 3">
            <a:extLst>
              <a:ext uri="{FF2B5EF4-FFF2-40B4-BE49-F238E27FC236}">
                <a16:creationId xmlns:a16="http://schemas.microsoft.com/office/drawing/2014/main" id="{C1ACF365-14C9-0333-8063-C594E28398E5}"/>
              </a:ext>
            </a:extLst>
          </p:cNvPr>
          <p:cNvSpPr txBox="1"/>
          <p:nvPr/>
        </p:nvSpPr>
        <p:spPr>
          <a:xfrm>
            <a:off x="161925" y="1100660"/>
            <a:ext cx="1572768" cy="4524315"/>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p:txBody>
      </p:sp>
    </p:spTree>
    <p:extLst>
      <p:ext uri="{BB962C8B-B14F-4D97-AF65-F5344CB8AC3E}">
        <p14:creationId xmlns:p14="http://schemas.microsoft.com/office/powerpoint/2010/main" val="251814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162B6-BF02-96C8-761B-E43584B3F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99FE7-FA2A-219C-CFF1-DFE555B2C304}"/>
              </a:ext>
            </a:extLst>
          </p:cNvPr>
          <p:cNvSpPr>
            <a:spLocks noGrp="1"/>
          </p:cNvSpPr>
          <p:nvPr>
            <p:ph type="title"/>
          </p:nvPr>
        </p:nvSpPr>
        <p:spPr/>
        <p:txBody>
          <a:bodyPr>
            <a:normAutofit fontScale="90000"/>
          </a:bodyPr>
          <a:lstStyle/>
          <a:p>
            <a:r>
              <a:rPr lang="en-GB"/>
              <a:t>DASOR Investigations</a:t>
            </a:r>
          </a:p>
        </p:txBody>
      </p:sp>
      <p:sp>
        <p:nvSpPr>
          <p:cNvPr id="4" name="TextBox 3">
            <a:extLst>
              <a:ext uri="{FF2B5EF4-FFF2-40B4-BE49-F238E27FC236}">
                <a16:creationId xmlns:a16="http://schemas.microsoft.com/office/drawing/2014/main" id="{24409275-D8DB-6BC9-DA3A-9CC4DE5BB1A3}"/>
              </a:ext>
            </a:extLst>
          </p:cNvPr>
          <p:cNvSpPr txBox="1"/>
          <p:nvPr/>
        </p:nvSpPr>
        <p:spPr>
          <a:xfrm>
            <a:off x="270788" y="1033463"/>
            <a:ext cx="1572768" cy="5355312"/>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b="1">
                <a:solidFill>
                  <a:srgbClr val="5621DF"/>
                </a:solidFill>
              </a:rPr>
              <a:t>Guidance Material 1410(1)</a:t>
            </a: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p:txBody>
      </p:sp>
      <p:grpSp>
        <p:nvGrpSpPr>
          <p:cNvPr id="21" name="Group 20">
            <a:extLst>
              <a:ext uri="{FF2B5EF4-FFF2-40B4-BE49-F238E27FC236}">
                <a16:creationId xmlns:a16="http://schemas.microsoft.com/office/drawing/2014/main" id="{C30277BA-785E-7FCE-3256-6B5FA88A3210}"/>
              </a:ext>
            </a:extLst>
          </p:cNvPr>
          <p:cNvGrpSpPr/>
          <p:nvPr/>
        </p:nvGrpSpPr>
        <p:grpSpPr>
          <a:xfrm>
            <a:off x="2214070" y="2165528"/>
            <a:ext cx="2496121" cy="3546915"/>
            <a:chOff x="2467545" y="2366217"/>
            <a:chExt cx="2496121" cy="3546915"/>
          </a:xfrm>
        </p:grpSpPr>
        <p:grpSp>
          <p:nvGrpSpPr>
            <p:cNvPr id="10" name="Group 9">
              <a:extLst>
                <a:ext uri="{FF2B5EF4-FFF2-40B4-BE49-F238E27FC236}">
                  <a16:creationId xmlns:a16="http://schemas.microsoft.com/office/drawing/2014/main" id="{AB6904C6-E629-48CC-2C1A-2AE209930CEE}"/>
                </a:ext>
              </a:extLst>
            </p:cNvPr>
            <p:cNvGrpSpPr/>
            <p:nvPr/>
          </p:nvGrpSpPr>
          <p:grpSpPr>
            <a:xfrm>
              <a:off x="2714338" y="2366217"/>
              <a:ext cx="1572769" cy="1572769"/>
              <a:chOff x="2180082" y="2433125"/>
              <a:chExt cx="1572769" cy="1572769"/>
            </a:xfrm>
          </p:grpSpPr>
          <p:pic>
            <p:nvPicPr>
              <p:cNvPr id="8" name="Graphic 7" descr="Magnifying glass with solid fill">
                <a:extLst>
                  <a:ext uri="{FF2B5EF4-FFF2-40B4-BE49-F238E27FC236}">
                    <a16:creationId xmlns:a16="http://schemas.microsoft.com/office/drawing/2014/main" id="{4DDD5B5B-850A-0EB2-9773-414767250D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0082" y="2433125"/>
                <a:ext cx="1572769" cy="1572769"/>
              </a:xfrm>
              <a:prstGeom prst="rect">
                <a:avLst/>
              </a:prstGeom>
            </p:spPr>
          </p:pic>
          <p:sp>
            <p:nvSpPr>
              <p:cNvPr id="9" name="TextBox 8">
                <a:extLst>
                  <a:ext uri="{FF2B5EF4-FFF2-40B4-BE49-F238E27FC236}">
                    <a16:creationId xmlns:a16="http://schemas.microsoft.com/office/drawing/2014/main" id="{24B32B0B-D7C6-3D8B-23D7-B37E39015098}"/>
                  </a:ext>
                </a:extLst>
              </p:cNvPr>
              <p:cNvSpPr txBox="1"/>
              <p:nvPr/>
            </p:nvSpPr>
            <p:spPr>
              <a:xfrm>
                <a:off x="2514600" y="2819400"/>
                <a:ext cx="666750" cy="400110"/>
              </a:xfrm>
              <a:prstGeom prst="rect">
                <a:avLst/>
              </a:prstGeom>
              <a:noFill/>
            </p:spPr>
            <p:txBody>
              <a:bodyPr wrap="square" rtlCol="0">
                <a:spAutoFit/>
              </a:bodyPr>
              <a:lstStyle/>
              <a:p>
                <a:r>
                  <a:rPr lang="en-GB" sz="1000"/>
                  <a:t>Service Inquiry</a:t>
                </a:r>
              </a:p>
            </p:txBody>
          </p:sp>
        </p:grpSp>
        <p:sp>
          <p:nvSpPr>
            <p:cNvPr id="17" name="TextBox 16">
              <a:extLst>
                <a:ext uri="{FF2B5EF4-FFF2-40B4-BE49-F238E27FC236}">
                  <a16:creationId xmlns:a16="http://schemas.microsoft.com/office/drawing/2014/main" id="{4BFCB441-FCA5-2589-2E7E-827E50A203B5}"/>
                </a:ext>
              </a:extLst>
            </p:cNvPr>
            <p:cNvSpPr txBox="1"/>
            <p:nvPr/>
          </p:nvSpPr>
          <p:spPr>
            <a:xfrm>
              <a:off x="2467545" y="3881807"/>
              <a:ext cx="2496121" cy="2031325"/>
            </a:xfrm>
            <a:prstGeom prst="rect">
              <a:avLst/>
            </a:prstGeom>
            <a:noFill/>
          </p:spPr>
          <p:txBody>
            <a:bodyPr wrap="square" rtlCol="0">
              <a:spAutoFit/>
            </a:bodyPr>
            <a:lstStyle/>
            <a:p>
              <a:pPr algn="ctr"/>
              <a:r>
                <a:rPr lang="en-GB" b="1"/>
                <a:t>Service Inquiry </a:t>
              </a:r>
            </a:p>
            <a:p>
              <a:pPr algn="ctr"/>
              <a:endParaRPr lang="en-GB" b="1"/>
            </a:p>
            <a:p>
              <a:pPr algn="ctr"/>
              <a:r>
                <a:rPr lang="en-GB"/>
                <a:t>Convened by DSA-DG When Mandated by law or policy, or when DSA-DG deems appropriate</a:t>
              </a:r>
            </a:p>
          </p:txBody>
        </p:sp>
      </p:grpSp>
      <p:grpSp>
        <p:nvGrpSpPr>
          <p:cNvPr id="22" name="Group 21">
            <a:extLst>
              <a:ext uri="{FF2B5EF4-FFF2-40B4-BE49-F238E27FC236}">
                <a16:creationId xmlns:a16="http://schemas.microsoft.com/office/drawing/2014/main" id="{098B9B7A-00EA-79F5-D639-8FA88EF87680}"/>
              </a:ext>
            </a:extLst>
          </p:cNvPr>
          <p:cNvGrpSpPr/>
          <p:nvPr/>
        </p:nvGrpSpPr>
        <p:grpSpPr>
          <a:xfrm>
            <a:off x="5327498" y="2165528"/>
            <a:ext cx="2872828" cy="3546042"/>
            <a:chOff x="5602561" y="2309038"/>
            <a:chExt cx="2872828" cy="3546042"/>
          </a:xfrm>
        </p:grpSpPr>
        <p:grpSp>
          <p:nvGrpSpPr>
            <p:cNvPr id="11" name="Group 10">
              <a:extLst>
                <a:ext uri="{FF2B5EF4-FFF2-40B4-BE49-F238E27FC236}">
                  <a16:creationId xmlns:a16="http://schemas.microsoft.com/office/drawing/2014/main" id="{1047ED53-9781-2B23-2070-3FC21F6DE208}"/>
                </a:ext>
              </a:extLst>
            </p:cNvPr>
            <p:cNvGrpSpPr/>
            <p:nvPr/>
          </p:nvGrpSpPr>
          <p:grpSpPr>
            <a:xfrm>
              <a:off x="6252590" y="2309038"/>
              <a:ext cx="1572769" cy="1572769"/>
              <a:chOff x="2180082" y="2433125"/>
              <a:chExt cx="1572769" cy="1572769"/>
            </a:xfrm>
          </p:grpSpPr>
          <p:pic>
            <p:nvPicPr>
              <p:cNvPr id="12" name="Graphic 11" descr="Magnifying glass with solid fill">
                <a:extLst>
                  <a:ext uri="{FF2B5EF4-FFF2-40B4-BE49-F238E27FC236}">
                    <a16:creationId xmlns:a16="http://schemas.microsoft.com/office/drawing/2014/main" id="{0A1C2567-CD85-A589-AE41-2C157F3B29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0082" y="2433125"/>
                <a:ext cx="1572769" cy="1572769"/>
              </a:xfrm>
              <a:prstGeom prst="rect">
                <a:avLst/>
              </a:prstGeom>
            </p:spPr>
          </p:pic>
          <p:sp>
            <p:nvSpPr>
              <p:cNvPr id="13" name="TextBox 12">
                <a:extLst>
                  <a:ext uri="{FF2B5EF4-FFF2-40B4-BE49-F238E27FC236}">
                    <a16:creationId xmlns:a16="http://schemas.microsoft.com/office/drawing/2014/main" id="{6D143D16-5FE2-F4CA-F4C5-BE7E11FB5668}"/>
                  </a:ext>
                </a:extLst>
              </p:cNvPr>
              <p:cNvSpPr txBox="1"/>
              <p:nvPr/>
            </p:nvSpPr>
            <p:spPr>
              <a:xfrm>
                <a:off x="2437521" y="2768858"/>
                <a:ext cx="882638" cy="507831"/>
              </a:xfrm>
              <a:prstGeom prst="rect">
                <a:avLst/>
              </a:prstGeom>
              <a:noFill/>
            </p:spPr>
            <p:txBody>
              <a:bodyPr wrap="square" rtlCol="0">
                <a:spAutoFit/>
              </a:bodyPr>
              <a:lstStyle/>
              <a:p>
                <a:r>
                  <a:rPr lang="en-GB" sz="900"/>
                  <a:t>Occurrence Safety Investigation</a:t>
                </a:r>
              </a:p>
            </p:txBody>
          </p:sp>
        </p:grpSp>
        <p:sp>
          <p:nvSpPr>
            <p:cNvPr id="18" name="TextBox 17">
              <a:extLst>
                <a:ext uri="{FF2B5EF4-FFF2-40B4-BE49-F238E27FC236}">
                  <a16:creationId xmlns:a16="http://schemas.microsoft.com/office/drawing/2014/main" id="{DC4A1DE7-9F73-B55F-C1DF-3A128D4A91F6}"/>
                </a:ext>
              </a:extLst>
            </p:cNvPr>
            <p:cNvSpPr txBox="1"/>
            <p:nvPr/>
          </p:nvSpPr>
          <p:spPr>
            <a:xfrm>
              <a:off x="5602561" y="3823755"/>
              <a:ext cx="2872828" cy="2031325"/>
            </a:xfrm>
            <a:prstGeom prst="rect">
              <a:avLst/>
            </a:prstGeom>
            <a:noFill/>
          </p:spPr>
          <p:txBody>
            <a:bodyPr wrap="square" rtlCol="0">
              <a:spAutoFit/>
            </a:bodyPr>
            <a:lstStyle/>
            <a:p>
              <a:pPr algn="ctr"/>
              <a:r>
                <a:rPr lang="en-GB" b="1"/>
                <a:t>Occurrence                                           Safety Investigation</a:t>
              </a:r>
            </a:p>
            <a:p>
              <a:pPr algn="ctr"/>
              <a:endParaRPr lang="en-GB" b="1"/>
            </a:p>
            <a:p>
              <a:pPr algn="ctr"/>
              <a:r>
                <a:rPr lang="en-GB"/>
                <a:t>Non-statutory and flexible investigation providing a standard investigation formation within ASIMS</a:t>
              </a:r>
            </a:p>
          </p:txBody>
        </p:sp>
      </p:grpSp>
      <p:grpSp>
        <p:nvGrpSpPr>
          <p:cNvPr id="23" name="Group 22">
            <a:extLst>
              <a:ext uri="{FF2B5EF4-FFF2-40B4-BE49-F238E27FC236}">
                <a16:creationId xmlns:a16="http://schemas.microsoft.com/office/drawing/2014/main" id="{34635F98-1643-E774-204F-91415FA83304}"/>
              </a:ext>
            </a:extLst>
          </p:cNvPr>
          <p:cNvGrpSpPr/>
          <p:nvPr/>
        </p:nvGrpSpPr>
        <p:grpSpPr>
          <a:xfrm>
            <a:off x="8727803" y="1956793"/>
            <a:ext cx="3248025" cy="4158092"/>
            <a:chOff x="8991862" y="2248856"/>
            <a:chExt cx="3248025" cy="4158092"/>
          </a:xfrm>
        </p:grpSpPr>
        <p:grpSp>
          <p:nvGrpSpPr>
            <p:cNvPr id="14" name="Group 13">
              <a:extLst>
                <a:ext uri="{FF2B5EF4-FFF2-40B4-BE49-F238E27FC236}">
                  <a16:creationId xmlns:a16="http://schemas.microsoft.com/office/drawing/2014/main" id="{9BCE7769-5C04-DA03-2D83-E2088933E7F8}"/>
                </a:ext>
              </a:extLst>
            </p:cNvPr>
            <p:cNvGrpSpPr/>
            <p:nvPr/>
          </p:nvGrpSpPr>
          <p:grpSpPr>
            <a:xfrm>
              <a:off x="10093964" y="2248856"/>
              <a:ext cx="1572769" cy="1572769"/>
              <a:chOff x="2180082" y="2433125"/>
              <a:chExt cx="1572769" cy="1572769"/>
            </a:xfrm>
          </p:grpSpPr>
          <p:pic>
            <p:nvPicPr>
              <p:cNvPr id="15" name="Graphic 14" descr="Magnifying glass with solid fill">
                <a:extLst>
                  <a:ext uri="{FF2B5EF4-FFF2-40B4-BE49-F238E27FC236}">
                    <a16:creationId xmlns:a16="http://schemas.microsoft.com/office/drawing/2014/main" id="{9244CD68-101E-5226-546B-FD7E0F93E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0082" y="2433125"/>
                <a:ext cx="1572769" cy="1572769"/>
              </a:xfrm>
              <a:prstGeom prst="rect">
                <a:avLst/>
              </a:prstGeom>
            </p:spPr>
          </p:pic>
          <p:sp>
            <p:nvSpPr>
              <p:cNvPr id="16" name="TextBox 15">
                <a:extLst>
                  <a:ext uri="{FF2B5EF4-FFF2-40B4-BE49-F238E27FC236}">
                    <a16:creationId xmlns:a16="http://schemas.microsoft.com/office/drawing/2014/main" id="{FBB31EFD-3A8D-584C-A15A-577272AC4EFB}"/>
                  </a:ext>
                </a:extLst>
              </p:cNvPr>
              <p:cNvSpPr txBox="1"/>
              <p:nvPr/>
            </p:nvSpPr>
            <p:spPr>
              <a:xfrm>
                <a:off x="2437521" y="2768858"/>
                <a:ext cx="882638" cy="507831"/>
              </a:xfrm>
              <a:prstGeom prst="rect">
                <a:avLst/>
              </a:prstGeom>
              <a:noFill/>
            </p:spPr>
            <p:txBody>
              <a:bodyPr wrap="square" rtlCol="0">
                <a:spAutoFit/>
              </a:bodyPr>
              <a:lstStyle/>
              <a:p>
                <a:r>
                  <a:rPr lang="en-GB" sz="900"/>
                  <a:t>Local Occurrence Investigation</a:t>
                </a:r>
              </a:p>
            </p:txBody>
          </p:sp>
        </p:grpSp>
        <p:sp>
          <p:nvSpPr>
            <p:cNvPr id="19" name="TextBox 18">
              <a:extLst>
                <a:ext uri="{FF2B5EF4-FFF2-40B4-BE49-F238E27FC236}">
                  <a16:creationId xmlns:a16="http://schemas.microsoft.com/office/drawing/2014/main" id="{9FC4864E-F91D-BD58-11BD-8CF70B3E48D4}"/>
                </a:ext>
              </a:extLst>
            </p:cNvPr>
            <p:cNvSpPr txBox="1"/>
            <p:nvPr/>
          </p:nvSpPr>
          <p:spPr>
            <a:xfrm>
              <a:off x="8991862" y="3821625"/>
              <a:ext cx="3248025" cy="2585323"/>
            </a:xfrm>
            <a:prstGeom prst="rect">
              <a:avLst/>
            </a:prstGeom>
            <a:noFill/>
          </p:spPr>
          <p:txBody>
            <a:bodyPr wrap="square" rtlCol="0">
              <a:spAutoFit/>
            </a:bodyPr>
            <a:lstStyle/>
            <a:p>
              <a:pPr algn="ctr"/>
              <a:r>
                <a:rPr lang="en-GB" b="1"/>
                <a:t>Local Occurrence Investigation</a:t>
              </a:r>
            </a:p>
            <a:p>
              <a:pPr algn="ctr"/>
              <a:endParaRPr lang="en-GB" b="1"/>
            </a:p>
            <a:p>
              <a:pPr algn="ctr"/>
              <a:r>
                <a:rPr lang="en-GB"/>
                <a:t>For occurrences that do not require an SI or OSI investigation may be tailored by the local Occurrence Manager to suit the nature of the occurrence</a:t>
              </a:r>
            </a:p>
          </p:txBody>
        </p:sp>
      </p:grpSp>
      <p:sp>
        <p:nvSpPr>
          <p:cNvPr id="20" name="TextBox 19">
            <a:extLst>
              <a:ext uri="{FF2B5EF4-FFF2-40B4-BE49-F238E27FC236}">
                <a16:creationId xmlns:a16="http://schemas.microsoft.com/office/drawing/2014/main" id="{667F0B77-F903-6C02-9192-60CF3FC3C57E}"/>
              </a:ext>
            </a:extLst>
          </p:cNvPr>
          <p:cNvSpPr txBox="1"/>
          <p:nvPr/>
        </p:nvSpPr>
        <p:spPr>
          <a:xfrm>
            <a:off x="2019300" y="1033463"/>
            <a:ext cx="9956528" cy="923330"/>
          </a:xfrm>
          <a:prstGeom prst="rect">
            <a:avLst/>
          </a:prstGeom>
          <a:noFill/>
        </p:spPr>
        <p:txBody>
          <a:bodyPr wrap="square" rtlCol="0">
            <a:spAutoFit/>
          </a:bodyPr>
          <a:lstStyle/>
          <a:p>
            <a:pPr algn="just"/>
            <a:r>
              <a:rPr lang="en-GB"/>
              <a:t>All Air Safety Occurrences must be investigated. The aim of it is to determine what happened, why it happened and provide recommendations to prevent reoccurrence. There are three main types of investigation:</a:t>
            </a:r>
          </a:p>
        </p:txBody>
      </p:sp>
    </p:spTree>
    <p:extLst>
      <p:ext uri="{BB962C8B-B14F-4D97-AF65-F5344CB8AC3E}">
        <p14:creationId xmlns:p14="http://schemas.microsoft.com/office/powerpoint/2010/main" val="13903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AF005-7EFB-719E-1F30-5FC470BE467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B5AA355-24A4-5974-1570-4D992D6B2CA6}"/>
              </a:ext>
            </a:extLst>
          </p:cNvPr>
          <p:cNvSpPr/>
          <p:nvPr/>
        </p:nvSpPr>
        <p:spPr>
          <a:xfrm>
            <a:off x="1" y="0"/>
            <a:ext cx="12192000" cy="634365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41FC96-8998-3912-2A5D-53F748B212B1}"/>
              </a:ext>
            </a:extLst>
          </p:cNvPr>
          <p:cNvSpPr>
            <a:spLocks noGrp="1"/>
          </p:cNvSpPr>
          <p:nvPr>
            <p:ph type="title"/>
          </p:nvPr>
        </p:nvSpPr>
        <p:spPr/>
        <p:txBody>
          <a:bodyPr>
            <a:normAutofit fontScale="90000"/>
          </a:bodyPr>
          <a:lstStyle/>
          <a:p>
            <a:endParaRPr lang="en-GB"/>
          </a:p>
        </p:txBody>
      </p:sp>
      <p:sp>
        <p:nvSpPr>
          <p:cNvPr id="3" name="TextBox 2">
            <a:extLst>
              <a:ext uri="{FF2B5EF4-FFF2-40B4-BE49-F238E27FC236}">
                <a16:creationId xmlns:a16="http://schemas.microsoft.com/office/drawing/2014/main" id="{16882BBF-F56C-7E6A-6826-66D6A5C48B8E}"/>
              </a:ext>
            </a:extLst>
          </p:cNvPr>
          <p:cNvSpPr txBox="1"/>
          <p:nvPr/>
        </p:nvSpPr>
        <p:spPr>
          <a:xfrm>
            <a:off x="252494" y="1142229"/>
            <a:ext cx="1572768" cy="4801314"/>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a:p>
            <a:endParaRPr lang="en-GB" b="1">
              <a:solidFill>
                <a:srgbClr val="5621DF"/>
              </a:solidFill>
            </a:endParaRPr>
          </a:p>
        </p:txBody>
      </p:sp>
      <p:pic>
        <p:nvPicPr>
          <p:cNvPr id="4" name="Picture 3">
            <a:extLst>
              <a:ext uri="{FF2B5EF4-FFF2-40B4-BE49-F238E27FC236}">
                <a16:creationId xmlns:a16="http://schemas.microsoft.com/office/drawing/2014/main" id="{853B7387-D293-2FF3-18E0-48206CBEE26F}"/>
              </a:ext>
            </a:extLst>
          </p:cNvPr>
          <p:cNvPicPr>
            <a:picLocks noChangeAspect="1"/>
          </p:cNvPicPr>
          <p:nvPr/>
        </p:nvPicPr>
        <p:blipFill>
          <a:blip r:embed="rId3"/>
          <a:stretch>
            <a:fillRect/>
          </a:stretch>
        </p:blipFill>
        <p:spPr>
          <a:xfrm>
            <a:off x="2908663" y="1237863"/>
            <a:ext cx="7458075" cy="4756886"/>
          </a:xfrm>
          <a:prstGeom prst="rect">
            <a:avLst/>
          </a:prstGeom>
        </p:spPr>
      </p:pic>
      <p:sp>
        <p:nvSpPr>
          <p:cNvPr id="6" name="Freeform: Shape 5">
            <a:extLst>
              <a:ext uri="{FF2B5EF4-FFF2-40B4-BE49-F238E27FC236}">
                <a16:creationId xmlns:a16="http://schemas.microsoft.com/office/drawing/2014/main" id="{7DD0CD5B-741B-5F89-9100-24706FB182FC}"/>
              </a:ext>
            </a:extLst>
          </p:cNvPr>
          <p:cNvSpPr/>
          <p:nvPr/>
        </p:nvSpPr>
        <p:spPr>
          <a:xfrm>
            <a:off x="4871579" y="2267712"/>
            <a:ext cx="1008013" cy="932688"/>
          </a:xfrm>
          <a:custGeom>
            <a:avLst/>
            <a:gdLst>
              <a:gd name="connsiteX0" fmla="*/ 715405 w 1008013"/>
              <a:gd name="connsiteY0" fmla="*/ 0 h 932688"/>
              <a:gd name="connsiteX1" fmla="*/ 715405 w 1008013"/>
              <a:gd name="connsiteY1" fmla="*/ 0 h 932688"/>
              <a:gd name="connsiteX2" fmla="*/ 770269 w 1008013"/>
              <a:gd name="connsiteY2" fmla="*/ 64008 h 932688"/>
              <a:gd name="connsiteX3" fmla="*/ 788557 w 1008013"/>
              <a:gd name="connsiteY3" fmla="*/ 118872 h 932688"/>
              <a:gd name="connsiteX4" fmla="*/ 806845 w 1008013"/>
              <a:gd name="connsiteY4" fmla="*/ 146304 h 932688"/>
              <a:gd name="connsiteX5" fmla="*/ 825133 w 1008013"/>
              <a:gd name="connsiteY5" fmla="*/ 201168 h 932688"/>
              <a:gd name="connsiteX6" fmla="*/ 861709 w 1008013"/>
              <a:gd name="connsiteY6" fmla="*/ 210312 h 932688"/>
              <a:gd name="connsiteX7" fmla="*/ 889141 w 1008013"/>
              <a:gd name="connsiteY7" fmla="*/ 228600 h 932688"/>
              <a:gd name="connsiteX8" fmla="*/ 916573 w 1008013"/>
              <a:gd name="connsiteY8" fmla="*/ 256032 h 932688"/>
              <a:gd name="connsiteX9" fmla="*/ 1008013 w 1008013"/>
              <a:gd name="connsiteY9" fmla="*/ 265176 h 932688"/>
              <a:gd name="connsiteX10" fmla="*/ 989725 w 1008013"/>
              <a:gd name="connsiteY10" fmla="*/ 576072 h 932688"/>
              <a:gd name="connsiteX11" fmla="*/ 962293 w 1008013"/>
              <a:gd name="connsiteY11" fmla="*/ 594360 h 932688"/>
              <a:gd name="connsiteX12" fmla="*/ 934861 w 1008013"/>
              <a:gd name="connsiteY12" fmla="*/ 640080 h 932688"/>
              <a:gd name="connsiteX13" fmla="*/ 907429 w 1008013"/>
              <a:gd name="connsiteY13" fmla="*/ 658368 h 932688"/>
              <a:gd name="connsiteX14" fmla="*/ 879997 w 1008013"/>
              <a:gd name="connsiteY14" fmla="*/ 685800 h 932688"/>
              <a:gd name="connsiteX15" fmla="*/ 861709 w 1008013"/>
              <a:gd name="connsiteY15" fmla="*/ 713232 h 932688"/>
              <a:gd name="connsiteX16" fmla="*/ 843421 w 1008013"/>
              <a:gd name="connsiteY16" fmla="*/ 749808 h 932688"/>
              <a:gd name="connsiteX17" fmla="*/ 815989 w 1008013"/>
              <a:gd name="connsiteY17" fmla="*/ 758952 h 932688"/>
              <a:gd name="connsiteX18" fmla="*/ 788557 w 1008013"/>
              <a:gd name="connsiteY18" fmla="*/ 777240 h 932688"/>
              <a:gd name="connsiteX19" fmla="*/ 761125 w 1008013"/>
              <a:gd name="connsiteY19" fmla="*/ 804672 h 932688"/>
              <a:gd name="connsiteX20" fmla="*/ 724549 w 1008013"/>
              <a:gd name="connsiteY20" fmla="*/ 822960 h 932688"/>
              <a:gd name="connsiteX21" fmla="*/ 642253 w 1008013"/>
              <a:gd name="connsiteY21" fmla="*/ 877824 h 932688"/>
              <a:gd name="connsiteX22" fmla="*/ 605677 w 1008013"/>
              <a:gd name="connsiteY22" fmla="*/ 896112 h 932688"/>
              <a:gd name="connsiteX23" fmla="*/ 569101 w 1008013"/>
              <a:gd name="connsiteY23" fmla="*/ 923544 h 932688"/>
              <a:gd name="connsiteX24" fmla="*/ 495949 w 1008013"/>
              <a:gd name="connsiteY24" fmla="*/ 932688 h 932688"/>
              <a:gd name="connsiteX25" fmla="*/ 285637 w 1008013"/>
              <a:gd name="connsiteY25" fmla="*/ 923544 h 932688"/>
              <a:gd name="connsiteX26" fmla="*/ 203341 w 1008013"/>
              <a:gd name="connsiteY26" fmla="*/ 914400 h 932688"/>
              <a:gd name="connsiteX27" fmla="*/ 166765 w 1008013"/>
              <a:gd name="connsiteY27" fmla="*/ 896112 h 932688"/>
              <a:gd name="connsiteX28" fmla="*/ 121045 w 1008013"/>
              <a:gd name="connsiteY28" fmla="*/ 886968 h 932688"/>
              <a:gd name="connsiteX29" fmla="*/ 66181 w 1008013"/>
              <a:gd name="connsiteY29" fmla="*/ 832104 h 932688"/>
              <a:gd name="connsiteX30" fmla="*/ 57037 w 1008013"/>
              <a:gd name="connsiteY30" fmla="*/ 786384 h 932688"/>
              <a:gd name="connsiteX31" fmla="*/ 20461 w 1008013"/>
              <a:gd name="connsiteY31" fmla="*/ 731520 h 932688"/>
              <a:gd name="connsiteX32" fmla="*/ 29605 w 1008013"/>
              <a:gd name="connsiteY32" fmla="*/ 365760 h 932688"/>
              <a:gd name="connsiteX33" fmla="*/ 47893 w 1008013"/>
              <a:gd name="connsiteY33" fmla="*/ 338328 h 932688"/>
              <a:gd name="connsiteX34" fmla="*/ 57037 w 1008013"/>
              <a:gd name="connsiteY34" fmla="*/ 310896 h 932688"/>
              <a:gd name="connsiteX35" fmla="*/ 102757 w 1008013"/>
              <a:gd name="connsiteY35" fmla="*/ 283464 h 932688"/>
              <a:gd name="connsiteX36" fmla="*/ 139333 w 1008013"/>
              <a:gd name="connsiteY36" fmla="*/ 228600 h 932688"/>
              <a:gd name="connsiteX37" fmla="*/ 166765 w 1008013"/>
              <a:gd name="connsiteY37" fmla="*/ 192024 h 932688"/>
              <a:gd name="connsiteX38" fmla="*/ 221629 w 1008013"/>
              <a:gd name="connsiteY38" fmla="*/ 164592 h 932688"/>
              <a:gd name="connsiteX39" fmla="*/ 249061 w 1008013"/>
              <a:gd name="connsiteY39" fmla="*/ 118872 h 932688"/>
              <a:gd name="connsiteX40" fmla="*/ 276493 w 1008013"/>
              <a:gd name="connsiteY40" fmla="*/ 109728 h 932688"/>
              <a:gd name="connsiteX41" fmla="*/ 358789 w 1008013"/>
              <a:gd name="connsiteY41" fmla="*/ 73152 h 932688"/>
              <a:gd name="connsiteX42" fmla="*/ 532525 w 1008013"/>
              <a:gd name="connsiteY42" fmla="*/ 36576 h 932688"/>
              <a:gd name="connsiteX43" fmla="*/ 578245 w 1008013"/>
              <a:gd name="connsiteY43" fmla="*/ 9144 h 932688"/>
              <a:gd name="connsiteX44" fmla="*/ 715405 w 1008013"/>
              <a:gd name="connsiteY44" fmla="*/ 0 h 93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08013" h="932688">
                <a:moveTo>
                  <a:pt x="715405" y="0"/>
                </a:moveTo>
                <a:lnTo>
                  <a:pt x="715405" y="0"/>
                </a:lnTo>
                <a:cubicBezTo>
                  <a:pt x="733693" y="21336"/>
                  <a:pt x="755541" y="40075"/>
                  <a:pt x="770269" y="64008"/>
                </a:cubicBezTo>
                <a:cubicBezTo>
                  <a:pt x="780372" y="80426"/>
                  <a:pt x="777864" y="102832"/>
                  <a:pt x="788557" y="118872"/>
                </a:cubicBezTo>
                <a:cubicBezTo>
                  <a:pt x="794653" y="128016"/>
                  <a:pt x="802382" y="136261"/>
                  <a:pt x="806845" y="146304"/>
                </a:cubicBezTo>
                <a:cubicBezTo>
                  <a:pt x="814674" y="163920"/>
                  <a:pt x="806431" y="196493"/>
                  <a:pt x="825133" y="201168"/>
                </a:cubicBezTo>
                <a:lnTo>
                  <a:pt x="861709" y="210312"/>
                </a:lnTo>
                <a:cubicBezTo>
                  <a:pt x="870853" y="216408"/>
                  <a:pt x="880698" y="221565"/>
                  <a:pt x="889141" y="228600"/>
                </a:cubicBezTo>
                <a:cubicBezTo>
                  <a:pt x="899075" y="236879"/>
                  <a:pt x="904213" y="252229"/>
                  <a:pt x="916573" y="256032"/>
                </a:cubicBezTo>
                <a:cubicBezTo>
                  <a:pt x="945850" y="265040"/>
                  <a:pt x="977533" y="262128"/>
                  <a:pt x="1008013" y="265176"/>
                </a:cubicBezTo>
                <a:cubicBezTo>
                  <a:pt x="1001917" y="368808"/>
                  <a:pt x="1004006" y="473248"/>
                  <a:pt x="989725" y="576072"/>
                </a:cubicBezTo>
                <a:cubicBezTo>
                  <a:pt x="988213" y="586957"/>
                  <a:pt x="969445" y="586016"/>
                  <a:pt x="962293" y="594360"/>
                </a:cubicBezTo>
                <a:cubicBezTo>
                  <a:pt x="950727" y="607854"/>
                  <a:pt x="946427" y="626586"/>
                  <a:pt x="934861" y="640080"/>
                </a:cubicBezTo>
                <a:cubicBezTo>
                  <a:pt x="927709" y="648424"/>
                  <a:pt x="915872" y="651333"/>
                  <a:pt x="907429" y="658368"/>
                </a:cubicBezTo>
                <a:cubicBezTo>
                  <a:pt x="897495" y="666647"/>
                  <a:pt x="888276" y="675866"/>
                  <a:pt x="879997" y="685800"/>
                </a:cubicBezTo>
                <a:cubicBezTo>
                  <a:pt x="872962" y="694243"/>
                  <a:pt x="867161" y="703690"/>
                  <a:pt x="861709" y="713232"/>
                </a:cubicBezTo>
                <a:cubicBezTo>
                  <a:pt x="854946" y="725067"/>
                  <a:pt x="853060" y="740169"/>
                  <a:pt x="843421" y="749808"/>
                </a:cubicBezTo>
                <a:cubicBezTo>
                  <a:pt x="836605" y="756624"/>
                  <a:pt x="824610" y="754641"/>
                  <a:pt x="815989" y="758952"/>
                </a:cubicBezTo>
                <a:cubicBezTo>
                  <a:pt x="806159" y="763867"/>
                  <a:pt x="797000" y="770205"/>
                  <a:pt x="788557" y="777240"/>
                </a:cubicBezTo>
                <a:cubicBezTo>
                  <a:pt x="778623" y="785519"/>
                  <a:pt x="771648" y="797156"/>
                  <a:pt x="761125" y="804672"/>
                </a:cubicBezTo>
                <a:cubicBezTo>
                  <a:pt x="750033" y="812595"/>
                  <a:pt x="736158" y="815816"/>
                  <a:pt x="724549" y="822960"/>
                </a:cubicBezTo>
                <a:cubicBezTo>
                  <a:pt x="696471" y="840239"/>
                  <a:pt x="671742" y="863080"/>
                  <a:pt x="642253" y="877824"/>
                </a:cubicBezTo>
                <a:cubicBezTo>
                  <a:pt x="630061" y="883920"/>
                  <a:pt x="617236" y="888888"/>
                  <a:pt x="605677" y="896112"/>
                </a:cubicBezTo>
                <a:cubicBezTo>
                  <a:pt x="592754" y="904189"/>
                  <a:pt x="583559" y="918725"/>
                  <a:pt x="569101" y="923544"/>
                </a:cubicBezTo>
                <a:cubicBezTo>
                  <a:pt x="545788" y="931315"/>
                  <a:pt x="520333" y="929640"/>
                  <a:pt x="495949" y="932688"/>
                </a:cubicBezTo>
                <a:lnTo>
                  <a:pt x="285637" y="923544"/>
                </a:lnTo>
                <a:cubicBezTo>
                  <a:pt x="258090" y="921822"/>
                  <a:pt x="230235" y="920606"/>
                  <a:pt x="203341" y="914400"/>
                </a:cubicBezTo>
                <a:cubicBezTo>
                  <a:pt x="190059" y="911335"/>
                  <a:pt x="179697" y="900423"/>
                  <a:pt x="166765" y="896112"/>
                </a:cubicBezTo>
                <a:cubicBezTo>
                  <a:pt x="152021" y="891197"/>
                  <a:pt x="136285" y="890016"/>
                  <a:pt x="121045" y="886968"/>
                </a:cubicBezTo>
                <a:cubicBezTo>
                  <a:pt x="98250" y="869872"/>
                  <a:pt x="76645" y="860008"/>
                  <a:pt x="66181" y="832104"/>
                </a:cubicBezTo>
                <a:cubicBezTo>
                  <a:pt x="60724" y="817552"/>
                  <a:pt x="63468" y="800533"/>
                  <a:pt x="57037" y="786384"/>
                </a:cubicBezTo>
                <a:cubicBezTo>
                  <a:pt x="47942" y="766375"/>
                  <a:pt x="32653" y="749808"/>
                  <a:pt x="20461" y="731520"/>
                </a:cubicBezTo>
                <a:cubicBezTo>
                  <a:pt x="-14034" y="593539"/>
                  <a:pt x="-771" y="661928"/>
                  <a:pt x="29605" y="365760"/>
                </a:cubicBezTo>
                <a:cubicBezTo>
                  <a:pt x="30726" y="354828"/>
                  <a:pt x="42978" y="348158"/>
                  <a:pt x="47893" y="338328"/>
                </a:cubicBezTo>
                <a:cubicBezTo>
                  <a:pt x="52204" y="329707"/>
                  <a:pt x="50221" y="317712"/>
                  <a:pt x="57037" y="310896"/>
                </a:cubicBezTo>
                <a:cubicBezTo>
                  <a:pt x="69604" y="298329"/>
                  <a:pt x="87517" y="292608"/>
                  <a:pt x="102757" y="283464"/>
                </a:cubicBezTo>
                <a:cubicBezTo>
                  <a:pt x="119381" y="216970"/>
                  <a:pt x="97235" y="270698"/>
                  <a:pt x="139333" y="228600"/>
                </a:cubicBezTo>
                <a:cubicBezTo>
                  <a:pt x="150109" y="217824"/>
                  <a:pt x="155989" y="202800"/>
                  <a:pt x="166765" y="192024"/>
                </a:cubicBezTo>
                <a:cubicBezTo>
                  <a:pt x="184491" y="174298"/>
                  <a:pt x="199318" y="172029"/>
                  <a:pt x="221629" y="164592"/>
                </a:cubicBezTo>
                <a:cubicBezTo>
                  <a:pt x="230773" y="149352"/>
                  <a:pt x="236494" y="131439"/>
                  <a:pt x="249061" y="118872"/>
                </a:cubicBezTo>
                <a:cubicBezTo>
                  <a:pt x="255877" y="112056"/>
                  <a:pt x="268473" y="115075"/>
                  <a:pt x="276493" y="109728"/>
                </a:cubicBezTo>
                <a:cubicBezTo>
                  <a:pt x="344063" y="64681"/>
                  <a:pt x="252419" y="90880"/>
                  <a:pt x="358789" y="73152"/>
                </a:cubicBezTo>
                <a:cubicBezTo>
                  <a:pt x="427433" y="4508"/>
                  <a:pt x="348145" y="71696"/>
                  <a:pt x="532525" y="36576"/>
                </a:cubicBezTo>
                <a:cubicBezTo>
                  <a:pt x="549984" y="33251"/>
                  <a:pt x="560945" y="13215"/>
                  <a:pt x="578245" y="9144"/>
                </a:cubicBezTo>
                <a:cubicBezTo>
                  <a:pt x="620334" y="-759"/>
                  <a:pt x="692545" y="1524"/>
                  <a:pt x="715405" y="0"/>
                </a:cubicBezTo>
                <a:close/>
              </a:path>
            </a:pathLst>
          </a:cu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254847BE-5BE0-2C01-933D-51B1E61ED30D}"/>
              </a:ext>
            </a:extLst>
          </p:cNvPr>
          <p:cNvSpPr/>
          <p:nvPr/>
        </p:nvSpPr>
        <p:spPr>
          <a:xfrm>
            <a:off x="4837176" y="4206240"/>
            <a:ext cx="932688" cy="987552"/>
          </a:xfrm>
          <a:custGeom>
            <a:avLst/>
            <a:gdLst>
              <a:gd name="connsiteX0" fmla="*/ 228600 w 932688"/>
              <a:gd name="connsiteY0" fmla="*/ 73152 h 987552"/>
              <a:gd name="connsiteX1" fmla="*/ 228600 w 932688"/>
              <a:gd name="connsiteY1" fmla="*/ 73152 h 987552"/>
              <a:gd name="connsiteX2" fmla="*/ 320040 w 932688"/>
              <a:gd name="connsiteY2" fmla="*/ 27432 h 987552"/>
              <a:gd name="connsiteX3" fmla="*/ 402336 w 932688"/>
              <a:gd name="connsiteY3" fmla="*/ 18288 h 987552"/>
              <a:gd name="connsiteX4" fmla="*/ 448056 w 932688"/>
              <a:gd name="connsiteY4" fmla="*/ 0 h 987552"/>
              <a:gd name="connsiteX5" fmla="*/ 676656 w 932688"/>
              <a:gd name="connsiteY5" fmla="*/ 9144 h 987552"/>
              <a:gd name="connsiteX6" fmla="*/ 768096 w 932688"/>
              <a:gd name="connsiteY6" fmla="*/ 64008 h 987552"/>
              <a:gd name="connsiteX7" fmla="*/ 822960 w 932688"/>
              <a:gd name="connsiteY7" fmla="*/ 137160 h 987552"/>
              <a:gd name="connsiteX8" fmla="*/ 850392 w 932688"/>
              <a:gd name="connsiteY8" fmla="*/ 192024 h 987552"/>
              <a:gd name="connsiteX9" fmla="*/ 868680 w 932688"/>
              <a:gd name="connsiteY9" fmla="*/ 374904 h 987552"/>
              <a:gd name="connsiteX10" fmla="*/ 896112 w 932688"/>
              <a:gd name="connsiteY10" fmla="*/ 402336 h 987552"/>
              <a:gd name="connsiteX11" fmla="*/ 905256 w 932688"/>
              <a:gd name="connsiteY11" fmla="*/ 429768 h 987552"/>
              <a:gd name="connsiteX12" fmla="*/ 932688 w 932688"/>
              <a:gd name="connsiteY12" fmla="*/ 502920 h 987552"/>
              <a:gd name="connsiteX13" fmla="*/ 914400 w 932688"/>
              <a:gd name="connsiteY13" fmla="*/ 630936 h 987552"/>
              <a:gd name="connsiteX14" fmla="*/ 896112 w 932688"/>
              <a:gd name="connsiteY14" fmla="*/ 713232 h 987552"/>
              <a:gd name="connsiteX15" fmla="*/ 896112 w 932688"/>
              <a:gd name="connsiteY15" fmla="*/ 905256 h 987552"/>
              <a:gd name="connsiteX16" fmla="*/ 841248 w 932688"/>
              <a:gd name="connsiteY16" fmla="*/ 941832 h 987552"/>
              <a:gd name="connsiteX17" fmla="*/ 777240 w 932688"/>
              <a:gd name="connsiteY17" fmla="*/ 978408 h 987552"/>
              <a:gd name="connsiteX18" fmla="*/ 731520 w 932688"/>
              <a:gd name="connsiteY18" fmla="*/ 987552 h 987552"/>
              <a:gd name="connsiteX19" fmla="*/ 429768 w 932688"/>
              <a:gd name="connsiteY19" fmla="*/ 978408 h 987552"/>
              <a:gd name="connsiteX20" fmla="*/ 374904 w 932688"/>
              <a:gd name="connsiteY20" fmla="*/ 960120 h 987552"/>
              <a:gd name="connsiteX21" fmla="*/ 347472 w 932688"/>
              <a:gd name="connsiteY21" fmla="*/ 950976 h 987552"/>
              <a:gd name="connsiteX22" fmla="*/ 329184 w 932688"/>
              <a:gd name="connsiteY22" fmla="*/ 923544 h 987552"/>
              <a:gd name="connsiteX23" fmla="*/ 274320 w 932688"/>
              <a:gd name="connsiteY23" fmla="*/ 886968 h 987552"/>
              <a:gd name="connsiteX24" fmla="*/ 256032 w 932688"/>
              <a:gd name="connsiteY24" fmla="*/ 859536 h 987552"/>
              <a:gd name="connsiteX25" fmla="*/ 246888 w 932688"/>
              <a:gd name="connsiteY25" fmla="*/ 832104 h 987552"/>
              <a:gd name="connsiteX26" fmla="*/ 210312 w 932688"/>
              <a:gd name="connsiteY26" fmla="*/ 813816 h 987552"/>
              <a:gd name="connsiteX27" fmla="*/ 182880 w 932688"/>
              <a:gd name="connsiteY27" fmla="*/ 786384 h 987552"/>
              <a:gd name="connsiteX28" fmla="*/ 164592 w 932688"/>
              <a:gd name="connsiteY28" fmla="*/ 740664 h 987552"/>
              <a:gd name="connsiteX29" fmla="*/ 109728 w 932688"/>
              <a:gd name="connsiteY29" fmla="*/ 658368 h 987552"/>
              <a:gd name="connsiteX30" fmla="*/ 73152 w 932688"/>
              <a:gd name="connsiteY30" fmla="*/ 557784 h 987552"/>
              <a:gd name="connsiteX31" fmla="*/ 64008 w 932688"/>
              <a:gd name="connsiteY31" fmla="*/ 502920 h 987552"/>
              <a:gd name="connsiteX32" fmla="*/ 45720 w 932688"/>
              <a:gd name="connsiteY32" fmla="*/ 475488 h 987552"/>
              <a:gd name="connsiteX33" fmla="*/ 18288 w 932688"/>
              <a:gd name="connsiteY33" fmla="*/ 393192 h 987552"/>
              <a:gd name="connsiteX34" fmla="*/ 0 w 932688"/>
              <a:gd name="connsiteY34" fmla="*/ 310896 h 987552"/>
              <a:gd name="connsiteX35" fmla="*/ 9144 w 932688"/>
              <a:gd name="connsiteY35" fmla="*/ 137160 h 987552"/>
              <a:gd name="connsiteX36" fmla="*/ 36576 w 932688"/>
              <a:gd name="connsiteY36" fmla="*/ 109728 h 987552"/>
              <a:gd name="connsiteX37" fmla="*/ 73152 w 932688"/>
              <a:gd name="connsiteY37" fmla="*/ 82296 h 987552"/>
              <a:gd name="connsiteX38" fmla="*/ 137160 w 932688"/>
              <a:gd name="connsiteY38" fmla="*/ 73152 h 987552"/>
              <a:gd name="connsiteX39" fmla="*/ 228600 w 932688"/>
              <a:gd name="connsiteY39" fmla="*/ 54864 h 987552"/>
              <a:gd name="connsiteX40" fmla="*/ 256032 w 932688"/>
              <a:gd name="connsiteY40" fmla="*/ 27432 h 987552"/>
              <a:gd name="connsiteX41" fmla="*/ 228600 w 932688"/>
              <a:gd name="connsiteY41" fmla="*/ 73152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32688" h="987552">
                <a:moveTo>
                  <a:pt x="228600" y="73152"/>
                </a:moveTo>
                <a:lnTo>
                  <a:pt x="228600" y="73152"/>
                </a:lnTo>
                <a:cubicBezTo>
                  <a:pt x="259080" y="57912"/>
                  <a:pt x="287544" y="37694"/>
                  <a:pt x="320040" y="27432"/>
                </a:cubicBezTo>
                <a:cubicBezTo>
                  <a:pt x="346360" y="19121"/>
                  <a:pt x="375348" y="24071"/>
                  <a:pt x="402336" y="18288"/>
                </a:cubicBezTo>
                <a:cubicBezTo>
                  <a:pt x="418386" y="14849"/>
                  <a:pt x="432816" y="6096"/>
                  <a:pt x="448056" y="0"/>
                </a:cubicBezTo>
                <a:lnTo>
                  <a:pt x="676656" y="9144"/>
                </a:lnTo>
                <a:cubicBezTo>
                  <a:pt x="711511" y="16115"/>
                  <a:pt x="768096" y="64008"/>
                  <a:pt x="768096" y="64008"/>
                </a:cubicBezTo>
                <a:cubicBezTo>
                  <a:pt x="786384" y="88392"/>
                  <a:pt x="813321" y="108244"/>
                  <a:pt x="822960" y="137160"/>
                </a:cubicBezTo>
                <a:cubicBezTo>
                  <a:pt x="835579" y="175018"/>
                  <a:pt x="826757" y="156572"/>
                  <a:pt x="850392" y="192024"/>
                </a:cubicBezTo>
                <a:cubicBezTo>
                  <a:pt x="856488" y="252984"/>
                  <a:pt x="855666" y="315038"/>
                  <a:pt x="868680" y="374904"/>
                </a:cubicBezTo>
                <a:cubicBezTo>
                  <a:pt x="871427" y="387540"/>
                  <a:pt x="888939" y="391576"/>
                  <a:pt x="896112" y="402336"/>
                </a:cubicBezTo>
                <a:cubicBezTo>
                  <a:pt x="901459" y="410356"/>
                  <a:pt x="901872" y="420743"/>
                  <a:pt x="905256" y="429768"/>
                </a:cubicBezTo>
                <a:cubicBezTo>
                  <a:pt x="938058" y="517239"/>
                  <a:pt x="911933" y="440655"/>
                  <a:pt x="932688" y="502920"/>
                </a:cubicBezTo>
                <a:cubicBezTo>
                  <a:pt x="926592" y="545592"/>
                  <a:pt x="920794" y="588308"/>
                  <a:pt x="914400" y="630936"/>
                </a:cubicBezTo>
                <a:cubicBezTo>
                  <a:pt x="905622" y="689456"/>
                  <a:pt x="910105" y="671253"/>
                  <a:pt x="896112" y="713232"/>
                </a:cubicBezTo>
                <a:cubicBezTo>
                  <a:pt x="914655" y="787403"/>
                  <a:pt x="919170" y="789966"/>
                  <a:pt x="896112" y="905256"/>
                </a:cubicBezTo>
                <a:cubicBezTo>
                  <a:pt x="890334" y="934146"/>
                  <a:pt x="859728" y="932592"/>
                  <a:pt x="841248" y="941832"/>
                </a:cubicBezTo>
                <a:cubicBezTo>
                  <a:pt x="801114" y="961899"/>
                  <a:pt x="825333" y="962377"/>
                  <a:pt x="777240" y="978408"/>
                </a:cubicBezTo>
                <a:cubicBezTo>
                  <a:pt x="762496" y="983323"/>
                  <a:pt x="746760" y="984504"/>
                  <a:pt x="731520" y="987552"/>
                </a:cubicBezTo>
                <a:cubicBezTo>
                  <a:pt x="630936" y="984504"/>
                  <a:pt x="530102" y="986126"/>
                  <a:pt x="429768" y="978408"/>
                </a:cubicBezTo>
                <a:cubicBezTo>
                  <a:pt x="410548" y="976930"/>
                  <a:pt x="393192" y="966216"/>
                  <a:pt x="374904" y="960120"/>
                </a:cubicBezTo>
                <a:lnTo>
                  <a:pt x="347472" y="950976"/>
                </a:lnTo>
                <a:cubicBezTo>
                  <a:pt x="341376" y="941832"/>
                  <a:pt x="337766" y="930409"/>
                  <a:pt x="329184" y="923544"/>
                </a:cubicBezTo>
                <a:cubicBezTo>
                  <a:pt x="255931" y="864941"/>
                  <a:pt x="353584" y="982085"/>
                  <a:pt x="274320" y="886968"/>
                </a:cubicBezTo>
                <a:cubicBezTo>
                  <a:pt x="267285" y="878525"/>
                  <a:pt x="260947" y="869366"/>
                  <a:pt x="256032" y="859536"/>
                </a:cubicBezTo>
                <a:cubicBezTo>
                  <a:pt x="251721" y="850915"/>
                  <a:pt x="253704" y="838920"/>
                  <a:pt x="246888" y="832104"/>
                </a:cubicBezTo>
                <a:cubicBezTo>
                  <a:pt x="237249" y="822465"/>
                  <a:pt x="221404" y="821739"/>
                  <a:pt x="210312" y="813816"/>
                </a:cubicBezTo>
                <a:cubicBezTo>
                  <a:pt x="199789" y="806300"/>
                  <a:pt x="192024" y="795528"/>
                  <a:pt x="182880" y="786384"/>
                </a:cubicBezTo>
                <a:cubicBezTo>
                  <a:pt x="176784" y="771144"/>
                  <a:pt x="173037" y="754739"/>
                  <a:pt x="164592" y="740664"/>
                </a:cubicBezTo>
                <a:cubicBezTo>
                  <a:pt x="128937" y="681239"/>
                  <a:pt x="130153" y="714538"/>
                  <a:pt x="109728" y="658368"/>
                </a:cubicBezTo>
                <a:cubicBezTo>
                  <a:pt x="65663" y="537188"/>
                  <a:pt x="114898" y="641276"/>
                  <a:pt x="73152" y="557784"/>
                </a:cubicBezTo>
                <a:cubicBezTo>
                  <a:pt x="70104" y="539496"/>
                  <a:pt x="69871" y="520509"/>
                  <a:pt x="64008" y="502920"/>
                </a:cubicBezTo>
                <a:cubicBezTo>
                  <a:pt x="60533" y="492494"/>
                  <a:pt x="49947" y="485632"/>
                  <a:pt x="45720" y="475488"/>
                </a:cubicBezTo>
                <a:cubicBezTo>
                  <a:pt x="34599" y="448796"/>
                  <a:pt x="23042" y="421714"/>
                  <a:pt x="18288" y="393192"/>
                </a:cubicBezTo>
                <a:cubicBezTo>
                  <a:pt x="7559" y="328821"/>
                  <a:pt x="15007" y="355917"/>
                  <a:pt x="0" y="310896"/>
                </a:cubicBezTo>
                <a:cubicBezTo>
                  <a:pt x="3048" y="252984"/>
                  <a:pt x="-1230" y="194217"/>
                  <a:pt x="9144" y="137160"/>
                </a:cubicBezTo>
                <a:cubicBezTo>
                  <a:pt x="11457" y="124437"/>
                  <a:pt x="26758" y="118144"/>
                  <a:pt x="36576" y="109728"/>
                </a:cubicBezTo>
                <a:cubicBezTo>
                  <a:pt x="48147" y="99810"/>
                  <a:pt x="58830" y="87504"/>
                  <a:pt x="73152" y="82296"/>
                </a:cubicBezTo>
                <a:cubicBezTo>
                  <a:pt x="93407" y="74931"/>
                  <a:pt x="115935" y="76898"/>
                  <a:pt x="137160" y="73152"/>
                </a:cubicBezTo>
                <a:cubicBezTo>
                  <a:pt x="167771" y="67750"/>
                  <a:pt x="198120" y="60960"/>
                  <a:pt x="228600" y="54864"/>
                </a:cubicBezTo>
                <a:lnTo>
                  <a:pt x="256032" y="27432"/>
                </a:lnTo>
                <a:lnTo>
                  <a:pt x="228600" y="73152"/>
                </a:lnTo>
                <a:close/>
              </a:path>
            </a:pathLst>
          </a:cu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733B3B7E-14C6-8E37-3971-E573DC97B3B0}"/>
              </a:ext>
            </a:extLst>
          </p:cNvPr>
          <p:cNvSpPr/>
          <p:nvPr/>
        </p:nvSpPr>
        <p:spPr>
          <a:xfrm>
            <a:off x="6099048" y="2313432"/>
            <a:ext cx="4065492" cy="1746504"/>
          </a:xfrm>
          <a:custGeom>
            <a:avLst/>
            <a:gdLst>
              <a:gd name="connsiteX0" fmla="*/ 2706624 w 4065492"/>
              <a:gd name="connsiteY0" fmla="*/ 0 h 1746504"/>
              <a:gd name="connsiteX1" fmla="*/ 2706624 w 4065492"/>
              <a:gd name="connsiteY1" fmla="*/ 0 h 1746504"/>
              <a:gd name="connsiteX2" fmla="*/ 2624328 w 4065492"/>
              <a:gd name="connsiteY2" fmla="*/ 54864 h 1746504"/>
              <a:gd name="connsiteX3" fmla="*/ 2532888 w 4065492"/>
              <a:gd name="connsiteY3" fmla="*/ 128016 h 1746504"/>
              <a:gd name="connsiteX4" fmla="*/ 2514600 w 4065492"/>
              <a:gd name="connsiteY4" fmla="*/ 155448 h 1746504"/>
              <a:gd name="connsiteX5" fmla="*/ 2496312 w 4065492"/>
              <a:gd name="connsiteY5" fmla="*/ 310896 h 1746504"/>
              <a:gd name="connsiteX6" fmla="*/ 2450592 w 4065492"/>
              <a:gd name="connsiteY6" fmla="*/ 420624 h 1746504"/>
              <a:gd name="connsiteX7" fmla="*/ 2414016 w 4065492"/>
              <a:gd name="connsiteY7" fmla="*/ 448056 h 1746504"/>
              <a:gd name="connsiteX8" fmla="*/ 2404872 w 4065492"/>
              <a:gd name="connsiteY8" fmla="*/ 484632 h 1746504"/>
              <a:gd name="connsiteX9" fmla="*/ 2377440 w 4065492"/>
              <a:gd name="connsiteY9" fmla="*/ 566928 h 1746504"/>
              <a:gd name="connsiteX10" fmla="*/ 2359152 w 4065492"/>
              <a:gd name="connsiteY10" fmla="*/ 676656 h 1746504"/>
              <a:gd name="connsiteX11" fmla="*/ 2350008 w 4065492"/>
              <a:gd name="connsiteY11" fmla="*/ 722376 h 1746504"/>
              <a:gd name="connsiteX12" fmla="*/ 2295144 w 4065492"/>
              <a:gd name="connsiteY12" fmla="*/ 813816 h 1746504"/>
              <a:gd name="connsiteX13" fmla="*/ 2286000 w 4065492"/>
              <a:gd name="connsiteY13" fmla="*/ 841248 h 1746504"/>
              <a:gd name="connsiteX14" fmla="*/ 2240280 w 4065492"/>
              <a:gd name="connsiteY14" fmla="*/ 914400 h 1746504"/>
              <a:gd name="connsiteX15" fmla="*/ 2212848 w 4065492"/>
              <a:gd name="connsiteY15" fmla="*/ 932688 h 1746504"/>
              <a:gd name="connsiteX16" fmla="*/ 2157984 w 4065492"/>
              <a:gd name="connsiteY16" fmla="*/ 969264 h 1746504"/>
              <a:gd name="connsiteX17" fmla="*/ 2130552 w 4065492"/>
              <a:gd name="connsiteY17" fmla="*/ 978408 h 1746504"/>
              <a:gd name="connsiteX18" fmla="*/ 621792 w 4065492"/>
              <a:gd name="connsiteY18" fmla="*/ 987552 h 1746504"/>
              <a:gd name="connsiteX19" fmla="*/ 521208 w 4065492"/>
              <a:gd name="connsiteY19" fmla="*/ 1014984 h 1746504"/>
              <a:gd name="connsiteX20" fmla="*/ 484632 w 4065492"/>
              <a:gd name="connsiteY20" fmla="*/ 1024128 h 1746504"/>
              <a:gd name="connsiteX21" fmla="*/ 402336 w 4065492"/>
              <a:gd name="connsiteY21" fmla="*/ 1042416 h 1746504"/>
              <a:gd name="connsiteX22" fmla="*/ 347472 w 4065492"/>
              <a:gd name="connsiteY22" fmla="*/ 1060704 h 1746504"/>
              <a:gd name="connsiteX23" fmla="*/ 265176 w 4065492"/>
              <a:gd name="connsiteY23" fmla="*/ 1069848 h 1746504"/>
              <a:gd name="connsiteX24" fmla="*/ 219456 w 4065492"/>
              <a:gd name="connsiteY24" fmla="*/ 1078992 h 1746504"/>
              <a:gd name="connsiteX25" fmla="*/ 182880 w 4065492"/>
              <a:gd name="connsiteY25" fmla="*/ 1088136 h 1746504"/>
              <a:gd name="connsiteX26" fmla="*/ 82296 w 4065492"/>
              <a:gd name="connsiteY26" fmla="*/ 1097280 h 1746504"/>
              <a:gd name="connsiteX27" fmla="*/ 0 w 4065492"/>
              <a:gd name="connsiteY27" fmla="*/ 1143000 h 1746504"/>
              <a:gd name="connsiteX28" fmla="*/ 402336 w 4065492"/>
              <a:gd name="connsiteY28" fmla="*/ 1152144 h 1746504"/>
              <a:gd name="connsiteX29" fmla="*/ 429768 w 4065492"/>
              <a:gd name="connsiteY29" fmla="*/ 1161288 h 1746504"/>
              <a:gd name="connsiteX30" fmla="*/ 557784 w 4065492"/>
              <a:gd name="connsiteY30" fmla="*/ 1188720 h 1746504"/>
              <a:gd name="connsiteX31" fmla="*/ 621792 w 4065492"/>
              <a:gd name="connsiteY31" fmla="*/ 1216152 h 1746504"/>
              <a:gd name="connsiteX32" fmla="*/ 713232 w 4065492"/>
              <a:gd name="connsiteY32" fmla="*/ 1234440 h 1746504"/>
              <a:gd name="connsiteX33" fmla="*/ 758952 w 4065492"/>
              <a:gd name="connsiteY33" fmla="*/ 1243584 h 1746504"/>
              <a:gd name="connsiteX34" fmla="*/ 786384 w 4065492"/>
              <a:gd name="connsiteY34" fmla="*/ 1252728 h 1746504"/>
              <a:gd name="connsiteX35" fmla="*/ 822960 w 4065492"/>
              <a:gd name="connsiteY35" fmla="*/ 1261872 h 1746504"/>
              <a:gd name="connsiteX36" fmla="*/ 877824 w 4065492"/>
              <a:gd name="connsiteY36" fmla="*/ 1280160 h 1746504"/>
              <a:gd name="connsiteX37" fmla="*/ 1014984 w 4065492"/>
              <a:gd name="connsiteY37" fmla="*/ 1289304 h 1746504"/>
              <a:gd name="connsiteX38" fmla="*/ 1088136 w 4065492"/>
              <a:gd name="connsiteY38" fmla="*/ 1298448 h 1746504"/>
              <a:gd name="connsiteX39" fmla="*/ 1207008 w 4065492"/>
              <a:gd name="connsiteY39" fmla="*/ 1325880 h 1746504"/>
              <a:gd name="connsiteX40" fmla="*/ 1481328 w 4065492"/>
              <a:gd name="connsiteY40" fmla="*/ 1353312 h 1746504"/>
              <a:gd name="connsiteX41" fmla="*/ 1783080 w 4065492"/>
              <a:gd name="connsiteY41" fmla="*/ 1371600 h 1746504"/>
              <a:gd name="connsiteX42" fmla="*/ 1929384 w 4065492"/>
              <a:gd name="connsiteY42" fmla="*/ 1426464 h 1746504"/>
              <a:gd name="connsiteX43" fmla="*/ 1993392 w 4065492"/>
              <a:gd name="connsiteY43" fmla="*/ 1463040 h 1746504"/>
              <a:gd name="connsiteX44" fmla="*/ 2066544 w 4065492"/>
              <a:gd name="connsiteY44" fmla="*/ 1499616 h 1746504"/>
              <a:gd name="connsiteX45" fmla="*/ 2093976 w 4065492"/>
              <a:gd name="connsiteY45" fmla="*/ 1527048 h 1746504"/>
              <a:gd name="connsiteX46" fmla="*/ 2203704 w 4065492"/>
              <a:gd name="connsiteY46" fmla="*/ 1563624 h 1746504"/>
              <a:gd name="connsiteX47" fmla="*/ 2340864 w 4065492"/>
              <a:gd name="connsiteY47" fmla="*/ 1627632 h 1746504"/>
              <a:gd name="connsiteX48" fmla="*/ 2423160 w 4065492"/>
              <a:gd name="connsiteY48" fmla="*/ 1673352 h 1746504"/>
              <a:gd name="connsiteX49" fmla="*/ 2505456 w 4065492"/>
              <a:gd name="connsiteY49" fmla="*/ 1700784 h 1746504"/>
              <a:gd name="connsiteX50" fmla="*/ 2798064 w 4065492"/>
              <a:gd name="connsiteY50" fmla="*/ 1737360 h 1746504"/>
              <a:gd name="connsiteX51" fmla="*/ 2871216 w 4065492"/>
              <a:gd name="connsiteY51" fmla="*/ 1746504 h 1746504"/>
              <a:gd name="connsiteX52" fmla="*/ 3557016 w 4065492"/>
              <a:gd name="connsiteY52" fmla="*/ 1700784 h 1746504"/>
              <a:gd name="connsiteX53" fmla="*/ 3621024 w 4065492"/>
              <a:gd name="connsiteY53" fmla="*/ 1673352 h 1746504"/>
              <a:gd name="connsiteX54" fmla="*/ 3730752 w 4065492"/>
              <a:gd name="connsiteY54" fmla="*/ 1581912 h 1746504"/>
              <a:gd name="connsiteX55" fmla="*/ 3822192 w 4065492"/>
              <a:gd name="connsiteY55" fmla="*/ 1508760 h 1746504"/>
              <a:gd name="connsiteX56" fmla="*/ 3849624 w 4065492"/>
              <a:gd name="connsiteY56" fmla="*/ 1499616 h 1746504"/>
              <a:gd name="connsiteX57" fmla="*/ 3904488 w 4065492"/>
              <a:gd name="connsiteY57" fmla="*/ 1444752 h 1746504"/>
              <a:gd name="connsiteX58" fmla="*/ 3931920 w 4065492"/>
              <a:gd name="connsiteY58" fmla="*/ 1417320 h 1746504"/>
              <a:gd name="connsiteX59" fmla="*/ 3959352 w 4065492"/>
              <a:gd name="connsiteY59" fmla="*/ 1353312 h 1746504"/>
              <a:gd name="connsiteX60" fmla="*/ 3977640 w 4065492"/>
              <a:gd name="connsiteY60" fmla="*/ 1298448 h 1746504"/>
              <a:gd name="connsiteX61" fmla="*/ 4041648 w 4065492"/>
              <a:gd name="connsiteY61" fmla="*/ 1170432 h 1746504"/>
              <a:gd name="connsiteX62" fmla="*/ 4050792 w 4065492"/>
              <a:gd name="connsiteY62" fmla="*/ 841248 h 1746504"/>
              <a:gd name="connsiteX63" fmla="*/ 4032504 w 4065492"/>
              <a:gd name="connsiteY63" fmla="*/ 804672 h 1746504"/>
              <a:gd name="connsiteX64" fmla="*/ 3986784 w 4065492"/>
              <a:gd name="connsiteY64" fmla="*/ 713232 h 1746504"/>
              <a:gd name="connsiteX65" fmla="*/ 3904488 w 4065492"/>
              <a:gd name="connsiteY65" fmla="*/ 621792 h 1746504"/>
              <a:gd name="connsiteX66" fmla="*/ 3877056 w 4065492"/>
              <a:gd name="connsiteY66" fmla="*/ 603504 h 1746504"/>
              <a:gd name="connsiteX67" fmla="*/ 3831336 w 4065492"/>
              <a:gd name="connsiteY67" fmla="*/ 557784 h 1746504"/>
              <a:gd name="connsiteX68" fmla="*/ 3730752 w 4065492"/>
              <a:gd name="connsiteY68" fmla="*/ 484632 h 1746504"/>
              <a:gd name="connsiteX69" fmla="*/ 3666744 w 4065492"/>
              <a:gd name="connsiteY69" fmla="*/ 466344 h 1746504"/>
              <a:gd name="connsiteX70" fmla="*/ 3621024 w 4065492"/>
              <a:gd name="connsiteY70" fmla="*/ 429768 h 1746504"/>
              <a:gd name="connsiteX71" fmla="*/ 3557016 w 4065492"/>
              <a:gd name="connsiteY71" fmla="*/ 402336 h 1746504"/>
              <a:gd name="connsiteX72" fmla="*/ 3474720 w 4065492"/>
              <a:gd name="connsiteY72" fmla="*/ 301752 h 1746504"/>
              <a:gd name="connsiteX73" fmla="*/ 3438144 w 4065492"/>
              <a:gd name="connsiteY73" fmla="*/ 274320 h 1746504"/>
              <a:gd name="connsiteX74" fmla="*/ 3401568 w 4065492"/>
              <a:gd name="connsiteY74" fmla="*/ 237744 h 1746504"/>
              <a:gd name="connsiteX75" fmla="*/ 3328416 w 4065492"/>
              <a:gd name="connsiteY75" fmla="*/ 182880 h 1746504"/>
              <a:gd name="connsiteX76" fmla="*/ 3182112 w 4065492"/>
              <a:gd name="connsiteY76" fmla="*/ 118872 h 1746504"/>
              <a:gd name="connsiteX77" fmla="*/ 3081528 w 4065492"/>
              <a:gd name="connsiteY77" fmla="*/ 82296 h 1746504"/>
              <a:gd name="connsiteX78" fmla="*/ 3008376 w 4065492"/>
              <a:gd name="connsiteY78" fmla="*/ 64008 h 1746504"/>
              <a:gd name="connsiteX79" fmla="*/ 2944368 w 4065492"/>
              <a:gd name="connsiteY79" fmla="*/ 54864 h 1746504"/>
              <a:gd name="connsiteX80" fmla="*/ 2898648 w 4065492"/>
              <a:gd name="connsiteY80" fmla="*/ 45720 h 1746504"/>
              <a:gd name="connsiteX81" fmla="*/ 2852928 w 4065492"/>
              <a:gd name="connsiteY81" fmla="*/ 27432 h 1746504"/>
              <a:gd name="connsiteX82" fmla="*/ 2679192 w 4065492"/>
              <a:gd name="connsiteY82" fmla="*/ 18288 h 1746504"/>
              <a:gd name="connsiteX83" fmla="*/ 2706624 w 4065492"/>
              <a:gd name="connsiteY83" fmla="*/ 0 h 174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065492" h="1746504">
                <a:moveTo>
                  <a:pt x="2706624" y="0"/>
                </a:moveTo>
                <a:lnTo>
                  <a:pt x="2706624" y="0"/>
                </a:lnTo>
                <a:cubicBezTo>
                  <a:pt x="2679192" y="18288"/>
                  <a:pt x="2649916" y="34074"/>
                  <a:pt x="2624328" y="54864"/>
                </a:cubicBezTo>
                <a:cubicBezTo>
                  <a:pt x="2525791" y="134925"/>
                  <a:pt x="2597798" y="106379"/>
                  <a:pt x="2532888" y="128016"/>
                </a:cubicBezTo>
                <a:cubicBezTo>
                  <a:pt x="2526792" y="137160"/>
                  <a:pt x="2519515" y="145618"/>
                  <a:pt x="2514600" y="155448"/>
                </a:cubicBezTo>
                <a:cubicBezTo>
                  <a:pt x="2493584" y="197479"/>
                  <a:pt x="2498789" y="288605"/>
                  <a:pt x="2496312" y="310896"/>
                </a:cubicBezTo>
                <a:cubicBezTo>
                  <a:pt x="2492482" y="345364"/>
                  <a:pt x="2466917" y="398178"/>
                  <a:pt x="2450592" y="420624"/>
                </a:cubicBezTo>
                <a:cubicBezTo>
                  <a:pt x="2441628" y="432949"/>
                  <a:pt x="2426208" y="438912"/>
                  <a:pt x="2414016" y="448056"/>
                </a:cubicBezTo>
                <a:cubicBezTo>
                  <a:pt x="2410968" y="460248"/>
                  <a:pt x="2408568" y="472621"/>
                  <a:pt x="2404872" y="484632"/>
                </a:cubicBezTo>
                <a:cubicBezTo>
                  <a:pt x="2396368" y="512269"/>
                  <a:pt x="2384138" y="538798"/>
                  <a:pt x="2377440" y="566928"/>
                </a:cubicBezTo>
                <a:cubicBezTo>
                  <a:pt x="2368851" y="603000"/>
                  <a:pt x="2365596" y="640140"/>
                  <a:pt x="2359152" y="676656"/>
                </a:cubicBezTo>
                <a:cubicBezTo>
                  <a:pt x="2356451" y="691961"/>
                  <a:pt x="2355319" y="707770"/>
                  <a:pt x="2350008" y="722376"/>
                </a:cubicBezTo>
                <a:cubicBezTo>
                  <a:pt x="2333892" y="766696"/>
                  <a:pt x="2321330" y="778901"/>
                  <a:pt x="2295144" y="813816"/>
                </a:cubicBezTo>
                <a:cubicBezTo>
                  <a:pt x="2292096" y="822960"/>
                  <a:pt x="2289797" y="832389"/>
                  <a:pt x="2286000" y="841248"/>
                </a:cubicBezTo>
                <a:cubicBezTo>
                  <a:pt x="2275135" y="866599"/>
                  <a:pt x="2259971" y="894709"/>
                  <a:pt x="2240280" y="914400"/>
                </a:cubicBezTo>
                <a:cubicBezTo>
                  <a:pt x="2232509" y="922171"/>
                  <a:pt x="2221992" y="926592"/>
                  <a:pt x="2212848" y="932688"/>
                </a:cubicBezTo>
                <a:cubicBezTo>
                  <a:pt x="2186374" y="972399"/>
                  <a:pt x="2206611" y="955371"/>
                  <a:pt x="2157984" y="969264"/>
                </a:cubicBezTo>
                <a:cubicBezTo>
                  <a:pt x="2148716" y="971912"/>
                  <a:pt x="2140190" y="978293"/>
                  <a:pt x="2130552" y="978408"/>
                </a:cubicBezTo>
                <a:lnTo>
                  <a:pt x="621792" y="987552"/>
                </a:lnTo>
                <a:cubicBezTo>
                  <a:pt x="463636" y="1019183"/>
                  <a:pt x="706830" y="968578"/>
                  <a:pt x="521208" y="1014984"/>
                </a:cubicBezTo>
                <a:lnTo>
                  <a:pt x="484632" y="1024128"/>
                </a:lnTo>
                <a:cubicBezTo>
                  <a:pt x="457250" y="1030447"/>
                  <a:pt x="429488" y="1035175"/>
                  <a:pt x="402336" y="1042416"/>
                </a:cubicBezTo>
                <a:cubicBezTo>
                  <a:pt x="383710" y="1047383"/>
                  <a:pt x="366375" y="1056923"/>
                  <a:pt x="347472" y="1060704"/>
                </a:cubicBezTo>
                <a:cubicBezTo>
                  <a:pt x="320407" y="1066117"/>
                  <a:pt x="292499" y="1065945"/>
                  <a:pt x="265176" y="1069848"/>
                </a:cubicBezTo>
                <a:cubicBezTo>
                  <a:pt x="249790" y="1072046"/>
                  <a:pt x="234628" y="1075621"/>
                  <a:pt x="219456" y="1078992"/>
                </a:cubicBezTo>
                <a:cubicBezTo>
                  <a:pt x="207188" y="1081718"/>
                  <a:pt x="195337" y="1086475"/>
                  <a:pt x="182880" y="1088136"/>
                </a:cubicBezTo>
                <a:cubicBezTo>
                  <a:pt x="149509" y="1092585"/>
                  <a:pt x="115824" y="1094232"/>
                  <a:pt x="82296" y="1097280"/>
                </a:cubicBezTo>
                <a:cubicBezTo>
                  <a:pt x="15164" y="1119657"/>
                  <a:pt x="41063" y="1101937"/>
                  <a:pt x="0" y="1143000"/>
                </a:cubicBezTo>
                <a:lnTo>
                  <a:pt x="402336" y="1152144"/>
                </a:lnTo>
                <a:cubicBezTo>
                  <a:pt x="411966" y="1152554"/>
                  <a:pt x="420359" y="1159197"/>
                  <a:pt x="429768" y="1161288"/>
                </a:cubicBezTo>
                <a:cubicBezTo>
                  <a:pt x="472692" y="1170827"/>
                  <a:pt x="516442" y="1171002"/>
                  <a:pt x="557784" y="1188720"/>
                </a:cubicBezTo>
                <a:cubicBezTo>
                  <a:pt x="579120" y="1197864"/>
                  <a:pt x="600239" y="1207531"/>
                  <a:pt x="621792" y="1216152"/>
                </a:cubicBezTo>
                <a:cubicBezTo>
                  <a:pt x="659347" y="1231174"/>
                  <a:pt x="662766" y="1226029"/>
                  <a:pt x="713232" y="1234440"/>
                </a:cubicBezTo>
                <a:cubicBezTo>
                  <a:pt x="728562" y="1236995"/>
                  <a:pt x="743874" y="1239815"/>
                  <a:pt x="758952" y="1243584"/>
                </a:cubicBezTo>
                <a:cubicBezTo>
                  <a:pt x="768303" y="1245922"/>
                  <a:pt x="777116" y="1250080"/>
                  <a:pt x="786384" y="1252728"/>
                </a:cubicBezTo>
                <a:cubicBezTo>
                  <a:pt x="798468" y="1256180"/>
                  <a:pt x="810923" y="1258261"/>
                  <a:pt x="822960" y="1261872"/>
                </a:cubicBezTo>
                <a:cubicBezTo>
                  <a:pt x="841424" y="1267411"/>
                  <a:pt x="858741" y="1277434"/>
                  <a:pt x="877824" y="1280160"/>
                </a:cubicBezTo>
                <a:cubicBezTo>
                  <a:pt x="923185" y="1286640"/>
                  <a:pt x="969335" y="1285335"/>
                  <a:pt x="1014984" y="1289304"/>
                </a:cubicBezTo>
                <a:cubicBezTo>
                  <a:pt x="1039465" y="1291433"/>
                  <a:pt x="1063848" y="1294711"/>
                  <a:pt x="1088136" y="1298448"/>
                </a:cubicBezTo>
                <a:cubicBezTo>
                  <a:pt x="1259801" y="1324858"/>
                  <a:pt x="954956" y="1283871"/>
                  <a:pt x="1207008" y="1325880"/>
                </a:cubicBezTo>
                <a:cubicBezTo>
                  <a:pt x="1304256" y="1342088"/>
                  <a:pt x="1383942" y="1347096"/>
                  <a:pt x="1481328" y="1353312"/>
                </a:cubicBezTo>
                <a:lnTo>
                  <a:pt x="1783080" y="1371600"/>
                </a:lnTo>
                <a:cubicBezTo>
                  <a:pt x="1956766" y="1458443"/>
                  <a:pt x="1677729" y="1322841"/>
                  <a:pt x="1929384" y="1426464"/>
                </a:cubicBezTo>
                <a:cubicBezTo>
                  <a:pt x="1952107" y="1435820"/>
                  <a:pt x="1971709" y="1451476"/>
                  <a:pt x="1993392" y="1463040"/>
                </a:cubicBezTo>
                <a:cubicBezTo>
                  <a:pt x="2017447" y="1475869"/>
                  <a:pt x="2043544" y="1484980"/>
                  <a:pt x="2066544" y="1499616"/>
                </a:cubicBezTo>
                <a:cubicBezTo>
                  <a:pt x="2077454" y="1506559"/>
                  <a:pt x="2082258" y="1521579"/>
                  <a:pt x="2093976" y="1527048"/>
                </a:cubicBezTo>
                <a:cubicBezTo>
                  <a:pt x="2128913" y="1543352"/>
                  <a:pt x="2168895" y="1547048"/>
                  <a:pt x="2203704" y="1563624"/>
                </a:cubicBezTo>
                <a:cubicBezTo>
                  <a:pt x="2361563" y="1638795"/>
                  <a:pt x="2219661" y="1607432"/>
                  <a:pt x="2340864" y="1627632"/>
                </a:cubicBezTo>
                <a:cubicBezTo>
                  <a:pt x="2406500" y="1680141"/>
                  <a:pt x="2361145" y="1654270"/>
                  <a:pt x="2423160" y="1673352"/>
                </a:cubicBezTo>
                <a:cubicBezTo>
                  <a:pt x="2450797" y="1681856"/>
                  <a:pt x="2505456" y="1700784"/>
                  <a:pt x="2505456" y="1700784"/>
                </a:cubicBezTo>
                <a:cubicBezTo>
                  <a:pt x="2611734" y="1780492"/>
                  <a:pt x="2519051" y="1721859"/>
                  <a:pt x="2798064" y="1737360"/>
                </a:cubicBezTo>
                <a:cubicBezTo>
                  <a:pt x="2822600" y="1738723"/>
                  <a:pt x="2846832" y="1743456"/>
                  <a:pt x="2871216" y="1746504"/>
                </a:cubicBezTo>
                <a:cubicBezTo>
                  <a:pt x="3181180" y="1740178"/>
                  <a:pt x="3288773" y="1757684"/>
                  <a:pt x="3557016" y="1700784"/>
                </a:cubicBezTo>
                <a:cubicBezTo>
                  <a:pt x="3579724" y="1695967"/>
                  <a:pt x="3599688" y="1682496"/>
                  <a:pt x="3621024" y="1673352"/>
                </a:cubicBezTo>
                <a:cubicBezTo>
                  <a:pt x="3701244" y="1593132"/>
                  <a:pt x="3629790" y="1659575"/>
                  <a:pt x="3730752" y="1581912"/>
                </a:cubicBezTo>
                <a:cubicBezTo>
                  <a:pt x="3740463" y="1574442"/>
                  <a:pt x="3802973" y="1519742"/>
                  <a:pt x="3822192" y="1508760"/>
                </a:cubicBezTo>
                <a:cubicBezTo>
                  <a:pt x="3830561" y="1503978"/>
                  <a:pt x="3840480" y="1502664"/>
                  <a:pt x="3849624" y="1499616"/>
                </a:cubicBezTo>
                <a:lnTo>
                  <a:pt x="3904488" y="1444752"/>
                </a:lnTo>
                <a:lnTo>
                  <a:pt x="3931920" y="1417320"/>
                </a:lnTo>
                <a:cubicBezTo>
                  <a:pt x="3941064" y="1395984"/>
                  <a:pt x="3951019" y="1374978"/>
                  <a:pt x="3959352" y="1353312"/>
                </a:cubicBezTo>
                <a:cubicBezTo>
                  <a:pt x="3966272" y="1335320"/>
                  <a:pt x="3969729" y="1316027"/>
                  <a:pt x="3977640" y="1298448"/>
                </a:cubicBezTo>
                <a:cubicBezTo>
                  <a:pt x="3997218" y="1254941"/>
                  <a:pt x="4041648" y="1170432"/>
                  <a:pt x="4041648" y="1170432"/>
                </a:cubicBezTo>
                <a:cubicBezTo>
                  <a:pt x="4071167" y="1022837"/>
                  <a:pt x="4072159" y="1054913"/>
                  <a:pt x="4050792" y="841248"/>
                </a:cubicBezTo>
                <a:cubicBezTo>
                  <a:pt x="4049436" y="827685"/>
                  <a:pt x="4037874" y="817201"/>
                  <a:pt x="4032504" y="804672"/>
                </a:cubicBezTo>
                <a:cubicBezTo>
                  <a:pt x="4008479" y="748614"/>
                  <a:pt x="4046269" y="799154"/>
                  <a:pt x="3986784" y="713232"/>
                </a:cubicBezTo>
                <a:cubicBezTo>
                  <a:pt x="3971586" y="691280"/>
                  <a:pt x="3927795" y="641770"/>
                  <a:pt x="3904488" y="621792"/>
                </a:cubicBezTo>
                <a:cubicBezTo>
                  <a:pt x="3896144" y="614640"/>
                  <a:pt x="3885327" y="610741"/>
                  <a:pt x="3877056" y="603504"/>
                </a:cubicBezTo>
                <a:cubicBezTo>
                  <a:pt x="3860836" y="589312"/>
                  <a:pt x="3847356" y="572202"/>
                  <a:pt x="3831336" y="557784"/>
                </a:cubicBezTo>
                <a:cubicBezTo>
                  <a:pt x="3812332" y="540680"/>
                  <a:pt x="3752439" y="494641"/>
                  <a:pt x="3730752" y="484632"/>
                </a:cubicBezTo>
                <a:cubicBezTo>
                  <a:pt x="3710605" y="475333"/>
                  <a:pt x="3688080" y="472440"/>
                  <a:pt x="3666744" y="466344"/>
                </a:cubicBezTo>
                <a:cubicBezTo>
                  <a:pt x="3651504" y="454152"/>
                  <a:pt x="3637882" y="439602"/>
                  <a:pt x="3621024" y="429768"/>
                </a:cubicBezTo>
                <a:cubicBezTo>
                  <a:pt x="3600973" y="418072"/>
                  <a:pt x="3574485" y="417622"/>
                  <a:pt x="3557016" y="402336"/>
                </a:cubicBezTo>
                <a:cubicBezTo>
                  <a:pt x="3524414" y="373809"/>
                  <a:pt x="3509376" y="327744"/>
                  <a:pt x="3474720" y="301752"/>
                </a:cubicBezTo>
                <a:cubicBezTo>
                  <a:pt x="3462528" y="292608"/>
                  <a:pt x="3449613" y="284356"/>
                  <a:pt x="3438144" y="274320"/>
                </a:cubicBezTo>
                <a:cubicBezTo>
                  <a:pt x="3425168" y="262966"/>
                  <a:pt x="3414455" y="249199"/>
                  <a:pt x="3401568" y="237744"/>
                </a:cubicBezTo>
                <a:cubicBezTo>
                  <a:pt x="3385738" y="223672"/>
                  <a:pt x="3350424" y="195456"/>
                  <a:pt x="3328416" y="182880"/>
                </a:cubicBezTo>
                <a:cubicBezTo>
                  <a:pt x="3289909" y="160876"/>
                  <a:pt x="3207013" y="129125"/>
                  <a:pt x="3182112" y="118872"/>
                </a:cubicBezTo>
                <a:cubicBezTo>
                  <a:pt x="3147088" y="104450"/>
                  <a:pt x="3118381" y="92825"/>
                  <a:pt x="3081528" y="82296"/>
                </a:cubicBezTo>
                <a:cubicBezTo>
                  <a:pt x="3057361" y="75391"/>
                  <a:pt x="3033258" y="67563"/>
                  <a:pt x="3008376" y="64008"/>
                </a:cubicBezTo>
                <a:cubicBezTo>
                  <a:pt x="2987040" y="60960"/>
                  <a:pt x="2965627" y="58407"/>
                  <a:pt x="2944368" y="54864"/>
                </a:cubicBezTo>
                <a:cubicBezTo>
                  <a:pt x="2929038" y="52309"/>
                  <a:pt x="2913534" y="50186"/>
                  <a:pt x="2898648" y="45720"/>
                </a:cubicBezTo>
                <a:cubicBezTo>
                  <a:pt x="2882926" y="41003"/>
                  <a:pt x="2869215" y="29468"/>
                  <a:pt x="2852928" y="27432"/>
                </a:cubicBezTo>
                <a:cubicBezTo>
                  <a:pt x="2795384" y="20239"/>
                  <a:pt x="2737104" y="21336"/>
                  <a:pt x="2679192" y="18288"/>
                </a:cubicBezTo>
                <a:cubicBezTo>
                  <a:pt x="2723479" y="-3855"/>
                  <a:pt x="2702052" y="3048"/>
                  <a:pt x="2706624" y="0"/>
                </a:cubicBezTo>
                <a:close/>
              </a:path>
            </a:pathLst>
          </a:custGeom>
          <a:solidFill>
            <a:srgbClr val="C9DC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97545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grpId="0" nodeType="clickEffect">
                                  <p:stCondLst>
                                    <p:cond delay="0"/>
                                  </p:stCondLst>
                                  <p:childTnLst>
                                    <p:animEffect transition="out" filter="wheel(1)">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25D9-A69A-B047-0660-641E47C5B26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6FDDCE8-71C9-F646-274E-5D2AB647C726}"/>
              </a:ext>
            </a:extLst>
          </p:cNvPr>
          <p:cNvSpPr/>
          <p:nvPr/>
        </p:nvSpPr>
        <p:spPr>
          <a:xfrm>
            <a:off x="1" y="0"/>
            <a:ext cx="12192000" cy="634365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0249FC1-2A2A-CB25-4336-858F6385CDEB}"/>
              </a:ext>
            </a:extLst>
          </p:cNvPr>
          <p:cNvSpPr>
            <a:spLocks noGrp="1"/>
          </p:cNvSpPr>
          <p:nvPr>
            <p:ph type="title"/>
          </p:nvPr>
        </p:nvSpPr>
        <p:spPr/>
        <p:txBody>
          <a:bodyPr>
            <a:normAutofit fontScale="90000"/>
          </a:bodyPr>
          <a:lstStyle/>
          <a:p>
            <a:r>
              <a:rPr lang="en-GB"/>
              <a:t>How does this involved the DT?</a:t>
            </a:r>
          </a:p>
        </p:txBody>
      </p:sp>
      <p:pic>
        <p:nvPicPr>
          <p:cNvPr id="3" name="Picture 2">
            <a:extLst>
              <a:ext uri="{FF2B5EF4-FFF2-40B4-BE49-F238E27FC236}">
                <a16:creationId xmlns:a16="http://schemas.microsoft.com/office/drawing/2014/main" id="{9107D19B-710E-74B5-4DD7-381563C7CFFB}"/>
              </a:ext>
            </a:extLst>
          </p:cNvPr>
          <p:cNvPicPr>
            <a:picLocks noChangeAspect="1"/>
          </p:cNvPicPr>
          <p:nvPr/>
        </p:nvPicPr>
        <p:blipFill>
          <a:blip r:embed="rId3"/>
          <a:stretch>
            <a:fillRect/>
          </a:stretch>
        </p:blipFill>
        <p:spPr>
          <a:xfrm>
            <a:off x="6011365" y="3056278"/>
            <a:ext cx="4524478" cy="3198977"/>
          </a:xfrm>
          <a:prstGeom prst="rect">
            <a:avLst/>
          </a:prstGeom>
        </p:spPr>
      </p:pic>
      <p:grpSp>
        <p:nvGrpSpPr>
          <p:cNvPr id="4" name="Group 3">
            <a:extLst>
              <a:ext uri="{FF2B5EF4-FFF2-40B4-BE49-F238E27FC236}">
                <a16:creationId xmlns:a16="http://schemas.microsoft.com/office/drawing/2014/main" id="{F4915D01-F56B-4E36-EFD9-18A1E7D67A48}"/>
              </a:ext>
            </a:extLst>
          </p:cNvPr>
          <p:cNvGrpSpPr/>
          <p:nvPr/>
        </p:nvGrpSpPr>
        <p:grpSpPr>
          <a:xfrm>
            <a:off x="318694" y="1140806"/>
            <a:ext cx="4036514" cy="2700337"/>
            <a:chOff x="318694" y="1140806"/>
            <a:chExt cx="4036514" cy="2700337"/>
          </a:xfrm>
        </p:grpSpPr>
        <p:pic>
          <p:nvPicPr>
            <p:cNvPr id="5" name="Picture 4">
              <a:extLst>
                <a:ext uri="{FF2B5EF4-FFF2-40B4-BE49-F238E27FC236}">
                  <a16:creationId xmlns:a16="http://schemas.microsoft.com/office/drawing/2014/main" id="{6B3ECC87-AC9E-5869-9912-D596376D729E}"/>
                </a:ext>
              </a:extLst>
            </p:cNvPr>
            <p:cNvPicPr>
              <a:picLocks noChangeAspect="1"/>
            </p:cNvPicPr>
            <p:nvPr/>
          </p:nvPicPr>
          <p:blipFill>
            <a:blip r:embed="rId4"/>
            <a:stretch>
              <a:fillRect/>
            </a:stretch>
          </p:blipFill>
          <p:spPr>
            <a:xfrm>
              <a:off x="318694" y="1140806"/>
              <a:ext cx="4036514" cy="2700337"/>
            </a:xfrm>
            <a:prstGeom prst="rect">
              <a:avLst/>
            </a:prstGeom>
          </p:spPr>
        </p:pic>
        <p:sp>
          <p:nvSpPr>
            <p:cNvPr id="6" name="TextBox 5">
              <a:extLst>
                <a:ext uri="{FF2B5EF4-FFF2-40B4-BE49-F238E27FC236}">
                  <a16:creationId xmlns:a16="http://schemas.microsoft.com/office/drawing/2014/main" id="{DF534C5F-9B45-F80D-7D66-9089C95337B8}"/>
                </a:ext>
              </a:extLst>
            </p:cNvPr>
            <p:cNvSpPr txBox="1"/>
            <p:nvPr/>
          </p:nvSpPr>
          <p:spPr>
            <a:xfrm>
              <a:off x="377598" y="1250534"/>
              <a:ext cx="2667354" cy="369332"/>
            </a:xfrm>
            <a:prstGeom prst="rect">
              <a:avLst/>
            </a:prstGeom>
            <a:solidFill>
              <a:srgbClr val="C9DCF4"/>
            </a:solidFill>
            <a:ln>
              <a:noFill/>
            </a:ln>
          </p:spPr>
          <p:txBody>
            <a:bodyPr wrap="square" rtlCol="0">
              <a:spAutoFit/>
            </a:bodyPr>
            <a:lstStyle/>
            <a:p>
              <a:r>
                <a:rPr lang="en-GB" b="1"/>
                <a:t>DT Actions</a:t>
              </a:r>
            </a:p>
          </p:txBody>
        </p:sp>
      </p:grpSp>
      <p:pic>
        <p:nvPicPr>
          <p:cNvPr id="7" name="Picture 2">
            <a:extLst>
              <a:ext uri="{FF2B5EF4-FFF2-40B4-BE49-F238E27FC236}">
                <a16:creationId xmlns:a16="http://schemas.microsoft.com/office/drawing/2014/main" id="{A42480D6-5137-4F3E-D7D3-185C369AC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6028" y="1596598"/>
            <a:ext cx="2532157" cy="9394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ECEF54-637A-B66D-B0B2-1EBE58087F44}"/>
              </a:ext>
            </a:extLst>
          </p:cNvPr>
          <p:cNvSpPr txBox="1"/>
          <p:nvPr/>
        </p:nvSpPr>
        <p:spPr>
          <a:xfrm>
            <a:off x="7836794" y="1538720"/>
            <a:ext cx="4286076" cy="1077218"/>
          </a:xfrm>
          <a:prstGeom prst="rect">
            <a:avLst/>
          </a:prstGeom>
          <a:noFill/>
        </p:spPr>
        <p:txBody>
          <a:bodyPr wrap="square" rtlCol="0">
            <a:spAutoFit/>
          </a:bodyPr>
          <a:lstStyle/>
          <a:p>
            <a:pPr algn="just"/>
            <a:r>
              <a:rPr lang="en-GB" sz="1600"/>
              <a:t>This activity could include, but is not limited to, actions against the Hazard Log / Equipment Contribution Risk to Life (</a:t>
            </a:r>
            <a:r>
              <a:rPr lang="en-GB" sz="1600" err="1"/>
              <a:t>ECtRtL</a:t>
            </a:r>
            <a:r>
              <a:rPr lang="en-GB" sz="1600"/>
              <a:t>) Log and Type Airworthiness Safety Assessment (TASA).</a:t>
            </a:r>
          </a:p>
        </p:txBody>
      </p:sp>
      <p:grpSp>
        <p:nvGrpSpPr>
          <p:cNvPr id="10" name="Group 9">
            <a:extLst>
              <a:ext uri="{FF2B5EF4-FFF2-40B4-BE49-F238E27FC236}">
                <a16:creationId xmlns:a16="http://schemas.microsoft.com/office/drawing/2014/main" id="{351794C8-5E38-66A2-E504-C9BD167E1D24}"/>
              </a:ext>
            </a:extLst>
          </p:cNvPr>
          <p:cNvGrpSpPr/>
          <p:nvPr/>
        </p:nvGrpSpPr>
        <p:grpSpPr>
          <a:xfrm>
            <a:off x="266699" y="4045429"/>
            <a:ext cx="4591441" cy="2209826"/>
            <a:chOff x="266699" y="4045429"/>
            <a:chExt cx="4591441" cy="2209826"/>
          </a:xfrm>
        </p:grpSpPr>
        <p:pic>
          <p:nvPicPr>
            <p:cNvPr id="11" name="Picture 10">
              <a:extLst>
                <a:ext uri="{FF2B5EF4-FFF2-40B4-BE49-F238E27FC236}">
                  <a16:creationId xmlns:a16="http://schemas.microsoft.com/office/drawing/2014/main" id="{353678A9-46D2-9FEF-1DD3-2DFA11428A64}"/>
                </a:ext>
              </a:extLst>
            </p:cNvPr>
            <p:cNvPicPr>
              <a:picLocks noChangeAspect="1"/>
            </p:cNvPicPr>
            <p:nvPr/>
          </p:nvPicPr>
          <p:blipFill>
            <a:blip r:embed="rId6"/>
            <a:stretch>
              <a:fillRect/>
            </a:stretch>
          </p:blipFill>
          <p:spPr>
            <a:xfrm>
              <a:off x="266699" y="4045429"/>
              <a:ext cx="4591441" cy="2209826"/>
            </a:xfrm>
            <a:prstGeom prst="rect">
              <a:avLst/>
            </a:prstGeom>
          </p:spPr>
        </p:pic>
        <p:sp>
          <p:nvSpPr>
            <p:cNvPr id="12" name="TextBox 11">
              <a:extLst>
                <a:ext uri="{FF2B5EF4-FFF2-40B4-BE49-F238E27FC236}">
                  <a16:creationId xmlns:a16="http://schemas.microsoft.com/office/drawing/2014/main" id="{9BE5296A-A326-B433-9295-2543EBD792DD}"/>
                </a:ext>
              </a:extLst>
            </p:cNvPr>
            <p:cNvSpPr txBox="1"/>
            <p:nvPr/>
          </p:nvSpPr>
          <p:spPr>
            <a:xfrm>
              <a:off x="318694" y="4270644"/>
              <a:ext cx="812522" cy="1446550"/>
            </a:xfrm>
            <a:prstGeom prst="rect">
              <a:avLst/>
            </a:prstGeom>
            <a:solidFill>
              <a:srgbClr val="C3B7E0"/>
            </a:solidFill>
          </p:spPr>
          <p:txBody>
            <a:bodyPr wrap="square" rtlCol="0">
              <a:spAutoFit/>
            </a:bodyPr>
            <a:lstStyle/>
            <a:p>
              <a:r>
                <a:rPr lang="en-GB" sz="800" b="1"/>
                <a:t>Acceptable Means of Compliance 1410(1)</a:t>
              </a:r>
            </a:p>
            <a:p>
              <a:endParaRPr lang="en-GB" sz="800"/>
            </a:p>
            <a:p>
              <a:endParaRPr lang="en-GB" sz="800"/>
            </a:p>
            <a:p>
              <a:endParaRPr lang="en-GB" sz="800"/>
            </a:p>
            <a:p>
              <a:endParaRPr lang="en-GB" sz="800"/>
            </a:p>
            <a:p>
              <a:endParaRPr lang="en-GB" sz="800"/>
            </a:p>
            <a:p>
              <a:endParaRPr lang="en-GB" sz="800"/>
            </a:p>
            <a:p>
              <a:endParaRPr lang="en-GB" sz="800"/>
            </a:p>
          </p:txBody>
        </p:sp>
      </p:grpSp>
    </p:spTree>
    <p:extLst>
      <p:ext uri="{BB962C8B-B14F-4D97-AF65-F5344CB8AC3E}">
        <p14:creationId xmlns:p14="http://schemas.microsoft.com/office/powerpoint/2010/main" val="2961355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c21ac82b-aaa7-4c95-988f-cb3a56434204" origin="userSelected"/>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Props1.xml><?xml version="1.0" encoding="utf-8"?>
<ds:datastoreItem xmlns:ds="http://schemas.openxmlformats.org/officeDocument/2006/customXml" ds:itemID="{F40AAB01-7C0D-4248-90D7-286018C686DE}">
  <ds:schemaRefs>
    <ds:schemaRef ds:uri="http://www.boldonjames.com/2008/01/sie/internal/label"/>
    <ds:schemaRef ds:uri="http://www.w3.org/2001/XMLSchema"/>
  </ds:schemaRefs>
</ds:datastoreItem>
</file>

<file path=customXml/itemProps2.xml><?xml version="1.0" encoding="utf-8"?>
<ds:datastoreItem xmlns:ds="http://schemas.openxmlformats.org/officeDocument/2006/customXml" ds:itemID="{D7698BCC-638C-4ADA-9D4E-5D8841320E47}">
  <ds:schemaRefs>
    <ds:schemaRef ds:uri="http://schemas.microsoft.com/sharepoint/v3/contenttype/forms"/>
  </ds:schemaRefs>
</ds:datastoreItem>
</file>

<file path=customXml/itemProps3.xml><?xml version="1.0" encoding="utf-8"?>
<ds:datastoreItem xmlns:ds="http://schemas.openxmlformats.org/officeDocument/2006/customXml" ds:itemID="{F1ADD049-E68D-417C-9AA1-758BC52DE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7739c-1424-463b-b443-572130599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D4FE70-DC9C-4158-BAE7-D8366893E582}">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a0c7739c-1424-463b-b443-572130599851"/>
    <ds:schemaRef ds:uri="http://www.w3.org/XML/1998/namespace"/>
  </ds:schemaRefs>
</ds:datastoreItem>
</file>

<file path=customXml/itemProps5.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 id="{a6efeab1-3a3e-4eab-a613-3756d6c820b6}" enabled="1" method="Privileged" siteId="{cb13b692-6801-4b7b-bc4b-db4c833ee369}" removed="0"/>
</clbl:labelList>
</file>

<file path=docProps/app.xml><?xml version="1.0" encoding="utf-8"?>
<Properties xmlns="http://schemas.openxmlformats.org/officeDocument/2006/extended-properties" xmlns:vt="http://schemas.openxmlformats.org/officeDocument/2006/docPropsVTypes">
  <TotalTime>0</TotalTime>
  <Words>3037</Words>
  <Application>Microsoft Office PowerPoint</Application>
  <PresentationFormat>Widescreen</PresentationFormat>
  <Paragraphs>258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Calibri</vt:lpstr>
      <vt:lpstr>Office Theme</vt:lpstr>
      <vt:lpstr>A Day In The Life Example of a Desk Officer (Occ Rep)  </vt:lpstr>
      <vt:lpstr>Occurrence Reporting</vt:lpstr>
      <vt:lpstr>Types of Occurrences</vt:lpstr>
      <vt:lpstr>Reporting Types</vt:lpstr>
      <vt:lpstr>Occurrence Reporting</vt:lpstr>
      <vt:lpstr>Occurrence Reporting</vt:lpstr>
      <vt:lpstr>DASOR Investigations</vt:lpstr>
      <vt:lpstr>PowerPoint Presentation</vt:lpstr>
      <vt:lpstr>How does this involved the DT?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Brohi, Sharjeel Nawaz</cp:lastModifiedBy>
  <cp:revision>302</cp:revision>
  <dcterms:created xsi:type="dcterms:W3CDTF">2025-06-30T08:32:10Z</dcterms:created>
  <dcterms:modified xsi:type="dcterms:W3CDTF">2025-09-12T16:49:38Z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d8a60473-494b-4586-a1bb-b0e663054676_Enabled">
    <vt:lpwstr>true</vt:lpwstr>
  </property>
  <property fmtid="{D5CDD505-2E9C-101B-9397-08002B2CF9AE}" pid="4" name="ContentTypeId">
    <vt:lpwstr>0x0101008E1DCC593FFEEC458A67D1811929B19C</vt:lpwstr>
  </property>
  <property fmtid="{D5CDD505-2E9C-101B-9397-08002B2CF9AE}" pid="5" name="MSIP_Label_d8a60473-494b-4586-a1bb-b0e663054676_ContentBits">
    <vt:lpwstr>0</vt:lpwstr>
  </property>
  <property fmtid="{D5CDD505-2E9C-101B-9397-08002B2CF9AE}" pid="6" name="bjSaver">
    <vt:lpwstr>JyEdXMnOtDhbIUtghMmY27HJcF+AHmRA</vt:lpwstr>
  </property>
  <property fmtid="{D5CDD505-2E9C-101B-9397-08002B2CF9AE}" pid="7" name="docIndexRef">
    <vt:lpwstr>00521418-0f2b-4303-a7ff-8670271f7866</vt:lpwstr>
  </property>
  <property fmtid="{D5CDD505-2E9C-101B-9397-08002B2CF9AE}" pid="8" name="_dlc_DocIdItemGuid">
    <vt:lpwstr>ba54725a-30e4-425c-8259-a3f64b012d98</vt:lpwstr>
  </property>
  <property fmtid="{D5CDD505-2E9C-101B-9397-08002B2CF9AE}" pid="9" name="MSIP_Label_d8a60473-494b-4586-a1bb-b0e663054676_SetDate">
    <vt:lpwstr>2024-09-30T12:41:11Z</vt:lpwstr>
  </property>
  <property fmtid="{D5CDD505-2E9C-101B-9397-08002B2CF9AE}" pid="10" name="MSIP_Label_d8a60473-494b-4586-a1bb-b0e663054676_ActionId">
    <vt:lpwstr>cafbc125-a7f9-45d7-bea3-19bfd97e2411</vt:lpwstr>
  </property>
  <property fmtid="{D5CDD505-2E9C-101B-9397-08002B2CF9AE}" pid="11" name="bjLabelHistoryID">
    <vt:lpwstr>{725B06C7-80B7-43DC-8308-B1E383337995}</vt:lpwstr>
  </property>
  <property fmtid="{D5CDD505-2E9C-101B-9397-08002B2CF9AE}" pid="12" name="MSIP_Label_d8a60473-494b-4586-a1bb-b0e663054676_SiteId">
    <vt:lpwstr>be7760ed-5953-484b-ae95-d0a16dfa09e5</vt:lpwstr>
  </property>
  <property fmtid="{D5CDD505-2E9C-101B-9397-08002B2CF9AE}" pid="13" name="bjDocumentSecurityLabel">
    <vt:lpwstr>This item has no classification</vt:lpwstr>
  </property>
  <property fmtid="{D5CDD505-2E9C-101B-9397-08002B2CF9AE}" pid="14" name="MSIP_Label_d8a60473-494b-4586-a1bb-b0e663054676_Method">
    <vt:lpwstr>Privileged</vt:lpwstr>
  </property>
  <property fmtid="{D5CDD505-2E9C-101B-9397-08002B2CF9AE}" pid="15" name="bjClsUserRVM">
    <vt:lpwstr>[]</vt:lpwstr>
  </property>
  <property fmtid="{D5CDD505-2E9C-101B-9397-08002B2CF9AE}" pid="16" name="MSIP_Label_d8a60473-494b-4586-a1bb-b0e663054676_Name">
    <vt:lpwstr>MOD-1-O-‘UNMARKED’</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