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18"/>
  </p:notesMasterIdLst>
  <p:handoutMasterIdLst>
    <p:handoutMasterId r:id="rId19"/>
  </p:handoutMasterIdLst>
  <p:sldIdLst>
    <p:sldId id="257" r:id="rId7"/>
    <p:sldId id="259" r:id="rId8"/>
    <p:sldId id="260" r:id="rId9"/>
    <p:sldId id="269" r:id="rId10"/>
    <p:sldId id="279" r:id="rId11"/>
    <p:sldId id="280" r:id="rId12"/>
    <p:sldId id="281" r:id="rId13"/>
    <p:sldId id="282" r:id="rId14"/>
    <p:sldId id="283" r:id="rId15"/>
    <p:sldId id="284" r:id="rId16"/>
    <p:sldId id="285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5863DC-9543-4D26-AB8C-C8A253F51222}" v="2" dt="2023-11-10T12:12:53.1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120" y="2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microsoft.com/office/2016/11/relationships/changesInfo" Target="changesInfos/changesInfo1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son, Dugald A" userId="35e860f9-581a-414d-afc2-b64c9ac293dc" providerId="ADAL" clId="{DA5863DC-9543-4D26-AB8C-C8A253F51222}"/>
    <pc:docChg chg="custSel modMainMaster">
      <pc:chgData name="Wilson, Dugald A" userId="35e860f9-581a-414d-afc2-b64c9ac293dc" providerId="ADAL" clId="{DA5863DC-9543-4D26-AB8C-C8A253F51222}" dt="2023-11-10T12:12:59.030" v="15" actId="20577"/>
      <pc:docMkLst>
        <pc:docMk/>
      </pc:docMkLst>
      <pc:sldMasterChg chg="addSp delSp modSp mod modSldLayout">
        <pc:chgData name="Wilson, Dugald A" userId="35e860f9-581a-414d-afc2-b64c9ac293dc" providerId="ADAL" clId="{DA5863DC-9543-4D26-AB8C-C8A253F51222}" dt="2023-11-10T12:12:59.030" v="15" actId="20577"/>
        <pc:sldMasterMkLst>
          <pc:docMk/>
          <pc:sldMasterMk cId="2754465660" sldId="2147483660"/>
        </pc:sldMasterMkLst>
        <pc:spChg chg="mod">
          <ac:chgData name="Wilson, Dugald A" userId="35e860f9-581a-414d-afc2-b64c9ac293dc" providerId="ADAL" clId="{DA5863DC-9543-4D26-AB8C-C8A253F51222}" dt="2023-11-10T12:12:59.030" v="15" actId="20577"/>
          <ac:spMkLst>
            <pc:docMk/>
            <pc:sldMasterMk cId="2754465660" sldId="2147483660"/>
            <ac:spMk id="14" creationId="{00000000-0000-0000-0000-000000000000}"/>
          </ac:spMkLst>
        </pc:spChg>
        <pc:picChg chg="add mod">
          <ac:chgData name="Wilson, Dugald A" userId="35e860f9-581a-414d-afc2-b64c9ac293dc" providerId="ADAL" clId="{DA5863DC-9543-4D26-AB8C-C8A253F51222}" dt="2023-11-10T12:12:53.101" v="9"/>
          <ac:picMkLst>
            <pc:docMk/>
            <pc:sldMasterMk cId="2754465660" sldId="2147483660"/>
            <ac:picMk id="2" creationId="{E5A8C99D-E20D-8C46-B962-B17CD184D102}"/>
          </ac:picMkLst>
        </pc:picChg>
        <pc:picChg chg="del">
          <ac:chgData name="Wilson, Dugald A" userId="35e860f9-581a-414d-afc2-b64c9ac293dc" providerId="ADAL" clId="{DA5863DC-9543-4D26-AB8C-C8A253F51222}" dt="2023-11-10T12:12:52.320" v="8" actId="478"/>
          <ac:picMkLst>
            <pc:docMk/>
            <pc:sldMasterMk cId="2754465660" sldId="2147483660"/>
            <ac:picMk id="15" creationId="{00000000-0000-0000-0000-000000000000}"/>
          </ac:picMkLst>
        </pc:picChg>
        <pc:sldLayoutChg chg="addSp delSp modSp mod">
          <pc:chgData name="Wilson, Dugald A" userId="35e860f9-581a-414d-afc2-b64c9ac293dc" providerId="ADAL" clId="{DA5863DC-9543-4D26-AB8C-C8A253F51222}" dt="2023-11-10T12:12:47.102" v="7" actId="20577"/>
          <pc:sldLayoutMkLst>
            <pc:docMk/>
            <pc:sldMasterMk cId="2754465660" sldId="2147483660"/>
            <pc:sldLayoutMk cId="1276287900" sldId="2147483661"/>
          </pc:sldLayoutMkLst>
          <pc:spChg chg="mod">
            <ac:chgData name="Wilson, Dugald A" userId="35e860f9-581a-414d-afc2-b64c9ac293dc" providerId="ADAL" clId="{DA5863DC-9543-4D26-AB8C-C8A253F51222}" dt="2023-11-10T12:12:47.102" v="7" actId="20577"/>
            <ac:spMkLst>
              <pc:docMk/>
              <pc:sldMasterMk cId="2754465660" sldId="2147483660"/>
              <pc:sldLayoutMk cId="1276287900" sldId="2147483661"/>
              <ac:spMk id="15" creationId="{00000000-0000-0000-0000-000000000000}"/>
            </ac:spMkLst>
          </pc:spChg>
          <pc:picChg chg="add mod">
            <ac:chgData name="Wilson, Dugald A" userId="35e860f9-581a-414d-afc2-b64c9ac293dc" providerId="ADAL" clId="{DA5863DC-9543-4D26-AB8C-C8A253F51222}" dt="2023-11-10T12:12:40.310" v="1"/>
            <ac:picMkLst>
              <pc:docMk/>
              <pc:sldMasterMk cId="2754465660" sldId="2147483660"/>
              <pc:sldLayoutMk cId="1276287900" sldId="2147483661"/>
              <ac:picMk id="2" creationId="{748B6D25-E85E-0D91-55CF-D1F83CDFB782}"/>
            </ac:picMkLst>
          </pc:picChg>
          <pc:picChg chg="del">
            <ac:chgData name="Wilson, Dugald A" userId="35e860f9-581a-414d-afc2-b64c9ac293dc" providerId="ADAL" clId="{DA5863DC-9543-4D26-AB8C-C8A253F51222}" dt="2023-11-10T12:12:39.757" v="0" actId="478"/>
            <ac:picMkLst>
              <pc:docMk/>
              <pc:sldMasterMk cId="2754465660" sldId="2147483660"/>
              <pc:sldLayoutMk cId="1276287900" sldId="2147483661"/>
              <ac:picMk id="16" creationId="{00000000-0000-0000-0000-000000000000}"/>
            </ac:picMkLst>
          </pc:picChg>
        </pc:sldLayoutChg>
      </pc:sldMasterChg>
    </pc:docChg>
  </pc:docChgLst>
  <pc:docChgLst>
    <pc:chgData name="Chris" userId="736d68fa-1f32-47a7-ba95-8ffc6871d9bb" providerId="ADAL" clId="{28090534-6AB8-4451-813C-D3E7B2F2896F}"/>
    <pc:docChg chg="modMainMaster">
      <pc:chgData name="Chris" userId="736d68fa-1f32-47a7-ba95-8ffc6871d9bb" providerId="ADAL" clId="{28090534-6AB8-4451-813C-D3E7B2F2896F}" dt="2023-01-30T16:21:28.283" v="5" actId="6549"/>
      <pc:docMkLst>
        <pc:docMk/>
      </pc:docMkLst>
      <pc:sldMasterChg chg="modSp mod modSldLayout">
        <pc:chgData name="Chris" userId="736d68fa-1f32-47a7-ba95-8ffc6871d9bb" providerId="ADAL" clId="{28090534-6AB8-4451-813C-D3E7B2F2896F}" dt="2023-01-30T16:21:28.283" v="5" actId="6549"/>
        <pc:sldMasterMkLst>
          <pc:docMk/>
          <pc:sldMasterMk cId="2754465660" sldId="2147483660"/>
        </pc:sldMasterMkLst>
        <pc:spChg chg="mod">
          <ac:chgData name="Chris" userId="736d68fa-1f32-47a7-ba95-8ffc6871d9bb" providerId="ADAL" clId="{28090534-6AB8-4451-813C-D3E7B2F2896F}" dt="2023-01-30T16:21:18.643" v="1" actId="6549"/>
          <ac:spMkLst>
            <pc:docMk/>
            <pc:sldMasterMk cId="2754465660" sldId="2147483660"/>
            <ac:spMk id="14" creationId="{00000000-0000-0000-0000-000000000000}"/>
          </ac:spMkLst>
        </pc:spChg>
        <pc:sldLayoutChg chg="modSp mod">
          <pc:chgData name="Chris" userId="736d68fa-1f32-47a7-ba95-8ffc6871d9bb" providerId="ADAL" clId="{28090534-6AB8-4451-813C-D3E7B2F2896F}" dt="2023-01-30T16:21:28.283" v="5" actId="6549"/>
          <pc:sldLayoutMkLst>
            <pc:docMk/>
            <pc:sldMasterMk cId="2754465660" sldId="2147483660"/>
            <pc:sldLayoutMk cId="1276287900" sldId="2147483661"/>
          </pc:sldLayoutMkLst>
          <pc:spChg chg="mod">
            <ac:chgData name="Chris" userId="736d68fa-1f32-47a7-ba95-8ffc6871d9bb" providerId="ADAL" clId="{28090534-6AB8-4451-813C-D3E7B2F2896F}" dt="2023-01-30T16:21:28.283" v="5" actId="6549"/>
            <ac:spMkLst>
              <pc:docMk/>
              <pc:sldMasterMk cId="2754465660" sldId="2147483660"/>
              <pc:sldLayoutMk cId="1276287900" sldId="2147483661"/>
              <ac:spMk id="15" creationId="{00000000-0000-0000-0000-000000000000}"/>
            </ac:spMkLst>
          </pc:spChg>
        </pc:sldLayoutChg>
      </pc:sldMasterChg>
    </pc:docChg>
  </pc:docChgLst>
  <pc:docChgLst>
    <pc:chgData name="Chris" userId="736d68fa-1f32-47a7-ba95-8ffc6871d9bb" providerId="ADAL" clId="{1B920F31-5C50-4FF7-846A-F41B28AA8666}"/>
    <pc:docChg chg="custSel delSld modSld">
      <pc:chgData name="Chris" userId="736d68fa-1f32-47a7-ba95-8ffc6871d9bb" providerId="ADAL" clId="{1B920F31-5C50-4FF7-846A-F41B28AA8666}" dt="2023-01-30T13:40:13.707" v="576" actId="20577"/>
      <pc:docMkLst>
        <pc:docMk/>
      </pc:docMkLst>
      <pc:sldChg chg="addSp delSp modSp del mod">
        <pc:chgData name="Chris" userId="736d68fa-1f32-47a7-ba95-8ffc6871d9bb" providerId="ADAL" clId="{1B920F31-5C50-4FF7-846A-F41B28AA8666}" dt="2023-01-30T13:36:50.278" v="535" actId="47"/>
        <pc:sldMkLst>
          <pc:docMk/>
          <pc:sldMk cId="1028432580" sldId="260"/>
        </pc:sldMkLst>
        <pc:spChg chg="add del mod">
          <ac:chgData name="Chris" userId="736d68fa-1f32-47a7-ba95-8ffc6871d9bb" providerId="ADAL" clId="{1B920F31-5C50-4FF7-846A-F41B28AA8666}" dt="2023-01-30T13:36:26.439" v="534" actId="478"/>
          <ac:spMkLst>
            <pc:docMk/>
            <pc:sldMk cId="1028432580" sldId="260"/>
            <ac:spMk id="3" creationId="{797EA644-5724-9AED-4CAD-D8B63664DB16}"/>
          </ac:spMkLst>
        </pc:spChg>
        <pc:picChg chg="del">
          <ac:chgData name="Chris" userId="736d68fa-1f32-47a7-ba95-8ffc6871d9bb" providerId="ADAL" clId="{1B920F31-5C50-4FF7-846A-F41B28AA8666}" dt="2023-01-30T13:36:21.137" v="533" actId="478"/>
          <ac:picMkLst>
            <pc:docMk/>
            <pc:sldMk cId="1028432580" sldId="260"/>
            <ac:picMk id="7" creationId="{B3E1CF41-EAB2-462A-A707-84A0F2D0D2C6}"/>
          </ac:picMkLst>
        </pc:picChg>
      </pc:sldChg>
      <pc:sldChg chg="modSp">
        <pc:chgData name="Chris" userId="736d68fa-1f32-47a7-ba95-8ffc6871d9bb" providerId="ADAL" clId="{1B920F31-5C50-4FF7-846A-F41B28AA8666}" dt="2023-01-30T13:40:13.707" v="576" actId="20577"/>
        <pc:sldMkLst>
          <pc:docMk/>
          <pc:sldMk cId="4261798496" sldId="269"/>
        </pc:sldMkLst>
        <pc:graphicFrameChg chg="mod">
          <ac:chgData name="Chris" userId="736d68fa-1f32-47a7-ba95-8ffc6871d9bb" providerId="ADAL" clId="{1B920F31-5C50-4FF7-846A-F41B28AA8666}" dt="2023-01-30T13:40:13.707" v="576" actId="20577"/>
          <ac:graphicFrameMkLst>
            <pc:docMk/>
            <pc:sldMk cId="4261798496" sldId="269"/>
            <ac:graphicFrameMk id="11" creationId="{03545C96-EB15-441A-8997-3B2C5FA67BD6}"/>
          </ac:graphicFrameMkLst>
        </pc:graphicFrameChg>
      </pc:sldChg>
      <pc:sldChg chg="modSp mod">
        <pc:chgData name="Chris" userId="736d68fa-1f32-47a7-ba95-8ffc6871d9bb" providerId="ADAL" clId="{1B920F31-5C50-4FF7-846A-F41B28AA8666}" dt="2023-01-30T10:08:00.302" v="532" actId="20577"/>
        <pc:sldMkLst>
          <pc:docMk/>
          <pc:sldMk cId="101928460" sldId="283"/>
        </pc:sldMkLst>
        <pc:spChg chg="mod">
          <ac:chgData name="Chris" userId="736d68fa-1f32-47a7-ba95-8ffc6871d9bb" providerId="ADAL" clId="{1B920F31-5C50-4FF7-846A-F41B28AA8666}" dt="2023-01-30T10:08:00.302" v="532" actId="20577"/>
          <ac:spMkLst>
            <pc:docMk/>
            <pc:sldMk cId="101928460" sldId="283"/>
            <ac:spMk id="2" creationId="{0767B929-5F12-480B-AAB6-D7C728ECDC5B}"/>
          </ac:spMkLst>
        </pc:spChg>
      </pc:sldChg>
      <pc:sldChg chg="modSp mod">
        <pc:chgData name="Chris" userId="736d68fa-1f32-47a7-ba95-8ffc6871d9bb" providerId="ADAL" clId="{1B920F31-5C50-4FF7-846A-F41B28AA8666}" dt="2023-01-30T10:06:33.829" v="518" actId="20577"/>
        <pc:sldMkLst>
          <pc:docMk/>
          <pc:sldMk cId="2840631916" sldId="284"/>
        </pc:sldMkLst>
        <pc:spChg chg="mod">
          <ac:chgData name="Chris" userId="736d68fa-1f32-47a7-ba95-8ffc6871d9bb" providerId="ADAL" clId="{1B920F31-5C50-4FF7-846A-F41B28AA8666}" dt="2023-01-30T10:06:33.829" v="518" actId="20577"/>
          <ac:spMkLst>
            <pc:docMk/>
            <pc:sldMk cId="2840631916" sldId="284"/>
            <ac:spMk id="2" creationId="{0767B929-5F12-480B-AAB6-D7C728ECDC5B}"/>
          </ac:spMkLst>
        </pc:spChg>
      </pc:sldChg>
      <pc:sldChg chg="modSp mod">
        <pc:chgData name="Chris" userId="736d68fa-1f32-47a7-ba95-8ffc6871d9bb" providerId="ADAL" clId="{1B920F31-5C50-4FF7-846A-F41B28AA8666}" dt="2023-01-30T10:07:23.724" v="528" actId="20577"/>
        <pc:sldMkLst>
          <pc:docMk/>
          <pc:sldMk cId="3274721688" sldId="285"/>
        </pc:sldMkLst>
        <pc:spChg chg="mod">
          <ac:chgData name="Chris" userId="736d68fa-1f32-47a7-ba95-8ffc6871d9bb" providerId="ADAL" clId="{1B920F31-5C50-4FF7-846A-F41B28AA8666}" dt="2023-01-30T10:07:23.724" v="528" actId="20577"/>
          <ac:spMkLst>
            <pc:docMk/>
            <pc:sldMk cId="3274721688" sldId="285"/>
            <ac:spMk id="2" creationId="{0767B929-5F12-480B-AAB6-D7C728ECDC5B}"/>
          </ac:spMkLst>
        </pc:spChg>
      </pc:sldChg>
      <pc:sldChg chg="del">
        <pc:chgData name="Chris" userId="736d68fa-1f32-47a7-ba95-8ffc6871d9bb" providerId="ADAL" clId="{1B920F31-5C50-4FF7-846A-F41B28AA8666}" dt="2023-01-30T10:07:31.354" v="529" actId="47"/>
        <pc:sldMkLst>
          <pc:docMk/>
          <pc:sldMk cId="499615712" sldId="286"/>
        </pc:sldMkLst>
      </pc:sldChg>
      <pc:sldChg chg="modSp del mod">
        <pc:chgData name="Chris" userId="736d68fa-1f32-47a7-ba95-8ffc6871d9bb" providerId="ADAL" clId="{1B920F31-5C50-4FF7-846A-F41B28AA8666}" dt="2023-01-30T13:39:53.023" v="559" actId="47"/>
        <pc:sldMkLst>
          <pc:docMk/>
          <pc:sldMk cId="2988484854" sldId="286"/>
        </pc:sldMkLst>
        <pc:spChg chg="mod">
          <ac:chgData name="Chris" userId="736d68fa-1f32-47a7-ba95-8ffc6871d9bb" providerId="ADAL" clId="{1B920F31-5C50-4FF7-846A-F41B28AA8666}" dt="2023-01-30T13:37:41.222" v="550" actId="6549"/>
          <ac:spMkLst>
            <pc:docMk/>
            <pc:sldMk cId="2988484854" sldId="286"/>
            <ac:spMk id="4" creationId="{D349DA64-3DE7-82CD-247E-35233782A79D}"/>
          </ac:spMkLst>
        </pc:spChg>
      </pc:sldChg>
      <pc:sldChg chg="del">
        <pc:chgData name="Chris" userId="736d68fa-1f32-47a7-ba95-8ffc6871d9bb" providerId="ADAL" clId="{1B920F31-5C50-4FF7-846A-F41B28AA8666}" dt="2023-01-30T10:07:33.741" v="530" actId="47"/>
        <pc:sldMkLst>
          <pc:docMk/>
          <pc:sldMk cId="219563182" sldId="287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5F4A00-89A3-4CE6-8580-DDD0FF82F0BD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3EF9E98-7A1F-48AB-A687-F5DE31F61D3A}">
      <dgm:prSet phldrT="[Text]" custT="1"/>
      <dgm:spPr>
        <a:solidFill>
          <a:srgbClr val="57D3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6985" tIns="6985" rIns="6985" bIns="81590" numCol="1" spcCol="1270" anchor="ctr" anchorCtr="0"/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solidFill>
                <a:schemeClr val="tx1"/>
              </a:solidFill>
              <a:latin typeface="Arial"/>
              <a:ea typeface="+mn-ea"/>
              <a:cs typeface="Arial"/>
            </a:rPr>
            <a:t>AAR Pod is Acceptably Safe To Operate In-service to Defined Limits, Within its Support Framework </a:t>
          </a:r>
        </a:p>
      </dgm:t>
    </dgm:pt>
    <dgm:pt modelId="{C6983782-FF5C-468A-A479-79AFBDE1EF41}" type="parTrans" cxnId="{2C2C57D0-1995-4BAF-BFB1-06079F6C1C2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2B72FE30-FBAF-401A-AC29-CEFFEA35269A}" type="sibTrans" cxnId="{2C2C57D0-1995-4BAF-BFB1-06079F6C1C23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Top Level Claim</a:t>
          </a:r>
        </a:p>
      </dgm:t>
    </dgm:pt>
    <dgm:pt modelId="{B0BF12C1-A073-44B1-A27B-9BB0D3BA9603}">
      <dgm:prSet phldrT="[Text]" custT="1"/>
      <dgm:spPr>
        <a:solidFill>
          <a:srgbClr val="FF8585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As Flown AAR Pod Design is Safe</a:t>
          </a:r>
        </a:p>
      </dgm:t>
    </dgm:pt>
    <dgm:pt modelId="{22463D83-7C09-43DB-8A65-11D056C7280A}" type="parTrans" cxnId="{30E1DACB-C7DD-4226-9CBF-28D2160C2EA2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D5C93C3-5BC7-4F6F-8AE5-987B4F170E78}" type="sibTrans" cxnId="{30E1DACB-C7DD-4226-9CBF-28D2160C2EA2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1</a:t>
          </a:r>
        </a:p>
      </dgm:t>
    </dgm:pt>
    <dgm:pt modelId="{CEC3AFE8-2641-4912-ADA5-089593E8B916}">
      <dgm:prSet phldrT="[Text]" custT="1"/>
      <dgm:spPr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AAR Pod Equipment Contribution to </a:t>
          </a:r>
          <a:r>
            <a:rPr lang="en-GB" sz="1100" kern="1200" dirty="0" err="1">
              <a:solidFill>
                <a:srgbClr val="000000"/>
              </a:solidFill>
              <a:latin typeface="Arial"/>
              <a:ea typeface="+mn-ea"/>
              <a:cs typeface="Arial"/>
            </a:rPr>
            <a:t>RtL</a:t>
          </a: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, is Known Assessed and ALARP</a:t>
          </a:r>
        </a:p>
      </dgm:t>
    </dgm:pt>
    <dgm:pt modelId="{5CECDF0F-04EE-490F-8986-8233C1A1C4AE}" type="parTrans" cxnId="{3A215B33-FD65-4DA7-AB5A-C31F679D5E3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74828BF-20FD-41D7-B2F6-013B340F1777}" type="sibTrans" cxnId="{3A215B33-FD65-4DA7-AB5A-C31F679D5E3D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2</a:t>
          </a:r>
        </a:p>
      </dgm:t>
    </dgm:pt>
    <dgm:pt modelId="{9438A667-9205-4446-B59B-FC6A0BC7BEEF}">
      <dgm:prSet phldrT="[Text]" custT="1"/>
      <dgm:spPr>
        <a:solidFill>
          <a:srgbClr val="FFCC66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r>
            <a:rPr lang="en-GB" sz="1100" kern="1200">
              <a:solidFill>
                <a:schemeClr val="tx1"/>
              </a:solidFill>
            </a:rPr>
            <a:t>AAR Pod </a:t>
          </a:r>
          <a:r>
            <a:rPr lang="en-GB" sz="1100" kern="1200" dirty="0">
              <a:solidFill>
                <a:schemeClr val="tx1"/>
              </a:solidFill>
            </a:rPr>
            <a:t>Can be Operated and Maintained Safely </a:t>
          </a: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In-Service</a:t>
          </a:r>
        </a:p>
      </dgm:t>
    </dgm:pt>
    <dgm:pt modelId="{A6D4392E-CB48-4631-8777-A0D9F4CF85F0}" type="parTrans" cxnId="{F4F633DC-C83D-44A8-AB04-987019B23C4A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CA8C2369-5011-40EB-85B5-2B9964D3444D}" type="sibTrans" cxnId="{F4F633DC-C83D-44A8-AB04-987019B23C4A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3</a:t>
          </a:r>
        </a:p>
      </dgm:t>
    </dgm:pt>
    <dgm:pt modelId="{96D1274B-5055-467D-A215-4B27458ED716}">
      <dgm:prSet phldrT="[Text]" custT="1"/>
      <dgm:spPr>
        <a:solidFill>
          <a:srgbClr val="E3EBE1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gm:spPr>
      <dgm:t>
        <a:bodyPr spcFirstLastPara="0" vert="horz" wrap="square" lIns="5080" tIns="5080" rIns="5080" bIns="81590" numCol="1" spcCol="1270" anchor="ctr" anchorCtr="0"/>
        <a:lstStyle/>
        <a:p>
          <a:r>
            <a:rPr lang="en-GB" sz="1100" dirty="0">
              <a:solidFill>
                <a:schemeClr val="tx1"/>
              </a:solidFill>
            </a:rPr>
            <a:t>Safety Management System Ensures Safe Practices</a:t>
          </a:r>
        </a:p>
      </dgm:t>
    </dgm:pt>
    <dgm:pt modelId="{BDF6AC4F-9EFF-4BAE-8997-98E9DCCF5804}" type="parTrans" cxnId="{8E6C4C63-85CF-4064-B1F5-A8FBD4F415F9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31FB6425-B677-427D-BC3A-51E24CE2F286}" type="sibTrans" cxnId="{8E6C4C63-85CF-4064-B1F5-A8FBD4F415F9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4</a:t>
          </a:r>
        </a:p>
      </dgm:t>
    </dgm:pt>
    <dgm:pt modelId="{EFF30AED-0338-43AF-994C-01ECC22F168C}">
      <dgm:prSet phldrT="[Text]" custT="1"/>
      <dgm:spPr>
        <a:solidFill>
          <a:srgbClr val="FFCC66"/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ADS Supports Safe Operation and Maintenance of the Air System</a:t>
          </a:r>
        </a:p>
      </dgm:t>
    </dgm:pt>
    <dgm:pt modelId="{54B267AC-4A83-4E56-BC5C-7B10AEC343FD}" type="parTrans" cxnId="{D5E374AB-CC86-4810-B79A-46D36C7410CD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B1CDBCA2-B8B2-4844-8920-97BF24C36F23}" type="sibTrans" cxnId="{D5E374AB-CC86-4810-B79A-46D36C7410CD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3.5</a:t>
          </a:r>
        </a:p>
      </dgm:t>
    </dgm:pt>
    <dgm:pt modelId="{BCBD7D24-4C4C-4B4D-AED6-71532FD2229C}">
      <dgm:prSet phldrT="[Text]" custT="1"/>
      <dgm:spPr>
        <a:solidFill>
          <a:srgbClr val="FFCC66"/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AAR Pod Maintenance Schedules Assure Safety in-Service</a:t>
          </a:r>
        </a:p>
      </dgm:t>
    </dgm:pt>
    <dgm:pt modelId="{96B0BB84-08D9-4FA4-8D97-9648C5429DBE}" type="parTrans" cxnId="{9FA36D54-C018-458C-AF40-2E1CF323269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FD1708AD-63D4-48A0-AD01-B42614FFE864}" type="sibTrans" cxnId="{9FA36D54-C018-458C-AF40-2E1CF3232693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3.6</a:t>
          </a:r>
        </a:p>
      </dgm:t>
    </dgm:pt>
    <dgm:pt modelId="{6E752464-A447-4B2F-8EC0-FF4A7CC1FC32}">
      <dgm:prSet phldrT="[Text]" custT="1"/>
      <dgm:spPr>
        <a:solidFill>
          <a:srgbClr val="FFCC66"/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Production and Support Framework is Appropriate to support Safety in the Intended Operating Context and Use</a:t>
          </a:r>
        </a:p>
      </dgm:t>
    </dgm:pt>
    <dgm:pt modelId="{2FAB87FD-C4AA-4CD5-AA75-AEA7EE5682F7}" type="parTrans" cxnId="{744F6E10-1C1A-4962-BA83-FE8A08A8922E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484813F-21C1-49C0-B7CE-8D6CBE6AFF41}" type="sibTrans" cxnId="{744F6E10-1C1A-4962-BA83-FE8A08A8922E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3.3</a:t>
          </a:r>
        </a:p>
      </dgm:t>
    </dgm:pt>
    <dgm:pt modelId="{718AA743-26B3-41FF-8D49-833CC1ED4DCD}">
      <dgm:prSet phldrT="[Text]" custT="1"/>
      <dgm:spPr>
        <a:solidFill>
          <a:srgbClr val="FFCC66"/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Actual Usage Reflects Authorised Limits</a:t>
          </a:r>
        </a:p>
      </dgm:t>
    </dgm:pt>
    <dgm:pt modelId="{2DB3E422-8AFC-4B04-9441-145FBD46FEBE}" type="parTrans" cxnId="{A54321E0-10E0-4BF6-8BDF-D032F81B7803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851FB0AE-C6CA-4724-9A42-AB928723C19D}" type="sibTrans" cxnId="{A54321E0-10E0-4BF6-8BDF-D032F81B7803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3.2</a:t>
          </a:r>
        </a:p>
      </dgm:t>
    </dgm:pt>
    <dgm:pt modelId="{503B23B0-9501-4D69-9CDD-6B20F2371671}">
      <dgm:prSet phldrT="[Text]" custT="1"/>
      <dgm:spPr>
        <a:solidFill>
          <a:srgbClr val="FFCC66"/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Operating Parameters and Known Limitations Defined</a:t>
          </a:r>
        </a:p>
      </dgm:t>
    </dgm:pt>
    <dgm:pt modelId="{C8C949EA-C996-4796-99A9-C884825BBA0D}" type="parTrans" cxnId="{11BAD23A-B6E9-44C5-97E9-9E37A5A731EE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7D339743-4362-4539-A4B4-FE024FF5A537}" type="sibTrans" cxnId="{11BAD23A-B6E9-44C5-97E9-9E37A5A731EE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3.1</a:t>
          </a:r>
        </a:p>
      </dgm:t>
    </dgm:pt>
    <dgm:pt modelId="{BF8FAE9F-AA4B-4E55-969E-ED4FE44C7B18}">
      <dgm:prSet phldrT="[Text]" custT="1"/>
      <dgm:spPr>
        <a:solidFill>
          <a:srgbClr val="FFCC66"/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An Effective 2-way Reporting Mechanism is in Place between the DT/TAA and the Operating Community</a:t>
          </a:r>
        </a:p>
      </dgm:t>
    </dgm:pt>
    <dgm:pt modelId="{45B83C4B-7B19-45C9-98EB-D859324275F4}" type="parTrans" cxnId="{6927B708-6A9E-48E3-A13D-43A3AF2FCDAA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ED137884-F159-4C9A-A86E-5C87802A50DE}" type="sibTrans" cxnId="{6927B708-6A9E-48E3-A13D-43A3AF2FCDAA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3.4</a:t>
          </a:r>
        </a:p>
      </dgm:t>
    </dgm:pt>
    <dgm:pt modelId="{8235DB81-CE76-4D84-9984-6E7C5D37B55B}">
      <dgm:prSet phldrT="[Text]" custT="1"/>
      <dgm:spPr>
        <a:solidFill>
          <a:srgbClr val="FFCC66"/>
        </a:solidFill>
      </dgm:spPr>
      <dgm:t>
        <a:bodyPr/>
        <a:lstStyle/>
        <a:p>
          <a:r>
            <a:rPr lang="en-GB" sz="1100" dirty="0">
              <a:solidFill>
                <a:schemeClr val="tx1"/>
              </a:solidFill>
            </a:rPr>
            <a:t>AAR Pod Integrity Management Assures Safety in the In-service Context</a:t>
          </a:r>
        </a:p>
      </dgm:t>
    </dgm:pt>
    <dgm:pt modelId="{82FCE336-A2B6-4615-8D60-3ABA78E63649}" type="parTrans" cxnId="{543AAD44-1B5C-435B-9850-A5F1ED1C4762}">
      <dgm:prSet/>
      <dgm:spPr/>
      <dgm:t>
        <a:bodyPr/>
        <a:lstStyle/>
        <a:p>
          <a:endParaRPr lang="en-GB">
            <a:solidFill>
              <a:schemeClr val="tx1"/>
            </a:solidFill>
          </a:endParaRPr>
        </a:p>
      </dgm:t>
    </dgm:pt>
    <dgm:pt modelId="{D9D980B0-7F6A-4A99-AEE6-17D4E63B54D6}" type="sibTrans" cxnId="{543AAD44-1B5C-435B-9850-A5F1ED1C4762}">
      <dgm:prSet custT="1"/>
      <dgm:spPr/>
      <dgm:t>
        <a:bodyPr/>
        <a:lstStyle/>
        <a:p>
          <a:r>
            <a:rPr lang="en-GB" sz="1000" dirty="0">
              <a:solidFill>
                <a:schemeClr val="tx1"/>
              </a:solidFill>
            </a:rPr>
            <a:t>Sub Claim 3.7</a:t>
          </a:r>
        </a:p>
      </dgm:t>
    </dgm:pt>
    <dgm:pt modelId="{C452BD76-0BAA-4DF6-A248-FA3C4AC767D6}" type="pres">
      <dgm:prSet presAssocID="{325F4A00-89A3-4CE6-8580-DDD0FF82F0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A0DE7848-7C8D-4258-9848-3D9170641900}" type="pres">
      <dgm:prSet presAssocID="{E3EF9E98-7A1F-48AB-A687-F5DE31F61D3A}" presName="hierRoot1" presStyleCnt="0">
        <dgm:presLayoutVars>
          <dgm:hierBranch val="init"/>
        </dgm:presLayoutVars>
      </dgm:prSet>
      <dgm:spPr/>
    </dgm:pt>
    <dgm:pt modelId="{C8340CCA-A852-4C58-A16A-67777333D1A4}" type="pres">
      <dgm:prSet presAssocID="{E3EF9E98-7A1F-48AB-A687-F5DE31F61D3A}" presName="rootComposite1" presStyleCnt="0"/>
      <dgm:spPr/>
    </dgm:pt>
    <dgm:pt modelId="{B8D314B2-B6DD-4FA0-8513-ED91CC4CA4E4}" type="pres">
      <dgm:prSet presAssocID="{E3EF9E98-7A1F-48AB-A687-F5DE31F61D3A}" presName="rootText1" presStyleLbl="node0" presStyleIdx="0" presStyleCnt="1" custScaleX="171714" custScaleY="193430">
        <dgm:presLayoutVars>
          <dgm:chMax/>
          <dgm:chPref val="3"/>
        </dgm:presLayoutVars>
      </dgm:prSet>
      <dgm:spPr>
        <a:xfrm>
          <a:off x="2561185" y="846836"/>
          <a:ext cx="1230998" cy="637356"/>
        </a:xfrm>
        <a:prstGeom prst="rect">
          <a:avLst/>
        </a:prstGeom>
      </dgm:spPr>
    </dgm:pt>
    <dgm:pt modelId="{B70C8004-5573-4BCB-89F5-8805DF949F7F}" type="pres">
      <dgm:prSet presAssocID="{E3EF9E98-7A1F-48AB-A687-F5DE31F61D3A}" presName="titleText1" presStyleLbl="fgAcc0" presStyleIdx="0" presStyleCnt="1" custLinFactY="19942" custLinFactNeighborX="33866" custLinFactNeighborY="100000">
        <dgm:presLayoutVars>
          <dgm:chMax val="0"/>
          <dgm:chPref val="0"/>
        </dgm:presLayoutVars>
      </dgm:prSet>
      <dgm:spPr/>
    </dgm:pt>
    <dgm:pt modelId="{C676809C-30D9-4A22-8F3D-3B99336E831F}" type="pres">
      <dgm:prSet presAssocID="{E3EF9E98-7A1F-48AB-A687-F5DE31F61D3A}" presName="rootConnector1" presStyleLbl="node1" presStyleIdx="0" presStyleCnt="11"/>
      <dgm:spPr/>
    </dgm:pt>
    <dgm:pt modelId="{BCA5C90D-AD34-4CA0-A7BF-23C7F8F0659A}" type="pres">
      <dgm:prSet presAssocID="{E3EF9E98-7A1F-48AB-A687-F5DE31F61D3A}" presName="hierChild2" presStyleCnt="0"/>
      <dgm:spPr/>
    </dgm:pt>
    <dgm:pt modelId="{A747971B-B2F0-4672-9F0D-CCB3BC8C7CE6}" type="pres">
      <dgm:prSet presAssocID="{22463D83-7C09-43DB-8A65-11D056C7280A}" presName="Name37" presStyleLbl="parChTrans1D2" presStyleIdx="0" presStyleCnt="4"/>
      <dgm:spPr/>
    </dgm:pt>
    <dgm:pt modelId="{F1EDD8C6-563F-42CE-8B73-993A6FE5BDC1}" type="pres">
      <dgm:prSet presAssocID="{B0BF12C1-A073-44B1-A27B-9BB0D3BA9603}" presName="hierRoot2" presStyleCnt="0">
        <dgm:presLayoutVars>
          <dgm:hierBranch val="init"/>
        </dgm:presLayoutVars>
      </dgm:prSet>
      <dgm:spPr/>
    </dgm:pt>
    <dgm:pt modelId="{1C191269-3337-42E5-8F76-15D71CB43EBF}" type="pres">
      <dgm:prSet presAssocID="{B0BF12C1-A073-44B1-A27B-9BB0D3BA9603}" presName="rootComposite" presStyleCnt="0"/>
      <dgm:spPr/>
    </dgm:pt>
    <dgm:pt modelId="{73D02263-C2C8-45C3-8C8B-8B1699E33D2E}" type="pres">
      <dgm:prSet presAssocID="{B0BF12C1-A073-44B1-A27B-9BB0D3BA9603}" presName="rootText" presStyleLbl="node1" presStyleIdx="0" presStyleCnt="11" custLinFactNeighborX="2606">
        <dgm:presLayoutVars>
          <dgm:chMax/>
          <dgm:chPref val="3"/>
        </dgm:presLayoutVars>
      </dgm:prSet>
      <dgm:spPr>
        <a:xfrm>
          <a:off x="83888" y="2114775"/>
          <a:ext cx="1230998" cy="637356"/>
        </a:xfrm>
        <a:prstGeom prst="rect">
          <a:avLst/>
        </a:prstGeom>
      </dgm:spPr>
    </dgm:pt>
    <dgm:pt modelId="{6B8BBC08-81E8-44B0-9E28-040712C17EF0}" type="pres">
      <dgm:prSet presAssocID="{B0BF12C1-A073-44B1-A27B-9BB0D3BA9603}" presName="titleText2" presStyleLbl="fgAcc1" presStyleIdx="0" presStyleCnt="11" custLinFactNeighborY="14310">
        <dgm:presLayoutVars>
          <dgm:chMax val="0"/>
          <dgm:chPref val="0"/>
        </dgm:presLayoutVars>
      </dgm:prSet>
      <dgm:spPr/>
    </dgm:pt>
    <dgm:pt modelId="{8141B068-5AC7-42D2-8E0C-9E7B5FC1F325}" type="pres">
      <dgm:prSet presAssocID="{B0BF12C1-A073-44B1-A27B-9BB0D3BA9603}" presName="rootConnector" presStyleLbl="node2" presStyleIdx="0" presStyleCnt="0"/>
      <dgm:spPr/>
    </dgm:pt>
    <dgm:pt modelId="{57A07369-D6EE-4245-AD93-EFDD7E2C01C3}" type="pres">
      <dgm:prSet presAssocID="{B0BF12C1-A073-44B1-A27B-9BB0D3BA9603}" presName="hierChild4" presStyleCnt="0"/>
      <dgm:spPr/>
    </dgm:pt>
    <dgm:pt modelId="{1EF8E537-0A4E-4136-A06A-FD16326B0838}" type="pres">
      <dgm:prSet presAssocID="{B0BF12C1-A073-44B1-A27B-9BB0D3BA9603}" presName="hierChild5" presStyleCnt="0"/>
      <dgm:spPr/>
    </dgm:pt>
    <dgm:pt modelId="{AB849FE6-3E02-48A1-BBC1-5FB0D8CAB93D}" type="pres">
      <dgm:prSet presAssocID="{5CECDF0F-04EE-490F-8986-8233C1A1C4AE}" presName="Name37" presStyleLbl="parChTrans1D2" presStyleIdx="1" presStyleCnt="4"/>
      <dgm:spPr/>
    </dgm:pt>
    <dgm:pt modelId="{BBD91B9A-11F1-46AF-A7A2-90E2A60C2A26}" type="pres">
      <dgm:prSet presAssocID="{CEC3AFE8-2641-4912-ADA5-089593E8B916}" presName="hierRoot2" presStyleCnt="0">
        <dgm:presLayoutVars>
          <dgm:hierBranch val="init"/>
        </dgm:presLayoutVars>
      </dgm:prSet>
      <dgm:spPr/>
    </dgm:pt>
    <dgm:pt modelId="{113B8F01-80D9-45F2-AB18-FE5319F1B060}" type="pres">
      <dgm:prSet presAssocID="{CEC3AFE8-2641-4912-ADA5-089593E8B916}" presName="rootComposite" presStyleCnt="0"/>
      <dgm:spPr/>
    </dgm:pt>
    <dgm:pt modelId="{B48876C8-BCD5-4621-B38E-71E5BE016BEF}" type="pres">
      <dgm:prSet presAssocID="{CEC3AFE8-2641-4912-ADA5-089593E8B916}" presName="rootText" presStyleLbl="node1" presStyleIdx="1" presStyleCnt="11" custLinFactNeighborX="2606">
        <dgm:presLayoutVars>
          <dgm:chMax/>
          <dgm:chPref val="3"/>
        </dgm:presLayoutVars>
      </dgm:prSet>
      <dgm:spPr>
        <a:xfrm>
          <a:off x="1735419" y="2114775"/>
          <a:ext cx="1230998" cy="637356"/>
        </a:xfrm>
        <a:prstGeom prst="rect">
          <a:avLst/>
        </a:prstGeom>
      </dgm:spPr>
    </dgm:pt>
    <dgm:pt modelId="{A1E3D049-5262-46AB-99E6-47543770D687}" type="pres">
      <dgm:prSet presAssocID="{CEC3AFE8-2641-4912-ADA5-089593E8B916}" presName="titleText2" presStyleLbl="fgAcc1" presStyleIdx="1" presStyleCnt="11" custLinFactNeighborY="14310">
        <dgm:presLayoutVars>
          <dgm:chMax val="0"/>
          <dgm:chPref val="0"/>
        </dgm:presLayoutVars>
      </dgm:prSet>
      <dgm:spPr/>
    </dgm:pt>
    <dgm:pt modelId="{4C63C83A-1D20-411B-84F5-080D9FDBA3F8}" type="pres">
      <dgm:prSet presAssocID="{CEC3AFE8-2641-4912-ADA5-089593E8B916}" presName="rootConnector" presStyleLbl="node2" presStyleIdx="0" presStyleCnt="0"/>
      <dgm:spPr/>
    </dgm:pt>
    <dgm:pt modelId="{6DF459B4-60B8-4A7A-8727-0E63AAE98EB6}" type="pres">
      <dgm:prSet presAssocID="{CEC3AFE8-2641-4912-ADA5-089593E8B916}" presName="hierChild4" presStyleCnt="0"/>
      <dgm:spPr/>
    </dgm:pt>
    <dgm:pt modelId="{9538B497-D4F1-411C-B619-5CA4ADBD4A90}" type="pres">
      <dgm:prSet presAssocID="{CEC3AFE8-2641-4912-ADA5-089593E8B916}" presName="hierChild5" presStyleCnt="0"/>
      <dgm:spPr/>
    </dgm:pt>
    <dgm:pt modelId="{B488ACDF-3268-4857-B392-63DC6F1CC7DB}" type="pres">
      <dgm:prSet presAssocID="{A6D4392E-CB48-4631-8777-A0D9F4CF85F0}" presName="Name37" presStyleLbl="parChTrans1D2" presStyleIdx="2" presStyleCnt="4"/>
      <dgm:spPr/>
    </dgm:pt>
    <dgm:pt modelId="{9DE3C878-188E-4CFE-B633-082D32A2765C}" type="pres">
      <dgm:prSet presAssocID="{9438A667-9205-4446-B59B-FC6A0BC7BEEF}" presName="hierRoot2" presStyleCnt="0">
        <dgm:presLayoutVars>
          <dgm:hierBranch val="init"/>
        </dgm:presLayoutVars>
      </dgm:prSet>
      <dgm:spPr/>
    </dgm:pt>
    <dgm:pt modelId="{1EBCB629-C1D6-44AF-A1C9-F880C14D1EA3}" type="pres">
      <dgm:prSet presAssocID="{9438A667-9205-4446-B59B-FC6A0BC7BEEF}" presName="rootComposite" presStyleCnt="0"/>
      <dgm:spPr/>
    </dgm:pt>
    <dgm:pt modelId="{45D4D163-EA53-487C-BA73-A63BEDCDBD0E}" type="pres">
      <dgm:prSet presAssocID="{9438A667-9205-4446-B59B-FC6A0BC7BEEF}" presName="rootText" presStyleLbl="node1" presStyleIdx="2" presStyleCnt="11" custLinFactNeighborX="2606">
        <dgm:presLayoutVars>
          <dgm:chMax/>
          <dgm:chPref val="3"/>
        </dgm:presLayoutVars>
      </dgm:prSet>
      <dgm:spPr>
        <a:xfrm>
          <a:off x="3386950" y="2114775"/>
          <a:ext cx="1230998" cy="637356"/>
        </a:xfrm>
        <a:prstGeom prst="rect">
          <a:avLst/>
        </a:prstGeom>
      </dgm:spPr>
    </dgm:pt>
    <dgm:pt modelId="{6A0D1831-48B1-4E5F-AAEF-D82400911636}" type="pres">
      <dgm:prSet presAssocID="{9438A667-9205-4446-B59B-FC6A0BC7BEEF}" presName="titleText2" presStyleLbl="fgAcc1" presStyleIdx="2" presStyleCnt="11" custLinFactNeighborY="12628">
        <dgm:presLayoutVars>
          <dgm:chMax val="0"/>
          <dgm:chPref val="0"/>
        </dgm:presLayoutVars>
      </dgm:prSet>
      <dgm:spPr/>
    </dgm:pt>
    <dgm:pt modelId="{57D725A6-1079-478B-B5A1-EA5484B0EB58}" type="pres">
      <dgm:prSet presAssocID="{9438A667-9205-4446-B59B-FC6A0BC7BEEF}" presName="rootConnector" presStyleLbl="node2" presStyleIdx="0" presStyleCnt="0"/>
      <dgm:spPr/>
    </dgm:pt>
    <dgm:pt modelId="{C525DC9C-D49E-4DA4-B131-51591227B1C3}" type="pres">
      <dgm:prSet presAssocID="{9438A667-9205-4446-B59B-FC6A0BC7BEEF}" presName="hierChild4" presStyleCnt="0"/>
      <dgm:spPr/>
    </dgm:pt>
    <dgm:pt modelId="{504D03F5-F77B-47B6-A5F6-49F29057CD3E}" type="pres">
      <dgm:prSet presAssocID="{C8C949EA-C996-4796-99A9-C884825BBA0D}" presName="Name37" presStyleLbl="parChTrans1D3" presStyleIdx="0" presStyleCnt="4"/>
      <dgm:spPr/>
    </dgm:pt>
    <dgm:pt modelId="{9F3F3719-F791-4035-B831-7FC96EA99641}" type="pres">
      <dgm:prSet presAssocID="{503B23B0-9501-4D69-9CDD-6B20F2371671}" presName="hierRoot2" presStyleCnt="0">
        <dgm:presLayoutVars>
          <dgm:hierBranch val="init"/>
        </dgm:presLayoutVars>
      </dgm:prSet>
      <dgm:spPr/>
    </dgm:pt>
    <dgm:pt modelId="{8C665681-350C-4741-BB13-0FA7C6393318}" type="pres">
      <dgm:prSet presAssocID="{503B23B0-9501-4D69-9CDD-6B20F2371671}" presName="rootComposite" presStyleCnt="0"/>
      <dgm:spPr/>
    </dgm:pt>
    <dgm:pt modelId="{1FDBABF6-B373-47B5-84F4-4A87E5E403E8}" type="pres">
      <dgm:prSet presAssocID="{503B23B0-9501-4D69-9CDD-6B20F2371671}" presName="rootText" presStyleLbl="node1" presStyleIdx="3" presStyleCnt="11" custLinFactNeighborX="2606">
        <dgm:presLayoutVars>
          <dgm:chMax/>
          <dgm:chPref val="3"/>
        </dgm:presLayoutVars>
      </dgm:prSet>
      <dgm:spPr/>
    </dgm:pt>
    <dgm:pt modelId="{CAA3F595-026F-491F-B85E-C7064B51FDFD}" type="pres">
      <dgm:prSet presAssocID="{503B23B0-9501-4D69-9CDD-6B20F2371671}" presName="titleText2" presStyleLbl="fgAcc1" presStyleIdx="3" presStyleCnt="11" custLinFactNeighborY="49383">
        <dgm:presLayoutVars>
          <dgm:chMax val="0"/>
          <dgm:chPref val="0"/>
        </dgm:presLayoutVars>
      </dgm:prSet>
      <dgm:spPr/>
    </dgm:pt>
    <dgm:pt modelId="{B10C3CCB-4D37-4129-AB1C-835A37335DA3}" type="pres">
      <dgm:prSet presAssocID="{503B23B0-9501-4D69-9CDD-6B20F2371671}" presName="rootConnector" presStyleLbl="node3" presStyleIdx="0" presStyleCnt="0"/>
      <dgm:spPr/>
    </dgm:pt>
    <dgm:pt modelId="{7558694C-0A7D-41F0-915B-0E91455F9107}" type="pres">
      <dgm:prSet presAssocID="{503B23B0-9501-4D69-9CDD-6B20F2371671}" presName="hierChild4" presStyleCnt="0"/>
      <dgm:spPr/>
    </dgm:pt>
    <dgm:pt modelId="{320E6A50-3C34-4227-B58D-60FE372AE4E9}" type="pres">
      <dgm:prSet presAssocID="{503B23B0-9501-4D69-9CDD-6B20F2371671}" presName="hierChild5" presStyleCnt="0"/>
      <dgm:spPr/>
    </dgm:pt>
    <dgm:pt modelId="{24B000F2-0030-4491-8EB2-EE85837B652D}" type="pres">
      <dgm:prSet presAssocID="{2DB3E422-8AFC-4B04-9441-145FBD46FEBE}" presName="Name37" presStyleLbl="parChTrans1D3" presStyleIdx="1" presStyleCnt="4"/>
      <dgm:spPr/>
    </dgm:pt>
    <dgm:pt modelId="{DEA4398C-0F51-4793-AD80-046332036D86}" type="pres">
      <dgm:prSet presAssocID="{718AA743-26B3-41FF-8D49-833CC1ED4DCD}" presName="hierRoot2" presStyleCnt="0">
        <dgm:presLayoutVars>
          <dgm:hierBranch val="init"/>
        </dgm:presLayoutVars>
      </dgm:prSet>
      <dgm:spPr/>
    </dgm:pt>
    <dgm:pt modelId="{A211BEC1-BD8C-4EBD-9F96-226213611201}" type="pres">
      <dgm:prSet presAssocID="{718AA743-26B3-41FF-8D49-833CC1ED4DCD}" presName="rootComposite" presStyleCnt="0"/>
      <dgm:spPr/>
    </dgm:pt>
    <dgm:pt modelId="{85B0AA9C-12DB-4CF6-9334-0BE078F23B9E}" type="pres">
      <dgm:prSet presAssocID="{718AA743-26B3-41FF-8D49-833CC1ED4DCD}" presName="rootText" presStyleLbl="node1" presStyleIdx="4" presStyleCnt="11" custLinFactNeighborX="2606">
        <dgm:presLayoutVars>
          <dgm:chMax/>
          <dgm:chPref val="3"/>
        </dgm:presLayoutVars>
      </dgm:prSet>
      <dgm:spPr/>
    </dgm:pt>
    <dgm:pt modelId="{42FC85AD-5F82-4FF5-9172-F3CF911E2EC5}" type="pres">
      <dgm:prSet presAssocID="{718AA743-26B3-41FF-8D49-833CC1ED4DCD}" presName="titleText2" presStyleLbl="fgAcc1" presStyleIdx="4" presStyleCnt="11" custLinFactNeighborY="49383">
        <dgm:presLayoutVars>
          <dgm:chMax val="0"/>
          <dgm:chPref val="0"/>
        </dgm:presLayoutVars>
      </dgm:prSet>
      <dgm:spPr/>
    </dgm:pt>
    <dgm:pt modelId="{37E7CEF6-E7AB-41C2-A570-6BDCEBBE72A8}" type="pres">
      <dgm:prSet presAssocID="{718AA743-26B3-41FF-8D49-833CC1ED4DCD}" presName="rootConnector" presStyleLbl="node3" presStyleIdx="0" presStyleCnt="0"/>
      <dgm:spPr/>
    </dgm:pt>
    <dgm:pt modelId="{62A95621-DC19-4AB0-8524-12641AA7452F}" type="pres">
      <dgm:prSet presAssocID="{718AA743-26B3-41FF-8D49-833CC1ED4DCD}" presName="hierChild4" presStyleCnt="0"/>
      <dgm:spPr/>
    </dgm:pt>
    <dgm:pt modelId="{55BAB3A3-1572-4965-A9BB-93A07689618B}" type="pres">
      <dgm:prSet presAssocID="{54B267AC-4A83-4E56-BC5C-7B10AEC343FD}" presName="Name37" presStyleLbl="parChTrans1D4" presStyleIdx="0" presStyleCnt="3"/>
      <dgm:spPr/>
    </dgm:pt>
    <dgm:pt modelId="{17893E52-4E91-4BE4-BCDD-4B48FB55EB37}" type="pres">
      <dgm:prSet presAssocID="{EFF30AED-0338-43AF-994C-01ECC22F168C}" presName="hierRoot2" presStyleCnt="0">
        <dgm:presLayoutVars>
          <dgm:hierBranch val="init"/>
        </dgm:presLayoutVars>
      </dgm:prSet>
      <dgm:spPr/>
    </dgm:pt>
    <dgm:pt modelId="{1C35DE46-BD87-420D-9C98-6BCBEE8AD0B9}" type="pres">
      <dgm:prSet presAssocID="{EFF30AED-0338-43AF-994C-01ECC22F168C}" presName="rootComposite" presStyleCnt="0"/>
      <dgm:spPr/>
    </dgm:pt>
    <dgm:pt modelId="{E7D2CD3E-F97D-4BC4-845A-C8BF40B5FB23}" type="pres">
      <dgm:prSet presAssocID="{EFF30AED-0338-43AF-994C-01ECC22F168C}" presName="rootText" presStyleLbl="node1" presStyleIdx="5" presStyleCnt="11" custLinFactNeighborX="-80545">
        <dgm:presLayoutVars>
          <dgm:chMax/>
          <dgm:chPref val="3"/>
        </dgm:presLayoutVars>
      </dgm:prSet>
      <dgm:spPr/>
    </dgm:pt>
    <dgm:pt modelId="{E4A9CDF9-6C56-4B59-84D1-C711B26E617E}" type="pres">
      <dgm:prSet presAssocID="{EFF30AED-0338-43AF-994C-01ECC22F168C}" presName="titleText2" presStyleLbl="fgAcc1" presStyleIdx="5" presStyleCnt="11" custLinFactNeighborX="-95934" custLinFactNeighborY="278">
        <dgm:presLayoutVars>
          <dgm:chMax val="0"/>
          <dgm:chPref val="0"/>
        </dgm:presLayoutVars>
      </dgm:prSet>
      <dgm:spPr/>
    </dgm:pt>
    <dgm:pt modelId="{39C7A47F-08B6-47B2-A02D-AC979A32872A}" type="pres">
      <dgm:prSet presAssocID="{EFF30AED-0338-43AF-994C-01ECC22F168C}" presName="rootConnector" presStyleLbl="node4" presStyleIdx="0" presStyleCnt="0"/>
      <dgm:spPr/>
    </dgm:pt>
    <dgm:pt modelId="{4922D57E-BD0A-49DE-A43B-5AF322427354}" type="pres">
      <dgm:prSet presAssocID="{EFF30AED-0338-43AF-994C-01ECC22F168C}" presName="hierChild4" presStyleCnt="0"/>
      <dgm:spPr/>
    </dgm:pt>
    <dgm:pt modelId="{71590E03-1213-4FDE-A507-F6EA3AF3C348}" type="pres">
      <dgm:prSet presAssocID="{EFF30AED-0338-43AF-994C-01ECC22F168C}" presName="hierChild5" presStyleCnt="0"/>
      <dgm:spPr/>
    </dgm:pt>
    <dgm:pt modelId="{84B68C00-380D-4B03-9B1B-5F0A668D79A6}" type="pres">
      <dgm:prSet presAssocID="{718AA743-26B3-41FF-8D49-833CC1ED4DCD}" presName="hierChild5" presStyleCnt="0"/>
      <dgm:spPr/>
    </dgm:pt>
    <dgm:pt modelId="{301E5F6A-6E31-425D-BED1-F542E54A5633}" type="pres">
      <dgm:prSet presAssocID="{2FAB87FD-C4AA-4CD5-AA75-AEA7EE5682F7}" presName="Name37" presStyleLbl="parChTrans1D3" presStyleIdx="2" presStyleCnt="4"/>
      <dgm:spPr/>
    </dgm:pt>
    <dgm:pt modelId="{F7AF2264-DB86-4BE3-B640-483A0DC2237D}" type="pres">
      <dgm:prSet presAssocID="{6E752464-A447-4B2F-8EC0-FF4A7CC1FC32}" presName="hierRoot2" presStyleCnt="0">
        <dgm:presLayoutVars>
          <dgm:hierBranch val="init"/>
        </dgm:presLayoutVars>
      </dgm:prSet>
      <dgm:spPr/>
    </dgm:pt>
    <dgm:pt modelId="{EB866DD0-82CA-4840-9393-59285D960DE0}" type="pres">
      <dgm:prSet presAssocID="{6E752464-A447-4B2F-8EC0-FF4A7CC1FC32}" presName="rootComposite" presStyleCnt="0"/>
      <dgm:spPr/>
    </dgm:pt>
    <dgm:pt modelId="{26C04369-42AC-4232-ABF3-C6449FD66757}" type="pres">
      <dgm:prSet presAssocID="{6E752464-A447-4B2F-8EC0-FF4A7CC1FC32}" presName="rootText" presStyleLbl="node1" presStyleIdx="6" presStyleCnt="11" custLinFactNeighborX="2606">
        <dgm:presLayoutVars>
          <dgm:chMax/>
          <dgm:chPref val="3"/>
        </dgm:presLayoutVars>
      </dgm:prSet>
      <dgm:spPr/>
    </dgm:pt>
    <dgm:pt modelId="{370FE220-1130-415F-A1F0-C5D7C10F8FAD}" type="pres">
      <dgm:prSet presAssocID="{6E752464-A447-4B2F-8EC0-FF4A7CC1FC32}" presName="titleText2" presStyleLbl="fgAcc1" presStyleIdx="6" presStyleCnt="11" custLinFactNeighborY="49383">
        <dgm:presLayoutVars>
          <dgm:chMax val="0"/>
          <dgm:chPref val="0"/>
        </dgm:presLayoutVars>
      </dgm:prSet>
      <dgm:spPr/>
    </dgm:pt>
    <dgm:pt modelId="{6861D722-E20D-48FA-BF4E-2E9E4346D2D3}" type="pres">
      <dgm:prSet presAssocID="{6E752464-A447-4B2F-8EC0-FF4A7CC1FC32}" presName="rootConnector" presStyleLbl="node3" presStyleIdx="0" presStyleCnt="0"/>
      <dgm:spPr/>
    </dgm:pt>
    <dgm:pt modelId="{30BEAC46-A54F-43EC-9203-C90E5770022D}" type="pres">
      <dgm:prSet presAssocID="{6E752464-A447-4B2F-8EC0-FF4A7CC1FC32}" presName="hierChild4" presStyleCnt="0"/>
      <dgm:spPr/>
    </dgm:pt>
    <dgm:pt modelId="{1022C4DE-BD4E-4A55-9D7D-9ACF06756CFE}" type="pres">
      <dgm:prSet presAssocID="{96B0BB84-08D9-4FA4-8D97-9648C5429DBE}" presName="Name37" presStyleLbl="parChTrans1D4" presStyleIdx="1" presStyleCnt="3"/>
      <dgm:spPr/>
    </dgm:pt>
    <dgm:pt modelId="{FCBE2979-111C-4BD3-A71A-5E0C6DB3727B}" type="pres">
      <dgm:prSet presAssocID="{BCBD7D24-4C4C-4B4D-AED6-71532FD2229C}" presName="hierRoot2" presStyleCnt="0">
        <dgm:presLayoutVars>
          <dgm:hierBranch val="init"/>
        </dgm:presLayoutVars>
      </dgm:prSet>
      <dgm:spPr/>
    </dgm:pt>
    <dgm:pt modelId="{FA03F10B-5EF1-4589-AF57-5233380D3F38}" type="pres">
      <dgm:prSet presAssocID="{BCBD7D24-4C4C-4B4D-AED6-71532FD2229C}" presName="rootComposite" presStyleCnt="0"/>
      <dgm:spPr/>
    </dgm:pt>
    <dgm:pt modelId="{89B832D7-871A-4372-9E5E-8A7A2F101B02}" type="pres">
      <dgm:prSet presAssocID="{BCBD7D24-4C4C-4B4D-AED6-71532FD2229C}" presName="rootText" presStyleLbl="node1" presStyleIdx="7" presStyleCnt="11" custLinFactNeighborX="-77862">
        <dgm:presLayoutVars>
          <dgm:chMax/>
          <dgm:chPref val="3"/>
        </dgm:presLayoutVars>
      </dgm:prSet>
      <dgm:spPr/>
    </dgm:pt>
    <dgm:pt modelId="{17171DBC-1DFA-4BC3-9E6E-3580DF7D29E1}" type="pres">
      <dgm:prSet presAssocID="{BCBD7D24-4C4C-4B4D-AED6-71532FD2229C}" presName="titleText2" presStyleLbl="fgAcc1" presStyleIdx="7" presStyleCnt="11" custLinFactNeighborX="-88288" custLinFactNeighborY="278">
        <dgm:presLayoutVars>
          <dgm:chMax val="0"/>
          <dgm:chPref val="0"/>
        </dgm:presLayoutVars>
      </dgm:prSet>
      <dgm:spPr/>
    </dgm:pt>
    <dgm:pt modelId="{DA1BE8F1-C3E5-435E-AFC7-226CFC870023}" type="pres">
      <dgm:prSet presAssocID="{BCBD7D24-4C4C-4B4D-AED6-71532FD2229C}" presName="rootConnector" presStyleLbl="node4" presStyleIdx="0" presStyleCnt="0"/>
      <dgm:spPr/>
    </dgm:pt>
    <dgm:pt modelId="{673DC3C0-9004-4C37-9AFA-CE94B7748510}" type="pres">
      <dgm:prSet presAssocID="{BCBD7D24-4C4C-4B4D-AED6-71532FD2229C}" presName="hierChild4" presStyleCnt="0"/>
      <dgm:spPr/>
    </dgm:pt>
    <dgm:pt modelId="{44F55A97-9B49-47B3-8B00-BB42D0E8CBAA}" type="pres">
      <dgm:prSet presAssocID="{BCBD7D24-4C4C-4B4D-AED6-71532FD2229C}" presName="hierChild5" presStyleCnt="0"/>
      <dgm:spPr/>
    </dgm:pt>
    <dgm:pt modelId="{BA04E529-D09B-4130-915F-60BD9747AAD0}" type="pres">
      <dgm:prSet presAssocID="{6E752464-A447-4B2F-8EC0-FF4A7CC1FC32}" presName="hierChild5" presStyleCnt="0"/>
      <dgm:spPr/>
    </dgm:pt>
    <dgm:pt modelId="{1A801AFD-3A2D-44DA-A0E9-2369F3B29065}" type="pres">
      <dgm:prSet presAssocID="{45B83C4B-7B19-45C9-98EB-D859324275F4}" presName="Name37" presStyleLbl="parChTrans1D3" presStyleIdx="3" presStyleCnt="4"/>
      <dgm:spPr/>
    </dgm:pt>
    <dgm:pt modelId="{C549CD8B-A3CF-470A-8759-84EDCB7189E7}" type="pres">
      <dgm:prSet presAssocID="{BF8FAE9F-AA4B-4E55-969E-ED4FE44C7B18}" presName="hierRoot2" presStyleCnt="0">
        <dgm:presLayoutVars>
          <dgm:hierBranch val="init"/>
        </dgm:presLayoutVars>
      </dgm:prSet>
      <dgm:spPr/>
    </dgm:pt>
    <dgm:pt modelId="{A87BA919-9720-4B94-A85B-6EB30B2B8FA8}" type="pres">
      <dgm:prSet presAssocID="{BF8FAE9F-AA4B-4E55-969E-ED4FE44C7B18}" presName="rootComposite" presStyleCnt="0"/>
      <dgm:spPr/>
    </dgm:pt>
    <dgm:pt modelId="{8D62CCAE-C841-4D52-A952-01854C479467}" type="pres">
      <dgm:prSet presAssocID="{BF8FAE9F-AA4B-4E55-969E-ED4FE44C7B18}" presName="rootText" presStyleLbl="node1" presStyleIdx="8" presStyleCnt="11" custLinFactNeighborX="2606">
        <dgm:presLayoutVars>
          <dgm:chMax/>
          <dgm:chPref val="3"/>
        </dgm:presLayoutVars>
      </dgm:prSet>
      <dgm:spPr/>
    </dgm:pt>
    <dgm:pt modelId="{863E712F-8378-4F1B-958F-82D5DF34F1A3}" type="pres">
      <dgm:prSet presAssocID="{BF8FAE9F-AA4B-4E55-969E-ED4FE44C7B18}" presName="titleText2" presStyleLbl="fgAcc1" presStyleIdx="8" presStyleCnt="11" custLinFactNeighborY="49383">
        <dgm:presLayoutVars>
          <dgm:chMax val="0"/>
          <dgm:chPref val="0"/>
        </dgm:presLayoutVars>
      </dgm:prSet>
      <dgm:spPr/>
    </dgm:pt>
    <dgm:pt modelId="{BA72E599-5F49-4079-9F9D-D57D2FCCCA56}" type="pres">
      <dgm:prSet presAssocID="{BF8FAE9F-AA4B-4E55-969E-ED4FE44C7B18}" presName="rootConnector" presStyleLbl="node3" presStyleIdx="0" presStyleCnt="0"/>
      <dgm:spPr/>
    </dgm:pt>
    <dgm:pt modelId="{20E4BB3A-C512-413C-B2D4-FABB84968DD7}" type="pres">
      <dgm:prSet presAssocID="{BF8FAE9F-AA4B-4E55-969E-ED4FE44C7B18}" presName="hierChild4" presStyleCnt="0"/>
      <dgm:spPr/>
    </dgm:pt>
    <dgm:pt modelId="{C1487766-CFF2-45A9-B688-CCEA607F3D9E}" type="pres">
      <dgm:prSet presAssocID="{82FCE336-A2B6-4615-8D60-3ABA78E63649}" presName="Name37" presStyleLbl="parChTrans1D4" presStyleIdx="2" presStyleCnt="3"/>
      <dgm:spPr/>
    </dgm:pt>
    <dgm:pt modelId="{A28E7BB3-6AD1-4428-BE3E-D28B4EC7F46A}" type="pres">
      <dgm:prSet presAssocID="{8235DB81-CE76-4D84-9984-6E7C5D37B55B}" presName="hierRoot2" presStyleCnt="0">
        <dgm:presLayoutVars>
          <dgm:hierBranch val="init"/>
        </dgm:presLayoutVars>
      </dgm:prSet>
      <dgm:spPr/>
    </dgm:pt>
    <dgm:pt modelId="{13180DEE-BD44-4047-8998-4B34054EF6A3}" type="pres">
      <dgm:prSet presAssocID="{8235DB81-CE76-4D84-9984-6E7C5D37B55B}" presName="rootComposite" presStyleCnt="0"/>
      <dgm:spPr/>
    </dgm:pt>
    <dgm:pt modelId="{32E73594-FB46-4EC5-BDBE-4176A900F000}" type="pres">
      <dgm:prSet presAssocID="{8235DB81-CE76-4D84-9984-6E7C5D37B55B}" presName="rootText" presStyleLbl="node1" presStyleIdx="9" presStyleCnt="11" custLinFactNeighborX="-66743">
        <dgm:presLayoutVars>
          <dgm:chMax/>
          <dgm:chPref val="3"/>
        </dgm:presLayoutVars>
      </dgm:prSet>
      <dgm:spPr/>
    </dgm:pt>
    <dgm:pt modelId="{53D6C498-441F-4AC2-A013-90F10A434D4B}" type="pres">
      <dgm:prSet presAssocID="{8235DB81-CE76-4D84-9984-6E7C5D37B55B}" presName="titleText2" presStyleLbl="fgAcc1" presStyleIdx="9" presStyleCnt="11" custLinFactNeighborX="-72398" custLinFactNeighborY="278">
        <dgm:presLayoutVars>
          <dgm:chMax val="0"/>
          <dgm:chPref val="0"/>
        </dgm:presLayoutVars>
      </dgm:prSet>
      <dgm:spPr/>
    </dgm:pt>
    <dgm:pt modelId="{D1B41E73-8F5A-4F2D-9D9C-33CEAE6B2C4F}" type="pres">
      <dgm:prSet presAssocID="{8235DB81-CE76-4D84-9984-6E7C5D37B55B}" presName="rootConnector" presStyleLbl="node4" presStyleIdx="0" presStyleCnt="0"/>
      <dgm:spPr/>
    </dgm:pt>
    <dgm:pt modelId="{0973A789-D8B6-42A0-BD49-9975D9C3DF16}" type="pres">
      <dgm:prSet presAssocID="{8235DB81-CE76-4D84-9984-6E7C5D37B55B}" presName="hierChild4" presStyleCnt="0"/>
      <dgm:spPr/>
    </dgm:pt>
    <dgm:pt modelId="{1D73DE5A-2F91-4BA7-A200-2409F4D1B12D}" type="pres">
      <dgm:prSet presAssocID="{8235DB81-CE76-4D84-9984-6E7C5D37B55B}" presName="hierChild5" presStyleCnt="0"/>
      <dgm:spPr/>
    </dgm:pt>
    <dgm:pt modelId="{C4F7863D-7774-4E4E-B199-BA64AB6A5A7D}" type="pres">
      <dgm:prSet presAssocID="{BF8FAE9F-AA4B-4E55-969E-ED4FE44C7B18}" presName="hierChild5" presStyleCnt="0"/>
      <dgm:spPr/>
    </dgm:pt>
    <dgm:pt modelId="{54438BDB-0BAC-4917-A444-F1AB2B3EE5E9}" type="pres">
      <dgm:prSet presAssocID="{9438A667-9205-4446-B59B-FC6A0BC7BEEF}" presName="hierChild5" presStyleCnt="0"/>
      <dgm:spPr/>
    </dgm:pt>
    <dgm:pt modelId="{8BC8FA95-AA7B-4760-9891-3BFA0487D53E}" type="pres">
      <dgm:prSet presAssocID="{BDF6AC4F-9EFF-4BAE-8997-98E9DCCF5804}" presName="Name37" presStyleLbl="parChTrans1D2" presStyleIdx="3" presStyleCnt="4"/>
      <dgm:spPr/>
    </dgm:pt>
    <dgm:pt modelId="{8511816E-E6D8-49A8-A54D-9FC84BB20301}" type="pres">
      <dgm:prSet presAssocID="{96D1274B-5055-467D-A215-4B27458ED716}" presName="hierRoot2" presStyleCnt="0">
        <dgm:presLayoutVars>
          <dgm:hierBranch val="init"/>
        </dgm:presLayoutVars>
      </dgm:prSet>
      <dgm:spPr/>
    </dgm:pt>
    <dgm:pt modelId="{888B466E-41C1-4AA6-BD8B-6DBD5C28B6B7}" type="pres">
      <dgm:prSet presAssocID="{96D1274B-5055-467D-A215-4B27458ED716}" presName="rootComposite" presStyleCnt="0"/>
      <dgm:spPr/>
    </dgm:pt>
    <dgm:pt modelId="{0EF6811A-8B28-498F-82A5-66E21E61C73E}" type="pres">
      <dgm:prSet presAssocID="{96D1274B-5055-467D-A215-4B27458ED716}" presName="rootText" presStyleLbl="node1" presStyleIdx="10" presStyleCnt="11" custLinFactNeighborX="2606">
        <dgm:presLayoutVars>
          <dgm:chMax/>
          <dgm:chPref val="3"/>
        </dgm:presLayoutVars>
      </dgm:prSet>
      <dgm:spPr>
        <a:xfrm>
          <a:off x="5038482" y="2114775"/>
          <a:ext cx="1230998" cy="637356"/>
        </a:xfrm>
        <a:prstGeom prst="rect">
          <a:avLst/>
        </a:prstGeom>
      </dgm:spPr>
    </dgm:pt>
    <dgm:pt modelId="{78A5CB34-6C8E-482D-9506-4A84CB8B6E3B}" type="pres">
      <dgm:prSet presAssocID="{96D1274B-5055-467D-A215-4B27458ED716}" presName="titleText2" presStyleLbl="fgAcc1" presStyleIdx="10" presStyleCnt="11" custLinFactNeighborY="14310">
        <dgm:presLayoutVars>
          <dgm:chMax val="0"/>
          <dgm:chPref val="0"/>
        </dgm:presLayoutVars>
      </dgm:prSet>
      <dgm:spPr/>
    </dgm:pt>
    <dgm:pt modelId="{3C779AE1-F397-4C6B-BCD5-2344C5EC5999}" type="pres">
      <dgm:prSet presAssocID="{96D1274B-5055-467D-A215-4B27458ED716}" presName="rootConnector" presStyleLbl="node2" presStyleIdx="0" presStyleCnt="0"/>
      <dgm:spPr/>
    </dgm:pt>
    <dgm:pt modelId="{BAEC0144-3236-46DA-B31E-606C9BF39F5C}" type="pres">
      <dgm:prSet presAssocID="{96D1274B-5055-467D-A215-4B27458ED716}" presName="hierChild4" presStyleCnt="0"/>
      <dgm:spPr/>
    </dgm:pt>
    <dgm:pt modelId="{17E47C5A-45E9-4C6F-BCFC-282B3B843B98}" type="pres">
      <dgm:prSet presAssocID="{96D1274B-5055-467D-A215-4B27458ED716}" presName="hierChild5" presStyleCnt="0"/>
      <dgm:spPr/>
    </dgm:pt>
    <dgm:pt modelId="{C55A3AA4-D86F-47A9-BAFC-C9B1CA0EB3E6}" type="pres">
      <dgm:prSet presAssocID="{E3EF9E98-7A1F-48AB-A687-F5DE31F61D3A}" presName="hierChild3" presStyleCnt="0"/>
      <dgm:spPr/>
    </dgm:pt>
  </dgm:ptLst>
  <dgm:cxnLst>
    <dgm:cxn modelId="{CDE63A01-3B9C-49C9-8B04-7B87129410AC}" type="presOf" srcId="{BF8FAE9F-AA4B-4E55-969E-ED4FE44C7B18}" destId="{8D62CCAE-C841-4D52-A952-01854C479467}" srcOrd="0" destOrd="0" presId="urn:microsoft.com/office/officeart/2008/layout/NameandTitleOrganizationalChart"/>
    <dgm:cxn modelId="{7DA9F405-FF95-4CAE-8617-6DAB5A3686BA}" type="presOf" srcId="{E3EF9E98-7A1F-48AB-A687-F5DE31F61D3A}" destId="{B8D314B2-B6DD-4FA0-8513-ED91CC4CA4E4}" srcOrd="0" destOrd="0" presId="urn:microsoft.com/office/officeart/2008/layout/NameandTitleOrganizationalChart"/>
    <dgm:cxn modelId="{02A87606-10FA-4BC4-8D60-3EC36201C20D}" type="presOf" srcId="{54B267AC-4A83-4E56-BC5C-7B10AEC343FD}" destId="{55BAB3A3-1572-4965-A9BB-93A07689618B}" srcOrd="0" destOrd="0" presId="urn:microsoft.com/office/officeart/2008/layout/NameandTitleOrganizationalChart"/>
    <dgm:cxn modelId="{6927B708-6A9E-48E3-A13D-43A3AF2FCDAA}" srcId="{9438A667-9205-4446-B59B-FC6A0BC7BEEF}" destId="{BF8FAE9F-AA4B-4E55-969E-ED4FE44C7B18}" srcOrd="3" destOrd="0" parTransId="{45B83C4B-7B19-45C9-98EB-D859324275F4}" sibTransId="{ED137884-F159-4C9A-A86E-5C87802A50DE}"/>
    <dgm:cxn modelId="{7ADEE70A-FFB4-475D-8ACE-B396C5D68117}" type="presOf" srcId="{BD5C93C3-5BC7-4F6F-8AE5-987B4F170E78}" destId="{6B8BBC08-81E8-44B0-9E28-040712C17EF0}" srcOrd="0" destOrd="0" presId="urn:microsoft.com/office/officeart/2008/layout/NameandTitleOrganizationalChart"/>
    <dgm:cxn modelId="{9ED1B50E-3CBB-4E49-B1B6-C460362CDFDA}" type="presOf" srcId="{325F4A00-89A3-4CE6-8580-DDD0FF82F0BD}" destId="{C452BD76-0BAA-4DF6-A248-FA3C4AC767D6}" srcOrd="0" destOrd="0" presId="urn:microsoft.com/office/officeart/2008/layout/NameandTitleOrganizationalChart"/>
    <dgm:cxn modelId="{744F6E10-1C1A-4962-BA83-FE8A08A8922E}" srcId="{9438A667-9205-4446-B59B-FC6A0BC7BEEF}" destId="{6E752464-A447-4B2F-8EC0-FF4A7CC1FC32}" srcOrd="2" destOrd="0" parTransId="{2FAB87FD-C4AA-4CD5-AA75-AEA7EE5682F7}" sibTransId="{E484813F-21C1-49C0-B7CE-8D6CBE6AFF41}"/>
    <dgm:cxn modelId="{702A7222-8953-4235-AF41-CEA1773F9122}" type="presOf" srcId="{22463D83-7C09-43DB-8A65-11D056C7280A}" destId="{A747971B-B2F0-4672-9F0D-CCB3BC8C7CE6}" srcOrd="0" destOrd="0" presId="urn:microsoft.com/office/officeart/2008/layout/NameandTitleOrganizationalChart"/>
    <dgm:cxn modelId="{37E30E2D-05FB-4AF3-8E5B-75FDFF53DCD0}" type="presOf" srcId="{CA8C2369-5011-40EB-85B5-2B9964D3444D}" destId="{6A0D1831-48B1-4E5F-AAEF-D82400911636}" srcOrd="0" destOrd="0" presId="urn:microsoft.com/office/officeart/2008/layout/NameandTitleOrganizationalChart"/>
    <dgm:cxn modelId="{5124372D-EF0F-436F-B5D0-0CAC9EDC64FE}" type="presOf" srcId="{EFF30AED-0338-43AF-994C-01ECC22F168C}" destId="{E7D2CD3E-F97D-4BC4-845A-C8BF40B5FB23}" srcOrd="0" destOrd="0" presId="urn:microsoft.com/office/officeart/2008/layout/NameandTitleOrganizationalChart"/>
    <dgm:cxn modelId="{C28FBF2D-C5C5-43B6-A0BA-BE23CBD050EA}" type="presOf" srcId="{6E752464-A447-4B2F-8EC0-FF4A7CC1FC32}" destId="{26C04369-42AC-4232-ABF3-C6449FD66757}" srcOrd="0" destOrd="0" presId="urn:microsoft.com/office/officeart/2008/layout/NameandTitleOrganizationalChart"/>
    <dgm:cxn modelId="{38AADB31-B49D-4922-9260-E119113599FF}" type="presOf" srcId="{B1CDBCA2-B8B2-4844-8920-97BF24C36F23}" destId="{E4A9CDF9-6C56-4B59-84D1-C711B26E617E}" srcOrd="0" destOrd="0" presId="urn:microsoft.com/office/officeart/2008/layout/NameandTitleOrganizationalChart"/>
    <dgm:cxn modelId="{3A215B33-FD65-4DA7-AB5A-C31F679D5E3D}" srcId="{E3EF9E98-7A1F-48AB-A687-F5DE31F61D3A}" destId="{CEC3AFE8-2641-4912-ADA5-089593E8B916}" srcOrd="1" destOrd="0" parTransId="{5CECDF0F-04EE-490F-8986-8233C1A1C4AE}" sibTransId="{F74828BF-20FD-41D7-B2F6-013B340F1777}"/>
    <dgm:cxn modelId="{D3A8F033-59C9-45D3-AA36-A61859651BC2}" type="presOf" srcId="{2DB3E422-8AFC-4B04-9441-145FBD46FEBE}" destId="{24B000F2-0030-4491-8EB2-EE85837B652D}" srcOrd="0" destOrd="0" presId="urn:microsoft.com/office/officeart/2008/layout/NameandTitleOrganizationalChart"/>
    <dgm:cxn modelId="{65469837-7CC6-4F11-9D6A-8F9CADB0A047}" type="presOf" srcId="{EFF30AED-0338-43AF-994C-01ECC22F168C}" destId="{39C7A47F-08B6-47B2-A02D-AC979A32872A}" srcOrd="1" destOrd="0" presId="urn:microsoft.com/office/officeart/2008/layout/NameandTitleOrganizationalChart"/>
    <dgm:cxn modelId="{11BAD23A-B6E9-44C5-97E9-9E37A5A731EE}" srcId="{9438A667-9205-4446-B59B-FC6A0BC7BEEF}" destId="{503B23B0-9501-4D69-9CDD-6B20F2371671}" srcOrd="0" destOrd="0" parTransId="{C8C949EA-C996-4796-99A9-C884825BBA0D}" sibTransId="{7D339743-4362-4539-A4B4-FE024FF5A537}"/>
    <dgm:cxn modelId="{B0F78160-FF01-4BD6-88C1-46BA2EED4181}" type="presOf" srcId="{6E752464-A447-4B2F-8EC0-FF4A7CC1FC32}" destId="{6861D722-E20D-48FA-BF4E-2E9E4346D2D3}" srcOrd="1" destOrd="0" presId="urn:microsoft.com/office/officeart/2008/layout/NameandTitleOrganizationalChart"/>
    <dgm:cxn modelId="{8E6C4C63-85CF-4064-B1F5-A8FBD4F415F9}" srcId="{E3EF9E98-7A1F-48AB-A687-F5DE31F61D3A}" destId="{96D1274B-5055-467D-A215-4B27458ED716}" srcOrd="3" destOrd="0" parTransId="{BDF6AC4F-9EFF-4BAE-8997-98E9DCCF5804}" sibTransId="{31FB6425-B677-427D-BC3A-51E24CE2F286}"/>
    <dgm:cxn modelId="{62EE6D43-A433-4123-8CAA-3036BE4040E2}" type="presOf" srcId="{851FB0AE-C6CA-4724-9A42-AB928723C19D}" destId="{42FC85AD-5F82-4FF5-9172-F3CF911E2EC5}" srcOrd="0" destOrd="0" presId="urn:microsoft.com/office/officeart/2008/layout/NameandTitleOrganizationalChart"/>
    <dgm:cxn modelId="{543AAD44-1B5C-435B-9850-A5F1ED1C4762}" srcId="{BF8FAE9F-AA4B-4E55-969E-ED4FE44C7B18}" destId="{8235DB81-CE76-4D84-9984-6E7C5D37B55B}" srcOrd="0" destOrd="0" parTransId="{82FCE336-A2B6-4615-8D60-3ABA78E63649}" sibTransId="{D9D980B0-7F6A-4A99-AEE6-17D4E63B54D6}"/>
    <dgm:cxn modelId="{A30FBA44-711E-4AFE-9697-AB99C3430ECF}" type="presOf" srcId="{718AA743-26B3-41FF-8D49-833CC1ED4DCD}" destId="{37E7CEF6-E7AB-41C2-A570-6BDCEBBE72A8}" srcOrd="1" destOrd="0" presId="urn:microsoft.com/office/officeart/2008/layout/NameandTitleOrganizationalChart"/>
    <dgm:cxn modelId="{3C896E4A-4979-4E77-A1A1-68F1A398C6AD}" type="presOf" srcId="{BF8FAE9F-AA4B-4E55-969E-ED4FE44C7B18}" destId="{BA72E599-5F49-4079-9F9D-D57D2FCCCA56}" srcOrd="1" destOrd="0" presId="urn:microsoft.com/office/officeart/2008/layout/NameandTitleOrganizationalChart"/>
    <dgm:cxn modelId="{C89D0E4F-54E2-4330-9368-9E66AE26894B}" type="presOf" srcId="{45B83C4B-7B19-45C9-98EB-D859324275F4}" destId="{1A801AFD-3A2D-44DA-A0E9-2369F3B29065}" srcOrd="0" destOrd="0" presId="urn:microsoft.com/office/officeart/2008/layout/NameandTitleOrganizationalChart"/>
    <dgm:cxn modelId="{DD7C7870-907D-41C3-9EB7-7441E5453151}" type="presOf" srcId="{96D1274B-5055-467D-A215-4B27458ED716}" destId="{3C779AE1-F397-4C6B-BCD5-2344C5EC5999}" srcOrd="1" destOrd="0" presId="urn:microsoft.com/office/officeart/2008/layout/NameandTitleOrganizationalChart"/>
    <dgm:cxn modelId="{9FA36D54-C018-458C-AF40-2E1CF3232693}" srcId="{6E752464-A447-4B2F-8EC0-FF4A7CC1FC32}" destId="{BCBD7D24-4C4C-4B4D-AED6-71532FD2229C}" srcOrd="0" destOrd="0" parTransId="{96B0BB84-08D9-4FA4-8D97-9648C5429DBE}" sibTransId="{FD1708AD-63D4-48A0-AD01-B42614FFE864}"/>
    <dgm:cxn modelId="{C47C9176-CD78-4486-841D-2EF405F9EBC3}" type="presOf" srcId="{718AA743-26B3-41FF-8D49-833CC1ED4DCD}" destId="{85B0AA9C-12DB-4CF6-9334-0BE078F23B9E}" srcOrd="0" destOrd="0" presId="urn:microsoft.com/office/officeart/2008/layout/NameandTitleOrganizationalChart"/>
    <dgm:cxn modelId="{8FFC6183-0A0D-4C0A-8ED6-C83666255B50}" type="presOf" srcId="{E3EF9E98-7A1F-48AB-A687-F5DE31F61D3A}" destId="{C676809C-30D9-4A22-8F3D-3B99336E831F}" srcOrd="1" destOrd="0" presId="urn:microsoft.com/office/officeart/2008/layout/NameandTitleOrganizationalChart"/>
    <dgm:cxn modelId="{6429D783-10CE-4084-9C28-A2A46C3E1E13}" type="presOf" srcId="{31FB6425-B677-427D-BC3A-51E24CE2F286}" destId="{78A5CB34-6C8E-482D-9506-4A84CB8B6E3B}" srcOrd="0" destOrd="0" presId="urn:microsoft.com/office/officeart/2008/layout/NameandTitleOrganizationalChart"/>
    <dgm:cxn modelId="{B187739A-03AA-41B6-AF64-21BD0130AC9A}" type="presOf" srcId="{8235DB81-CE76-4D84-9984-6E7C5D37B55B}" destId="{32E73594-FB46-4EC5-BDBE-4176A900F000}" srcOrd="0" destOrd="0" presId="urn:microsoft.com/office/officeart/2008/layout/NameandTitleOrganizationalChart"/>
    <dgm:cxn modelId="{84C78A9C-B182-4734-860F-036249C35F28}" type="presOf" srcId="{503B23B0-9501-4D69-9CDD-6B20F2371671}" destId="{B10C3CCB-4D37-4129-AB1C-835A37335DA3}" srcOrd="1" destOrd="0" presId="urn:microsoft.com/office/officeart/2008/layout/NameandTitleOrganizationalChart"/>
    <dgm:cxn modelId="{B5675F9F-9C62-4798-9BED-4AAAA09ACA5F}" type="presOf" srcId="{BCBD7D24-4C4C-4B4D-AED6-71532FD2229C}" destId="{DA1BE8F1-C3E5-435E-AFC7-226CFC870023}" srcOrd="1" destOrd="0" presId="urn:microsoft.com/office/officeart/2008/layout/NameandTitleOrganizationalChart"/>
    <dgm:cxn modelId="{D5E374AB-CC86-4810-B79A-46D36C7410CD}" srcId="{718AA743-26B3-41FF-8D49-833CC1ED4DCD}" destId="{EFF30AED-0338-43AF-994C-01ECC22F168C}" srcOrd="0" destOrd="0" parTransId="{54B267AC-4A83-4E56-BC5C-7B10AEC343FD}" sibTransId="{B1CDBCA2-B8B2-4844-8920-97BF24C36F23}"/>
    <dgm:cxn modelId="{0EB1E5AD-0A8E-4C7B-963E-980C16053AB9}" type="presOf" srcId="{D9D980B0-7F6A-4A99-AEE6-17D4E63B54D6}" destId="{53D6C498-441F-4AC2-A013-90F10A434D4B}" srcOrd="0" destOrd="0" presId="urn:microsoft.com/office/officeart/2008/layout/NameandTitleOrganizationalChart"/>
    <dgm:cxn modelId="{CB9B38AE-E06E-41D4-AC6A-7C6FF7B22D43}" type="presOf" srcId="{C8C949EA-C996-4796-99A9-C884825BBA0D}" destId="{504D03F5-F77B-47B6-A5F6-49F29057CD3E}" srcOrd="0" destOrd="0" presId="urn:microsoft.com/office/officeart/2008/layout/NameandTitleOrganizationalChart"/>
    <dgm:cxn modelId="{461C94BD-78CB-4B02-AA1B-877DF8DA0740}" type="presOf" srcId="{5CECDF0F-04EE-490F-8986-8233C1A1C4AE}" destId="{AB849FE6-3E02-48A1-BBC1-5FB0D8CAB93D}" srcOrd="0" destOrd="0" presId="urn:microsoft.com/office/officeart/2008/layout/NameandTitleOrganizationalChart"/>
    <dgm:cxn modelId="{11CAF9C1-9BD1-4DA3-8D86-5B05F84150D3}" type="presOf" srcId="{E484813F-21C1-49C0-B7CE-8D6CBE6AFF41}" destId="{370FE220-1130-415F-A1F0-C5D7C10F8FAD}" srcOrd="0" destOrd="0" presId="urn:microsoft.com/office/officeart/2008/layout/NameandTitleOrganizationalChart"/>
    <dgm:cxn modelId="{696AC9C3-5995-40DF-B41B-2BA3A2295AC5}" type="presOf" srcId="{9438A667-9205-4446-B59B-FC6A0BC7BEEF}" destId="{57D725A6-1079-478B-B5A1-EA5484B0EB58}" srcOrd="1" destOrd="0" presId="urn:microsoft.com/office/officeart/2008/layout/NameandTitleOrganizationalChart"/>
    <dgm:cxn modelId="{8600BFCB-A71D-4E06-A48A-3AB1E34E49B5}" type="presOf" srcId="{F74828BF-20FD-41D7-B2F6-013B340F1777}" destId="{A1E3D049-5262-46AB-99E6-47543770D687}" srcOrd="0" destOrd="0" presId="urn:microsoft.com/office/officeart/2008/layout/NameandTitleOrganizationalChart"/>
    <dgm:cxn modelId="{30E1DACB-C7DD-4226-9CBF-28D2160C2EA2}" srcId="{E3EF9E98-7A1F-48AB-A687-F5DE31F61D3A}" destId="{B0BF12C1-A073-44B1-A27B-9BB0D3BA9603}" srcOrd="0" destOrd="0" parTransId="{22463D83-7C09-43DB-8A65-11D056C7280A}" sibTransId="{BD5C93C3-5BC7-4F6F-8AE5-987B4F170E78}"/>
    <dgm:cxn modelId="{DC795FCD-4A12-483A-B1DD-85538F3D38F4}" type="presOf" srcId="{2FAB87FD-C4AA-4CD5-AA75-AEA7EE5682F7}" destId="{301E5F6A-6E31-425D-BED1-F542E54A5633}" srcOrd="0" destOrd="0" presId="urn:microsoft.com/office/officeart/2008/layout/NameandTitleOrganizationalChart"/>
    <dgm:cxn modelId="{12F77BCE-649D-478E-B717-0C724E3A8B21}" type="presOf" srcId="{8235DB81-CE76-4D84-9984-6E7C5D37B55B}" destId="{D1B41E73-8F5A-4F2D-9D9C-33CEAE6B2C4F}" srcOrd="1" destOrd="0" presId="urn:microsoft.com/office/officeart/2008/layout/NameandTitleOrganizationalChart"/>
    <dgm:cxn modelId="{DFEF5DCF-977B-40DA-9628-FB7EF5190226}" type="presOf" srcId="{96D1274B-5055-467D-A215-4B27458ED716}" destId="{0EF6811A-8B28-498F-82A5-66E21E61C73E}" srcOrd="0" destOrd="0" presId="urn:microsoft.com/office/officeart/2008/layout/NameandTitleOrganizationalChart"/>
    <dgm:cxn modelId="{2C2C57D0-1995-4BAF-BFB1-06079F6C1C23}" srcId="{325F4A00-89A3-4CE6-8580-DDD0FF82F0BD}" destId="{E3EF9E98-7A1F-48AB-A687-F5DE31F61D3A}" srcOrd="0" destOrd="0" parTransId="{C6983782-FF5C-468A-A479-79AFBDE1EF41}" sibTransId="{2B72FE30-FBAF-401A-AC29-CEFFEA35269A}"/>
    <dgm:cxn modelId="{5A7A86D4-49C4-4AC2-8FC5-7A15821A22BE}" type="presOf" srcId="{9438A667-9205-4446-B59B-FC6A0BC7BEEF}" destId="{45D4D163-EA53-487C-BA73-A63BEDCDBD0E}" srcOrd="0" destOrd="0" presId="urn:microsoft.com/office/officeart/2008/layout/NameandTitleOrganizationalChart"/>
    <dgm:cxn modelId="{603AECD4-7B3D-4DAC-9C74-1357601F5690}" type="presOf" srcId="{BCBD7D24-4C4C-4B4D-AED6-71532FD2229C}" destId="{89B832D7-871A-4372-9E5E-8A7A2F101B02}" srcOrd="0" destOrd="0" presId="urn:microsoft.com/office/officeart/2008/layout/NameandTitleOrganizationalChart"/>
    <dgm:cxn modelId="{BF5F0ED6-9CAA-4728-85DA-E443CFD4F7CB}" type="presOf" srcId="{B0BF12C1-A073-44B1-A27B-9BB0D3BA9603}" destId="{8141B068-5AC7-42D2-8E0C-9E7B5FC1F325}" srcOrd="1" destOrd="0" presId="urn:microsoft.com/office/officeart/2008/layout/NameandTitleOrganizationalChart"/>
    <dgm:cxn modelId="{DBD810DB-EE64-4AF3-BABE-1C3F531BD522}" type="presOf" srcId="{CEC3AFE8-2641-4912-ADA5-089593E8B916}" destId="{B48876C8-BCD5-4621-B38E-71E5BE016BEF}" srcOrd="0" destOrd="0" presId="urn:microsoft.com/office/officeart/2008/layout/NameandTitleOrganizationalChart"/>
    <dgm:cxn modelId="{96C23DDB-1065-4F7A-9E3D-F61DA8987AEE}" type="presOf" srcId="{503B23B0-9501-4D69-9CDD-6B20F2371671}" destId="{1FDBABF6-B373-47B5-84F4-4A87E5E403E8}" srcOrd="0" destOrd="0" presId="urn:microsoft.com/office/officeart/2008/layout/NameandTitleOrganizationalChart"/>
    <dgm:cxn modelId="{5DC7AFDB-79BE-416C-BC1A-764D92BEC537}" type="presOf" srcId="{BDF6AC4F-9EFF-4BAE-8997-98E9DCCF5804}" destId="{8BC8FA95-AA7B-4760-9891-3BFA0487D53E}" srcOrd="0" destOrd="0" presId="urn:microsoft.com/office/officeart/2008/layout/NameandTitleOrganizationalChart"/>
    <dgm:cxn modelId="{F4F633DC-C83D-44A8-AB04-987019B23C4A}" srcId="{E3EF9E98-7A1F-48AB-A687-F5DE31F61D3A}" destId="{9438A667-9205-4446-B59B-FC6A0BC7BEEF}" srcOrd="2" destOrd="0" parTransId="{A6D4392E-CB48-4631-8777-A0D9F4CF85F0}" sibTransId="{CA8C2369-5011-40EB-85B5-2B9964D3444D}"/>
    <dgm:cxn modelId="{67ECDEDC-FCF5-4742-8135-8B2B17EC8C21}" type="presOf" srcId="{CEC3AFE8-2641-4912-ADA5-089593E8B916}" destId="{4C63C83A-1D20-411B-84F5-080D9FDBA3F8}" srcOrd="1" destOrd="0" presId="urn:microsoft.com/office/officeart/2008/layout/NameandTitleOrganizationalChart"/>
    <dgm:cxn modelId="{72C5EADE-091D-4B50-97DD-051267771996}" type="presOf" srcId="{FD1708AD-63D4-48A0-AD01-B42614FFE864}" destId="{17171DBC-1DFA-4BC3-9E6E-3580DF7D29E1}" srcOrd="0" destOrd="0" presId="urn:microsoft.com/office/officeart/2008/layout/NameandTitleOrganizationalChart"/>
    <dgm:cxn modelId="{168D01DF-7A13-41E9-8AD2-694B4A45DA77}" type="presOf" srcId="{ED137884-F159-4C9A-A86E-5C87802A50DE}" destId="{863E712F-8378-4F1B-958F-82D5DF34F1A3}" srcOrd="0" destOrd="0" presId="urn:microsoft.com/office/officeart/2008/layout/NameandTitleOrganizationalChart"/>
    <dgm:cxn modelId="{A54321E0-10E0-4BF6-8BDF-D032F81B7803}" srcId="{9438A667-9205-4446-B59B-FC6A0BC7BEEF}" destId="{718AA743-26B3-41FF-8D49-833CC1ED4DCD}" srcOrd="1" destOrd="0" parTransId="{2DB3E422-8AFC-4B04-9441-145FBD46FEBE}" sibTransId="{851FB0AE-C6CA-4724-9A42-AB928723C19D}"/>
    <dgm:cxn modelId="{A8E086E1-A897-415C-8829-B8DBD664F325}" type="presOf" srcId="{7D339743-4362-4539-A4B4-FE024FF5A537}" destId="{CAA3F595-026F-491F-B85E-C7064B51FDFD}" srcOrd="0" destOrd="0" presId="urn:microsoft.com/office/officeart/2008/layout/NameandTitleOrganizationalChart"/>
    <dgm:cxn modelId="{622331E2-2B02-4275-82AF-96B5E6CD6313}" type="presOf" srcId="{B0BF12C1-A073-44B1-A27B-9BB0D3BA9603}" destId="{73D02263-C2C8-45C3-8C8B-8B1699E33D2E}" srcOrd="0" destOrd="0" presId="urn:microsoft.com/office/officeart/2008/layout/NameandTitleOrganizationalChart"/>
    <dgm:cxn modelId="{EAF4CEE5-336B-4865-A83C-E84CDA1F0FBE}" type="presOf" srcId="{2B72FE30-FBAF-401A-AC29-CEFFEA35269A}" destId="{B70C8004-5573-4BCB-89F5-8805DF949F7F}" srcOrd="0" destOrd="0" presId="urn:microsoft.com/office/officeart/2008/layout/NameandTitleOrganizationalChart"/>
    <dgm:cxn modelId="{98A0EFE6-AB3F-4C98-B707-6D096E3FF387}" type="presOf" srcId="{96B0BB84-08D9-4FA4-8D97-9648C5429DBE}" destId="{1022C4DE-BD4E-4A55-9D7D-9ACF06756CFE}" srcOrd="0" destOrd="0" presId="urn:microsoft.com/office/officeart/2008/layout/NameandTitleOrganizationalChart"/>
    <dgm:cxn modelId="{CC2E09E8-AB0F-45C3-8D56-56D306B3BD14}" type="presOf" srcId="{A6D4392E-CB48-4631-8777-A0D9F4CF85F0}" destId="{B488ACDF-3268-4857-B392-63DC6F1CC7DB}" srcOrd="0" destOrd="0" presId="urn:microsoft.com/office/officeart/2008/layout/NameandTitleOrganizationalChart"/>
    <dgm:cxn modelId="{231359EA-C046-4D4E-A7D3-86075993D43E}" type="presOf" srcId="{82FCE336-A2B6-4615-8D60-3ABA78E63649}" destId="{C1487766-CFF2-45A9-B688-CCEA607F3D9E}" srcOrd="0" destOrd="0" presId="urn:microsoft.com/office/officeart/2008/layout/NameandTitleOrganizationalChart"/>
    <dgm:cxn modelId="{E13E6B13-3FA5-47D2-A007-24525C48EC56}" type="presParOf" srcId="{C452BD76-0BAA-4DF6-A248-FA3C4AC767D6}" destId="{A0DE7848-7C8D-4258-9848-3D9170641900}" srcOrd="0" destOrd="0" presId="urn:microsoft.com/office/officeart/2008/layout/NameandTitleOrganizationalChart"/>
    <dgm:cxn modelId="{613D825A-DE22-4E03-A0EF-C2CD7C6E8B1D}" type="presParOf" srcId="{A0DE7848-7C8D-4258-9848-3D9170641900}" destId="{C8340CCA-A852-4C58-A16A-67777333D1A4}" srcOrd="0" destOrd="0" presId="urn:microsoft.com/office/officeart/2008/layout/NameandTitleOrganizationalChart"/>
    <dgm:cxn modelId="{0A767793-486A-4064-946F-182D46E8D18D}" type="presParOf" srcId="{C8340CCA-A852-4C58-A16A-67777333D1A4}" destId="{B8D314B2-B6DD-4FA0-8513-ED91CC4CA4E4}" srcOrd="0" destOrd="0" presId="urn:microsoft.com/office/officeart/2008/layout/NameandTitleOrganizationalChart"/>
    <dgm:cxn modelId="{824B110E-F2C8-4B37-98D3-80E46C4C9DFC}" type="presParOf" srcId="{C8340CCA-A852-4C58-A16A-67777333D1A4}" destId="{B70C8004-5573-4BCB-89F5-8805DF949F7F}" srcOrd="1" destOrd="0" presId="urn:microsoft.com/office/officeart/2008/layout/NameandTitleOrganizationalChart"/>
    <dgm:cxn modelId="{0FF8B004-B3BD-4D02-9086-E636BF87701D}" type="presParOf" srcId="{C8340CCA-A852-4C58-A16A-67777333D1A4}" destId="{C676809C-30D9-4A22-8F3D-3B99336E831F}" srcOrd="2" destOrd="0" presId="urn:microsoft.com/office/officeart/2008/layout/NameandTitleOrganizationalChart"/>
    <dgm:cxn modelId="{926FC60F-69FB-4315-8E36-2D376BAB2F03}" type="presParOf" srcId="{A0DE7848-7C8D-4258-9848-3D9170641900}" destId="{BCA5C90D-AD34-4CA0-A7BF-23C7F8F0659A}" srcOrd="1" destOrd="0" presId="urn:microsoft.com/office/officeart/2008/layout/NameandTitleOrganizationalChart"/>
    <dgm:cxn modelId="{4993A51F-1C6B-4075-AAEB-DEC3D2456294}" type="presParOf" srcId="{BCA5C90D-AD34-4CA0-A7BF-23C7F8F0659A}" destId="{A747971B-B2F0-4672-9F0D-CCB3BC8C7CE6}" srcOrd="0" destOrd="0" presId="urn:microsoft.com/office/officeart/2008/layout/NameandTitleOrganizationalChart"/>
    <dgm:cxn modelId="{AD69BEE7-84FA-4A4C-A89B-93DFE87FF074}" type="presParOf" srcId="{BCA5C90D-AD34-4CA0-A7BF-23C7F8F0659A}" destId="{F1EDD8C6-563F-42CE-8B73-993A6FE5BDC1}" srcOrd="1" destOrd="0" presId="urn:microsoft.com/office/officeart/2008/layout/NameandTitleOrganizationalChart"/>
    <dgm:cxn modelId="{6DE73E66-B42D-42AD-8347-18715F294FC8}" type="presParOf" srcId="{F1EDD8C6-563F-42CE-8B73-993A6FE5BDC1}" destId="{1C191269-3337-42E5-8F76-15D71CB43EBF}" srcOrd="0" destOrd="0" presId="urn:microsoft.com/office/officeart/2008/layout/NameandTitleOrganizationalChart"/>
    <dgm:cxn modelId="{BED331D7-C255-41D1-8700-3BB5192F6649}" type="presParOf" srcId="{1C191269-3337-42E5-8F76-15D71CB43EBF}" destId="{73D02263-C2C8-45C3-8C8B-8B1699E33D2E}" srcOrd="0" destOrd="0" presId="urn:microsoft.com/office/officeart/2008/layout/NameandTitleOrganizationalChart"/>
    <dgm:cxn modelId="{6A3D9019-3517-471B-8F28-E26CFF1B45CB}" type="presParOf" srcId="{1C191269-3337-42E5-8F76-15D71CB43EBF}" destId="{6B8BBC08-81E8-44B0-9E28-040712C17EF0}" srcOrd="1" destOrd="0" presId="urn:microsoft.com/office/officeart/2008/layout/NameandTitleOrganizationalChart"/>
    <dgm:cxn modelId="{9283949D-17E0-45E7-8638-2357A849114D}" type="presParOf" srcId="{1C191269-3337-42E5-8F76-15D71CB43EBF}" destId="{8141B068-5AC7-42D2-8E0C-9E7B5FC1F325}" srcOrd="2" destOrd="0" presId="urn:microsoft.com/office/officeart/2008/layout/NameandTitleOrganizationalChart"/>
    <dgm:cxn modelId="{027DE762-2B22-4EFB-8682-69C1745AF41A}" type="presParOf" srcId="{F1EDD8C6-563F-42CE-8B73-993A6FE5BDC1}" destId="{57A07369-D6EE-4245-AD93-EFDD7E2C01C3}" srcOrd="1" destOrd="0" presId="urn:microsoft.com/office/officeart/2008/layout/NameandTitleOrganizationalChart"/>
    <dgm:cxn modelId="{0C8E61D8-C3B1-420C-B255-DDC3C364AE34}" type="presParOf" srcId="{F1EDD8C6-563F-42CE-8B73-993A6FE5BDC1}" destId="{1EF8E537-0A4E-4136-A06A-FD16326B0838}" srcOrd="2" destOrd="0" presId="urn:microsoft.com/office/officeart/2008/layout/NameandTitleOrganizationalChart"/>
    <dgm:cxn modelId="{BA831B9A-78CD-4C62-AE55-010B54DC3F87}" type="presParOf" srcId="{BCA5C90D-AD34-4CA0-A7BF-23C7F8F0659A}" destId="{AB849FE6-3E02-48A1-BBC1-5FB0D8CAB93D}" srcOrd="2" destOrd="0" presId="urn:microsoft.com/office/officeart/2008/layout/NameandTitleOrganizationalChart"/>
    <dgm:cxn modelId="{043D6F68-EED8-48D7-89F5-85C4BDE83D19}" type="presParOf" srcId="{BCA5C90D-AD34-4CA0-A7BF-23C7F8F0659A}" destId="{BBD91B9A-11F1-46AF-A7A2-90E2A60C2A26}" srcOrd="3" destOrd="0" presId="urn:microsoft.com/office/officeart/2008/layout/NameandTitleOrganizationalChart"/>
    <dgm:cxn modelId="{41D628CE-873C-4D62-88A7-2AE9C43EBFA7}" type="presParOf" srcId="{BBD91B9A-11F1-46AF-A7A2-90E2A60C2A26}" destId="{113B8F01-80D9-45F2-AB18-FE5319F1B060}" srcOrd="0" destOrd="0" presId="urn:microsoft.com/office/officeart/2008/layout/NameandTitleOrganizationalChart"/>
    <dgm:cxn modelId="{C97A8DF2-DD31-4764-8F27-BE5D11BB6F59}" type="presParOf" srcId="{113B8F01-80D9-45F2-AB18-FE5319F1B060}" destId="{B48876C8-BCD5-4621-B38E-71E5BE016BEF}" srcOrd="0" destOrd="0" presId="urn:microsoft.com/office/officeart/2008/layout/NameandTitleOrganizationalChart"/>
    <dgm:cxn modelId="{CEE3A9BB-0A32-4C11-9DD3-73B0399EB221}" type="presParOf" srcId="{113B8F01-80D9-45F2-AB18-FE5319F1B060}" destId="{A1E3D049-5262-46AB-99E6-47543770D687}" srcOrd="1" destOrd="0" presId="urn:microsoft.com/office/officeart/2008/layout/NameandTitleOrganizationalChart"/>
    <dgm:cxn modelId="{5631F75F-4D08-4674-8B16-5422FBDEB8F4}" type="presParOf" srcId="{113B8F01-80D9-45F2-AB18-FE5319F1B060}" destId="{4C63C83A-1D20-411B-84F5-080D9FDBA3F8}" srcOrd="2" destOrd="0" presId="urn:microsoft.com/office/officeart/2008/layout/NameandTitleOrganizationalChart"/>
    <dgm:cxn modelId="{B766F01D-18B4-42DA-BB37-49E06AC0D8BB}" type="presParOf" srcId="{BBD91B9A-11F1-46AF-A7A2-90E2A60C2A26}" destId="{6DF459B4-60B8-4A7A-8727-0E63AAE98EB6}" srcOrd="1" destOrd="0" presId="urn:microsoft.com/office/officeart/2008/layout/NameandTitleOrganizationalChart"/>
    <dgm:cxn modelId="{08F8B6BD-0EA2-4A31-90A3-D3B96260E050}" type="presParOf" srcId="{BBD91B9A-11F1-46AF-A7A2-90E2A60C2A26}" destId="{9538B497-D4F1-411C-B619-5CA4ADBD4A90}" srcOrd="2" destOrd="0" presId="urn:microsoft.com/office/officeart/2008/layout/NameandTitleOrganizationalChart"/>
    <dgm:cxn modelId="{6BAB01BF-41DD-40AC-A62E-B63EB83FEB21}" type="presParOf" srcId="{BCA5C90D-AD34-4CA0-A7BF-23C7F8F0659A}" destId="{B488ACDF-3268-4857-B392-63DC6F1CC7DB}" srcOrd="4" destOrd="0" presId="urn:microsoft.com/office/officeart/2008/layout/NameandTitleOrganizationalChart"/>
    <dgm:cxn modelId="{10C90FF2-AB01-4582-A700-52EFC4AED1C2}" type="presParOf" srcId="{BCA5C90D-AD34-4CA0-A7BF-23C7F8F0659A}" destId="{9DE3C878-188E-4CFE-B633-082D32A2765C}" srcOrd="5" destOrd="0" presId="urn:microsoft.com/office/officeart/2008/layout/NameandTitleOrganizationalChart"/>
    <dgm:cxn modelId="{DC45FD9E-9E63-4218-A7AA-5719DABA4A8E}" type="presParOf" srcId="{9DE3C878-188E-4CFE-B633-082D32A2765C}" destId="{1EBCB629-C1D6-44AF-A1C9-F880C14D1EA3}" srcOrd="0" destOrd="0" presId="urn:microsoft.com/office/officeart/2008/layout/NameandTitleOrganizationalChart"/>
    <dgm:cxn modelId="{9FD066AB-4AF5-4C7B-BDB2-534783D7271D}" type="presParOf" srcId="{1EBCB629-C1D6-44AF-A1C9-F880C14D1EA3}" destId="{45D4D163-EA53-487C-BA73-A63BEDCDBD0E}" srcOrd="0" destOrd="0" presId="urn:microsoft.com/office/officeart/2008/layout/NameandTitleOrganizationalChart"/>
    <dgm:cxn modelId="{FCD7476E-EA90-4420-9226-D748E5127703}" type="presParOf" srcId="{1EBCB629-C1D6-44AF-A1C9-F880C14D1EA3}" destId="{6A0D1831-48B1-4E5F-AAEF-D82400911636}" srcOrd="1" destOrd="0" presId="urn:microsoft.com/office/officeart/2008/layout/NameandTitleOrganizationalChart"/>
    <dgm:cxn modelId="{D005F122-A055-451F-8E9C-2C74645052A5}" type="presParOf" srcId="{1EBCB629-C1D6-44AF-A1C9-F880C14D1EA3}" destId="{57D725A6-1079-478B-B5A1-EA5484B0EB58}" srcOrd="2" destOrd="0" presId="urn:microsoft.com/office/officeart/2008/layout/NameandTitleOrganizationalChart"/>
    <dgm:cxn modelId="{4FBDED4F-EB79-43AB-AA6A-8C965FFFBF1A}" type="presParOf" srcId="{9DE3C878-188E-4CFE-B633-082D32A2765C}" destId="{C525DC9C-D49E-4DA4-B131-51591227B1C3}" srcOrd="1" destOrd="0" presId="urn:microsoft.com/office/officeart/2008/layout/NameandTitleOrganizationalChart"/>
    <dgm:cxn modelId="{1E9125DE-FA72-4FF5-AD76-E28A8F353830}" type="presParOf" srcId="{C525DC9C-D49E-4DA4-B131-51591227B1C3}" destId="{504D03F5-F77B-47B6-A5F6-49F29057CD3E}" srcOrd="0" destOrd="0" presId="urn:microsoft.com/office/officeart/2008/layout/NameandTitleOrganizationalChart"/>
    <dgm:cxn modelId="{26CA1DE8-A22A-4880-80EB-9F5A9A7BD055}" type="presParOf" srcId="{C525DC9C-D49E-4DA4-B131-51591227B1C3}" destId="{9F3F3719-F791-4035-B831-7FC96EA99641}" srcOrd="1" destOrd="0" presId="urn:microsoft.com/office/officeart/2008/layout/NameandTitleOrganizationalChart"/>
    <dgm:cxn modelId="{6E99A12C-7D23-459C-81A0-6B1C791EBD68}" type="presParOf" srcId="{9F3F3719-F791-4035-B831-7FC96EA99641}" destId="{8C665681-350C-4741-BB13-0FA7C6393318}" srcOrd="0" destOrd="0" presId="urn:microsoft.com/office/officeart/2008/layout/NameandTitleOrganizationalChart"/>
    <dgm:cxn modelId="{48E5A940-D368-4024-936A-E929A2507245}" type="presParOf" srcId="{8C665681-350C-4741-BB13-0FA7C6393318}" destId="{1FDBABF6-B373-47B5-84F4-4A87E5E403E8}" srcOrd="0" destOrd="0" presId="urn:microsoft.com/office/officeart/2008/layout/NameandTitleOrganizationalChart"/>
    <dgm:cxn modelId="{AA21AC53-956C-42CB-A64C-FDD63FE7E2A2}" type="presParOf" srcId="{8C665681-350C-4741-BB13-0FA7C6393318}" destId="{CAA3F595-026F-491F-B85E-C7064B51FDFD}" srcOrd="1" destOrd="0" presId="urn:microsoft.com/office/officeart/2008/layout/NameandTitleOrganizationalChart"/>
    <dgm:cxn modelId="{8FB3AD2C-6686-4D09-837D-7BDF14EC2DB2}" type="presParOf" srcId="{8C665681-350C-4741-BB13-0FA7C6393318}" destId="{B10C3CCB-4D37-4129-AB1C-835A37335DA3}" srcOrd="2" destOrd="0" presId="urn:microsoft.com/office/officeart/2008/layout/NameandTitleOrganizationalChart"/>
    <dgm:cxn modelId="{286DF44B-A20E-4FE6-88CE-F42420C7593F}" type="presParOf" srcId="{9F3F3719-F791-4035-B831-7FC96EA99641}" destId="{7558694C-0A7D-41F0-915B-0E91455F9107}" srcOrd="1" destOrd="0" presId="urn:microsoft.com/office/officeart/2008/layout/NameandTitleOrganizationalChart"/>
    <dgm:cxn modelId="{7F75B1EA-39A5-4E12-9F7F-E2EE4E4BE8C2}" type="presParOf" srcId="{9F3F3719-F791-4035-B831-7FC96EA99641}" destId="{320E6A50-3C34-4227-B58D-60FE372AE4E9}" srcOrd="2" destOrd="0" presId="urn:microsoft.com/office/officeart/2008/layout/NameandTitleOrganizationalChart"/>
    <dgm:cxn modelId="{D822248B-2E4A-448A-B0A9-035AFC9B0B24}" type="presParOf" srcId="{C525DC9C-D49E-4DA4-B131-51591227B1C3}" destId="{24B000F2-0030-4491-8EB2-EE85837B652D}" srcOrd="2" destOrd="0" presId="urn:microsoft.com/office/officeart/2008/layout/NameandTitleOrganizationalChart"/>
    <dgm:cxn modelId="{D86EE0C8-2C74-4873-96BA-986254BEA75B}" type="presParOf" srcId="{C525DC9C-D49E-4DA4-B131-51591227B1C3}" destId="{DEA4398C-0F51-4793-AD80-046332036D86}" srcOrd="3" destOrd="0" presId="urn:microsoft.com/office/officeart/2008/layout/NameandTitleOrganizationalChart"/>
    <dgm:cxn modelId="{A417E02C-DC35-4A5B-8372-C57003F9D72C}" type="presParOf" srcId="{DEA4398C-0F51-4793-AD80-046332036D86}" destId="{A211BEC1-BD8C-4EBD-9F96-226213611201}" srcOrd="0" destOrd="0" presId="urn:microsoft.com/office/officeart/2008/layout/NameandTitleOrganizationalChart"/>
    <dgm:cxn modelId="{EAF72C1B-AEFB-42A6-B718-3768AA1D3937}" type="presParOf" srcId="{A211BEC1-BD8C-4EBD-9F96-226213611201}" destId="{85B0AA9C-12DB-4CF6-9334-0BE078F23B9E}" srcOrd="0" destOrd="0" presId="urn:microsoft.com/office/officeart/2008/layout/NameandTitleOrganizationalChart"/>
    <dgm:cxn modelId="{556EEBE1-2F5A-4832-B94E-2AC746C9FA6F}" type="presParOf" srcId="{A211BEC1-BD8C-4EBD-9F96-226213611201}" destId="{42FC85AD-5F82-4FF5-9172-F3CF911E2EC5}" srcOrd="1" destOrd="0" presId="urn:microsoft.com/office/officeart/2008/layout/NameandTitleOrganizationalChart"/>
    <dgm:cxn modelId="{6B5B1CF2-2A67-460C-928A-287EBFA370EF}" type="presParOf" srcId="{A211BEC1-BD8C-4EBD-9F96-226213611201}" destId="{37E7CEF6-E7AB-41C2-A570-6BDCEBBE72A8}" srcOrd="2" destOrd="0" presId="urn:microsoft.com/office/officeart/2008/layout/NameandTitleOrganizationalChart"/>
    <dgm:cxn modelId="{673A3C2E-5CC5-4988-A3A3-154BEBD992E7}" type="presParOf" srcId="{DEA4398C-0F51-4793-AD80-046332036D86}" destId="{62A95621-DC19-4AB0-8524-12641AA7452F}" srcOrd="1" destOrd="0" presId="urn:microsoft.com/office/officeart/2008/layout/NameandTitleOrganizationalChart"/>
    <dgm:cxn modelId="{E7ED8EF0-8127-4A9E-8A4D-513BB3E9BD1A}" type="presParOf" srcId="{62A95621-DC19-4AB0-8524-12641AA7452F}" destId="{55BAB3A3-1572-4965-A9BB-93A07689618B}" srcOrd="0" destOrd="0" presId="urn:microsoft.com/office/officeart/2008/layout/NameandTitleOrganizationalChart"/>
    <dgm:cxn modelId="{2FE70B1A-DD42-43A8-BC15-9616350FE88F}" type="presParOf" srcId="{62A95621-DC19-4AB0-8524-12641AA7452F}" destId="{17893E52-4E91-4BE4-BCDD-4B48FB55EB37}" srcOrd="1" destOrd="0" presId="urn:microsoft.com/office/officeart/2008/layout/NameandTitleOrganizationalChart"/>
    <dgm:cxn modelId="{5E314433-313B-4C0F-8741-B915BE22D5E7}" type="presParOf" srcId="{17893E52-4E91-4BE4-BCDD-4B48FB55EB37}" destId="{1C35DE46-BD87-420D-9C98-6BCBEE8AD0B9}" srcOrd="0" destOrd="0" presId="urn:microsoft.com/office/officeart/2008/layout/NameandTitleOrganizationalChart"/>
    <dgm:cxn modelId="{3A6FEBD6-F326-4F6C-884B-40D594D6F844}" type="presParOf" srcId="{1C35DE46-BD87-420D-9C98-6BCBEE8AD0B9}" destId="{E7D2CD3E-F97D-4BC4-845A-C8BF40B5FB23}" srcOrd="0" destOrd="0" presId="urn:microsoft.com/office/officeart/2008/layout/NameandTitleOrganizationalChart"/>
    <dgm:cxn modelId="{8B8EBA09-88FB-428B-95FA-ACE8DA2E3417}" type="presParOf" srcId="{1C35DE46-BD87-420D-9C98-6BCBEE8AD0B9}" destId="{E4A9CDF9-6C56-4B59-84D1-C711B26E617E}" srcOrd="1" destOrd="0" presId="urn:microsoft.com/office/officeart/2008/layout/NameandTitleOrganizationalChart"/>
    <dgm:cxn modelId="{84456C0D-4D98-4CE4-9010-86553F861F8E}" type="presParOf" srcId="{1C35DE46-BD87-420D-9C98-6BCBEE8AD0B9}" destId="{39C7A47F-08B6-47B2-A02D-AC979A32872A}" srcOrd="2" destOrd="0" presId="urn:microsoft.com/office/officeart/2008/layout/NameandTitleOrganizationalChart"/>
    <dgm:cxn modelId="{07B90BBA-0D30-4206-9E61-91CBEE3E8282}" type="presParOf" srcId="{17893E52-4E91-4BE4-BCDD-4B48FB55EB37}" destId="{4922D57E-BD0A-49DE-A43B-5AF322427354}" srcOrd="1" destOrd="0" presId="urn:microsoft.com/office/officeart/2008/layout/NameandTitleOrganizationalChart"/>
    <dgm:cxn modelId="{77961D45-1A67-40A9-9CE3-4D03A0839320}" type="presParOf" srcId="{17893E52-4E91-4BE4-BCDD-4B48FB55EB37}" destId="{71590E03-1213-4FDE-A507-F6EA3AF3C348}" srcOrd="2" destOrd="0" presId="urn:microsoft.com/office/officeart/2008/layout/NameandTitleOrganizationalChart"/>
    <dgm:cxn modelId="{230B151B-C0D1-41BE-AA7D-DAFB0284AC10}" type="presParOf" srcId="{DEA4398C-0F51-4793-AD80-046332036D86}" destId="{84B68C00-380D-4B03-9B1B-5F0A668D79A6}" srcOrd="2" destOrd="0" presId="urn:microsoft.com/office/officeart/2008/layout/NameandTitleOrganizationalChart"/>
    <dgm:cxn modelId="{38E2282C-069F-4C2C-A6C7-F18D2B8FE42C}" type="presParOf" srcId="{C525DC9C-D49E-4DA4-B131-51591227B1C3}" destId="{301E5F6A-6E31-425D-BED1-F542E54A5633}" srcOrd="4" destOrd="0" presId="urn:microsoft.com/office/officeart/2008/layout/NameandTitleOrganizationalChart"/>
    <dgm:cxn modelId="{7FCA5C81-F3D2-4051-B266-383A7D90E563}" type="presParOf" srcId="{C525DC9C-D49E-4DA4-B131-51591227B1C3}" destId="{F7AF2264-DB86-4BE3-B640-483A0DC2237D}" srcOrd="5" destOrd="0" presId="urn:microsoft.com/office/officeart/2008/layout/NameandTitleOrganizationalChart"/>
    <dgm:cxn modelId="{451FDC26-3446-40A6-AB2F-0279371537AF}" type="presParOf" srcId="{F7AF2264-DB86-4BE3-B640-483A0DC2237D}" destId="{EB866DD0-82CA-4840-9393-59285D960DE0}" srcOrd="0" destOrd="0" presId="urn:microsoft.com/office/officeart/2008/layout/NameandTitleOrganizationalChart"/>
    <dgm:cxn modelId="{983CEC5A-BFE7-4BEB-A7EB-397A64DE5EF7}" type="presParOf" srcId="{EB866DD0-82CA-4840-9393-59285D960DE0}" destId="{26C04369-42AC-4232-ABF3-C6449FD66757}" srcOrd="0" destOrd="0" presId="urn:microsoft.com/office/officeart/2008/layout/NameandTitleOrganizationalChart"/>
    <dgm:cxn modelId="{0D09C628-0E6D-445E-B727-F31439CF8041}" type="presParOf" srcId="{EB866DD0-82CA-4840-9393-59285D960DE0}" destId="{370FE220-1130-415F-A1F0-C5D7C10F8FAD}" srcOrd="1" destOrd="0" presId="urn:microsoft.com/office/officeart/2008/layout/NameandTitleOrganizationalChart"/>
    <dgm:cxn modelId="{6A000F99-87BE-4E1A-B8B8-D1D06993AAE4}" type="presParOf" srcId="{EB866DD0-82CA-4840-9393-59285D960DE0}" destId="{6861D722-E20D-48FA-BF4E-2E9E4346D2D3}" srcOrd="2" destOrd="0" presId="urn:microsoft.com/office/officeart/2008/layout/NameandTitleOrganizationalChart"/>
    <dgm:cxn modelId="{B1E5EA54-0900-464D-ADC9-606558C7387A}" type="presParOf" srcId="{F7AF2264-DB86-4BE3-B640-483A0DC2237D}" destId="{30BEAC46-A54F-43EC-9203-C90E5770022D}" srcOrd="1" destOrd="0" presId="urn:microsoft.com/office/officeart/2008/layout/NameandTitleOrganizationalChart"/>
    <dgm:cxn modelId="{E56AE382-F1A7-4BB0-A275-F859C27E8AF8}" type="presParOf" srcId="{30BEAC46-A54F-43EC-9203-C90E5770022D}" destId="{1022C4DE-BD4E-4A55-9D7D-9ACF06756CFE}" srcOrd="0" destOrd="0" presId="urn:microsoft.com/office/officeart/2008/layout/NameandTitleOrganizationalChart"/>
    <dgm:cxn modelId="{EADBEF77-1F90-43A7-9E6E-7ECE7E85A27A}" type="presParOf" srcId="{30BEAC46-A54F-43EC-9203-C90E5770022D}" destId="{FCBE2979-111C-4BD3-A71A-5E0C6DB3727B}" srcOrd="1" destOrd="0" presId="urn:microsoft.com/office/officeart/2008/layout/NameandTitleOrganizationalChart"/>
    <dgm:cxn modelId="{61CCC52D-0C7F-45C9-BF67-FADF506937B8}" type="presParOf" srcId="{FCBE2979-111C-4BD3-A71A-5E0C6DB3727B}" destId="{FA03F10B-5EF1-4589-AF57-5233380D3F38}" srcOrd="0" destOrd="0" presId="urn:microsoft.com/office/officeart/2008/layout/NameandTitleOrganizationalChart"/>
    <dgm:cxn modelId="{48EC8885-5275-447D-BB03-BB4EFB608E68}" type="presParOf" srcId="{FA03F10B-5EF1-4589-AF57-5233380D3F38}" destId="{89B832D7-871A-4372-9E5E-8A7A2F101B02}" srcOrd="0" destOrd="0" presId="urn:microsoft.com/office/officeart/2008/layout/NameandTitleOrganizationalChart"/>
    <dgm:cxn modelId="{8FF46221-557E-435E-87C0-3668EE242A8C}" type="presParOf" srcId="{FA03F10B-5EF1-4589-AF57-5233380D3F38}" destId="{17171DBC-1DFA-4BC3-9E6E-3580DF7D29E1}" srcOrd="1" destOrd="0" presId="urn:microsoft.com/office/officeart/2008/layout/NameandTitleOrganizationalChart"/>
    <dgm:cxn modelId="{0E2500D4-E479-4433-B06A-0225C0C9EE53}" type="presParOf" srcId="{FA03F10B-5EF1-4589-AF57-5233380D3F38}" destId="{DA1BE8F1-C3E5-435E-AFC7-226CFC870023}" srcOrd="2" destOrd="0" presId="urn:microsoft.com/office/officeart/2008/layout/NameandTitleOrganizationalChart"/>
    <dgm:cxn modelId="{FDFA89A6-ADF2-4566-B0E2-48C177A20B4F}" type="presParOf" srcId="{FCBE2979-111C-4BD3-A71A-5E0C6DB3727B}" destId="{673DC3C0-9004-4C37-9AFA-CE94B7748510}" srcOrd="1" destOrd="0" presId="urn:microsoft.com/office/officeart/2008/layout/NameandTitleOrganizationalChart"/>
    <dgm:cxn modelId="{03931AEF-53FB-4CE9-AC61-B30321041727}" type="presParOf" srcId="{FCBE2979-111C-4BD3-A71A-5E0C6DB3727B}" destId="{44F55A97-9B49-47B3-8B00-BB42D0E8CBAA}" srcOrd="2" destOrd="0" presId="urn:microsoft.com/office/officeart/2008/layout/NameandTitleOrganizationalChart"/>
    <dgm:cxn modelId="{4688CA45-A13A-40AD-9668-D0D641EBF13D}" type="presParOf" srcId="{F7AF2264-DB86-4BE3-B640-483A0DC2237D}" destId="{BA04E529-D09B-4130-915F-60BD9747AAD0}" srcOrd="2" destOrd="0" presId="urn:microsoft.com/office/officeart/2008/layout/NameandTitleOrganizationalChart"/>
    <dgm:cxn modelId="{3B1F18AB-00B9-4826-9D77-1D9AA288FE3C}" type="presParOf" srcId="{C525DC9C-D49E-4DA4-B131-51591227B1C3}" destId="{1A801AFD-3A2D-44DA-A0E9-2369F3B29065}" srcOrd="6" destOrd="0" presId="urn:microsoft.com/office/officeart/2008/layout/NameandTitleOrganizationalChart"/>
    <dgm:cxn modelId="{7E6ECAE1-33E3-4260-8C13-0587D87ACC1C}" type="presParOf" srcId="{C525DC9C-D49E-4DA4-B131-51591227B1C3}" destId="{C549CD8B-A3CF-470A-8759-84EDCB7189E7}" srcOrd="7" destOrd="0" presId="urn:microsoft.com/office/officeart/2008/layout/NameandTitleOrganizationalChart"/>
    <dgm:cxn modelId="{5880792C-E78F-481C-ACE3-38A65B146F2E}" type="presParOf" srcId="{C549CD8B-A3CF-470A-8759-84EDCB7189E7}" destId="{A87BA919-9720-4B94-A85B-6EB30B2B8FA8}" srcOrd="0" destOrd="0" presId="urn:microsoft.com/office/officeart/2008/layout/NameandTitleOrganizationalChart"/>
    <dgm:cxn modelId="{03CA70F2-AD14-48B6-BF47-D64C68B55EDB}" type="presParOf" srcId="{A87BA919-9720-4B94-A85B-6EB30B2B8FA8}" destId="{8D62CCAE-C841-4D52-A952-01854C479467}" srcOrd="0" destOrd="0" presId="urn:microsoft.com/office/officeart/2008/layout/NameandTitleOrganizationalChart"/>
    <dgm:cxn modelId="{CF2EE53E-7EE8-4670-959C-CDBCA9CD1F35}" type="presParOf" srcId="{A87BA919-9720-4B94-A85B-6EB30B2B8FA8}" destId="{863E712F-8378-4F1B-958F-82D5DF34F1A3}" srcOrd="1" destOrd="0" presId="urn:microsoft.com/office/officeart/2008/layout/NameandTitleOrganizationalChart"/>
    <dgm:cxn modelId="{7A633932-9785-4BA1-A6A7-721693C795D2}" type="presParOf" srcId="{A87BA919-9720-4B94-A85B-6EB30B2B8FA8}" destId="{BA72E599-5F49-4079-9F9D-D57D2FCCCA56}" srcOrd="2" destOrd="0" presId="urn:microsoft.com/office/officeart/2008/layout/NameandTitleOrganizationalChart"/>
    <dgm:cxn modelId="{F155CBD6-326D-40F5-8DD9-53007371B7A5}" type="presParOf" srcId="{C549CD8B-A3CF-470A-8759-84EDCB7189E7}" destId="{20E4BB3A-C512-413C-B2D4-FABB84968DD7}" srcOrd="1" destOrd="0" presId="urn:microsoft.com/office/officeart/2008/layout/NameandTitleOrganizationalChart"/>
    <dgm:cxn modelId="{936B56D2-2A87-4CA9-9CA3-09189FD56D38}" type="presParOf" srcId="{20E4BB3A-C512-413C-B2D4-FABB84968DD7}" destId="{C1487766-CFF2-45A9-B688-CCEA607F3D9E}" srcOrd="0" destOrd="0" presId="urn:microsoft.com/office/officeart/2008/layout/NameandTitleOrganizationalChart"/>
    <dgm:cxn modelId="{920501DA-6891-4781-9E38-AEC17FB308DB}" type="presParOf" srcId="{20E4BB3A-C512-413C-B2D4-FABB84968DD7}" destId="{A28E7BB3-6AD1-4428-BE3E-D28B4EC7F46A}" srcOrd="1" destOrd="0" presId="urn:microsoft.com/office/officeart/2008/layout/NameandTitleOrganizationalChart"/>
    <dgm:cxn modelId="{1D46A090-88B0-4F15-9439-DB457A08C825}" type="presParOf" srcId="{A28E7BB3-6AD1-4428-BE3E-D28B4EC7F46A}" destId="{13180DEE-BD44-4047-8998-4B34054EF6A3}" srcOrd="0" destOrd="0" presId="urn:microsoft.com/office/officeart/2008/layout/NameandTitleOrganizationalChart"/>
    <dgm:cxn modelId="{27E79CBD-4AA7-4140-850E-6B860039E778}" type="presParOf" srcId="{13180DEE-BD44-4047-8998-4B34054EF6A3}" destId="{32E73594-FB46-4EC5-BDBE-4176A900F000}" srcOrd="0" destOrd="0" presId="urn:microsoft.com/office/officeart/2008/layout/NameandTitleOrganizationalChart"/>
    <dgm:cxn modelId="{97E83DD0-B65E-4149-9BE4-16419B62CED1}" type="presParOf" srcId="{13180DEE-BD44-4047-8998-4B34054EF6A3}" destId="{53D6C498-441F-4AC2-A013-90F10A434D4B}" srcOrd="1" destOrd="0" presId="urn:microsoft.com/office/officeart/2008/layout/NameandTitleOrganizationalChart"/>
    <dgm:cxn modelId="{0264D3C3-6C02-48BB-A3BB-CDE5ECF41C58}" type="presParOf" srcId="{13180DEE-BD44-4047-8998-4B34054EF6A3}" destId="{D1B41E73-8F5A-4F2D-9D9C-33CEAE6B2C4F}" srcOrd="2" destOrd="0" presId="urn:microsoft.com/office/officeart/2008/layout/NameandTitleOrganizationalChart"/>
    <dgm:cxn modelId="{BCE11D29-FCB6-4EE3-B4FF-F2DB0B5D2405}" type="presParOf" srcId="{A28E7BB3-6AD1-4428-BE3E-D28B4EC7F46A}" destId="{0973A789-D8B6-42A0-BD49-9975D9C3DF16}" srcOrd="1" destOrd="0" presId="urn:microsoft.com/office/officeart/2008/layout/NameandTitleOrganizationalChart"/>
    <dgm:cxn modelId="{273D25A7-1D4C-458C-B1B1-F07054A20774}" type="presParOf" srcId="{A28E7BB3-6AD1-4428-BE3E-D28B4EC7F46A}" destId="{1D73DE5A-2F91-4BA7-A200-2409F4D1B12D}" srcOrd="2" destOrd="0" presId="urn:microsoft.com/office/officeart/2008/layout/NameandTitleOrganizationalChart"/>
    <dgm:cxn modelId="{617DD0DD-2601-4812-83DF-B8F7E35C0F29}" type="presParOf" srcId="{C549CD8B-A3CF-470A-8759-84EDCB7189E7}" destId="{C4F7863D-7774-4E4E-B199-BA64AB6A5A7D}" srcOrd="2" destOrd="0" presId="urn:microsoft.com/office/officeart/2008/layout/NameandTitleOrganizationalChart"/>
    <dgm:cxn modelId="{D3E1AE1C-D71E-4668-AAF2-5C81F90B1E5B}" type="presParOf" srcId="{9DE3C878-188E-4CFE-B633-082D32A2765C}" destId="{54438BDB-0BAC-4917-A444-F1AB2B3EE5E9}" srcOrd="2" destOrd="0" presId="urn:microsoft.com/office/officeart/2008/layout/NameandTitleOrganizationalChart"/>
    <dgm:cxn modelId="{D4FEEBCA-90E8-4052-9C2E-F534737367D2}" type="presParOf" srcId="{BCA5C90D-AD34-4CA0-A7BF-23C7F8F0659A}" destId="{8BC8FA95-AA7B-4760-9891-3BFA0487D53E}" srcOrd="6" destOrd="0" presId="urn:microsoft.com/office/officeart/2008/layout/NameandTitleOrganizationalChart"/>
    <dgm:cxn modelId="{3527B57D-AE2F-4A21-8FE0-E7C27B953BE9}" type="presParOf" srcId="{BCA5C90D-AD34-4CA0-A7BF-23C7F8F0659A}" destId="{8511816E-E6D8-49A8-A54D-9FC84BB20301}" srcOrd="7" destOrd="0" presId="urn:microsoft.com/office/officeart/2008/layout/NameandTitleOrganizationalChart"/>
    <dgm:cxn modelId="{CF185467-7AA3-4382-B2AD-0DF7690CBBB2}" type="presParOf" srcId="{8511816E-E6D8-49A8-A54D-9FC84BB20301}" destId="{888B466E-41C1-4AA6-BD8B-6DBD5C28B6B7}" srcOrd="0" destOrd="0" presId="urn:microsoft.com/office/officeart/2008/layout/NameandTitleOrganizationalChart"/>
    <dgm:cxn modelId="{D6824AA9-6A94-43DB-96C9-575179119248}" type="presParOf" srcId="{888B466E-41C1-4AA6-BD8B-6DBD5C28B6B7}" destId="{0EF6811A-8B28-498F-82A5-66E21E61C73E}" srcOrd="0" destOrd="0" presId="urn:microsoft.com/office/officeart/2008/layout/NameandTitleOrganizationalChart"/>
    <dgm:cxn modelId="{83FC2F4D-32BF-46DB-A181-07C7C046C34E}" type="presParOf" srcId="{888B466E-41C1-4AA6-BD8B-6DBD5C28B6B7}" destId="{78A5CB34-6C8E-482D-9506-4A84CB8B6E3B}" srcOrd="1" destOrd="0" presId="urn:microsoft.com/office/officeart/2008/layout/NameandTitleOrganizationalChart"/>
    <dgm:cxn modelId="{AF532999-1B0C-4C7F-80B6-291FB39134E0}" type="presParOf" srcId="{888B466E-41C1-4AA6-BD8B-6DBD5C28B6B7}" destId="{3C779AE1-F397-4C6B-BCD5-2344C5EC5999}" srcOrd="2" destOrd="0" presId="urn:microsoft.com/office/officeart/2008/layout/NameandTitleOrganizationalChart"/>
    <dgm:cxn modelId="{E64C2CBC-E3C8-4415-94EB-94D6479CFF61}" type="presParOf" srcId="{8511816E-E6D8-49A8-A54D-9FC84BB20301}" destId="{BAEC0144-3236-46DA-B31E-606C9BF39F5C}" srcOrd="1" destOrd="0" presId="urn:microsoft.com/office/officeart/2008/layout/NameandTitleOrganizationalChart"/>
    <dgm:cxn modelId="{D0276F33-3837-4387-8143-45DB863F86BF}" type="presParOf" srcId="{8511816E-E6D8-49A8-A54D-9FC84BB20301}" destId="{17E47C5A-45E9-4C6F-BCFC-282B3B843B98}" srcOrd="2" destOrd="0" presId="urn:microsoft.com/office/officeart/2008/layout/NameandTitleOrganizationalChart"/>
    <dgm:cxn modelId="{772F2A72-D63B-44DD-BFC8-BAA5CAAAF20B}" type="presParOf" srcId="{A0DE7848-7C8D-4258-9848-3D9170641900}" destId="{C55A3AA4-D86F-47A9-BAFC-C9B1CA0EB3E6}" srcOrd="2" destOrd="0" presId="urn:microsoft.com/office/officeart/2008/layout/NameandTitleOrganizational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C8FA95-AA7B-4760-9891-3BFA0487D53E}">
      <dsp:nvSpPr>
        <dsp:cNvPr id="0" name=""/>
        <dsp:cNvSpPr/>
      </dsp:nvSpPr>
      <dsp:spPr>
        <a:xfrm>
          <a:off x="5099306" y="1783321"/>
          <a:ext cx="3539127" cy="430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017"/>
              </a:lnTo>
              <a:lnTo>
                <a:pt x="3539127" y="215017"/>
              </a:lnTo>
              <a:lnTo>
                <a:pt x="3539127" y="4300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1487766-CFF2-45A9-B688-CCEA607F3D9E}">
      <dsp:nvSpPr>
        <dsp:cNvPr id="0" name=""/>
        <dsp:cNvSpPr/>
      </dsp:nvSpPr>
      <dsp:spPr>
        <a:xfrm>
          <a:off x="8598067" y="4588793"/>
          <a:ext cx="1234278" cy="532425"/>
        </a:xfrm>
        <a:custGeom>
          <a:avLst/>
          <a:gdLst/>
          <a:ahLst/>
          <a:cxnLst/>
          <a:rect l="0" t="0" r="0" b="0"/>
          <a:pathLst>
            <a:path>
              <a:moveTo>
                <a:pt x="1234278" y="0"/>
              </a:moveTo>
              <a:lnTo>
                <a:pt x="1234278" y="317407"/>
              </a:lnTo>
              <a:lnTo>
                <a:pt x="0" y="317407"/>
              </a:lnTo>
              <a:lnTo>
                <a:pt x="0" y="5324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801AFD-3A2D-44DA-A0E9-2369F3B29065}">
      <dsp:nvSpPr>
        <dsp:cNvPr id="0" name=""/>
        <dsp:cNvSpPr/>
      </dsp:nvSpPr>
      <dsp:spPr>
        <a:xfrm>
          <a:off x="6250609" y="3134862"/>
          <a:ext cx="3581735" cy="5324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407"/>
              </a:lnTo>
              <a:lnTo>
                <a:pt x="3581735" y="317407"/>
              </a:lnTo>
              <a:lnTo>
                <a:pt x="3581735" y="5324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022C4DE-BD4E-4A55-9D7D-9ACF06756CFE}">
      <dsp:nvSpPr>
        <dsp:cNvPr id="0" name=""/>
        <dsp:cNvSpPr/>
      </dsp:nvSpPr>
      <dsp:spPr>
        <a:xfrm>
          <a:off x="6012346" y="4588793"/>
          <a:ext cx="1432175" cy="532425"/>
        </a:xfrm>
        <a:custGeom>
          <a:avLst/>
          <a:gdLst/>
          <a:ahLst/>
          <a:cxnLst/>
          <a:rect l="0" t="0" r="0" b="0"/>
          <a:pathLst>
            <a:path>
              <a:moveTo>
                <a:pt x="1432175" y="0"/>
              </a:moveTo>
              <a:lnTo>
                <a:pt x="1432175" y="317407"/>
              </a:lnTo>
              <a:lnTo>
                <a:pt x="0" y="317407"/>
              </a:lnTo>
              <a:lnTo>
                <a:pt x="0" y="5324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1E5F6A-6E31-425D-BED1-F542E54A5633}">
      <dsp:nvSpPr>
        <dsp:cNvPr id="0" name=""/>
        <dsp:cNvSpPr/>
      </dsp:nvSpPr>
      <dsp:spPr>
        <a:xfrm>
          <a:off x="6250609" y="3134862"/>
          <a:ext cx="1193911" cy="5324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7407"/>
              </a:lnTo>
              <a:lnTo>
                <a:pt x="1193911" y="317407"/>
              </a:lnTo>
              <a:lnTo>
                <a:pt x="1193911" y="5324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BAB3A3-1572-4965-A9BB-93A07689618B}">
      <dsp:nvSpPr>
        <dsp:cNvPr id="0" name=""/>
        <dsp:cNvSpPr/>
      </dsp:nvSpPr>
      <dsp:spPr>
        <a:xfrm>
          <a:off x="3576770" y="4588793"/>
          <a:ext cx="1479927" cy="532425"/>
        </a:xfrm>
        <a:custGeom>
          <a:avLst/>
          <a:gdLst/>
          <a:ahLst/>
          <a:cxnLst/>
          <a:rect l="0" t="0" r="0" b="0"/>
          <a:pathLst>
            <a:path>
              <a:moveTo>
                <a:pt x="1479927" y="0"/>
              </a:moveTo>
              <a:lnTo>
                <a:pt x="1479927" y="317407"/>
              </a:lnTo>
              <a:lnTo>
                <a:pt x="0" y="317407"/>
              </a:lnTo>
              <a:lnTo>
                <a:pt x="0" y="5324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B000F2-0030-4491-8EB2-EE85837B652D}">
      <dsp:nvSpPr>
        <dsp:cNvPr id="0" name=""/>
        <dsp:cNvSpPr/>
      </dsp:nvSpPr>
      <dsp:spPr>
        <a:xfrm>
          <a:off x="5056697" y="3134862"/>
          <a:ext cx="1193911" cy="532425"/>
        </a:xfrm>
        <a:custGeom>
          <a:avLst/>
          <a:gdLst/>
          <a:ahLst/>
          <a:cxnLst/>
          <a:rect l="0" t="0" r="0" b="0"/>
          <a:pathLst>
            <a:path>
              <a:moveTo>
                <a:pt x="1193911" y="0"/>
              </a:moveTo>
              <a:lnTo>
                <a:pt x="1193911" y="317407"/>
              </a:lnTo>
              <a:lnTo>
                <a:pt x="0" y="317407"/>
              </a:lnTo>
              <a:lnTo>
                <a:pt x="0" y="5324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4D03F5-F77B-47B6-A5F6-49F29057CD3E}">
      <dsp:nvSpPr>
        <dsp:cNvPr id="0" name=""/>
        <dsp:cNvSpPr/>
      </dsp:nvSpPr>
      <dsp:spPr>
        <a:xfrm>
          <a:off x="2668874" y="3134862"/>
          <a:ext cx="3581735" cy="532425"/>
        </a:xfrm>
        <a:custGeom>
          <a:avLst/>
          <a:gdLst/>
          <a:ahLst/>
          <a:cxnLst/>
          <a:rect l="0" t="0" r="0" b="0"/>
          <a:pathLst>
            <a:path>
              <a:moveTo>
                <a:pt x="3581735" y="0"/>
              </a:moveTo>
              <a:lnTo>
                <a:pt x="3581735" y="317407"/>
              </a:lnTo>
              <a:lnTo>
                <a:pt x="0" y="317407"/>
              </a:lnTo>
              <a:lnTo>
                <a:pt x="0" y="53242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488ACDF-3268-4857-B392-63DC6F1CC7DB}">
      <dsp:nvSpPr>
        <dsp:cNvPr id="0" name=""/>
        <dsp:cNvSpPr/>
      </dsp:nvSpPr>
      <dsp:spPr>
        <a:xfrm>
          <a:off x="5099306" y="1783321"/>
          <a:ext cx="1151303" cy="43003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5017"/>
              </a:lnTo>
              <a:lnTo>
                <a:pt x="1151303" y="215017"/>
              </a:lnTo>
              <a:lnTo>
                <a:pt x="1151303" y="4300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849FE6-3E02-48A1-BBC1-5FB0D8CAB93D}">
      <dsp:nvSpPr>
        <dsp:cNvPr id="0" name=""/>
        <dsp:cNvSpPr/>
      </dsp:nvSpPr>
      <dsp:spPr>
        <a:xfrm>
          <a:off x="3862785" y="1783321"/>
          <a:ext cx="1236520" cy="430035"/>
        </a:xfrm>
        <a:custGeom>
          <a:avLst/>
          <a:gdLst/>
          <a:ahLst/>
          <a:cxnLst/>
          <a:rect l="0" t="0" r="0" b="0"/>
          <a:pathLst>
            <a:path>
              <a:moveTo>
                <a:pt x="1236520" y="0"/>
              </a:moveTo>
              <a:lnTo>
                <a:pt x="1236520" y="215017"/>
              </a:lnTo>
              <a:lnTo>
                <a:pt x="0" y="215017"/>
              </a:lnTo>
              <a:lnTo>
                <a:pt x="0" y="4300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747971B-B2F0-4672-9F0D-CCB3BC8C7CE6}">
      <dsp:nvSpPr>
        <dsp:cNvPr id="0" name=""/>
        <dsp:cNvSpPr/>
      </dsp:nvSpPr>
      <dsp:spPr>
        <a:xfrm>
          <a:off x="1474962" y="1783321"/>
          <a:ext cx="3624344" cy="430035"/>
        </a:xfrm>
        <a:custGeom>
          <a:avLst/>
          <a:gdLst/>
          <a:ahLst/>
          <a:cxnLst/>
          <a:rect l="0" t="0" r="0" b="0"/>
          <a:pathLst>
            <a:path>
              <a:moveTo>
                <a:pt x="3624344" y="0"/>
              </a:moveTo>
              <a:lnTo>
                <a:pt x="3624344" y="215017"/>
              </a:lnTo>
              <a:lnTo>
                <a:pt x="0" y="215017"/>
              </a:lnTo>
              <a:lnTo>
                <a:pt x="0" y="43003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D314B2-B6DD-4FA0-8513-ED91CC4CA4E4}">
      <dsp:nvSpPr>
        <dsp:cNvPr id="0" name=""/>
        <dsp:cNvSpPr/>
      </dsp:nvSpPr>
      <dsp:spPr>
        <a:xfrm>
          <a:off x="3571217" y="853"/>
          <a:ext cx="3056178" cy="1782467"/>
        </a:xfrm>
        <a:prstGeom prst="rect">
          <a:avLst/>
        </a:prstGeom>
        <a:solidFill>
          <a:srgbClr val="57D3FF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8159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kern="1200" dirty="0">
              <a:solidFill>
                <a:schemeClr val="tx1"/>
              </a:solidFill>
              <a:latin typeface="Arial"/>
              <a:ea typeface="+mn-ea"/>
              <a:cs typeface="Arial"/>
            </a:rPr>
            <a:t>AAR Pod is Acceptably Safe To Operate In-service to Defined Limits, Within its Support Framework </a:t>
          </a:r>
        </a:p>
      </dsp:txBody>
      <dsp:txXfrm>
        <a:off x="3571217" y="853"/>
        <a:ext cx="3056178" cy="1782467"/>
      </dsp:txXfrm>
    </dsp:sp>
    <dsp:sp modelId="{B70C8004-5573-4BCB-89F5-8805DF949F7F}">
      <dsp:nvSpPr>
        <dsp:cNvPr id="0" name=""/>
        <dsp:cNvSpPr/>
      </dsp:nvSpPr>
      <dsp:spPr>
        <a:xfrm>
          <a:off x="5107838" y="1516485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Top Level Claim</a:t>
          </a:r>
        </a:p>
      </dsp:txBody>
      <dsp:txXfrm>
        <a:off x="5107838" y="1516485"/>
        <a:ext cx="1601826" cy="307168"/>
      </dsp:txXfrm>
    </dsp:sp>
    <dsp:sp modelId="{73D02263-C2C8-45C3-8C8B-8B1699E33D2E}">
      <dsp:nvSpPr>
        <dsp:cNvPr id="0" name=""/>
        <dsp:cNvSpPr/>
      </dsp:nvSpPr>
      <dsp:spPr>
        <a:xfrm>
          <a:off x="585058" y="2213357"/>
          <a:ext cx="1779807" cy="921505"/>
        </a:xfrm>
        <a:prstGeom prst="rect">
          <a:avLst/>
        </a:prstGeom>
        <a:solidFill>
          <a:srgbClr val="FF8585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As Flown AAR Pod Design is Safe</a:t>
          </a:r>
        </a:p>
      </dsp:txBody>
      <dsp:txXfrm>
        <a:off x="585058" y="2213357"/>
        <a:ext cx="1779807" cy="921505"/>
      </dsp:txXfrm>
    </dsp:sp>
    <dsp:sp modelId="{6B8BBC08-81E8-44B0-9E28-040712C17EF0}">
      <dsp:nvSpPr>
        <dsp:cNvPr id="0" name=""/>
        <dsp:cNvSpPr/>
      </dsp:nvSpPr>
      <dsp:spPr>
        <a:xfrm>
          <a:off x="894638" y="2974039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1</a:t>
          </a:r>
        </a:p>
      </dsp:txBody>
      <dsp:txXfrm>
        <a:off x="894638" y="2974039"/>
        <a:ext cx="1601826" cy="307168"/>
      </dsp:txXfrm>
    </dsp:sp>
    <dsp:sp modelId="{B48876C8-BCD5-4621-B38E-71E5BE016BEF}">
      <dsp:nvSpPr>
        <dsp:cNvPr id="0" name=""/>
        <dsp:cNvSpPr/>
      </dsp:nvSpPr>
      <dsp:spPr>
        <a:xfrm>
          <a:off x="2972882" y="2213357"/>
          <a:ext cx="1779807" cy="921505"/>
        </a:xfrm>
        <a:prstGeom prst="rect">
          <a:avLst/>
        </a:prstGeom>
        <a:solidFill>
          <a:srgbClr val="333399">
            <a:lumMod val="20000"/>
            <a:lumOff val="80000"/>
          </a:srgbClr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AAR Pod Equipment Contribution to </a:t>
          </a:r>
          <a:r>
            <a:rPr lang="en-GB" sz="1100" kern="1200" dirty="0" err="1">
              <a:solidFill>
                <a:srgbClr val="000000"/>
              </a:solidFill>
              <a:latin typeface="Arial"/>
              <a:ea typeface="+mn-ea"/>
              <a:cs typeface="Arial"/>
            </a:rPr>
            <a:t>RtL</a:t>
          </a: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, is Known Assessed and ALARP</a:t>
          </a:r>
        </a:p>
      </dsp:txBody>
      <dsp:txXfrm>
        <a:off x="2972882" y="2213357"/>
        <a:ext cx="1779807" cy="921505"/>
      </dsp:txXfrm>
    </dsp:sp>
    <dsp:sp modelId="{A1E3D049-5262-46AB-99E6-47543770D687}">
      <dsp:nvSpPr>
        <dsp:cNvPr id="0" name=""/>
        <dsp:cNvSpPr/>
      </dsp:nvSpPr>
      <dsp:spPr>
        <a:xfrm>
          <a:off x="3282462" y="2974039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2</a:t>
          </a:r>
        </a:p>
      </dsp:txBody>
      <dsp:txXfrm>
        <a:off x="3282462" y="2974039"/>
        <a:ext cx="1601826" cy="307168"/>
      </dsp:txXfrm>
    </dsp:sp>
    <dsp:sp modelId="{45D4D163-EA53-487C-BA73-A63BEDCDBD0E}">
      <dsp:nvSpPr>
        <dsp:cNvPr id="0" name=""/>
        <dsp:cNvSpPr/>
      </dsp:nvSpPr>
      <dsp:spPr>
        <a:xfrm>
          <a:off x="5360706" y="2213357"/>
          <a:ext cx="1779807" cy="921505"/>
        </a:xfrm>
        <a:prstGeom prst="rect">
          <a:avLst/>
        </a:prstGeom>
        <a:solidFill>
          <a:srgbClr val="FFCC66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>
              <a:solidFill>
                <a:schemeClr val="tx1"/>
              </a:solidFill>
            </a:rPr>
            <a:t>AAR Pod </a:t>
          </a:r>
          <a:r>
            <a:rPr lang="en-GB" sz="1100" kern="1200" dirty="0">
              <a:solidFill>
                <a:schemeClr val="tx1"/>
              </a:solidFill>
            </a:rPr>
            <a:t>Can be Operated and Maintained Safely </a:t>
          </a:r>
          <a:r>
            <a:rPr lang="en-GB" sz="1100" kern="1200" dirty="0">
              <a:solidFill>
                <a:srgbClr val="000000"/>
              </a:solidFill>
              <a:latin typeface="Arial"/>
              <a:ea typeface="+mn-ea"/>
              <a:cs typeface="Arial"/>
            </a:rPr>
            <a:t>In-Service</a:t>
          </a:r>
        </a:p>
      </dsp:txBody>
      <dsp:txXfrm>
        <a:off x="5360706" y="2213357"/>
        <a:ext cx="1779807" cy="921505"/>
      </dsp:txXfrm>
    </dsp:sp>
    <dsp:sp modelId="{6A0D1831-48B1-4E5F-AAEF-D82400911636}">
      <dsp:nvSpPr>
        <dsp:cNvPr id="0" name=""/>
        <dsp:cNvSpPr/>
      </dsp:nvSpPr>
      <dsp:spPr>
        <a:xfrm>
          <a:off x="5670285" y="2968872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3</a:t>
          </a:r>
        </a:p>
      </dsp:txBody>
      <dsp:txXfrm>
        <a:off x="5670285" y="2968872"/>
        <a:ext cx="1601826" cy="307168"/>
      </dsp:txXfrm>
    </dsp:sp>
    <dsp:sp modelId="{1FDBABF6-B373-47B5-84F4-4A87E5E403E8}">
      <dsp:nvSpPr>
        <dsp:cNvPr id="0" name=""/>
        <dsp:cNvSpPr/>
      </dsp:nvSpPr>
      <dsp:spPr>
        <a:xfrm>
          <a:off x="1778970" y="3667287"/>
          <a:ext cx="1779807" cy="921505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3003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Operating Parameters and Known Limitations Defined</a:t>
          </a:r>
        </a:p>
      </dsp:txBody>
      <dsp:txXfrm>
        <a:off x="1778970" y="3667287"/>
        <a:ext cx="1779807" cy="921505"/>
      </dsp:txXfrm>
    </dsp:sp>
    <dsp:sp modelId="{CAA3F595-026F-491F-B85E-C7064B51FDFD}">
      <dsp:nvSpPr>
        <dsp:cNvPr id="0" name=""/>
        <dsp:cNvSpPr/>
      </dsp:nvSpPr>
      <dsp:spPr>
        <a:xfrm>
          <a:off x="2088550" y="4535703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3.1</a:t>
          </a:r>
        </a:p>
      </dsp:txBody>
      <dsp:txXfrm>
        <a:off x="2088550" y="4535703"/>
        <a:ext cx="1601826" cy="307168"/>
      </dsp:txXfrm>
    </dsp:sp>
    <dsp:sp modelId="{85B0AA9C-12DB-4CF6-9334-0BE078F23B9E}">
      <dsp:nvSpPr>
        <dsp:cNvPr id="0" name=""/>
        <dsp:cNvSpPr/>
      </dsp:nvSpPr>
      <dsp:spPr>
        <a:xfrm>
          <a:off x="4166794" y="3667287"/>
          <a:ext cx="1779807" cy="921505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3003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Actual Usage Reflects Authorised Limits</a:t>
          </a:r>
        </a:p>
      </dsp:txBody>
      <dsp:txXfrm>
        <a:off x="4166794" y="3667287"/>
        <a:ext cx="1779807" cy="921505"/>
      </dsp:txXfrm>
    </dsp:sp>
    <dsp:sp modelId="{42FC85AD-5F82-4FF5-9172-F3CF911E2EC5}">
      <dsp:nvSpPr>
        <dsp:cNvPr id="0" name=""/>
        <dsp:cNvSpPr/>
      </dsp:nvSpPr>
      <dsp:spPr>
        <a:xfrm>
          <a:off x="4476373" y="4535703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3.2</a:t>
          </a:r>
        </a:p>
      </dsp:txBody>
      <dsp:txXfrm>
        <a:off x="4476373" y="4535703"/>
        <a:ext cx="1601826" cy="307168"/>
      </dsp:txXfrm>
    </dsp:sp>
    <dsp:sp modelId="{E7D2CD3E-F97D-4BC4-845A-C8BF40B5FB23}">
      <dsp:nvSpPr>
        <dsp:cNvPr id="0" name=""/>
        <dsp:cNvSpPr/>
      </dsp:nvSpPr>
      <dsp:spPr>
        <a:xfrm>
          <a:off x="2686866" y="5121218"/>
          <a:ext cx="1779807" cy="921505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3003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ADS Supports Safe Operation and Maintenance of the Air System</a:t>
          </a:r>
        </a:p>
      </dsp:txBody>
      <dsp:txXfrm>
        <a:off x="2686866" y="5121218"/>
        <a:ext cx="1779807" cy="921505"/>
      </dsp:txXfrm>
    </dsp:sp>
    <dsp:sp modelId="{E4A9CDF9-6C56-4B59-84D1-C711B26E617E}">
      <dsp:nvSpPr>
        <dsp:cNvPr id="0" name=""/>
        <dsp:cNvSpPr/>
      </dsp:nvSpPr>
      <dsp:spPr>
        <a:xfrm>
          <a:off x="2939677" y="5838798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3.5</a:t>
          </a:r>
        </a:p>
      </dsp:txBody>
      <dsp:txXfrm>
        <a:off x="2939677" y="5838798"/>
        <a:ext cx="1601826" cy="307168"/>
      </dsp:txXfrm>
    </dsp:sp>
    <dsp:sp modelId="{26C04369-42AC-4232-ABF3-C6449FD66757}">
      <dsp:nvSpPr>
        <dsp:cNvPr id="0" name=""/>
        <dsp:cNvSpPr/>
      </dsp:nvSpPr>
      <dsp:spPr>
        <a:xfrm>
          <a:off x="6554618" y="3667287"/>
          <a:ext cx="1779807" cy="921505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3003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Production and Support Framework is Appropriate to support Safety in the Intended Operating Context and Use</a:t>
          </a:r>
        </a:p>
      </dsp:txBody>
      <dsp:txXfrm>
        <a:off x="6554618" y="3667287"/>
        <a:ext cx="1779807" cy="921505"/>
      </dsp:txXfrm>
    </dsp:sp>
    <dsp:sp modelId="{370FE220-1130-415F-A1F0-C5D7C10F8FAD}">
      <dsp:nvSpPr>
        <dsp:cNvPr id="0" name=""/>
        <dsp:cNvSpPr/>
      </dsp:nvSpPr>
      <dsp:spPr>
        <a:xfrm>
          <a:off x="6864197" y="4535703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3.3</a:t>
          </a:r>
        </a:p>
      </dsp:txBody>
      <dsp:txXfrm>
        <a:off x="6864197" y="4535703"/>
        <a:ext cx="1601826" cy="307168"/>
      </dsp:txXfrm>
    </dsp:sp>
    <dsp:sp modelId="{89B832D7-871A-4372-9E5E-8A7A2F101B02}">
      <dsp:nvSpPr>
        <dsp:cNvPr id="0" name=""/>
        <dsp:cNvSpPr/>
      </dsp:nvSpPr>
      <dsp:spPr>
        <a:xfrm>
          <a:off x="5122442" y="5121218"/>
          <a:ext cx="1779807" cy="921505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3003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AAR Pod Maintenance Schedules Assure Safety in-Service</a:t>
          </a:r>
        </a:p>
      </dsp:txBody>
      <dsp:txXfrm>
        <a:off x="5122442" y="5121218"/>
        <a:ext cx="1779807" cy="921505"/>
      </dsp:txXfrm>
    </dsp:sp>
    <dsp:sp modelId="{17171DBC-1DFA-4BC3-9E6E-3580DF7D29E1}">
      <dsp:nvSpPr>
        <dsp:cNvPr id="0" name=""/>
        <dsp:cNvSpPr/>
      </dsp:nvSpPr>
      <dsp:spPr>
        <a:xfrm>
          <a:off x="5449977" y="5838798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3.6</a:t>
          </a:r>
        </a:p>
      </dsp:txBody>
      <dsp:txXfrm>
        <a:off x="5449977" y="5838798"/>
        <a:ext cx="1601826" cy="307168"/>
      </dsp:txXfrm>
    </dsp:sp>
    <dsp:sp modelId="{8D62CCAE-C841-4D52-A952-01854C479467}">
      <dsp:nvSpPr>
        <dsp:cNvPr id="0" name=""/>
        <dsp:cNvSpPr/>
      </dsp:nvSpPr>
      <dsp:spPr>
        <a:xfrm>
          <a:off x="8942442" y="3667287"/>
          <a:ext cx="1779807" cy="921505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3003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An Effective 2-way Reporting Mechanism is in Place between the DT/TAA and the Operating Community</a:t>
          </a:r>
        </a:p>
      </dsp:txBody>
      <dsp:txXfrm>
        <a:off x="8942442" y="3667287"/>
        <a:ext cx="1779807" cy="921505"/>
      </dsp:txXfrm>
    </dsp:sp>
    <dsp:sp modelId="{863E712F-8378-4F1B-958F-82D5DF34F1A3}">
      <dsp:nvSpPr>
        <dsp:cNvPr id="0" name=""/>
        <dsp:cNvSpPr/>
      </dsp:nvSpPr>
      <dsp:spPr>
        <a:xfrm>
          <a:off x="9252021" y="4535703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3.4</a:t>
          </a:r>
        </a:p>
      </dsp:txBody>
      <dsp:txXfrm>
        <a:off x="9252021" y="4535703"/>
        <a:ext cx="1601826" cy="307168"/>
      </dsp:txXfrm>
    </dsp:sp>
    <dsp:sp modelId="{32E73594-FB46-4EC5-BDBE-4176A900F000}">
      <dsp:nvSpPr>
        <dsp:cNvPr id="0" name=""/>
        <dsp:cNvSpPr/>
      </dsp:nvSpPr>
      <dsp:spPr>
        <a:xfrm>
          <a:off x="7708163" y="5121218"/>
          <a:ext cx="1779807" cy="921505"/>
        </a:xfrm>
        <a:prstGeom prst="rect">
          <a:avLst/>
        </a:prstGeom>
        <a:solidFill>
          <a:srgbClr val="FFCC66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13003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AAR Pod Integrity Management Assures Safety in the In-service Context</a:t>
          </a:r>
        </a:p>
      </dsp:txBody>
      <dsp:txXfrm>
        <a:off x="7708163" y="5121218"/>
        <a:ext cx="1779807" cy="921505"/>
      </dsp:txXfrm>
    </dsp:sp>
    <dsp:sp modelId="{53D6C498-441F-4AC2-A013-90F10A434D4B}">
      <dsp:nvSpPr>
        <dsp:cNvPr id="0" name=""/>
        <dsp:cNvSpPr/>
      </dsp:nvSpPr>
      <dsp:spPr>
        <a:xfrm>
          <a:off x="8092331" y="5838798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3.7</a:t>
          </a:r>
        </a:p>
      </dsp:txBody>
      <dsp:txXfrm>
        <a:off x="8092331" y="5838798"/>
        <a:ext cx="1601826" cy="307168"/>
      </dsp:txXfrm>
    </dsp:sp>
    <dsp:sp modelId="{0EF6811A-8B28-498F-82A5-66E21E61C73E}">
      <dsp:nvSpPr>
        <dsp:cNvPr id="0" name=""/>
        <dsp:cNvSpPr/>
      </dsp:nvSpPr>
      <dsp:spPr>
        <a:xfrm>
          <a:off x="7748530" y="2213357"/>
          <a:ext cx="1779807" cy="921505"/>
        </a:xfrm>
        <a:prstGeom prst="rect">
          <a:avLst/>
        </a:prstGeom>
        <a:solidFill>
          <a:srgbClr val="E3EBE1"/>
        </a:solidFill>
        <a:ln w="25400" cap="flat" cmpd="sng" algn="ctr">
          <a:solidFill>
            <a:srgbClr val="FFFFFF">
              <a:hueOff val="0"/>
              <a:satOff val="0"/>
              <a:lumOff val="0"/>
              <a:alphaOff val="0"/>
            </a:srgb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080" tIns="5080" rIns="5080" bIns="8159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kern="1200" dirty="0">
              <a:solidFill>
                <a:schemeClr val="tx1"/>
              </a:solidFill>
            </a:rPr>
            <a:t>Safety Management System Ensures Safe Practices</a:t>
          </a:r>
        </a:p>
      </dsp:txBody>
      <dsp:txXfrm>
        <a:off x="7748530" y="2213357"/>
        <a:ext cx="1779807" cy="921505"/>
      </dsp:txXfrm>
    </dsp:sp>
    <dsp:sp modelId="{78A5CB34-6C8E-482D-9506-4A84CB8B6E3B}">
      <dsp:nvSpPr>
        <dsp:cNvPr id="0" name=""/>
        <dsp:cNvSpPr/>
      </dsp:nvSpPr>
      <dsp:spPr>
        <a:xfrm>
          <a:off x="8058109" y="2974039"/>
          <a:ext cx="1601826" cy="30716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00" tIns="6350" rIns="25400" bIns="6350" numCol="1" spcCol="1270" anchor="ctr" anchorCtr="0">
          <a:noAutofit/>
        </a:bodyPr>
        <a:lstStyle/>
        <a:p>
          <a:pPr marL="0" lvl="0" indent="0" algn="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000" kern="1200" dirty="0">
              <a:solidFill>
                <a:schemeClr val="tx1"/>
              </a:solidFill>
            </a:rPr>
            <a:t>Sub Claim 4</a:t>
          </a:r>
        </a:p>
      </dsp:txBody>
      <dsp:txXfrm>
        <a:off x="8058109" y="2974039"/>
        <a:ext cx="1601826" cy="3071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42C168B-EFA7-4AE1-BAAC-81DEE940D4E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1709BD-AE4A-460F-991D-B9E826D7E2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9BB138-685E-45CD-80C3-606560A7563D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7F6C29-CE37-435E-AF62-92CC119FC7B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6B4AE8-3464-4A1E-95EF-CCBECEE0C3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ABA5A6-D3C3-4245-83B1-8882D47CF3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85483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010ED-36CE-40EE-93FE-560C0F85CDFC}" type="datetimeFigureOut">
              <a:rPr lang="en-GB" smtClean="0"/>
              <a:t>16/01/2024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5BE6FE-608E-422B-854B-67483ACE567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6467363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3B45831-BC63-4CF8-9C42-BD1A6903F062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13666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758423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3973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5831-BC63-4CF8-9C42-BD1A6903F062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9534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5831-BC63-4CF8-9C42-BD1A6903F062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196079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B45831-BC63-4CF8-9C42-BD1A6903F062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207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40185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73777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19206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2662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D5BE6FE-608E-422B-854B-67483ACE5676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812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2.png"/><Relationship Id="rId4" Type="http://schemas.openxmlformats.org/officeDocument/2006/relationships/hyperlink" Target="https://www.atkinsrealis.com/en?utm_source=templafy&amp;utm_medium=email&amp;utm_campaign=website-homepage-english" TargetMode="Externa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36551" y="1773238"/>
            <a:ext cx="10363200" cy="576262"/>
          </a:xfrm>
        </p:spPr>
        <p:txBody>
          <a:bodyPr lIns="0" tIns="0" rIns="0" bIns="0"/>
          <a:lstStyle>
            <a:lvl1pPr>
              <a:defRPr sz="44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34434" y="2420939"/>
            <a:ext cx="10367433" cy="358775"/>
          </a:xfrm>
          <a:ln/>
        </p:spPr>
        <p:txBody>
          <a:bodyPr/>
          <a:lstStyle>
            <a:lvl1pPr marL="0" indent="0">
              <a:buFontTx/>
              <a:buNone/>
              <a:defRPr sz="2000"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" name="Text Box 16"/>
          <p:cNvSpPr txBox="1">
            <a:spLocks noChangeArrowheads="1"/>
          </p:cNvSpPr>
          <p:nvPr userDrawn="1"/>
        </p:nvSpPr>
        <p:spPr bwMode="auto">
          <a:xfrm>
            <a:off x="237067" y="188641"/>
            <a:ext cx="11523133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baseline="0" dirty="0"/>
              <a:t>                    </a:t>
            </a:r>
            <a:r>
              <a:rPr lang="en-GB" sz="800" dirty="0"/>
              <a:t> |</a:t>
            </a:r>
            <a:r>
              <a:rPr lang="en-GB" sz="800" baseline="0" dirty="0">
                <a:solidFill>
                  <a:schemeClr val="folHlink"/>
                </a:solidFill>
              </a:rPr>
              <a:t>   </a:t>
            </a:r>
            <a:r>
              <a:rPr lang="en-GB" sz="800" b="1" baseline="0" dirty="0">
                <a:solidFill>
                  <a:srgbClr val="99CC00"/>
                </a:solidFill>
              </a:rPr>
              <a:t>TASA Workshop</a:t>
            </a:r>
            <a:endParaRPr lang="en-GB" sz="800" b="1" dirty="0">
              <a:solidFill>
                <a:srgbClr val="99CC00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800" b="1" dirty="0">
              <a:solidFill>
                <a:srgbClr val="99CC00"/>
              </a:solidFill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188641"/>
            <a:ext cx="582112" cy="12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Rectangle 14"/>
          <p:cNvSpPr>
            <a:spLocks noChangeArrowheads="1"/>
          </p:cNvSpPr>
          <p:nvPr userDrawn="1"/>
        </p:nvSpPr>
        <p:spPr bwMode="auto">
          <a:xfrm>
            <a:off x="10558101" y="6453338"/>
            <a:ext cx="1411124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1000" dirty="0">
                <a:solidFill>
                  <a:schemeClr val="bg1"/>
                </a:solidFill>
              </a:rPr>
              <a:t>© AtkinsRéalis 2023</a:t>
            </a:r>
            <a:endParaRPr lang="en-GB" altLang="en-US" sz="1000" dirty="0">
              <a:solidFill>
                <a:schemeClr val="bg1"/>
              </a:solidFill>
            </a:endParaRPr>
          </a:p>
        </p:txBody>
      </p:sp>
      <p:pic>
        <p:nvPicPr>
          <p:cNvPr id="2" name="Picture 1" descr="Logo with link to atkinsrealis.com">
            <a:hlinkClick r:id="rId4" tgtFrame="_blank"/>
            <a:extLst>
              <a:ext uri="{FF2B5EF4-FFF2-40B4-BE49-F238E27FC236}">
                <a16:creationId xmlns:a16="http://schemas.microsoft.com/office/drawing/2014/main" id="{748B6D25-E85E-0D91-55CF-D1F83CDFB782}"/>
              </a:ext>
            </a:extLst>
          </p:cNvPr>
          <p:cNvPicPr>
            <a:picLocks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873" y="114944"/>
            <a:ext cx="2004060" cy="274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76287900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5680500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76785" y="549276"/>
            <a:ext cx="2880783" cy="60483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434" y="549276"/>
            <a:ext cx="8439151" cy="60483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176440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4248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7124808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4434" y="1700214"/>
            <a:ext cx="5659967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1" y="1700214"/>
            <a:ext cx="5659967" cy="4897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6323614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82830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6310434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7882054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07224552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343431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hyperlink" Target="https://www.atkinsrealis.com/en?utm_source=templafy&amp;utm_medium=email&amp;utm_campaign=website-homepage-english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34433" y="549275"/>
            <a:ext cx="11042651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434" y="1700214"/>
            <a:ext cx="11523133" cy="489743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Box 16"/>
          <p:cNvSpPr txBox="1">
            <a:spLocks noChangeArrowheads="1"/>
          </p:cNvSpPr>
          <p:nvPr userDrawn="1"/>
        </p:nvSpPr>
        <p:spPr bwMode="auto">
          <a:xfrm>
            <a:off x="237067" y="188642"/>
            <a:ext cx="9980084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800" baseline="0" dirty="0"/>
              <a:t>                    </a:t>
            </a:r>
            <a:r>
              <a:rPr lang="en-GB" sz="800" dirty="0"/>
              <a:t> |</a:t>
            </a:r>
            <a:r>
              <a:rPr lang="en-GB" sz="800" baseline="0" dirty="0">
                <a:solidFill>
                  <a:schemeClr val="folHlink"/>
                </a:solidFill>
              </a:rPr>
              <a:t>   </a:t>
            </a:r>
            <a:r>
              <a:rPr lang="en-GB" sz="800" b="1" baseline="0" dirty="0">
                <a:solidFill>
                  <a:srgbClr val="99CC00"/>
                </a:solidFill>
              </a:rPr>
              <a:t>TASA Workshop</a:t>
            </a:r>
            <a:endParaRPr lang="en-GB" sz="800" b="1" dirty="0">
              <a:solidFill>
                <a:srgbClr val="99CC00"/>
              </a:solidFill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800" b="1" dirty="0">
              <a:solidFill>
                <a:srgbClr val="99CC00"/>
              </a:solidFill>
            </a:endParaRPr>
          </a:p>
        </p:txBody>
      </p:sp>
      <p:pic>
        <p:nvPicPr>
          <p:cNvPr id="13" name="Picture 2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35360" y="188641"/>
            <a:ext cx="582112" cy="1269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Footer Placeholder 4"/>
          <p:cNvSpPr txBox="1">
            <a:spLocks/>
          </p:cNvSpPr>
          <p:nvPr userDrawn="1"/>
        </p:nvSpPr>
        <p:spPr>
          <a:xfrm>
            <a:off x="4165600" y="6415089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ctr" rtl="0" eaLnBrk="1" fontAlgn="auto" hangingPunct="1">
              <a:spcBef>
                <a:spcPts val="0"/>
              </a:spcBef>
              <a:spcAft>
                <a:spcPts val="0"/>
              </a:spcAft>
              <a:defRPr sz="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srgbClr val="394A5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© AtkinsRéalis </a:t>
            </a:r>
            <a:r>
              <a:rPr kumimoji="0" lang="en-GB" sz="800" b="0" i="0" u="none" strike="noStrike" kern="1200" cap="none" spc="0" normalizeH="0" baseline="0" noProof="0" dirty="0">
                <a:ln>
                  <a:noFill/>
                </a:ln>
                <a:solidFill>
                  <a:srgbClr val="394A58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2023</a:t>
            </a:r>
          </a:p>
        </p:txBody>
      </p:sp>
      <p:pic>
        <p:nvPicPr>
          <p:cNvPr id="2" name="Picture 1" descr="Logo with link to atkinsrealis.com">
            <a:hlinkClick r:id="rId14" tgtFrame="_blank"/>
            <a:extLst>
              <a:ext uri="{FF2B5EF4-FFF2-40B4-BE49-F238E27FC236}">
                <a16:creationId xmlns:a16="http://schemas.microsoft.com/office/drawing/2014/main" id="{E5A8C99D-E20D-8C46-B962-B17CD184D102}"/>
              </a:ext>
            </a:extLst>
          </p:cNvPr>
          <p:cNvPicPr>
            <a:picLocks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873" y="114944"/>
            <a:ext cx="2004060" cy="2743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544656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fade/>
  </p:transition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folHlink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15657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rgbClr val="156570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rgbClr val="156570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•"/>
        <a:defRPr sz="1600">
          <a:solidFill>
            <a:srgbClr val="15657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GB" sz="3600" dirty="0"/>
              <a:t>Type Airworthiness Safety Assessment (TASA) Workshop</a:t>
            </a:r>
            <a:br>
              <a:rPr lang="en-GB" sz="3600" dirty="0"/>
            </a:br>
            <a:r>
              <a:rPr lang="en-GB" sz="3600" dirty="0"/>
              <a:t>Team B</a:t>
            </a:r>
          </a:p>
        </p:txBody>
      </p:sp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FFCC66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3.6 – AAR Pod Maintenance Schedules Assure Safety in-Service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2454E5C8-C520-488A-B316-E6440C7C925F}"/>
              </a:ext>
            </a:extLst>
          </p:cNvPr>
          <p:cNvSpPr/>
          <p:nvPr/>
        </p:nvSpPr>
        <p:spPr>
          <a:xfrm>
            <a:off x="334433" y="2432555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9D19D25D-C8C6-45B7-AF40-72529125616B}"/>
              </a:ext>
            </a:extLst>
          </p:cNvPr>
          <p:cNvSpPr/>
          <p:nvPr/>
        </p:nvSpPr>
        <p:spPr>
          <a:xfrm>
            <a:off x="-2565460" y="2432555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2840631916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FFCC66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3.7 – AAR Pod Integrity Management Assures Safety in the in-Service Context 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E5FC465E-BA97-459F-84BF-D6BABA85809C}"/>
              </a:ext>
            </a:extLst>
          </p:cNvPr>
          <p:cNvSpPr/>
          <p:nvPr/>
        </p:nvSpPr>
        <p:spPr>
          <a:xfrm>
            <a:off x="334433" y="2419676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67C5AAD8-2853-44DC-80BE-AF1E2F2EE341}"/>
              </a:ext>
            </a:extLst>
          </p:cNvPr>
          <p:cNvSpPr/>
          <p:nvPr/>
        </p:nvSpPr>
        <p:spPr>
          <a:xfrm>
            <a:off x="-2565460" y="2419676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3274721688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71364" y="1204463"/>
            <a:ext cx="11449272" cy="4854221"/>
          </a:xfrm>
        </p:spPr>
        <p:txBody>
          <a:bodyPr/>
          <a:lstStyle/>
          <a:p>
            <a:pPr algn="l" fontAlgn="base"/>
            <a:r>
              <a:rPr lang="en-US" sz="1600" b="0" i="0" dirty="0">
                <a:solidFill>
                  <a:srgbClr val="58595B"/>
                </a:solidFill>
                <a:effectLst/>
                <a:latin typeface="Roboto" panose="02000000000000000000" pitchFamily="2" charset="0"/>
              </a:rPr>
              <a:t>Using the ASPIRE guidance below, develop the Claims-Argument-Evidence sub-claim assigned to your team. When developing the sub-claim, consider the argument that would demonstrate satisfaction of the sub-claim, followed by the evidence required to satisfy that argument.</a:t>
            </a:r>
          </a:p>
          <a:p>
            <a:pPr marL="0" indent="0" algn="l" fontAlgn="base">
              <a:buNone/>
            </a:pPr>
            <a:endParaRPr lang="en-US" sz="1600" b="0" i="0" dirty="0">
              <a:solidFill>
                <a:srgbClr val="58595B"/>
              </a:solidFill>
              <a:effectLst/>
              <a:latin typeface="Roboto" panose="02000000000000000000" pitchFamily="2" charset="0"/>
            </a:endParaRPr>
          </a:p>
          <a:p>
            <a:pPr algn="l" fontAlgn="base"/>
            <a:r>
              <a:rPr lang="en-US" sz="1600" b="0" i="0" dirty="0">
                <a:solidFill>
                  <a:srgbClr val="58595B"/>
                </a:solidFill>
                <a:effectLst/>
                <a:latin typeface="Roboto" panose="02000000000000000000" pitchFamily="2" charset="0"/>
              </a:rPr>
              <a:t>Note: Other teams will be developing the other sub-claims. These will be discussed in the post workshop wash-up.</a:t>
            </a:r>
          </a:p>
          <a:p>
            <a:pPr marL="0" indent="0" eaLnBrk="1" hangingPunct="1">
              <a:buNone/>
            </a:pPr>
            <a:endParaRPr lang="en-US" sz="1400" dirty="0"/>
          </a:p>
          <a:p>
            <a:pPr marL="0" indent="0" eaLnBrk="1" hangingPunct="1">
              <a:buNone/>
            </a:pPr>
            <a:endParaRPr lang="en-US" sz="1400" dirty="0"/>
          </a:p>
        </p:txBody>
      </p:sp>
      <p:sp>
        <p:nvSpPr>
          <p:cNvPr id="4099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/>
              <a:t>Workshop Objective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239FCD5F-47BF-42A5-8CE9-C748C01403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7418561"/>
              </p:ext>
            </p:extLst>
          </p:nvPr>
        </p:nvGraphicFramePr>
        <p:xfrm>
          <a:off x="368465" y="2714516"/>
          <a:ext cx="5830292" cy="3744107"/>
        </p:xfrm>
        <a:graphic>
          <a:graphicData uri="http://schemas.openxmlformats.org/drawingml/2006/table">
            <a:tbl>
              <a:tblPr firstRow="1" firstCol="1" bandRow="1"/>
              <a:tblGrid>
                <a:gridCol w="847060">
                  <a:extLst>
                    <a:ext uri="{9D8B030D-6E8A-4147-A177-3AD203B41FA5}">
                      <a16:colId xmlns:a16="http://schemas.microsoft.com/office/drawing/2014/main" val="459963049"/>
                    </a:ext>
                  </a:extLst>
                </a:gridCol>
                <a:gridCol w="4983232">
                  <a:extLst>
                    <a:ext uri="{9D8B030D-6E8A-4147-A177-3AD203B41FA5}">
                      <a16:colId xmlns:a16="http://schemas.microsoft.com/office/drawing/2014/main" val="3256499765"/>
                    </a:ext>
                  </a:extLst>
                </a:gridCol>
              </a:tblGrid>
              <a:tr h="772418">
                <a:tc gridSpan="2">
                  <a:txBody>
                    <a:bodyPr/>
                    <a:lstStyle/>
                    <a:p>
                      <a:r>
                        <a:rPr lang="en-GB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Evidence Criteria Definition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Evidence within the TASA is provided with a confidence colouring as follows: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335326"/>
                  </a:ext>
                </a:extLst>
              </a:tr>
              <a:tr h="701942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BLUE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3E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evidence artefact has been reviewed and that the evidence supports the Claim.      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951724"/>
                  </a:ext>
                </a:extLst>
              </a:tr>
              <a:tr h="684495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GREEN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evidence artefact supports the Claim, but there are associated recommendations to address minor shortfalls in the evidence.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9461861"/>
                  </a:ext>
                </a:extLst>
              </a:tr>
              <a:tr h="787094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AMBER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There is less confidence in the evidence artefact’s ability to support the Claim.  This could be as a result of the age of the defined evidence, its review status (i.e. under review or draft) or that review and/or Service experience has presented a minor challenge to its ability to support the Claim.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92525935"/>
                  </a:ext>
                </a:extLst>
              </a:tr>
              <a:tr h="798158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There is poor confidence in the evidence artefact’s ability to support the Claim. This could be because the evidence artefact is not in place or that review and/or Service experience present a significant challenge to its ability to support the Claim.</a:t>
                      </a: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7176813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546DEF79-DA12-43F7-9F02-E1A2853EB8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160559"/>
              </p:ext>
            </p:extLst>
          </p:nvPr>
        </p:nvGraphicFramePr>
        <p:xfrm>
          <a:off x="6240016" y="2714514"/>
          <a:ext cx="5830291" cy="3744109"/>
        </p:xfrm>
        <a:graphic>
          <a:graphicData uri="http://schemas.openxmlformats.org/drawingml/2006/table">
            <a:tbl>
              <a:tblPr firstRow="1" firstCol="1" bandRow="1"/>
              <a:tblGrid>
                <a:gridCol w="930739">
                  <a:extLst>
                    <a:ext uri="{9D8B030D-6E8A-4147-A177-3AD203B41FA5}">
                      <a16:colId xmlns:a16="http://schemas.microsoft.com/office/drawing/2014/main" val="3857699455"/>
                    </a:ext>
                  </a:extLst>
                </a:gridCol>
                <a:gridCol w="4899552">
                  <a:extLst>
                    <a:ext uri="{9D8B030D-6E8A-4147-A177-3AD203B41FA5}">
                      <a16:colId xmlns:a16="http://schemas.microsoft.com/office/drawing/2014/main" val="958337406"/>
                    </a:ext>
                  </a:extLst>
                </a:gridCol>
              </a:tblGrid>
              <a:tr h="810441">
                <a:tc>
                  <a:txBody>
                    <a:bodyPr/>
                    <a:lstStyle/>
                    <a:p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ASSC and TASA Claim Grade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Claim Criteria Definition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53975" marR="5397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5241085"/>
                  </a:ext>
                </a:extLst>
              </a:tr>
              <a:tr h="729126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BLUE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is substantiated.  There is no shortfall and the argument is supported by contemporary, appropriate and sufficient evidence.  No elevated Risk to Life.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168290"/>
                  </a:ext>
                </a:extLst>
              </a:tr>
              <a:tr h="541197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GREEN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8D08D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cannot be met fully.  There is a shortfall, but this is fully mitigated by effective controls.  No elevated Risk to Life.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4273476"/>
                  </a:ext>
                </a:extLst>
              </a:tr>
              <a:tr h="832124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AMBER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cannot be met.  There is a shortfall that presents a potential elevated Risk to Life, partially mitigated by additional controls. Duty Holder should be informed.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350747"/>
                  </a:ext>
                </a:extLst>
              </a:tr>
              <a:tr h="831221">
                <a:tc>
                  <a:txBody>
                    <a:bodyPr/>
                    <a:lstStyle/>
                    <a:p>
                      <a:r>
                        <a:rPr lang="en-GB" sz="11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RED</a:t>
                      </a:r>
                      <a:endParaRPr lang="en-GB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5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</a:rPr>
                        <a:t>The Claim cannot be met.  There is a shortfall that presents an elevated Risk to Life requiring formal consultation with the Duty Holder.</a:t>
                      </a:r>
                    </a:p>
                  </a:txBody>
                  <a:tcPr marL="63500" marR="63500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21931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0102831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7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GB" dirty="0"/>
              <a:t>SA Structure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99E2BE01-9B2E-8A29-D91B-4D1CC5106842}"/>
              </a:ext>
            </a:extLst>
          </p:cNvPr>
          <p:cNvGrpSpPr/>
          <p:nvPr/>
        </p:nvGrpSpPr>
        <p:grpSpPr>
          <a:xfrm>
            <a:off x="1272620" y="1951348"/>
            <a:ext cx="10052070" cy="3896156"/>
            <a:chOff x="2567278" y="2066567"/>
            <a:chExt cx="11934244" cy="4996995"/>
          </a:xfrm>
        </p:grpSpPr>
        <p:sp>
          <p:nvSpPr>
            <p:cNvPr id="4" name="Rounded Rectangle 6">
              <a:extLst>
                <a:ext uri="{FF2B5EF4-FFF2-40B4-BE49-F238E27FC236}">
                  <a16:creationId xmlns:a16="http://schemas.microsoft.com/office/drawing/2014/main" id="{D349DA64-3DE7-82CD-247E-35233782A79D}"/>
                </a:ext>
              </a:extLst>
            </p:cNvPr>
            <p:cNvSpPr/>
            <p:nvPr/>
          </p:nvSpPr>
          <p:spPr>
            <a:xfrm>
              <a:off x="2567278" y="2066567"/>
              <a:ext cx="11934243" cy="1443282"/>
            </a:xfrm>
            <a:prstGeom prst="round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PC</a:t>
              </a:r>
            </a:p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20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The AAR Pod is Acceptably Safe to Operate in-Service to Defined Limits, within its Support Framework</a:t>
              </a:r>
            </a:p>
          </p:txBody>
        </p:sp>
        <p:sp>
          <p:nvSpPr>
            <p:cNvPr id="5" name="Rounded Rectangle 7">
              <a:extLst>
                <a:ext uri="{FF2B5EF4-FFF2-40B4-BE49-F238E27FC236}">
                  <a16:creationId xmlns:a16="http://schemas.microsoft.com/office/drawing/2014/main" id="{3696E083-E6B8-D87A-FF6F-BC3AB2E3CE9C}"/>
                </a:ext>
              </a:extLst>
            </p:cNvPr>
            <p:cNvSpPr/>
            <p:nvPr/>
          </p:nvSpPr>
          <p:spPr>
            <a:xfrm>
              <a:off x="2567279" y="5026650"/>
              <a:ext cx="2538889" cy="2036910"/>
            </a:xfrm>
            <a:prstGeom prst="roundRect">
              <a:avLst/>
            </a:prstGeom>
            <a:solidFill>
              <a:srgbClr val="F49D88"/>
            </a:solidFill>
            <a:ln>
              <a:solidFill>
                <a:schemeClr val="tx1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SC1</a:t>
              </a:r>
            </a:p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Type Design is Safe </a:t>
              </a:r>
            </a:p>
          </p:txBody>
        </p:sp>
        <p:sp>
          <p:nvSpPr>
            <p:cNvPr id="6" name="Rounded Rectangle 8">
              <a:extLst>
                <a:ext uri="{FF2B5EF4-FFF2-40B4-BE49-F238E27FC236}">
                  <a16:creationId xmlns:a16="http://schemas.microsoft.com/office/drawing/2014/main" id="{BE174BAA-386E-1F57-863D-1BD9EC5014AA}"/>
                </a:ext>
              </a:extLst>
            </p:cNvPr>
            <p:cNvSpPr/>
            <p:nvPr/>
          </p:nvSpPr>
          <p:spPr>
            <a:xfrm>
              <a:off x="8039807" y="5026649"/>
              <a:ext cx="3437379" cy="2036912"/>
            </a:xfrm>
            <a:prstGeom prst="roundRect">
              <a:avLst/>
            </a:prstGeom>
            <a:solidFill>
              <a:srgbClr val="D4A15E"/>
            </a:solidFill>
            <a:ln>
              <a:solidFill>
                <a:schemeClr val="tx1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SC3</a:t>
              </a:r>
            </a:p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AAR Pod can be Operated and Maintained Safely In-Service</a:t>
              </a:r>
            </a:p>
          </p:txBody>
        </p:sp>
        <p:sp>
          <p:nvSpPr>
            <p:cNvPr id="8" name="Rounded Rectangle 9">
              <a:extLst>
                <a:ext uri="{FF2B5EF4-FFF2-40B4-BE49-F238E27FC236}">
                  <a16:creationId xmlns:a16="http://schemas.microsoft.com/office/drawing/2014/main" id="{19C5BE77-08A1-71D8-1CEB-D784F6F83A18}"/>
                </a:ext>
              </a:extLst>
            </p:cNvPr>
            <p:cNvSpPr/>
            <p:nvPr/>
          </p:nvSpPr>
          <p:spPr>
            <a:xfrm>
              <a:off x="5306237" y="5022018"/>
              <a:ext cx="2541746" cy="2041544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SC2</a:t>
              </a:r>
            </a:p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Equipment Contribution to RtL is Known, Assessed and  agreed ALARP </a:t>
              </a:r>
            </a:p>
          </p:txBody>
        </p:sp>
        <p:sp>
          <p:nvSpPr>
            <p:cNvPr id="9" name="Rounded Rectangle 10">
              <a:extLst>
                <a:ext uri="{FF2B5EF4-FFF2-40B4-BE49-F238E27FC236}">
                  <a16:creationId xmlns:a16="http://schemas.microsoft.com/office/drawing/2014/main" id="{CF848621-7E20-286D-46EE-31E98089C6AB}"/>
                </a:ext>
              </a:extLst>
            </p:cNvPr>
            <p:cNvSpPr/>
            <p:nvPr/>
          </p:nvSpPr>
          <p:spPr>
            <a:xfrm>
              <a:off x="11726249" y="5026650"/>
              <a:ext cx="2775273" cy="2036910"/>
            </a:xfrm>
            <a:prstGeom prst="roundRect">
              <a:avLst/>
            </a:prstGeom>
            <a:solidFill>
              <a:schemeClr val="accent3">
                <a:lumMod val="6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SC4</a:t>
              </a:r>
            </a:p>
            <a:p>
              <a:pPr algn="ctr" defTabSz="1280160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n-GB" sz="14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Safety Management System Ensures Safe Practices</a:t>
              </a:r>
            </a:p>
          </p:txBody>
        </p:sp>
        <p:sp>
          <p:nvSpPr>
            <p:cNvPr id="10" name="Down Arrow 11">
              <a:extLst>
                <a:ext uri="{FF2B5EF4-FFF2-40B4-BE49-F238E27FC236}">
                  <a16:creationId xmlns:a16="http://schemas.microsoft.com/office/drawing/2014/main" id="{CE478249-DD4B-AE4A-5BA7-6D2FD3FC85C7}"/>
                </a:ext>
              </a:extLst>
            </p:cNvPr>
            <p:cNvSpPr/>
            <p:nvPr/>
          </p:nvSpPr>
          <p:spPr>
            <a:xfrm>
              <a:off x="3582292" y="3833172"/>
              <a:ext cx="508864" cy="88640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Down Arrow 12">
              <a:extLst>
                <a:ext uri="{FF2B5EF4-FFF2-40B4-BE49-F238E27FC236}">
                  <a16:creationId xmlns:a16="http://schemas.microsoft.com/office/drawing/2014/main" id="{E36D3E7C-5054-DE59-691F-64ADC972EA72}"/>
                </a:ext>
              </a:extLst>
            </p:cNvPr>
            <p:cNvSpPr/>
            <p:nvPr/>
          </p:nvSpPr>
          <p:spPr>
            <a:xfrm>
              <a:off x="6322677" y="3833178"/>
              <a:ext cx="508864" cy="88640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Down Arrow 13">
              <a:extLst>
                <a:ext uri="{FF2B5EF4-FFF2-40B4-BE49-F238E27FC236}">
                  <a16:creationId xmlns:a16="http://schemas.microsoft.com/office/drawing/2014/main" id="{51788F2C-D07C-B1B2-7EBD-3124D43396FC}"/>
                </a:ext>
              </a:extLst>
            </p:cNvPr>
            <p:cNvSpPr/>
            <p:nvPr/>
          </p:nvSpPr>
          <p:spPr>
            <a:xfrm>
              <a:off x="9500359" y="3833174"/>
              <a:ext cx="508864" cy="88640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Down Arrow 14">
              <a:extLst>
                <a:ext uri="{FF2B5EF4-FFF2-40B4-BE49-F238E27FC236}">
                  <a16:creationId xmlns:a16="http://schemas.microsoft.com/office/drawing/2014/main" id="{B93A5A46-B12D-AE4D-C850-9F8E19B2D19A}"/>
                </a:ext>
              </a:extLst>
            </p:cNvPr>
            <p:cNvSpPr/>
            <p:nvPr/>
          </p:nvSpPr>
          <p:spPr>
            <a:xfrm>
              <a:off x="12859454" y="3833175"/>
              <a:ext cx="508864" cy="886403"/>
            </a:xfrm>
            <a:prstGeom prst="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28432580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03545C96-EB15-441A-8997-3B2C5FA67BD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40819175"/>
              </p:ext>
            </p:extLst>
          </p:nvPr>
        </p:nvGraphicFramePr>
        <p:xfrm>
          <a:off x="554635" y="539646"/>
          <a:ext cx="11392525" cy="61459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6179849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FFCC66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3.1 – Operating Parameters and Known Limitations Defined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305355B-373D-45EE-A12B-6EBCD3A51BE2}"/>
              </a:ext>
            </a:extLst>
          </p:cNvPr>
          <p:cNvSpPr/>
          <p:nvPr/>
        </p:nvSpPr>
        <p:spPr>
          <a:xfrm>
            <a:off x="334433" y="2432555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9736A01-2D78-4FA3-859F-DE8ABEF8A543}"/>
              </a:ext>
            </a:extLst>
          </p:cNvPr>
          <p:cNvSpPr/>
          <p:nvPr/>
        </p:nvSpPr>
        <p:spPr>
          <a:xfrm>
            <a:off x="-2565460" y="2432555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4064427280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FFCC66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3.2 – Actual Usage Reflects Authorised Limits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BAF0AA0-B623-479A-91D4-CCE9D5FBA519}"/>
              </a:ext>
            </a:extLst>
          </p:cNvPr>
          <p:cNvSpPr/>
          <p:nvPr/>
        </p:nvSpPr>
        <p:spPr>
          <a:xfrm>
            <a:off x="334433" y="2484071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414622A-A67B-4778-8A67-1C4E262A252E}"/>
              </a:ext>
            </a:extLst>
          </p:cNvPr>
          <p:cNvSpPr/>
          <p:nvPr/>
        </p:nvSpPr>
        <p:spPr>
          <a:xfrm>
            <a:off x="-2565460" y="2484071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329644480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FFCC66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3.3 – Production and Support Framework is Appropriate to Support Safety in the Intended Operating Context and Use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9E579A96-DDBF-4E32-B9B6-5DD09DB0B8C1}"/>
              </a:ext>
            </a:extLst>
          </p:cNvPr>
          <p:cNvSpPr/>
          <p:nvPr/>
        </p:nvSpPr>
        <p:spPr>
          <a:xfrm>
            <a:off x="334433" y="2458313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D423CA6-DF9A-41DD-940C-B5E44D925251}"/>
              </a:ext>
            </a:extLst>
          </p:cNvPr>
          <p:cNvSpPr/>
          <p:nvPr/>
        </p:nvSpPr>
        <p:spPr>
          <a:xfrm>
            <a:off x="-2565460" y="2458313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2535557424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FFCC66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3.4 – An Effective 2-Way Reporting Mechanism is in Place Between the DT/TAA and the Operating Community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5970DB1C-0022-4799-B9B0-D740B31A1CED}"/>
              </a:ext>
            </a:extLst>
          </p:cNvPr>
          <p:cNvSpPr/>
          <p:nvPr/>
        </p:nvSpPr>
        <p:spPr>
          <a:xfrm>
            <a:off x="334433" y="2419676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D3C129-A9D2-4362-90F1-6E3702CBF9CA}"/>
              </a:ext>
            </a:extLst>
          </p:cNvPr>
          <p:cNvSpPr/>
          <p:nvPr/>
        </p:nvSpPr>
        <p:spPr>
          <a:xfrm>
            <a:off x="-2565460" y="2419676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121361921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7B929-5F12-480B-AAB6-D7C728ECD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33" y="549274"/>
            <a:ext cx="11042651" cy="1583582"/>
          </a:xfrm>
          <a:solidFill>
            <a:srgbClr val="FFCC66"/>
          </a:solidFill>
          <a:ln w="25400" cap="flat" cmpd="sng" algn="ctr">
            <a:solidFill>
              <a:srgbClr val="FFFFFF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5080" tIns="5080" rIns="5080" bIns="81590" numCol="1" spcCol="1270" anchor="ctr" anchorCtr="0">
            <a:noAutofit/>
          </a:bodyPr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Sub Claim 3.5 </a:t>
            </a:r>
            <a:r>
              <a:rPr lang="en-GB">
                <a:solidFill>
                  <a:schemeClr val="tx1"/>
                </a:solidFill>
              </a:rPr>
              <a:t>– ADS supports Safe Operation and Maintenance of the Air System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B9AA56BD-C919-4671-908F-9281685C09D6}"/>
              </a:ext>
            </a:extLst>
          </p:cNvPr>
          <p:cNvSpPr/>
          <p:nvPr/>
        </p:nvSpPr>
        <p:spPr>
          <a:xfrm>
            <a:off x="334433" y="2445434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Evidence 1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4DA0D598-718E-4D73-87AD-CCE749AF0E7A}"/>
              </a:ext>
            </a:extLst>
          </p:cNvPr>
          <p:cNvSpPr/>
          <p:nvPr/>
        </p:nvSpPr>
        <p:spPr>
          <a:xfrm>
            <a:off x="-2565460" y="2445434"/>
            <a:ext cx="2292440" cy="112046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chemeClr val="tx1"/>
                </a:solidFill>
              </a:rPr>
              <a:t>Copy as required</a:t>
            </a:r>
          </a:p>
        </p:txBody>
      </p:sp>
    </p:spTree>
    <p:extLst>
      <p:ext uri="{BB962C8B-B14F-4D97-AF65-F5344CB8AC3E}">
        <p14:creationId xmlns:p14="http://schemas.microsoft.com/office/powerpoint/2010/main" val="101928460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jMjFhYzgyYi1hYWE3LTRjOTUtOTg4Zi1jYjNhNTY0MzQyMDQiIG9yaWdpbj0idXNlclNlbGVjdGVkIj48ZWxlbWVudCB1aWQ9ImlkX2NsYXNzaWZpY2F0aW9uX2NvbmZpZGVudGlhbCIgdmFsdWU9IiIgeG1sbnM9Imh0dHA6Ly93d3cuYm9sZG9uamFtZXMuY29tLzIwMDgvMDEvc2llL2ludGVybmFsL2xhYmVsIiAvPjxlbGVtZW50IHVpZD0iMTA4YTVkMTYtMGRhYS00NmU2LTgxNTMtNDE2ZjllM2ZkY2ZkIiB2YWx1ZT0iIiB4bWxucz0iaHR0cDovL3d3dy5ib2xkb25qYW1lcy5jb20vMjAwOC8wMS9zaWUvaW50ZXJuYWwvbGFiZWwiIC8+PC9zaXNsPjxVc2VyTmFtZT5SLUFDRVxXSUxTMTEzNy1SPC9Vc2VyTmFtZT48RGF0ZVRpbWU+MzAvMDYvMjAyMiAxMTo0ODo0OTwvRGF0ZVRpbWU+PExhYmVsU3RyaW5nPkJhc2VsaW5lPC9MYWJlbFN0cmluZz48L2l0ZW0+PC9sYWJlbEhpc3Rvcnk+</Value>
</WrappedLabelHistory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93384DBF60BF14EB62BD7130D93D12D" ma:contentTypeVersion="" ma:contentTypeDescription="Create a new document." ma:contentTypeScope="" ma:versionID="25db65a4ebfd658a5e97c160f8f2627e">
  <xsd:schema xmlns:xsd="http://www.w3.org/2001/XMLSchema" xmlns:xs="http://www.w3.org/2001/XMLSchema" xmlns:p="http://schemas.microsoft.com/office/2006/metadata/properties" xmlns:ns2="2c3f603b-8504-4f64-8527-f58553555855" xmlns:ns3="3446c001-7ded-4dff-84dc-f6ae0daccc20" xmlns:ns4="0821988d-8727-4eb4-919d-4308d73b80d4" targetNamespace="http://schemas.microsoft.com/office/2006/metadata/properties" ma:root="true" ma:fieldsID="628acc98bf6f07115c1e845c71fc163c" ns2:_="" ns3:_="" ns4:_="">
    <xsd:import namespace="2c3f603b-8504-4f64-8527-f58553555855"/>
    <xsd:import namespace="3446c001-7ded-4dff-84dc-f6ae0daccc20"/>
    <xsd:import namespace="0821988d-8727-4eb4-919d-4308d73b80d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ObjectDetectorVersions" minOccurs="0"/>
                <xsd:element ref="ns2:lcf76f155ced4ddcb4097134ff3c332f" minOccurs="0"/>
                <xsd:element ref="ns4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3f603b-8504-4f64-8527-f585535558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f7636e4-27fd-40f6-b66a-8c08e824a21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46c001-7ded-4dff-84dc-f6ae0daccc20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21988d-8727-4eb4-919d-4308d73b80d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b2dc81c6-ae7a-4a20-8997-e505f06978bc}" ma:internalName="TaxCatchAll" ma:showField="CatchAllData" ma:web="85525230-238a-4bce-b064-430adaa6d12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c3f603b-8504-4f64-8527-f58553555855">
      <Terms xmlns="http://schemas.microsoft.com/office/infopath/2007/PartnerControls"/>
    </lcf76f155ced4ddcb4097134ff3c332f>
    <TaxCatchAll xmlns="0821988d-8727-4eb4-919d-4308d73b80d4" xsi:nil="true"/>
  </documentManagement>
</p:properties>
</file>

<file path=customXml/item5.xml><?xml version="1.0" encoding="utf-8"?>
<sisl xmlns:xsd="http://www.w3.org/2001/XMLSchema" xmlns:xsi="http://www.w3.org/2001/XMLSchema-instance" xmlns="http://www.boldonjames.com/2008/01/sie/internal/label" sislVersion="0" policy="c21ac82b-aaa7-4c95-988f-cb3a56434204" origin="userSelected">
  <element uid="id_classification_confidential" value=""/>
  <element uid="108a5d16-0daa-46e6-8153-416f9e3fdcfd" value=""/>
</sisl>
</file>

<file path=customXml/itemProps1.xml><?xml version="1.0" encoding="utf-8"?>
<ds:datastoreItem xmlns:ds="http://schemas.openxmlformats.org/officeDocument/2006/customXml" ds:itemID="{68B6B9D2-16F0-471E-9291-9D4EF916E471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8A2C4C0C-D3E5-4D1B-879A-4204E2F75B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D22DCA2-6B4B-4A42-9905-78A91538F6B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3f603b-8504-4f64-8527-f58553555855"/>
    <ds:schemaRef ds:uri="3446c001-7ded-4dff-84dc-f6ae0daccc20"/>
    <ds:schemaRef ds:uri="0821988d-8727-4eb4-919d-4308d73b80d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CD0E7A3B-BFD8-46C3-A8D0-FDCBD0F4A01F}">
  <ds:schemaRefs>
    <ds:schemaRef ds:uri="http://schemas.openxmlformats.org/package/2006/metadata/core-properties"/>
    <ds:schemaRef ds:uri="http://purl.org/dc/elements/1.1/"/>
    <ds:schemaRef ds:uri="3446c001-7ded-4dff-84dc-f6ae0daccc20"/>
    <ds:schemaRef ds:uri="http://purl.org/dc/terms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dcmitype/"/>
    <ds:schemaRef ds:uri="http://schemas.microsoft.com/office/infopath/2007/PartnerControls"/>
    <ds:schemaRef ds:uri="2c3f603b-8504-4f64-8527-f58553555855"/>
    <ds:schemaRef ds:uri="0821988d-8727-4eb4-919d-4308d73b80d4"/>
  </ds:schemaRefs>
</ds:datastoreItem>
</file>

<file path=customXml/itemProps5.xml><?xml version="1.0" encoding="utf-8"?>
<ds:datastoreItem xmlns:ds="http://schemas.openxmlformats.org/officeDocument/2006/customXml" ds:itemID="{F30C1105-E548-481E-BDC9-426233A4F1EB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715</Words>
  <Application>Microsoft Office PowerPoint</Application>
  <PresentationFormat>Widescreen</PresentationFormat>
  <Paragraphs>92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Roboto</vt:lpstr>
      <vt:lpstr>Default Design</vt:lpstr>
      <vt:lpstr>Type Airworthiness Safety Assessment (TASA) Workshop Team B</vt:lpstr>
      <vt:lpstr>Workshop Objective</vt:lpstr>
      <vt:lpstr>SA Structure</vt:lpstr>
      <vt:lpstr>PowerPoint Presentation</vt:lpstr>
      <vt:lpstr>Sub Claim 3.1 – Operating Parameters and Known Limitations Defined</vt:lpstr>
      <vt:lpstr>Sub Claim 3.2 – Actual Usage Reflects Authorised Limits</vt:lpstr>
      <vt:lpstr>Sub Claim 3.3 – Production and Support Framework is Appropriate to Support Safety in the Intended Operating Context and Use</vt:lpstr>
      <vt:lpstr>Sub Claim 3.4 – An Effective 2-Way Reporting Mechanism is in Place Between the DT/TAA and the Operating Community</vt:lpstr>
      <vt:lpstr>Sub Claim 3.5 – ADS supports Safe Operation and Maintenance of the Air System</vt:lpstr>
      <vt:lpstr>Sub Claim 3.6 – AAR Pod Maintenance Schedules Assure Safety in-Service</vt:lpstr>
      <vt:lpstr>Sub Claim 3.7 – AAR Pod Integrity Management Assures Safety in the in-Service Context </vt:lpstr>
    </vt:vector>
  </TitlesOfParts>
  <Company>SNC-Lavalin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Event Tree Analysis Workshop</dc:title>
  <dc:creator>Wilson, Dugald</dc:creator>
  <cp:lastModifiedBy>Wilson, Dugald</cp:lastModifiedBy>
  <cp:revision>9</cp:revision>
  <dcterms:created xsi:type="dcterms:W3CDTF">2022-06-30T11:47:30Z</dcterms:created>
  <dcterms:modified xsi:type="dcterms:W3CDTF">2024-01-16T08:47:45Z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e91983e4-be6b-4b05-8653-05ed90e0e605</vt:lpwstr>
  </property>
  <property fmtid="{D5CDD505-2E9C-101B-9397-08002B2CF9AE}" pid="3" name="bjClsUserRVM">
    <vt:lpwstr>[]</vt:lpwstr>
  </property>
  <property fmtid="{D5CDD505-2E9C-101B-9397-08002B2CF9AE}" pid="4" name="bjSaver">
    <vt:lpwstr>f6MHCBuNDjnhfLPOXya/1yncC6yLLUyZ</vt:lpwstr>
  </property>
  <property fmtid="{D5CDD505-2E9C-101B-9397-08002B2CF9AE}" pid="5" name="bjDocumentLabelXML">
    <vt:lpwstr>&lt;?xml version="1.0" encoding="us-ascii"?&gt;&lt;sisl xmlns:xsd="http://www.w3.org/2001/XMLSchema" xmlns:xsi="http://www.w3.org/2001/XMLSchema-instance" sislVersion="0" policy="c21ac82b-aaa7-4c95-988f-cb3a56434204" origin="userSelected" xmlns="http://www.boldonj</vt:lpwstr>
  </property>
  <property fmtid="{D5CDD505-2E9C-101B-9397-08002B2CF9AE}" pid="6" name="bjDocumentLabelXML-0">
    <vt:lpwstr>ames.com/2008/01/sie/internal/label"&gt;&lt;element uid="id_classification_confidential" value="" /&gt;&lt;element uid="108a5d16-0daa-46e6-8153-416f9e3fdcfd" value="" /&gt;&lt;/sisl&gt;</vt:lpwstr>
  </property>
  <property fmtid="{D5CDD505-2E9C-101B-9397-08002B2CF9AE}" pid="7" name="bjDocumentSecurityLabel">
    <vt:lpwstr>Baseline</vt:lpwstr>
  </property>
  <property fmtid="{D5CDD505-2E9C-101B-9397-08002B2CF9AE}" pid="8" name="ASNCL">
    <vt:lpwstr>Atkins Baseline</vt:lpwstr>
  </property>
  <property fmtid="{D5CDD505-2E9C-101B-9397-08002B2CF9AE}" pid="9" name="bjLabelHistoryID">
    <vt:lpwstr>{68B6B9D2-16F0-471E-9291-9D4EF916E471}</vt:lpwstr>
  </property>
  <property fmtid="{D5CDD505-2E9C-101B-9397-08002B2CF9AE}" pid="10" name="ContentTypeId">
    <vt:lpwstr>0x010100993384DBF60BF14EB62BD7130D93D12D</vt:lpwstr>
  </property>
</Properties>
</file>