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20"/>
  </p:notesMasterIdLst>
  <p:handoutMasterIdLst>
    <p:handoutMasterId r:id="rId21"/>
  </p:handoutMasterIdLst>
  <p:sldIdLst>
    <p:sldId id="257" r:id="rId7"/>
    <p:sldId id="259" r:id="rId8"/>
    <p:sldId id="270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1CA7B8-5F2A-4DD2-BF0D-E0395260836D}" v="2" dt="2023-11-10T12:13:27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son, Dugald A" userId="35e860f9-581a-414d-afc2-b64c9ac293dc" providerId="ADAL" clId="{DE1CA7B8-5F2A-4DD2-BF0D-E0395260836D}"/>
    <pc:docChg chg="custSel modMainMaster">
      <pc:chgData name="Wilson, Dugald A" userId="35e860f9-581a-414d-afc2-b64c9ac293dc" providerId="ADAL" clId="{DE1CA7B8-5F2A-4DD2-BF0D-E0395260836D}" dt="2023-11-10T12:13:31.921" v="15" actId="20577"/>
      <pc:docMkLst>
        <pc:docMk/>
      </pc:docMkLst>
      <pc:sldMasterChg chg="addSp delSp modSp mod modSldLayout">
        <pc:chgData name="Wilson, Dugald A" userId="35e860f9-581a-414d-afc2-b64c9ac293dc" providerId="ADAL" clId="{DE1CA7B8-5F2A-4DD2-BF0D-E0395260836D}" dt="2023-11-10T12:13:31.921" v="15" actId="20577"/>
        <pc:sldMasterMkLst>
          <pc:docMk/>
          <pc:sldMasterMk cId="2754465660" sldId="2147483660"/>
        </pc:sldMasterMkLst>
        <pc:spChg chg="mod">
          <ac:chgData name="Wilson, Dugald A" userId="35e860f9-581a-414d-afc2-b64c9ac293dc" providerId="ADAL" clId="{DE1CA7B8-5F2A-4DD2-BF0D-E0395260836D}" dt="2023-11-10T12:13:22.180" v="7" actId="20577"/>
          <ac:spMkLst>
            <pc:docMk/>
            <pc:sldMasterMk cId="2754465660" sldId="2147483660"/>
            <ac:spMk id="14" creationId="{00000000-0000-0000-0000-000000000000}"/>
          </ac:spMkLst>
        </pc:spChg>
        <pc:picChg chg="add mod">
          <ac:chgData name="Wilson, Dugald A" userId="35e860f9-581a-414d-afc2-b64c9ac293dc" providerId="ADAL" clId="{DE1CA7B8-5F2A-4DD2-BF0D-E0395260836D}" dt="2023-11-10T12:13:16.318" v="1"/>
          <ac:picMkLst>
            <pc:docMk/>
            <pc:sldMasterMk cId="2754465660" sldId="2147483660"/>
            <ac:picMk id="2" creationId="{8A5177EB-DB4C-719F-C8D5-CC65809E6088}"/>
          </ac:picMkLst>
        </pc:picChg>
        <pc:picChg chg="del">
          <ac:chgData name="Wilson, Dugald A" userId="35e860f9-581a-414d-afc2-b64c9ac293dc" providerId="ADAL" clId="{DE1CA7B8-5F2A-4DD2-BF0D-E0395260836D}" dt="2023-11-10T12:13:15.716" v="0" actId="478"/>
          <ac:picMkLst>
            <pc:docMk/>
            <pc:sldMasterMk cId="2754465660" sldId="2147483660"/>
            <ac:picMk id="15" creationId="{00000000-0000-0000-0000-000000000000}"/>
          </ac:picMkLst>
        </pc:picChg>
        <pc:sldLayoutChg chg="addSp delSp modSp mod">
          <pc:chgData name="Wilson, Dugald A" userId="35e860f9-581a-414d-afc2-b64c9ac293dc" providerId="ADAL" clId="{DE1CA7B8-5F2A-4DD2-BF0D-E0395260836D}" dt="2023-11-10T12:13:31.921" v="15" actId="20577"/>
          <pc:sldLayoutMkLst>
            <pc:docMk/>
            <pc:sldMasterMk cId="2754465660" sldId="2147483660"/>
            <pc:sldLayoutMk cId="1276287900" sldId="2147483661"/>
          </pc:sldLayoutMkLst>
          <pc:spChg chg="mod">
            <ac:chgData name="Wilson, Dugald A" userId="35e860f9-581a-414d-afc2-b64c9ac293dc" providerId="ADAL" clId="{DE1CA7B8-5F2A-4DD2-BF0D-E0395260836D}" dt="2023-11-10T12:13:31.921" v="15" actId="20577"/>
            <ac:spMkLst>
              <pc:docMk/>
              <pc:sldMasterMk cId="2754465660" sldId="2147483660"/>
              <pc:sldLayoutMk cId="1276287900" sldId="2147483661"/>
              <ac:spMk id="15" creationId="{00000000-0000-0000-0000-000000000000}"/>
            </ac:spMkLst>
          </pc:spChg>
          <pc:picChg chg="add mod">
            <ac:chgData name="Wilson, Dugald A" userId="35e860f9-581a-414d-afc2-b64c9ac293dc" providerId="ADAL" clId="{DE1CA7B8-5F2A-4DD2-BF0D-E0395260836D}" dt="2023-11-10T12:13:27.372" v="9"/>
            <ac:picMkLst>
              <pc:docMk/>
              <pc:sldMasterMk cId="2754465660" sldId="2147483660"/>
              <pc:sldLayoutMk cId="1276287900" sldId="2147483661"/>
              <ac:picMk id="2" creationId="{0CBE3730-F574-374B-388B-9B9FE21B92AD}"/>
            </ac:picMkLst>
          </pc:picChg>
          <pc:picChg chg="del">
            <ac:chgData name="Wilson, Dugald A" userId="35e860f9-581a-414d-afc2-b64c9ac293dc" providerId="ADAL" clId="{DE1CA7B8-5F2A-4DD2-BF0D-E0395260836D}" dt="2023-11-10T12:13:26.586" v="8" actId="478"/>
            <ac:picMkLst>
              <pc:docMk/>
              <pc:sldMasterMk cId="2754465660" sldId="2147483660"/>
              <pc:sldLayoutMk cId="1276287900" sldId="2147483661"/>
              <ac:picMk id="16" creationId="{00000000-0000-0000-0000-000000000000}"/>
            </ac:picMkLst>
          </pc:picChg>
        </pc:sldLayoutChg>
      </pc:sldMasterChg>
    </pc:docChg>
  </pc:docChgLst>
  <pc:docChgLst>
    <pc:chgData name="Chris" userId="736d68fa-1f32-47a7-ba95-8ffc6871d9bb" providerId="ADAL" clId="{B720E707-D5A4-4715-B09F-5B15E894A08F}"/>
    <pc:docChg chg="delSld modSld modMainMaster">
      <pc:chgData name="Chris" userId="736d68fa-1f32-47a7-ba95-8ffc6871d9bb" providerId="ADAL" clId="{B720E707-D5A4-4715-B09F-5B15E894A08F}" dt="2023-01-30T16:31:09.507" v="40" actId="20577"/>
      <pc:docMkLst>
        <pc:docMk/>
      </pc:docMkLst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1028432580" sldId="260"/>
        </pc:sldMkLst>
      </pc:sldChg>
      <pc:sldChg chg="modSp del">
        <pc:chgData name="Chris" userId="736d68fa-1f32-47a7-ba95-8ffc6871d9bb" providerId="ADAL" clId="{B720E707-D5A4-4715-B09F-5B15E894A08F}" dt="2023-01-30T16:27:30.485" v="19" actId="20577"/>
        <pc:sldMkLst>
          <pc:docMk/>
          <pc:sldMk cId="2725609493" sldId="270"/>
        </pc:sldMkLst>
        <pc:graphicFrameChg chg="mod">
          <ac:chgData name="Chris" userId="736d68fa-1f32-47a7-ba95-8ffc6871d9bb" providerId="ADAL" clId="{B720E707-D5A4-4715-B09F-5B15E894A08F}" dt="2023-01-30T16:27:30.485" v="19" actId="20577"/>
          <ac:graphicFrameMkLst>
            <pc:docMk/>
            <pc:sldMk cId="2725609493" sldId="270"/>
            <ac:graphicFrameMk id="11" creationId="{03545C96-EB15-441A-8997-3B2C5FA67BD6}"/>
          </ac:graphicFrameMkLst>
        </pc:graphicFrameChg>
      </pc:sldChg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1185218548" sldId="288"/>
        </pc:sldMkLst>
      </pc:sldChg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3773388995" sldId="289"/>
        </pc:sldMkLst>
      </pc:sldChg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397676473" sldId="290"/>
        </pc:sldMkLst>
      </pc:sldChg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2245513257" sldId="291"/>
        </pc:sldMkLst>
      </pc:sldChg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171305016" sldId="292"/>
        </pc:sldMkLst>
      </pc:sldChg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2353590649" sldId="293"/>
        </pc:sldMkLst>
      </pc:sldChg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1166630478" sldId="294"/>
        </pc:sldMkLst>
      </pc:sldChg>
      <pc:sldChg chg="modSp del mod">
        <pc:chgData name="Chris" userId="736d68fa-1f32-47a7-ba95-8ffc6871d9bb" providerId="ADAL" clId="{B720E707-D5A4-4715-B09F-5B15E894A08F}" dt="2023-01-30T16:27:55.880" v="36" actId="20577"/>
        <pc:sldMkLst>
          <pc:docMk/>
          <pc:sldMk cId="4196293913" sldId="295"/>
        </pc:sldMkLst>
        <pc:spChg chg="mod">
          <ac:chgData name="Chris" userId="736d68fa-1f32-47a7-ba95-8ffc6871d9bb" providerId="ADAL" clId="{B720E707-D5A4-4715-B09F-5B15E894A08F}" dt="2023-01-30T16:27:55.880" v="36" actId="20577"/>
          <ac:spMkLst>
            <pc:docMk/>
            <pc:sldMk cId="4196293913" sldId="295"/>
            <ac:spMk id="2" creationId="{0767B929-5F12-480B-AAB6-D7C728ECDC5B}"/>
          </ac:spMkLst>
        </pc:spChg>
      </pc:sldChg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517639034" sldId="296"/>
        </pc:sldMkLst>
      </pc:sldChg>
      <pc:sldChg chg="del">
        <pc:chgData name="Chris" userId="736d68fa-1f32-47a7-ba95-8ffc6871d9bb" providerId="ADAL" clId="{B720E707-D5A4-4715-B09F-5B15E894A08F}" dt="2023-01-30T16:26:23.717" v="0" actId="47"/>
        <pc:sldMkLst>
          <pc:docMk/>
          <pc:sldMk cId="2970821128" sldId="297"/>
        </pc:sldMkLst>
      </pc:sldChg>
      <pc:sldMasterChg chg="modSp mod modSldLayout">
        <pc:chgData name="Chris" userId="736d68fa-1f32-47a7-ba95-8ffc6871d9bb" providerId="ADAL" clId="{B720E707-D5A4-4715-B09F-5B15E894A08F}" dt="2023-01-30T16:31:09.507" v="40" actId="20577"/>
        <pc:sldMasterMkLst>
          <pc:docMk/>
          <pc:sldMasterMk cId="2754465660" sldId="2147483660"/>
        </pc:sldMasterMkLst>
        <pc:spChg chg="mod">
          <ac:chgData name="Chris" userId="736d68fa-1f32-47a7-ba95-8ffc6871d9bb" providerId="ADAL" clId="{B720E707-D5A4-4715-B09F-5B15E894A08F}" dt="2023-01-30T16:31:02.114" v="38" actId="20577"/>
          <ac:spMkLst>
            <pc:docMk/>
            <pc:sldMasterMk cId="2754465660" sldId="2147483660"/>
            <ac:spMk id="14" creationId="{00000000-0000-0000-0000-000000000000}"/>
          </ac:spMkLst>
        </pc:spChg>
        <pc:sldLayoutChg chg="modSp mod">
          <pc:chgData name="Chris" userId="736d68fa-1f32-47a7-ba95-8ffc6871d9bb" providerId="ADAL" clId="{B720E707-D5A4-4715-B09F-5B15E894A08F}" dt="2023-01-30T16:31:09.507" v="40" actId="20577"/>
          <pc:sldLayoutMkLst>
            <pc:docMk/>
            <pc:sldMasterMk cId="2754465660" sldId="2147483660"/>
            <pc:sldLayoutMk cId="1276287900" sldId="2147483661"/>
          </pc:sldLayoutMkLst>
          <pc:spChg chg="mod">
            <ac:chgData name="Chris" userId="736d68fa-1f32-47a7-ba95-8ffc6871d9bb" providerId="ADAL" clId="{B720E707-D5A4-4715-B09F-5B15E894A08F}" dt="2023-01-30T16:31:09.507" v="40" actId="20577"/>
            <ac:spMkLst>
              <pc:docMk/>
              <pc:sldMasterMk cId="2754465660" sldId="2147483660"/>
              <pc:sldLayoutMk cId="1276287900" sldId="2147483661"/>
              <ac:spMk id="15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5F4A00-89A3-4CE6-8580-DDD0FF82F0BD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3EF9E98-7A1F-48AB-A687-F5DE31F61D3A}">
      <dgm:prSet phldrT="[Text]" custT="1"/>
      <dgm:spPr>
        <a:solidFill>
          <a:srgbClr val="57D3FF"/>
        </a:solidFill>
      </dgm:spPr>
      <dgm:t>
        <a:bodyPr/>
        <a:lstStyle/>
        <a:p>
          <a:r>
            <a:rPr lang="en-GB" sz="1400" dirty="0">
              <a:solidFill>
                <a:schemeClr val="tx1"/>
              </a:solidFill>
            </a:rPr>
            <a:t>AAR Pod is Acceptably Safe To Operate In-service to Defined Limits, Within its Support Framework </a:t>
          </a:r>
        </a:p>
      </dgm:t>
    </dgm:pt>
    <dgm:pt modelId="{C6983782-FF5C-468A-A479-79AFBDE1EF41}" type="parTrans" cxnId="{2C2C57D0-1995-4BAF-BFB1-06079F6C1C2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2B72FE30-FBAF-401A-AC29-CEFFEA35269A}" type="sibTrans" cxnId="{2C2C57D0-1995-4BAF-BFB1-06079F6C1C23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Top Level Claim</a:t>
          </a:r>
        </a:p>
      </dgm:t>
    </dgm:pt>
    <dgm:pt modelId="{B0BF12C1-A073-44B1-A27B-9BB0D3BA9603}">
      <dgm:prSet phldrT="[Text]" custT="1"/>
      <dgm:spPr>
        <a:solidFill>
          <a:srgbClr val="FF8585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As Flown AAR Pod Design is Safe</a:t>
          </a:r>
        </a:p>
      </dgm:t>
    </dgm:pt>
    <dgm:pt modelId="{22463D83-7C09-43DB-8A65-11D056C7280A}" type="parTrans" cxnId="{30E1DACB-C7DD-4226-9CBF-28D2160C2EA2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D5C93C3-5BC7-4F6F-8AE5-987B4F170E78}" type="sibTrans" cxnId="{30E1DACB-C7DD-4226-9CBF-28D2160C2EA2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1</a:t>
          </a:r>
        </a:p>
      </dgm:t>
    </dgm:pt>
    <dgm:pt modelId="{CEC3AFE8-2641-4912-ADA5-089593E8B916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AAR Pod Equipment Contribution to </a:t>
          </a:r>
          <a:r>
            <a:rPr lang="en-GB" sz="1100" dirty="0" err="1">
              <a:solidFill>
                <a:schemeClr val="tx1"/>
              </a:solidFill>
            </a:rPr>
            <a:t>RtL</a:t>
          </a:r>
          <a:r>
            <a:rPr lang="en-GB" sz="1100" dirty="0">
              <a:solidFill>
                <a:schemeClr val="tx1"/>
              </a:solidFill>
            </a:rPr>
            <a:t>, is Known Assessed and ALARP</a:t>
          </a:r>
        </a:p>
      </dgm:t>
    </dgm:pt>
    <dgm:pt modelId="{5CECDF0F-04EE-490F-8986-8233C1A1C4AE}" type="parTrans" cxnId="{3A215B33-FD65-4DA7-AB5A-C31F679D5E3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74828BF-20FD-41D7-B2F6-013B340F1777}" type="sibTrans" cxnId="{3A215B33-FD65-4DA7-AB5A-C31F679D5E3D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2</a:t>
          </a:r>
        </a:p>
      </dgm:t>
    </dgm:pt>
    <dgm:pt modelId="{9438A667-9205-4446-B59B-FC6A0BC7BEEF}">
      <dgm:prSet phldrT="[Text]" custT="1"/>
      <dgm:spPr>
        <a:solidFill>
          <a:srgbClr val="FFCC66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AAR Pod Can be Operated and Maintained Safely In-Service</a:t>
          </a:r>
        </a:p>
      </dgm:t>
    </dgm:pt>
    <dgm:pt modelId="{A6D4392E-CB48-4631-8777-A0D9F4CF85F0}" type="parTrans" cxnId="{F4F633DC-C83D-44A8-AB04-987019B23C4A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A8C2369-5011-40EB-85B5-2B9964D3444D}" type="sibTrans" cxnId="{F4F633DC-C83D-44A8-AB04-987019B23C4A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</a:t>
          </a:r>
        </a:p>
      </dgm:t>
    </dgm:pt>
    <dgm:pt modelId="{96D1274B-5055-467D-A215-4B27458ED716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Safety Management System Ensures Safe Practices</a:t>
          </a:r>
        </a:p>
      </dgm:t>
    </dgm:pt>
    <dgm:pt modelId="{BDF6AC4F-9EFF-4BAE-8997-98E9DCCF5804}" type="parTrans" cxnId="{8E6C4C63-85CF-4064-B1F5-A8FBD4F415F9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1FB6425-B677-427D-BC3A-51E24CE2F286}" type="sibTrans" cxnId="{8E6C4C63-85CF-4064-B1F5-A8FBD4F415F9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4</a:t>
          </a:r>
        </a:p>
      </dgm:t>
    </dgm:pt>
    <dgm:pt modelId="{DB8788F1-985B-4835-B93D-115F6E0AD787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DT has a Disposal Plan and Disposal Phase Risks are Assessed and ALARP</a:t>
          </a:r>
        </a:p>
      </dgm:t>
    </dgm:pt>
    <dgm:pt modelId="{2CA7575B-615D-4BE6-80DF-90CBF5F31E39}" type="parTrans" cxnId="{C596D761-1F0C-4513-8F15-396FD330BFF6}">
      <dgm:prSet/>
      <dgm:spPr/>
      <dgm:t>
        <a:bodyPr/>
        <a:lstStyle/>
        <a:p>
          <a:endParaRPr lang="en-GB"/>
        </a:p>
      </dgm:t>
    </dgm:pt>
    <dgm:pt modelId="{A8FEE982-48CC-483E-9B1B-3A8B162384F0}" type="sibTrans" cxnId="{C596D761-1F0C-4513-8F15-396FD330BFF6}">
      <dgm:prSet custT="1"/>
      <dgm:spPr/>
      <dgm:t>
        <a:bodyPr/>
        <a:lstStyle/>
        <a:p>
          <a:r>
            <a:rPr lang="en-GB" sz="1000" dirty="0"/>
            <a:t>Sub Claim 4.10</a:t>
          </a:r>
        </a:p>
      </dgm:t>
    </dgm:pt>
    <dgm:pt modelId="{0725D4F7-89A2-4486-807B-3CE5FDE8FF9E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TAA/DT has a Current and Endorsed SMP with Current and Effective Supporting Processes in Place</a:t>
          </a:r>
        </a:p>
      </dgm:t>
    </dgm:pt>
    <dgm:pt modelId="{605B101B-8758-4DDE-A0CA-116CB823CFC1}" type="parTrans" cxnId="{8D0F9373-64E5-48DA-86BC-B314ACD39B87}">
      <dgm:prSet/>
      <dgm:spPr/>
      <dgm:t>
        <a:bodyPr/>
        <a:lstStyle/>
        <a:p>
          <a:endParaRPr lang="en-GB"/>
        </a:p>
      </dgm:t>
    </dgm:pt>
    <dgm:pt modelId="{7130001C-F705-4A0C-BBE6-9E96ABB0B171}" type="sibTrans" cxnId="{8D0F9373-64E5-48DA-86BC-B314ACD39B87}">
      <dgm:prSet custT="1"/>
      <dgm:spPr/>
      <dgm:t>
        <a:bodyPr/>
        <a:lstStyle/>
        <a:p>
          <a:r>
            <a:rPr lang="en-GB" sz="1000" dirty="0"/>
            <a:t>Sub Claim 4.1</a:t>
          </a:r>
        </a:p>
      </dgm:t>
    </dgm:pt>
    <dgm:pt modelId="{C5B1505B-185E-4CBE-854D-1C66BC44C923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DT has Sufficient Qualified and Authorised Staff to Deliver Air Safety Outputs</a:t>
          </a:r>
        </a:p>
      </dgm:t>
    </dgm:pt>
    <dgm:pt modelId="{1AF43C2D-012E-4C5F-81DD-017D308D129C}" type="parTrans" cxnId="{FB442EA9-6DC1-48A8-93DF-8FAB0C1DDD69}">
      <dgm:prSet/>
      <dgm:spPr/>
      <dgm:t>
        <a:bodyPr/>
        <a:lstStyle/>
        <a:p>
          <a:endParaRPr lang="en-GB"/>
        </a:p>
      </dgm:t>
    </dgm:pt>
    <dgm:pt modelId="{C2E27F02-FBB5-454C-BC1D-84D4A3FDDBC7}" type="sibTrans" cxnId="{FB442EA9-6DC1-48A8-93DF-8FAB0C1DDD69}">
      <dgm:prSet custT="1"/>
      <dgm:spPr/>
      <dgm:t>
        <a:bodyPr/>
        <a:lstStyle/>
        <a:p>
          <a:r>
            <a:rPr lang="en-GB" sz="1000" dirty="0"/>
            <a:t>Sub Claim 4.6</a:t>
          </a:r>
        </a:p>
      </dgm:t>
    </dgm:pt>
    <dgm:pt modelId="{62D6749B-32EF-4286-B6CE-5DBD65F8A2E6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TAA/DT has an Effective Quality Assurance System in Place</a:t>
          </a:r>
        </a:p>
      </dgm:t>
    </dgm:pt>
    <dgm:pt modelId="{25A69736-0AF0-4410-B19E-D6250D462880}" type="parTrans" cxnId="{8AA5C952-896B-4165-A844-F2E85959DBE8}">
      <dgm:prSet/>
      <dgm:spPr/>
      <dgm:t>
        <a:bodyPr/>
        <a:lstStyle/>
        <a:p>
          <a:endParaRPr lang="en-GB"/>
        </a:p>
      </dgm:t>
    </dgm:pt>
    <dgm:pt modelId="{647AD1A2-6893-4294-9D69-402274D497B0}" type="sibTrans" cxnId="{8AA5C952-896B-4165-A844-F2E85959DBE8}">
      <dgm:prSet custT="1"/>
      <dgm:spPr/>
      <dgm:t>
        <a:bodyPr/>
        <a:lstStyle/>
        <a:p>
          <a:r>
            <a:rPr lang="en-GB" sz="1000" dirty="0"/>
            <a:t>Sub Claim 4.2</a:t>
          </a:r>
        </a:p>
      </dgm:t>
    </dgm:pt>
    <dgm:pt modelId="{61D58EF9-F744-413B-92FF-52B7E11AF2D3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DT Key Individual Competence is Ensured</a:t>
          </a:r>
        </a:p>
      </dgm:t>
    </dgm:pt>
    <dgm:pt modelId="{57FC6CBF-BEC8-4FDA-8FAD-23E7206E79D0}" type="parTrans" cxnId="{C27B27F5-0F5C-41E9-8891-32FDB09AA7AD}">
      <dgm:prSet/>
      <dgm:spPr/>
      <dgm:t>
        <a:bodyPr/>
        <a:lstStyle/>
        <a:p>
          <a:endParaRPr lang="en-GB"/>
        </a:p>
      </dgm:t>
    </dgm:pt>
    <dgm:pt modelId="{94A33113-8430-4514-90BC-68C1572D336D}" type="sibTrans" cxnId="{C27B27F5-0F5C-41E9-8891-32FDB09AA7AD}">
      <dgm:prSet custT="1"/>
      <dgm:spPr/>
      <dgm:t>
        <a:bodyPr/>
        <a:lstStyle/>
        <a:p>
          <a:r>
            <a:rPr lang="en-GB" sz="1000" dirty="0"/>
            <a:t>Sub Claim 4.7</a:t>
          </a:r>
        </a:p>
      </dgm:t>
    </dgm:pt>
    <dgm:pt modelId="{38882604-73F7-4984-A175-8FB0211CE3E8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TAA has an Effective Safety Review Structure in Place</a:t>
          </a:r>
        </a:p>
        <a:p>
          <a:endParaRPr lang="en-GB" sz="900" dirty="0">
            <a:solidFill>
              <a:schemeClr val="tx1"/>
            </a:solidFill>
          </a:endParaRPr>
        </a:p>
      </dgm:t>
    </dgm:pt>
    <dgm:pt modelId="{D1460FC5-8BE2-4B27-8432-AFE9608FF5DF}" type="parTrans" cxnId="{6A8AC16E-3D4C-46D5-803D-F21EE8DC64F9}">
      <dgm:prSet/>
      <dgm:spPr/>
      <dgm:t>
        <a:bodyPr/>
        <a:lstStyle/>
        <a:p>
          <a:endParaRPr lang="en-GB"/>
        </a:p>
      </dgm:t>
    </dgm:pt>
    <dgm:pt modelId="{8D98D13E-F93E-4C98-9781-426DA4FFC2A1}" type="sibTrans" cxnId="{6A8AC16E-3D4C-46D5-803D-F21EE8DC64F9}">
      <dgm:prSet custT="1"/>
      <dgm:spPr/>
      <dgm:t>
        <a:bodyPr/>
        <a:lstStyle/>
        <a:p>
          <a:r>
            <a:rPr lang="en-GB" sz="1000" dirty="0"/>
            <a:t>Sub Claim 4.3</a:t>
          </a:r>
        </a:p>
      </dgm:t>
    </dgm:pt>
    <dgm:pt modelId="{DEA9AF53-AFAF-4BC0-A410-01F72D5BA88B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AAR Pod is covered by an up to date and endorsed TASA and TASAR</a:t>
          </a:r>
        </a:p>
      </dgm:t>
    </dgm:pt>
    <dgm:pt modelId="{C55BFB3B-0499-4DE4-8F05-AFD526A4339E}" type="parTrans" cxnId="{6D167283-32D4-44C0-9F6B-F3CFE345B9DE}">
      <dgm:prSet/>
      <dgm:spPr/>
      <dgm:t>
        <a:bodyPr/>
        <a:lstStyle/>
        <a:p>
          <a:endParaRPr lang="en-GB"/>
        </a:p>
      </dgm:t>
    </dgm:pt>
    <dgm:pt modelId="{80B4835E-4A94-454F-AAD6-0BA78F1875C9}" type="sibTrans" cxnId="{6D167283-32D4-44C0-9F6B-F3CFE345B9DE}">
      <dgm:prSet custT="1"/>
      <dgm:spPr/>
      <dgm:t>
        <a:bodyPr/>
        <a:lstStyle/>
        <a:p>
          <a:r>
            <a:rPr lang="en-GB" sz="1000" dirty="0"/>
            <a:t>Sub Claim 4.8</a:t>
          </a:r>
        </a:p>
      </dgm:t>
    </dgm:pt>
    <dgm:pt modelId="{41BEAFC6-A254-48BF-9269-C0426C25AD51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Compliance with Applicable Policy, Standards, Regulation and Legislation is Ensured </a:t>
          </a:r>
        </a:p>
      </dgm:t>
    </dgm:pt>
    <dgm:pt modelId="{AF398956-1779-44E5-9A2C-8EA43249A741}" type="parTrans" cxnId="{0C915126-ADDC-477B-BE0A-9386A7E6DE42}">
      <dgm:prSet/>
      <dgm:spPr/>
      <dgm:t>
        <a:bodyPr/>
        <a:lstStyle/>
        <a:p>
          <a:endParaRPr lang="en-GB"/>
        </a:p>
      </dgm:t>
    </dgm:pt>
    <dgm:pt modelId="{4515A6F6-C475-4052-8DBF-D86F895C9D96}" type="sibTrans" cxnId="{0C915126-ADDC-477B-BE0A-9386A7E6DE42}">
      <dgm:prSet custT="1"/>
      <dgm:spPr/>
      <dgm:t>
        <a:bodyPr/>
        <a:lstStyle/>
        <a:p>
          <a:r>
            <a:rPr lang="en-GB" sz="1000" dirty="0"/>
            <a:t>Sub Claim 4.4</a:t>
          </a:r>
        </a:p>
      </dgm:t>
    </dgm:pt>
    <dgm:pt modelId="{2B383C0C-E14A-47B0-83B9-80A4D8A18030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TAA has an Appropriate Level of ITE Support and an ISA Programme in Place</a:t>
          </a:r>
        </a:p>
      </dgm:t>
    </dgm:pt>
    <dgm:pt modelId="{7BF2B3C1-BC94-47B6-975B-E40CE8CDFAB3}" type="parTrans" cxnId="{7F0E110A-79D0-4ACA-BDA3-91B17F8F5F54}">
      <dgm:prSet/>
      <dgm:spPr/>
      <dgm:t>
        <a:bodyPr/>
        <a:lstStyle/>
        <a:p>
          <a:endParaRPr lang="en-GB"/>
        </a:p>
      </dgm:t>
    </dgm:pt>
    <dgm:pt modelId="{C440A106-04CA-4273-BE22-DFFF15A35CED}" type="sibTrans" cxnId="{7F0E110A-79D0-4ACA-BDA3-91B17F8F5F54}">
      <dgm:prSet custT="1"/>
      <dgm:spPr/>
      <dgm:t>
        <a:bodyPr/>
        <a:lstStyle/>
        <a:p>
          <a:r>
            <a:rPr lang="en-GB" sz="1000" dirty="0"/>
            <a:t>Sub Claim 4.9</a:t>
          </a:r>
        </a:p>
      </dgm:t>
    </dgm:pt>
    <dgm:pt modelId="{5C377234-7F23-4405-9499-02888BB91408}">
      <dgm:prSet phldrT="[Text]" custT="1"/>
      <dgm:spPr>
        <a:solidFill>
          <a:srgbClr val="E3EBE1"/>
        </a:solidFill>
      </dgm:spPr>
      <dgm:t>
        <a:bodyPr/>
        <a:lstStyle/>
        <a:p>
          <a:r>
            <a:rPr lang="en-GB" sz="900" dirty="0">
              <a:solidFill>
                <a:schemeClr val="tx1"/>
              </a:solidFill>
            </a:rPr>
            <a:t>Competent Organisations are Contracted</a:t>
          </a:r>
        </a:p>
      </dgm:t>
    </dgm:pt>
    <dgm:pt modelId="{276113C7-5876-4A67-B674-A61EA02E4E25}" type="parTrans" cxnId="{A4D5AB16-4B85-429F-80C5-00BA5D9434D0}">
      <dgm:prSet/>
      <dgm:spPr/>
      <dgm:t>
        <a:bodyPr/>
        <a:lstStyle/>
        <a:p>
          <a:endParaRPr lang="en-GB"/>
        </a:p>
      </dgm:t>
    </dgm:pt>
    <dgm:pt modelId="{B6E5B53E-0257-48EC-AAA5-EC38F3B05306}" type="sibTrans" cxnId="{A4D5AB16-4B85-429F-80C5-00BA5D9434D0}">
      <dgm:prSet custT="1"/>
      <dgm:spPr/>
      <dgm:t>
        <a:bodyPr/>
        <a:lstStyle/>
        <a:p>
          <a:r>
            <a:rPr lang="en-GB" sz="1000" dirty="0"/>
            <a:t>Sub Claim 4.5</a:t>
          </a:r>
        </a:p>
      </dgm:t>
    </dgm:pt>
    <dgm:pt modelId="{C452BD76-0BAA-4DF6-A248-FA3C4AC767D6}" type="pres">
      <dgm:prSet presAssocID="{325F4A00-89A3-4CE6-8580-DDD0FF82F0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0DE7848-7C8D-4258-9848-3D9170641900}" type="pres">
      <dgm:prSet presAssocID="{E3EF9E98-7A1F-48AB-A687-F5DE31F61D3A}" presName="hierRoot1" presStyleCnt="0">
        <dgm:presLayoutVars>
          <dgm:hierBranch val="init"/>
        </dgm:presLayoutVars>
      </dgm:prSet>
      <dgm:spPr/>
    </dgm:pt>
    <dgm:pt modelId="{C8340CCA-A852-4C58-A16A-67777333D1A4}" type="pres">
      <dgm:prSet presAssocID="{E3EF9E98-7A1F-48AB-A687-F5DE31F61D3A}" presName="rootComposite1" presStyleCnt="0"/>
      <dgm:spPr/>
    </dgm:pt>
    <dgm:pt modelId="{B8D314B2-B6DD-4FA0-8513-ED91CC4CA4E4}" type="pres">
      <dgm:prSet presAssocID="{E3EF9E98-7A1F-48AB-A687-F5DE31F61D3A}" presName="rootText1" presStyleLbl="node0" presStyleIdx="0" presStyleCnt="1" custScaleX="186609" custScaleY="194332" custLinFactNeighborX="-7317" custLinFactNeighborY="-82589">
        <dgm:presLayoutVars>
          <dgm:chMax/>
          <dgm:chPref val="3"/>
        </dgm:presLayoutVars>
      </dgm:prSet>
      <dgm:spPr/>
    </dgm:pt>
    <dgm:pt modelId="{B70C8004-5573-4BCB-89F5-8805DF949F7F}" type="pres">
      <dgm:prSet presAssocID="{E3EF9E98-7A1F-48AB-A687-F5DE31F61D3A}" presName="titleText1" presStyleLbl="fgAcc0" presStyleIdx="0" presStyleCnt="1" custLinFactY="-42660" custLinFactNeighborX="40699" custLinFactNeighborY="-100000">
        <dgm:presLayoutVars>
          <dgm:chMax val="0"/>
          <dgm:chPref val="0"/>
        </dgm:presLayoutVars>
      </dgm:prSet>
      <dgm:spPr/>
    </dgm:pt>
    <dgm:pt modelId="{C676809C-30D9-4A22-8F3D-3B99336E831F}" type="pres">
      <dgm:prSet presAssocID="{E3EF9E98-7A1F-48AB-A687-F5DE31F61D3A}" presName="rootConnector1" presStyleLbl="node1" presStyleIdx="0" presStyleCnt="14"/>
      <dgm:spPr/>
    </dgm:pt>
    <dgm:pt modelId="{BCA5C90D-AD34-4CA0-A7BF-23C7F8F0659A}" type="pres">
      <dgm:prSet presAssocID="{E3EF9E98-7A1F-48AB-A687-F5DE31F61D3A}" presName="hierChild2" presStyleCnt="0"/>
      <dgm:spPr/>
    </dgm:pt>
    <dgm:pt modelId="{A747971B-B2F0-4672-9F0D-CCB3BC8C7CE6}" type="pres">
      <dgm:prSet presAssocID="{22463D83-7C09-43DB-8A65-11D056C7280A}" presName="Name37" presStyleLbl="parChTrans1D2" presStyleIdx="0" presStyleCnt="4"/>
      <dgm:spPr/>
    </dgm:pt>
    <dgm:pt modelId="{F1EDD8C6-563F-42CE-8B73-993A6FE5BDC1}" type="pres">
      <dgm:prSet presAssocID="{B0BF12C1-A073-44B1-A27B-9BB0D3BA9603}" presName="hierRoot2" presStyleCnt="0">
        <dgm:presLayoutVars>
          <dgm:hierBranch val="init"/>
        </dgm:presLayoutVars>
      </dgm:prSet>
      <dgm:spPr/>
    </dgm:pt>
    <dgm:pt modelId="{1C191269-3337-42E5-8F76-15D71CB43EBF}" type="pres">
      <dgm:prSet presAssocID="{B0BF12C1-A073-44B1-A27B-9BB0D3BA9603}" presName="rootComposite" presStyleCnt="0"/>
      <dgm:spPr/>
    </dgm:pt>
    <dgm:pt modelId="{73D02263-C2C8-45C3-8C8B-8B1699E33D2E}" type="pres">
      <dgm:prSet presAssocID="{B0BF12C1-A073-44B1-A27B-9BB0D3BA9603}" presName="rootText" presStyleLbl="node1" presStyleIdx="0" presStyleCnt="14">
        <dgm:presLayoutVars>
          <dgm:chMax/>
          <dgm:chPref val="3"/>
        </dgm:presLayoutVars>
      </dgm:prSet>
      <dgm:spPr/>
    </dgm:pt>
    <dgm:pt modelId="{6B8BBC08-81E8-44B0-9E28-040712C17EF0}" type="pres">
      <dgm:prSet presAssocID="{B0BF12C1-A073-44B1-A27B-9BB0D3BA9603}" presName="titleText2" presStyleLbl="fgAcc1" presStyleIdx="0" presStyleCnt="14">
        <dgm:presLayoutVars>
          <dgm:chMax val="0"/>
          <dgm:chPref val="0"/>
        </dgm:presLayoutVars>
      </dgm:prSet>
      <dgm:spPr/>
    </dgm:pt>
    <dgm:pt modelId="{8141B068-5AC7-42D2-8E0C-9E7B5FC1F325}" type="pres">
      <dgm:prSet presAssocID="{B0BF12C1-A073-44B1-A27B-9BB0D3BA9603}" presName="rootConnector" presStyleLbl="node2" presStyleIdx="0" presStyleCnt="0"/>
      <dgm:spPr/>
    </dgm:pt>
    <dgm:pt modelId="{57A07369-D6EE-4245-AD93-EFDD7E2C01C3}" type="pres">
      <dgm:prSet presAssocID="{B0BF12C1-A073-44B1-A27B-9BB0D3BA9603}" presName="hierChild4" presStyleCnt="0"/>
      <dgm:spPr/>
    </dgm:pt>
    <dgm:pt modelId="{1EF8E537-0A4E-4136-A06A-FD16326B0838}" type="pres">
      <dgm:prSet presAssocID="{B0BF12C1-A073-44B1-A27B-9BB0D3BA9603}" presName="hierChild5" presStyleCnt="0"/>
      <dgm:spPr/>
    </dgm:pt>
    <dgm:pt modelId="{AB849FE6-3E02-48A1-BBC1-5FB0D8CAB93D}" type="pres">
      <dgm:prSet presAssocID="{5CECDF0F-04EE-490F-8986-8233C1A1C4AE}" presName="Name37" presStyleLbl="parChTrans1D2" presStyleIdx="1" presStyleCnt="4"/>
      <dgm:spPr/>
    </dgm:pt>
    <dgm:pt modelId="{BBD91B9A-11F1-46AF-A7A2-90E2A60C2A26}" type="pres">
      <dgm:prSet presAssocID="{CEC3AFE8-2641-4912-ADA5-089593E8B916}" presName="hierRoot2" presStyleCnt="0">
        <dgm:presLayoutVars>
          <dgm:hierBranch val="init"/>
        </dgm:presLayoutVars>
      </dgm:prSet>
      <dgm:spPr/>
    </dgm:pt>
    <dgm:pt modelId="{113B8F01-80D9-45F2-AB18-FE5319F1B060}" type="pres">
      <dgm:prSet presAssocID="{CEC3AFE8-2641-4912-ADA5-089593E8B916}" presName="rootComposite" presStyleCnt="0"/>
      <dgm:spPr/>
    </dgm:pt>
    <dgm:pt modelId="{B48876C8-BCD5-4621-B38E-71E5BE016BEF}" type="pres">
      <dgm:prSet presAssocID="{CEC3AFE8-2641-4912-ADA5-089593E8B916}" presName="rootText" presStyleLbl="node1" presStyleIdx="1" presStyleCnt="14">
        <dgm:presLayoutVars>
          <dgm:chMax/>
          <dgm:chPref val="3"/>
        </dgm:presLayoutVars>
      </dgm:prSet>
      <dgm:spPr/>
    </dgm:pt>
    <dgm:pt modelId="{A1E3D049-5262-46AB-99E6-47543770D687}" type="pres">
      <dgm:prSet presAssocID="{CEC3AFE8-2641-4912-ADA5-089593E8B916}" presName="titleText2" presStyleLbl="fgAcc1" presStyleIdx="1" presStyleCnt="14">
        <dgm:presLayoutVars>
          <dgm:chMax val="0"/>
          <dgm:chPref val="0"/>
        </dgm:presLayoutVars>
      </dgm:prSet>
      <dgm:spPr/>
    </dgm:pt>
    <dgm:pt modelId="{4C63C83A-1D20-411B-84F5-080D9FDBA3F8}" type="pres">
      <dgm:prSet presAssocID="{CEC3AFE8-2641-4912-ADA5-089593E8B916}" presName="rootConnector" presStyleLbl="node2" presStyleIdx="0" presStyleCnt="0"/>
      <dgm:spPr/>
    </dgm:pt>
    <dgm:pt modelId="{6DF459B4-60B8-4A7A-8727-0E63AAE98EB6}" type="pres">
      <dgm:prSet presAssocID="{CEC3AFE8-2641-4912-ADA5-089593E8B916}" presName="hierChild4" presStyleCnt="0"/>
      <dgm:spPr/>
    </dgm:pt>
    <dgm:pt modelId="{9538B497-D4F1-411C-B619-5CA4ADBD4A90}" type="pres">
      <dgm:prSet presAssocID="{CEC3AFE8-2641-4912-ADA5-089593E8B916}" presName="hierChild5" presStyleCnt="0"/>
      <dgm:spPr/>
    </dgm:pt>
    <dgm:pt modelId="{B488ACDF-3268-4857-B392-63DC6F1CC7DB}" type="pres">
      <dgm:prSet presAssocID="{A6D4392E-CB48-4631-8777-A0D9F4CF85F0}" presName="Name37" presStyleLbl="parChTrans1D2" presStyleIdx="2" presStyleCnt="4"/>
      <dgm:spPr/>
    </dgm:pt>
    <dgm:pt modelId="{9DE3C878-188E-4CFE-B633-082D32A2765C}" type="pres">
      <dgm:prSet presAssocID="{9438A667-9205-4446-B59B-FC6A0BC7BEEF}" presName="hierRoot2" presStyleCnt="0">
        <dgm:presLayoutVars>
          <dgm:hierBranch val="init"/>
        </dgm:presLayoutVars>
      </dgm:prSet>
      <dgm:spPr/>
    </dgm:pt>
    <dgm:pt modelId="{1EBCB629-C1D6-44AF-A1C9-F880C14D1EA3}" type="pres">
      <dgm:prSet presAssocID="{9438A667-9205-4446-B59B-FC6A0BC7BEEF}" presName="rootComposite" presStyleCnt="0"/>
      <dgm:spPr/>
    </dgm:pt>
    <dgm:pt modelId="{45D4D163-EA53-487C-BA73-A63BEDCDBD0E}" type="pres">
      <dgm:prSet presAssocID="{9438A667-9205-4446-B59B-FC6A0BC7BEEF}" presName="rootText" presStyleLbl="node1" presStyleIdx="2" presStyleCnt="14">
        <dgm:presLayoutVars>
          <dgm:chMax/>
          <dgm:chPref val="3"/>
        </dgm:presLayoutVars>
      </dgm:prSet>
      <dgm:spPr/>
    </dgm:pt>
    <dgm:pt modelId="{6A0D1831-48B1-4E5F-AAEF-D82400911636}" type="pres">
      <dgm:prSet presAssocID="{9438A667-9205-4446-B59B-FC6A0BC7BEEF}" presName="titleText2" presStyleLbl="fgAcc1" presStyleIdx="2" presStyleCnt="14">
        <dgm:presLayoutVars>
          <dgm:chMax val="0"/>
          <dgm:chPref val="0"/>
        </dgm:presLayoutVars>
      </dgm:prSet>
      <dgm:spPr/>
    </dgm:pt>
    <dgm:pt modelId="{57D725A6-1079-478B-B5A1-EA5484B0EB58}" type="pres">
      <dgm:prSet presAssocID="{9438A667-9205-4446-B59B-FC6A0BC7BEEF}" presName="rootConnector" presStyleLbl="node2" presStyleIdx="0" presStyleCnt="0"/>
      <dgm:spPr/>
    </dgm:pt>
    <dgm:pt modelId="{C525DC9C-D49E-4DA4-B131-51591227B1C3}" type="pres">
      <dgm:prSet presAssocID="{9438A667-9205-4446-B59B-FC6A0BC7BEEF}" presName="hierChild4" presStyleCnt="0"/>
      <dgm:spPr/>
    </dgm:pt>
    <dgm:pt modelId="{54438BDB-0BAC-4917-A444-F1AB2B3EE5E9}" type="pres">
      <dgm:prSet presAssocID="{9438A667-9205-4446-B59B-FC6A0BC7BEEF}" presName="hierChild5" presStyleCnt="0"/>
      <dgm:spPr/>
    </dgm:pt>
    <dgm:pt modelId="{AD79BCD0-7A7B-4E8B-A0DB-275B0B0298A2}" type="pres">
      <dgm:prSet presAssocID="{BDF6AC4F-9EFF-4BAE-8997-98E9DCCF5804}" presName="Name37" presStyleLbl="parChTrans1D2" presStyleIdx="3" presStyleCnt="4"/>
      <dgm:spPr/>
    </dgm:pt>
    <dgm:pt modelId="{544D0274-60B3-44E2-B1B9-65266F170001}" type="pres">
      <dgm:prSet presAssocID="{96D1274B-5055-467D-A215-4B27458ED716}" presName="hierRoot2" presStyleCnt="0">
        <dgm:presLayoutVars>
          <dgm:hierBranch val="init"/>
        </dgm:presLayoutVars>
      </dgm:prSet>
      <dgm:spPr/>
    </dgm:pt>
    <dgm:pt modelId="{D1659120-99F4-4916-A30B-1F7CE96DC2CC}" type="pres">
      <dgm:prSet presAssocID="{96D1274B-5055-467D-A215-4B27458ED716}" presName="rootComposite" presStyleCnt="0"/>
      <dgm:spPr/>
    </dgm:pt>
    <dgm:pt modelId="{313CC694-0FD0-41C7-A4A0-24FF05D6CF16}" type="pres">
      <dgm:prSet presAssocID="{96D1274B-5055-467D-A215-4B27458ED716}" presName="rootText" presStyleLbl="node1" presStyleIdx="3" presStyleCnt="14">
        <dgm:presLayoutVars>
          <dgm:chMax/>
          <dgm:chPref val="3"/>
        </dgm:presLayoutVars>
      </dgm:prSet>
      <dgm:spPr/>
    </dgm:pt>
    <dgm:pt modelId="{58B4C587-BB55-4DB7-9ED8-C328345B1D61}" type="pres">
      <dgm:prSet presAssocID="{96D1274B-5055-467D-A215-4B27458ED716}" presName="titleText2" presStyleLbl="fgAcc1" presStyleIdx="3" presStyleCnt="14">
        <dgm:presLayoutVars>
          <dgm:chMax val="0"/>
          <dgm:chPref val="0"/>
        </dgm:presLayoutVars>
      </dgm:prSet>
      <dgm:spPr/>
    </dgm:pt>
    <dgm:pt modelId="{EB5C00E3-07E6-49AD-81D9-16DA8F3F978F}" type="pres">
      <dgm:prSet presAssocID="{96D1274B-5055-467D-A215-4B27458ED716}" presName="rootConnector" presStyleLbl="node2" presStyleIdx="0" presStyleCnt="0"/>
      <dgm:spPr/>
    </dgm:pt>
    <dgm:pt modelId="{D62F5CBC-9ED0-483F-9D16-F72A5DEE1B4A}" type="pres">
      <dgm:prSet presAssocID="{96D1274B-5055-467D-A215-4B27458ED716}" presName="hierChild4" presStyleCnt="0"/>
      <dgm:spPr/>
    </dgm:pt>
    <dgm:pt modelId="{F2DE7AEB-F914-4358-BACC-D78F6654C8EC}" type="pres">
      <dgm:prSet presAssocID="{605B101B-8758-4DDE-A0CA-116CB823CFC1}" presName="Name37" presStyleLbl="parChTrans1D3" presStyleIdx="0" presStyleCnt="5"/>
      <dgm:spPr/>
    </dgm:pt>
    <dgm:pt modelId="{045962DE-32C6-4788-8D02-FAC9A507BC2B}" type="pres">
      <dgm:prSet presAssocID="{0725D4F7-89A2-4486-807B-3CE5FDE8FF9E}" presName="hierRoot2" presStyleCnt="0">
        <dgm:presLayoutVars>
          <dgm:hierBranch val="init"/>
        </dgm:presLayoutVars>
      </dgm:prSet>
      <dgm:spPr/>
    </dgm:pt>
    <dgm:pt modelId="{F2C44A25-F603-4C58-A201-12F9EAB1FE4E}" type="pres">
      <dgm:prSet presAssocID="{0725D4F7-89A2-4486-807B-3CE5FDE8FF9E}" presName="rootComposite" presStyleCnt="0"/>
      <dgm:spPr/>
    </dgm:pt>
    <dgm:pt modelId="{3F1791D6-B8F0-4FEB-BBC8-F7530E777305}" type="pres">
      <dgm:prSet presAssocID="{0725D4F7-89A2-4486-807B-3CE5FDE8FF9E}" presName="rootText" presStyleLbl="node1" presStyleIdx="4" presStyleCnt="14">
        <dgm:presLayoutVars>
          <dgm:chMax/>
          <dgm:chPref val="3"/>
        </dgm:presLayoutVars>
      </dgm:prSet>
      <dgm:spPr/>
    </dgm:pt>
    <dgm:pt modelId="{D8629A84-4C25-4233-AC50-745F34160717}" type="pres">
      <dgm:prSet presAssocID="{0725D4F7-89A2-4486-807B-3CE5FDE8FF9E}" presName="titleText2" presStyleLbl="fgAcc1" presStyleIdx="4" presStyleCnt="14">
        <dgm:presLayoutVars>
          <dgm:chMax val="0"/>
          <dgm:chPref val="0"/>
        </dgm:presLayoutVars>
      </dgm:prSet>
      <dgm:spPr/>
    </dgm:pt>
    <dgm:pt modelId="{096A894E-8BAC-42A3-81D4-37BBAF8D2D34}" type="pres">
      <dgm:prSet presAssocID="{0725D4F7-89A2-4486-807B-3CE5FDE8FF9E}" presName="rootConnector" presStyleLbl="node3" presStyleIdx="0" presStyleCnt="0"/>
      <dgm:spPr/>
    </dgm:pt>
    <dgm:pt modelId="{5EA952EA-9337-4136-BF6F-FDA87CEE9B15}" type="pres">
      <dgm:prSet presAssocID="{0725D4F7-89A2-4486-807B-3CE5FDE8FF9E}" presName="hierChild4" presStyleCnt="0"/>
      <dgm:spPr/>
    </dgm:pt>
    <dgm:pt modelId="{59C50B2B-EC5D-4A86-B1CD-847E19158E5F}" type="pres">
      <dgm:prSet presAssocID="{1AF43C2D-012E-4C5F-81DD-017D308D129C}" presName="Name37" presStyleLbl="parChTrans1D4" presStyleIdx="0" presStyleCnt="5"/>
      <dgm:spPr/>
    </dgm:pt>
    <dgm:pt modelId="{AB298C99-BF5E-45A0-AA73-13489B500D74}" type="pres">
      <dgm:prSet presAssocID="{C5B1505B-185E-4CBE-854D-1C66BC44C923}" presName="hierRoot2" presStyleCnt="0">
        <dgm:presLayoutVars>
          <dgm:hierBranch val="init"/>
        </dgm:presLayoutVars>
      </dgm:prSet>
      <dgm:spPr/>
    </dgm:pt>
    <dgm:pt modelId="{8EE75D3B-DBBF-4569-9A6A-41BA27369387}" type="pres">
      <dgm:prSet presAssocID="{C5B1505B-185E-4CBE-854D-1C66BC44C923}" presName="rootComposite" presStyleCnt="0"/>
      <dgm:spPr/>
    </dgm:pt>
    <dgm:pt modelId="{644ED911-65EE-4181-BCCE-EE2B313A6A00}" type="pres">
      <dgm:prSet presAssocID="{C5B1505B-185E-4CBE-854D-1C66BC44C923}" presName="rootText" presStyleLbl="node1" presStyleIdx="5" presStyleCnt="14">
        <dgm:presLayoutVars>
          <dgm:chMax/>
          <dgm:chPref val="3"/>
        </dgm:presLayoutVars>
      </dgm:prSet>
      <dgm:spPr/>
    </dgm:pt>
    <dgm:pt modelId="{694733A5-49DA-4BBB-B5FB-152E3BE74C5D}" type="pres">
      <dgm:prSet presAssocID="{C5B1505B-185E-4CBE-854D-1C66BC44C923}" presName="titleText2" presStyleLbl="fgAcc1" presStyleIdx="5" presStyleCnt="14">
        <dgm:presLayoutVars>
          <dgm:chMax val="0"/>
          <dgm:chPref val="0"/>
        </dgm:presLayoutVars>
      </dgm:prSet>
      <dgm:spPr/>
    </dgm:pt>
    <dgm:pt modelId="{3C76CF70-3F99-4C39-8FEB-234A18F4BF92}" type="pres">
      <dgm:prSet presAssocID="{C5B1505B-185E-4CBE-854D-1C66BC44C923}" presName="rootConnector" presStyleLbl="node4" presStyleIdx="0" presStyleCnt="0"/>
      <dgm:spPr/>
    </dgm:pt>
    <dgm:pt modelId="{13CE506E-9656-488C-80A7-8E01EDECB71F}" type="pres">
      <dgm:prSet presAssocID="{C5B1505B-185E-4CBE-854D-1C66BC44C923}" presName="hierChild4" presStyleCnt="0"/>
      <dgm:spPr/>
    </dgm:pt>
    <dgm:pt modelId="{7C98694D-6432-48A4-8727-3E3845085708}" type="pres">
      <dgm:prSet presAssocID="{C5B1505B-185E-4CBE-854D-1C66BC44C923}" presName="hierChild5" presStyleCnt="0"/>
      <dgm:spPr/>
    </dgm:pt>
    <dgm:pt modelId="{EEBE92C0-681B-441F-8CA0-6397DA3283FB}" type="pres">
      <dgm:prSet presAssocID="{0725D4F7-89A2-4486-807B-3CE5FDE8FF9E}" presName="hierChild5" presStyleCnt="0"/>
      <dgm:spPr/>
    </dgm:pt>
    <dgm:pt modelId="{C9784A67-6C2E-496D-AA42-500F2AE5C5A4}" type="pres">
      <dgm:prSet presAssocID="{25A69736-0AF0-4410-B19E-D6250D462880}" presName="Name37" presStyleLbl="parChTrans1D3" presStyleIdx="1" presStyleCnt="5"/>
      <dgm:spPr/>
    </dgm:pt>
    <dgm:pt modelId="{777A3367-8CBE-44EC-81F1-BD48FCBB5600}" type="pres">
      <dgm:prSet presAssocID="{62D6749B-32EF-4286-B6CE-5DBD65F8A2E6}" presName="hierRoot2" presStyleCnt="0">
        <dgm:presLayoutVars>
          <dgm:hierBranch val="init"/>
        </dgm:presLayoutVars>
      </dgm:prSet>
      <dgm:spPr/>
    </dgm:pt>
    <dgm:pt modelId="{2E8E8E7D-1449-4823-8497-261594989000}" type="pres">
      <dgm:prSet presAssocID="{62D6749B-32EF-4286-B6CE-5DBD65F8A2E6}" presName="rootComposite" presStyleCnt="0"/>
      <dgm:spPr/>
    </dgm:pt>
    <dgm:pt modelId="{4A0AA128-143F-48F1-8FF9-70C295578E80}" type="pres">
      <dgm:prSet presAssocID="{62D6749B-32EF-4286-B6CE-5DBD65F8A2E6}" presName="rootText" presStyleLbl="node1" presStyleIdx="6" presStyleCnt="14">
        <dgm:presLayoutVars>
          <dgm:chMax/>
          <dgm:chPref val="3"/>
        </dgm:presLayoutVars>
      </dgm:prSet>
      <dgm:spPr/>
    </dgm:pt>
    <dgm:pt modelId="{CD4EA0E0-5BB3-41D4-B1A7-4A72DDA01405}" type="pres">
      <dgm:prSet presAssocID="{62D6749B-32EF-4286-B6CE-5DBD65F8A2E6}" presName="titleText2" presStyleLbl="fgAcc1" presStyleIdx="6" presStyleCnt="14">
        <dgm:presLayoutVars>
          <dgm:chMax val="0"/>
          <dgm:chPref val="0"/>
        </dgm:presLayoutVars>
      </dgm:prSet>
      <dgm:spPr/>
    </dgm:pt>
    <dgm:pt modelId="{927EBC71-2EB8-4B85-9F97-E1E58C8144A3}" type="pres">
      <dgm:prSet presAssocID="{62D6749B-32EF-4286-B6CE-5DBD65F8A2E6}" presName="rootConnector" presStyleLbl="node3" presStyleIdx="0" presStyleCnt="0"/>
      <dgm:spPr/>
    </dgm:pt>
    <dgm:pt modelId="{F8B760A9-E105-4875-9F57-9946AC18B92C}" type="pres">
      <dgm:prSet presAssocID="{62D6749B-32EF-4286-B6CE-5DBD65F8A2E6}" presName="hierChild4" presStyleCnt="0"/>
      <dgm:spPr/>
    </dgm:pt>
    <dgm:pt modelId="{D268512F-DA1C-4CBE-81E6-9678A6C9D32A}" type="pres">
      <dgm:prSet presAssocID="{57FC6CBF-BEC8-4FDA-8FAD-23E7206E79D0}" presName="Name37" presStyleLbl="parChTrans1D4" presStyleIdx="1" presStyleCnt="5"/>
      <dgm:spPr/>
    </dgm:pt>
    <dgm:pt modelId="{C3DDA549-711C-44FB-AC94-FD0674645E66}" type="pres">
      <dgm:prSet presAssocID="{61D58EF9-F744-413B-92FF-52B7E11AF2D3}" presName="hierRoot2" presStyleCnt="0">
        <dgm:presLayoutVars>
          <dgm:hierBranch val="init"/>
        </dgm:presLayoutVars>
      </dgm:prSet>
      <dgm:spPr/>
    </dgm:pt>
    <dgm:pt modelId="{08B13667-5A6D-45A0-A3A0-FFDEB6F9038E}" type="pres">
      <dgm:prSet presAssocID="{61D58EF9-F744-413B-92FF-52B7E11AF2D3}" presName="rootComposite" presStyleCnt="0"/>
      <dgm:spPr/>
    </dgm:pt>
    <dgm:pt modelId="{C933540A-A6FD-46F6-AE37-37DACD779232}" type="pres">
      <dgm:prSet presAssocID="{61D58EF9-F744-413B-92FF-52B7E11AF2D3}" presName="rootText" presStyleLbl="node1" presStyleIdx="7" presStyleCnt="14">
        <dgm:presLayoutVars>
          <dgm:chMax/>
          <dgm:chPref val="3"/>
        </dgm:presLayoutVars>
      </dgm:prSet>
      <dgm:spPr/>
    </dgm:pt>
    <dgm:pt modelId="{FBBA00CC-C87F-41A2-A2A9-81E7FA3D449D}" type="pres">
      <dgm:prSet presAssocID="{61D58EF9-F744-413B-92FF-52B7E11AF2D3}" presName="titleText2" presStyleLbl="fgAcc1" presStyleIdx="7" presStyleCnt="14">
        <dgm:presLayoutVars>
          <dgm:chMax val="0"/>
          <dgm:chPref val="0"/>
        </dgm:presLayoutVars>
      </dgm:prSet>
      <dgm:spPr/>
    </dgm:pt>
    <dgm:pt modelId="{4DBC48D8-F9DF-4409-B538-F92143911A92}" type="pres">
      <dgm:prSet presAssocID="{61D58EF9-F744-413B-92FF-52B7E11AF2D3}" presName="rootConnector" presStyleLbl="node4" presStyleIdx="0" presStyleCnt="0"/>
      <dgm:spPr/>
    </dgm:pt>
    <dgm:pt modelId="{8C81FA82-21B4-49B5-8D84-47B4E44CF45B}" type="pres">
      <dgm:prSet presAssocID="{61D58EF9-F744-413B-92FF-52B7E11AF2D3}" presName="hierChild4" presStyleCnt="0"/>
      <dgm:spPr/>
    </dgm:pt>
    <dgm:pt modelId="{6F9DB42D-69BB-4D95-9E5E-E42ED43FCC27}" type="pres">
      <dgm:prSet presAssocID="{61D58EF9-F744-413B-92FF-52B7E11AF2D3}" presName="hierChild5" presStyleCnt="0"/>
      <dgm:spPr/>
    </dgm:pt>
    <dgm:pt modelId="{7FAEB515-308A-4D88-9B51-99B561DBD6FC}" type="pres">
      <dgm:prSet presAssocID="{62D6749B-32EF-4286-B6CE-5DBD65F8A2E6}" presName="hierChild5" presStyleCnt="0"/>
      <dgm:spPr/>
    </dgm:pt>
    <dgm:pt modelId="{B6C66342-92C8-469D-9646-8C97770EA406}" type="pres">
      <dgm:prSet presAssocID="{D1460FC5-8BE2-4B27-8432-AFE9608FF5DF}" presName="Name37" presStyleLbl="parChTrans1D3" presStyleIdx="2" presStyleCnt="5"/>
      <dgm:spPr/>
    </dgm:pt>
    <dgm:pt modelId="{4F50C878-40C7-4CC6-A0CB-96BD6A2C233E}" type="pres">
      <dgm:prSet presAssocID="{38882604-73F7-4984-A175-8FB0211CE3E8}" presName="hierRoot2" presStyleCnt="0">
        <dgm:presLayoutVars>
          <dgm:hierBranch val="init"/>
        </dgm:presLayoutVars>
      </dgm:prSet>
      <dgm:spPr/>
    </dgm:pt>
    <dgm:pt modelId="{C29D9D0F-A787-4739-A804-16C769A4B177}" type="pres">
      <dgm:prSet presAssocID="{38882604-73F7-4984-A175-8FB0211CE3E8}" presName="rootComposite" presStyleCnt="0"/>
      <dgm:spPr/>
    </dgm:pt>
    <dgm:pt modelId="{16ECC333-BEB6-4B21-933C-283FD372AFF1}" type="pres">
      <dgm:prSet presAssocID="{38882604-73F7-4984-A175-8FB0211CE3E8}" presName="rootText" presStyleLbl="node1" presStyleIdx="8" presStyleCnt="14">
        <dgm:presLayoutVars>
          <dgm:chMax/>
          <dgm:chPref val="3"/>
        </dgm:presLayoutVars>
      </dgm:prSet>
      <dgm:spPr/>
    </dgm:pt>
    <dgm:pt modelId="{539278E6-45E0-4AE9-8EF4-AB91E66D4F16}" type="pres">
      <dgm:prSet presAssocID="{38882604-73F7-4984-A175-8FB0211CE3E8}" presName="titleText2" presStyleLbl="fgAcc1" presStyleIdx="8" presStyleCnt="14">
        <dgm:presLayoutVars>
          <dgm:chMax val="0"/>
          <dgm:chPref val="0"/>
        </dgm:presLayoutVars>
      </dgm:prSet>
      <dgm:spPr/>
    </dgm:pt>
    <dgm:pt modelId="{2D729AE1-5E30-4F38-95C5-BF1BEB1989F7}" type="pres">
      <dgm:prSet presAssocID="{38882604-73F7-4984-A175-8FB0211CE3E8}" presName="rootConnector" presStyleLbl="node3" presStyleIdx="0" presStyleCnt="0"/>
      <dgm:spPr/>
    </dgm:pt>
    <dgm:pt modelId="{03B40664-CDAC-431E-9DAA-5BE0629046B0}" type="pres">
      <dgm:prSet presAssocID="{38882604-73F7-4984-A175-8FB0211CE3E8}" presName="hierChild4" presStyleCnt="0"/>
      <dgm:spPr/>
    </dgm:pt>
    <dgm:pt modelId="{6071D9AE-4BED-4CB2-A193-B1D97A031EF9}" type="pres">
      <dgm:prSet presAssocID="{C55BFB3B-0499-4DE4-8F05-AFD526A4339E}" presName="Name37" presStyleLbl="parChTrans1D4" presStyleIdx="2" presStyleCnt="5"/>
      <dgm:spPr/>
    </dgm:pt>
    <dgm:pt modelId="{98540F6A-B75A-4AED-984F-F668C0762CA4}" type="pres">
      <dgm:prSet presAssocID="{DEA9AF53-AFAF-4BC0-A410-01F72D5BA88B}" presName="hierRoot2" presStyleCnt="0">
        <dgm:presLayoutVars>
          <dgm:hierBranch val="init"/>
        </dgm:presLayoutVars>
      </dgm:prSet>
      <dgm:spPr/>
    </dgm:pt>
    <dgm:pt modelId="{57E8DFA3-A135-47A8-9FFF-2B2179E01DAC}" type="pres">
      <dgm:prSet presAssocID="{DEA9AF53-AFAF-4BC0-A410-01F72D5BA88B}" presName="rootComposite" presStyleCnt="0"/>
      <dgm:spPr/>
    </dgm:pt>
    <dgm:pt modelId="{75F9034F-25E1-4BB4-8BB8-81CF710B4324}" type="pres">
      <dgm:prSet presAssocID="{DEA9AF53-AFAF-4BC0-A410-01F72D5BA88B}" presName="rootText" presStyleLbl="node1" presStyleIdx="9" presStyleCnt="14">
        <dgm:presLayoutVars>
          <dgm:chMax/>
          <dgm:chPref val="3"/>
        </dgm:presLayoutVars>
      </dgm:prSet>
      <dgm:spPr/>
    </dgm:pt>
    <dgm:pt modelId="{254A75F3-3AD9-498B-9DFD-CC268F08BCCD}" type="pres">
      <dgm:prSet presAssocID="{DEA9AF53-AFAF-4BC0-A410-01F72D5BA88B}" presName="titleText2" presStyleLbl="fgAcc1" presStyleIdx="9" presStyleCnt="14">
        <dgm:presLayoutVars>
          <dgm:chMax val="0"/>
          <dgm:chPref val="0"/>
        </dgm:presLayoutVars>
      </dgm:prSet>
      <dgm:spPr/>
    </dgm:pt>
    <dgm:pt modelId="{5B9D314E-C7D6-4C29-806A-740006DA8128}" type="pres">
      <dgm:prSet presAssocID="{DEA9AF53-AFAF-4BC0-A410-01F72D5BA88B}" presName="rootConnector" presStyleLbl="node4" presStyleIdx="0" presStyleCnt="0"/>
      <dgm:spPr/>
    </dgm:pt>
    <dgm:pt modelId="{17B75DFE-FDC7-4EBF-87AA-BD3B410C6EA9}" type="pres">
      <dgm:prSet presAssocID="{DEA9AF53-AFAF-4BC0-A410-01F72D5BA88B}" presName="hierChild4" presStyleCnt="0"/>
      <dgm:spPr/>
    </dgm:pt>
    <dgm:pt modelId="{A7FA4362-34D6-4C88-999A-4D785F43A1BD}" type="pres">
      <dgm:prSet presAssocID="{DEA9AF53-AFAF-4BC0-A410-01F72D5BA88B}" presName="hierChild5" presStyleCnt="0"/>
      <dgm:spPr/>
    </dgm:pt>
    <dgm:pt modelId="{65B667CC-53CC-4105-8608-A148D9ECE7F6}" type="pres">
      <dgm:prSet presAssocID="{38882604-73F7-4984-A175-8FB0211CE3E8}" presName="hierChild5" presStyleCnt="0"/>
      <dgm:spPr/>
    </dgm:pt>
    <dgm:pt modelId="{1609F257-9B83-484C-AA65-52DD2EC4A320}" type="pres">
      <dgm:prSet presAssocID="{AF398956-1779-44E5-9A2C-8EA43249A741}" presName="Name37" presStyleLbl="parChTrans1D3" presStyleIdx="3" presStyleCnt="5"/>
      <dgm:spPr/>
    </dgm:pt>
    <dgm:pt modelId="{7B0F8B1A-D0A1-4F0A-B921-20C426BBFB5E}" type="pres">
      <dgm:prSet presAssocID="{41BEAFC6-A254-48BF-9269-C0426C25AD51}" presName="hierRoot2" presStyleCnt="0">
        <dgm:presLayoutVars>
          <dgm:hierBranch val="init"/>
        </dgm:presLayoutVars>
      </dgm:prSet>
      <dgm:spPr/>
    </dgm:pt>
    <dgm:pt modelId="{9BFE961E-3553-4367-A150-07747B057328}" type="pres">
      <dgm:prSet presAssocID="{41BEAFC6-A254-48BF-9269-C0426C25AD51}" presName="rootComposite" presStyleCnt="0"/>
      <dgm:spPr/>
    </dgm:pt>
    <dgm:pt modelId="{908D52E2-3172-4337-A611-1BC320B39E64}" type="pres">
      <dgm:prSet presAssocID="{41BEAFC6-A254-48BF-9269-C0426C25AD51}" presName="rootText" presStyleLbl="node1" presStyleIdx="10" presStyleCnt="14">
        <dgm:presLayoutVars>
          <dgm:chMax/>
          <dgm:chPref val="3"/>
        </dgm:presLayoutVars>
      </dgm:prSet>
      <dgm:spPr/>
    </dgm:pt>
    <dgm:pt modelId="{E6B16024-F6F5-407A-AA03-BB2CC44B4304}" type="pres">
      <dgm:prSet presAssocID="{41BEAFC6-A254-48BF-9269-C0426C25AD51}" presName="titleText2" presStyleLbl="fgAcc1" presStyleIdx="10" presStyleCnt="14">
        <dgm:presLayoutVars>
          <dgm:chMax val="0"/>
          <dgm:chPref val="0"/>
        </dgm:presLayoutVars>
      </dgm:prSet>
      <dgm:spPr/>
    </dgm:pt>
    <dgm:pt modelId="{ED8ADC0A-DA3C-4E73-AF7A-2EFB82DE5FB8}" type="pres">
      <dgm:prSet presAssocID="{41BEAFC6-A254-48BF-9269-C0426C25AD51}" presName="rootConnector" presStyleLbl="node3" presStyleIdx="0" presStyleCnt="0"/>
      <dgm:spPr/>
    </dgm:pt>
    <dgm:pt modelId="{022180DB-9179-496C-B25E-323F277A1921}" type="pres">
      <dgm:prSet presAssocID="{41BEAFC6-A254-48BF-9269-C0426C25AD51}" presName="hierChild4" presStyleCnt="0"/>
      <dgm:spPr/>
    </dgm:pt>
    <dgm:pt modelId="{A8FF2BAC-4762-4ADB-A11B-4ACE170E8AB1}" type="pres">
      <dgm:prSet presAssocID="{7BF2B3C1-BC94-47B6-975B-E40CE8CDFAB3}" presName="Name37" presStyleLbl="parChTrans1D4" presStyleIdx="3" presStyleCnt="5"/>
      <dgm:spPr/>
    </dgm:pt>
    <dgm:pt modelId="{8DD42F90-7BF6-4A95-AFCD-7B7C57CBB0C6}" type="pres">
      <dgm:prSet presAssocID="{2B383C0C-E14A-47B0-83B9-80A4D8A18030}" presName="hierRoot2" presStyleCnt="0">
        <dgm:presLayoutVars>
          <dgm:hierBranch val="init"/>
        </dgm:presLayoutVars>
      </dgm:prSet>
      <dgm:spPr/>
    </dgm:pt>
    <dgm:pt modelId="{6927AA7A-C435-4245-9B47-D6C42A0AB46B}" type="pres">
      <dgm:prSet presAssocID="{2B383C0C-E14A-47B0-83B9-80A4D8A18030}" presName="rootComposite" presStyleCnt="0"/>
      <dgm:spPr/>
    </dgm:pt>
    <dgm:pt modelId="{F5AF7ECF-0F07-4294-BFB3-4C090357FAE6}" type="pres">
      <dgm:prSet presAssocID="{2B383C0C-E14A-47B0-83B9-80A4D8A18030}" presName="rootText" presStyleLbl="node1" presStyleIdx="11" presStyleCnt="14">
        <dgm:presLayoutVars>
          <dgm:chMax/>
          <dgm:chPref val="3"/>
        </dgm:presLayoutVars>
      </dgm:prSet>
      <dgm:spPr/>
    </dgm:pt>
    <dgm:pt modelId="{5DD4D996-E55A-42ED-BBD5-EA1E798ABD28}" type="pres">
      <dgm:prSet presAssocID="{2B383C0C-E14A-47B0-83B9-80A4D8A18030}" presName="titleText2" presStyleLbl="fgAcc1" presStyleIdx="11" presStyleCnt="14">
        <dgm:presLayoutVars>
          <dgm:chMax val="0"/>
          <dgm:chPref val="0"/>
        </dgm:presLayoutVars>
      </dgm:prSet>
      <dgm:spPr/>
    </dgm:pt>
    <dgm:pt modelId="{978F6F56-AEC8-4D20-B910-F99AF0C744EE}" type="pres">
      <dgm:prSet presAssocID="{2B383C0C-E14A-47B0-83B9-80A4D8A18030}" presName="rootConnector" presStyleLbl="node4" presStyleIdx="0" presStyleCnt="0"/>
      <dgm:spPr/>
    </dgm:pt>
    <dgm:pt modelId="{CE7C7554-A70C-4F26-95E2-13A1B2D4C3FA}" type="pres">
      <dgm:prSet presAssocID="{2B383C0C-E14A-47B0-83B9-80A4D8A18030}" presName="hierChild4" presStyleCnt="0"/>
      <dgm:spPr/>
    </dgm:pt>
    <dgm:pt modelId="{97D15EB5-C771-490E-A004-317F4A996BA8}" type="pres">
      <dgm:prSet presAssocID="{2B383C0C-E14A-47B0-83B9-80A4D8A18030}" presName="hierChild5" presStyleCnt="0"/>
      <dgm:spPr/>
    </dgm:pt>
    <dgm:pt modelId="{E44DFB2A-CF3D-402A-A46A-D1436F89D3B1}" type="pres">
      <dgm:prSet presAssocID="{41BEAFC6-A254-48BF-9269-C0426C25AD51}" presName="hierChild5" presStyleCnt="0"/>
      <dgm:spPr/>
    </dgm:pt>
    <dgm:pt modelId="{D69C19CD-3FFE-4434-94E1-686239B7C14F}" type="pres">
      <dgm:prSet presAssocID="{276113C7-5876-4A67-B674-A61EA02E4E25}" presName="Name37" presStyleLbl="parChTrans1D3" presStyleIdx="4" presStyleCnt="5"/>
      <dgm:spPr/>
    </dgm:pt>
    <dgm:pt modelId="{43FBD4AE-3167-4F4C-B3F6-CE193CC42DAE}" type="pres">
      <dgm:prSet presAssocID="{5C377234-7F23-4405-9499-02888BB91408}" presName="hierRoot2" presStyleCnt="0">
        <dgm:presLayoutVars>
          <dgm:hierBranch val="init"/>
        </dgm:presLayoutVars>
      </dgm:prSet>
      <dgm:spPr/>
    </dgm:pt>
    <dgm:pt modelId="{6E6416F9-15BF-4971-ADDE-E9E4BF063515}" type="pres">
      <dgm:prSet presAssocID="{5C377234-7F23-4405-9499-02888BB91408}" presName="rootComposite" presStyleCnt="0"/>
      <dgm:spPr/>
    </dgm:pt>
    <dgm:pt modelId="{482A7581-EF4E-43E2-B961-BCFBB1C7E601}" type="pres">
      <dgm:prSet presAssocID="{5C377234-7F23-4405-9499-02888BB91408}" presName="rootText" presStyleLbl="node1" presStyleIdx="12" presStyleCnt="14">
        <dgm:presLayoutVars>
          <dgm:chMax/>
          <dgm:chPref val="3"/>
        </dgm:presLayoutVars>
      </dgm:prSet>
      <dgm:spPr/>
    </dgm:pt>
    <dgm:pt modelId="{2649A744-1187-4910-92C5-AAF8246921A4}" type="pres">
      <dgm:prSet presAssocID="{5C377234-7F23-4405-9499-02888BB91408}" presName="titleText2" presStyleLbl="fgAcc1" presStyleIdx="12" presStyleCnt="14">
        <dgm:presLayoutVars>
          <dgm:chMax val="0"/>
          <dgm:chPref val="0"/>
        </dgm:presLayoutVars>
      </dgm:prSet>
      <dgm:spPr/>
    </dgm:pt>
    <dgm:pt modelId="{172DFEC0-DE87-4A71-936D-9E7B5A6C0481}" type="pres">
      <dgm:prSet presAssocID="{5C377234-7F23-4405-9499-02888BB91408}" presName="rootConnector" presStyleLbl="node3" presStyleIdx="0" presStyleCnt="0"/>
      <dgm:spPr/>
    </dgm:pt>
    <dgm:pt modelId="{01579E75-BC6E-4E5A-92D0-546BB75662C8}" type="pres">
      <dgm:prSet presAssocID="{5C377234-7F23-4405-9499-02888BB91408}" presName="hierChild4" presStyleCnt="0"/>
      <dgm:spPr/>
    </dgm:pt>
    <dgm:pt modelId="{590D4B99-F301-4FC4-81ED-D87BD7D0A94C}" type="pres">
      <dgm:prSet presAssocID="{2CA7575B-615D-4BE6-80DF-90CBF5F31E39}" presName="Name37" presStyleLbl="parChTrans1D4" presStyleIdx="4" presStyleCnt="5"/>
      <dgm:spPr/>
    </dgm:pt>
    <dgm:pt modelId="{2CEF9A9F-3648-41C9-88A6-6C2A1C79B1F8}" type="pres">
      <dgm:prSet presAssocID="{DB8788F1-985B-4835-B93D-115F6E0AD787}" presName="hierRoot2" presStyleCnt="0">
        <dgm:presLayoutVars>
          <dgm:hierBranch val="init"/>
        </dgm:presLayoutVars>
      </dgm:prSet>
      <dgm:spPr/>
    </dgm:pt>
    <dgm:pt modelId="{CD238A56-ED6E-431E-8ADB-92483AAF7B0D}" type="pres">
      <dgm:prSet presAssocID="{DB8788F1-985B-4835-B93D-115F6E0AD787}" presName="rootComposite" presStyleCnt="0"/>
      <dgm:spPr/>
    </dgm:pt>
    <dgm:pt modelId="{81866B10-ED42-415F-A1EB-0BD48E1B426A}" type="pres">
      <dgm:prSet presAssocID="{DB8788F1-985B-4835-B93D-115F6E0AD787}" presName="rootText" presStyleLbl="node1" presStyleIdx="13" presStyleCnt="14" custLinFactNeighborX="2060">
        <dgm:presLayoutVars>
          <dgm:chMax/>
          <dgm:chPref val="3"/>
        </dgm:presLayoutVars>
      </dgm:prSet>
      <dgm:spPr/>
    </dgm:pt>
    <dgm:pt modelId="{2770E8B0-7801-44DC-A0BA-36EF372B820C}" type="pres">
      <dgm:prSet presAssocID="{DB8788F1-985B-4835-B93D-115F6E0AD787}" presName="titleText2" presStyleLbl="fgAcc1" presStyleIdx="13" presStyleCnt="14" custScaleX="109187" custScaleY="87555">
        <dgm:presLayoutVars>
          <dgm:chMax val="0"/>
          <dgm:chPref val="0"/>
        </dgm:presLayoutVars>
      </dgm:prSet>
      <dgm:spPr/>
    </dgm:pt>
    <dgm:pt modelId="{A981169B-2566-459F-AF25-9286921A4DDE}" type="pres">
      <dgm:prSet presAssocID="{DB8788F1-985B-4835-B93D-115F6E0AD787}" presName="rootConnector" presStyleLbl="node4" presStyleIdx="0" presStyleCnt="0"/>
      <dgm:spPr/>
    </dgm:pt>
    <dgm:pt modelId="{848CFDB6-8B11-47B1-9A99-B784D0A3E52B}" type="pres">
      <dgm:prSet presAssocID="{DB8788F1-985B-4835-B93D-115F6E0AD787}" presName="hierChild4" presStyleCnt="0"/>
      <dgm:spPr/>
    </dgm:pt>
    <dgm:pt modelId="{234DF6AC-C487-4E3B-A265-9C36CA057723}" type="pres">
      <dgm:prSet presAssocID="{DB8788F1-985B-4835-B93D-115F6E0AD787}" presName="hierChild5" presStyleCnt="0"/>
      <dgm:spPr/>
    </dgm:pt>
    <dgm:pt modelId="{BAAB99C6-F457-489E-8381-927BFE734BB9}" type="pres">
      <dgm:prSet presAssocID="{5C377234-7F23-4405-9499-02888BB91408}" presName="hierChild5" presStyleCnt="0"/>
      <dgm:spPr/>
    </dgm:pt>
    <dgm:pt modelId="{0DE4866A-3A9C-41B3-897B-0F8E6A8244DB}" type="pres">
      <dgm:prSet presAssocID="{96D1274B-5055-467D-A215-4B27458ED716}" presName="hierChild5" presStyleCnt="0"/>
      <dgm:spPr/>
    </dgm:pt>
    <dgm:pt modelId="{C55A3AA4-D86F-47A9-BAFC-C9B1CA0EB3E6}" type="pres">
      <dgm:prSet presAssocID="{E3EF9E98-7A1F-48AB-A687-F5DE31F61D3A}" presName="hierChild3" presStyleCnt="0"/>
      <dgm:spPr/>
    </dgm:pt>
  </dgm:ptLst>
  <dgm:cxnLst>
    <dgm:cxn modelId="{AD5EF804-B159-47A0-A78C-2D26A27D88CE}" type="presOf" srcId="{C440A106-04CA-4273-BE22-DFFF15A35CED}" destId="{5DD4D996-E55A-42ED-BBD5-EA1E798ABD28}" srcOrd="0" destOrd="0" presId="urn:microsoft.com/office/officeart/2008/layout/NameandTitleOrganizationalChart"/>
    <dgm:cxn modelId="{7DA9F405-FF95-4CAE-8617-6DAB5A3686BA}" type="presOf" srcId="{E3EF9E98-7A1F-48AB-A687-F5DE31F61D3A}" destId="{B8D314B2-B6DD-4FA0-8513-ED91CC4CA4E4}" srcOrd="0" destOrd="0" presId="urn:microsoft.com/office/officeart/2008/layout/NameandTitleOrganizationalChart"/>
    <dgm:cxn modelId="{7F0E110A-79D0-4ACA-BDA3-91B17F8F5F54}" srcId="{41BEAFC6-A254-48BF-9269-C0426C25AD51}" destId="{2B383C0C-E14A-47B0-83B9-80A4D8A18030}" srcOrd="0" destOrd="0" parTransId="{7BF2B3C1-BC94-47B6-975B-E40CE8CDFAB3}" sibTransId="{C440A106-04CA-4273-BE22-DFFF15A35CED}"/>
    <dgm:cxn modelId="{7ADEE70A-FFB4-475D-8ACE-B396C5D68117}" type="presOf" srcId="{BD5C93C3-5BC7-4F6F-8AE5-987B4F170E78}" destId="{6B8BBC08-81E8-44B0-9E28-040712C17EF0}" srcOrd="0" destOrd="0" presId="urn:microsoft.com/office/officeart/2008/layout/NameandTitleOrganizationalChart"/>
    <dgm:cxn modelId="{9ED1B50E-3CBB-4E49-B1B6-C460362CDFDA}" type="presOf" srcId="{325F4A00-89A3-4CE6-8580-DDD0FF82F0BD}" destId="{C452BD76-0BAA-4DF6-A248-FA3C4AC767D6}" srcOrd="0" destOrd="0" presId="urn:microsoft.com/office/officeart/2008/layout/NameandTitleOrganizationalChart"/>
    <dgm:cxn modelId="{BDA3800F-0413-4F09-BCD2-B4B740EF7726}" type="presOf" srcId="{61D58EF9-F744-413B-92FF-52B7E11AF2D3}" destId="{C933540A-A6FD-46F6-AE37-37DACD779232}" srcOrd="0" destOrd="0" presId="urn:microsoft.com/office/officeart/2008/layout/NameandTitleOrganizationalChart"/>
    <dgm:cxn modelId="{CC750813-4BA2-49E8-8A8D-7A87F5094758}" type="presOf" srcId="{2B383C0C-E14A-47B0-83B9-80A4D8A18030}" destId="{F5AF7ECF-0F07-4294-BFB3-4C090357FAE6}" srcOrd="0" destOrd="0" presId="urn:microsoft.com/office/officeart/2008/layout/NameandTitleOrganizationalChart"/>
    <dgm:cxn modelId="{3145C415-9A60-4C91-BCFF-43C3B4AFA841}" type="presOf" srcId="{4515A6F6-C475-4052-8DBF-D86F895C9D96}" destId="{E6B16024-F6F5-407A-AA03-BB2CC44B4304}" srcOrd="0" destOrd="0" presId="urn:microsoft.com/office/officeart/2008/layout/NameandTitleOrganizationalChart"/>
    <dgm:cxn modelId="{A4D5AB16-4B85-429F-80C5-00BA5D9434D0}" srcId="{96D1274B-5055-467D-A215-4B27458ED716}" destId="{5C377234-7F23-4405-9499-02888BB91408}" srcOrd="4" destOrd="0" parTransId="{276113C7-5876-4A67-B674-A61EA02E4E25}" sibTransId="{B6E5B53E-0257-48EC-AAA5-EC38F3B05306}"/>
    <dgm:cxn modelId="{6DFAE719-9816-448D-8AA1-64C975A8E8C4}" type="presOf" srcId="{1AF43C2D-012E-4C5F-81DD-017D308D129C}" destId="{59C50B2B-EC5D-4A86-B1CD-847E19158E5F}" srcOrd="0" destOrd="0" presId="urn:microsoft.com/office/officeart/2008/layout/NameandTitleOrganizationalChart"/>
    <dgm:cxn modelId="{4DC0F419-B5BA-436E-8269-16101C5A30CC}" type="presOf" srcId="{647AD1A2-6893-4294-9D69-402274D497B0}" destId="{CD4EA0E0-5BB3-41D4-B1A7-4A72DDA01405}" srcOrd="0" destOrd="0" presId="urn:microsoft.com/office/officeart/2008/layout/NameandTitleOrganizationalChart"/>
    <dgm:cxn modelId="{702A7222-8953-4235-AF41-CEA1773F9122}" type="presOf" srcId="{22463D83-7C09-43DB-8A65-11D056C7280A}" destId="{A747971B-B2F0-4672-9F0D-CCB3BC8C7CE6}" srcOrd="0" destOrd="0" presId="urn:microsoft.com/office/officeart/2008/layout/NameandTitleOrganizationalChart"/>
    <dgm:cxn modelId="{EA21A422-0F4C-460D-BDDD-910BE1207FA8}" type="presOf" srcId="{0725D4F7-89A2-4486-807B-3CE5FDE8FF9E}" destId="{096A894E-8BAC-42A3-81D4-37BBAF8D2D34}" srcOrd="1" destOrd="0" presId="urn:microsoft.com/office/officeart/2008/layout/NameandTitleOrganizationalChart"/>
    <dgm:cxn modelId="{0C915126-ADDC-477B-BE0A-9386A7E6DE42}" srcId="{96D1274B-5055-467D-A215-4B27458ED716}" destId="{41BEAFC6-A254-48BF-9269-C0426C25AD51}" srcOrd="3" destOrd="0" parTransId="{AF398956-1779-44E5-9A2C-8EA43249A741}" sibTransId="{4515A6F6-C475-4052-8DBF-D86F895C9D96}"/>
    <dgm:cxn modelId="{FC946827-A1AC-46B8-8566-4E8BB1587DB7}" type="presOf" srcId="{A8FEE982-48CC-483E-9B1B-3A8B162384F0}" destId="{2770E8B0-7801-44DC-A0BA-36EF372B820C}" srcOrd="0" destOrd="0" presId="urn:microsoft.com/office/officeart/2008/layout/NameandTitleOrganizationalChart"/>
    <dgm:cxn modelId="{C1446D28-FF94-4C4F-916A-BCD05C5AA8CC}" type="presOf" srcId="{C5B1505B-185E-4CBE-854D-1C66BC44C923}" destId="{644ED911-65EE-4181-BCCE-EE2B313A6A00}" srcOrd="0" destOrd="0" presId="urn:microsoft.com/office/officeart/2008/layout/NameandTitleOrganizationalChart"/>
    <dgm:cxn modelId="{2D49652A-BD0F-45B6-9D01-6D6043957B66}" type="presOf" srcId="{7BF2B3C1-BC94-47B6-975B-E40CE8CDFAB3}" destId="{A8FF2BAC-4762-4ADB-A11B-4ACE170E8AB1}" srcOrd="0" destOrd="0" presId="urn:microsoft.com/office/officeart/2008/layout/NameandTitleOrganizationalChart"/>
    <dgm:cxn modelId="{64D70A2C-082B-4272-B302-ACBB5EA78E1E}" type="presOf" srcId="{94A33113-8430-4514-90BC-68C1572D336D}" destId="{FBBA00CC-C87F-41A2-A2A9-81E7FA3D449D}" srcOrd="0" destOrd="0" presId="urn:microsoft.com/office/officeart/2008/layout/NameandTitleOrganizationalChart"/>
    <dgm:cxn modelId="{37E30E2D-05FB-4AF3-8E5B-75FDFF53DCD0}" type="presOf" srcId="{CA8C2369-5011-40EB-85B5-2B9964D3444D}" destId="{6A0D1831-48B1-4E5F-AAEF-D82400911636}" srcOrd="0" destOrd="0" presId="urn:microsoft.com/office/officeart/2008/layout/NameandTitleOrganizationalChart"/>
    <dgm:cxn modelId="{FEC85A30-EFA4-4E43-9F45-CE43A7BC92FF}" type="presOf" srcId="{276113C7-5876-4A67-B674-A61EA02E4E25}" destId="{D69C19CD-3FFE-4434-94E1-686239B7C14F}" srcOrd="0" destOrd="0" presId="urn:microsoft.com/office/officeart/2008/layout/NameandTitleOrganizationalChart"/>
    <dgm:cxn modelId="{3B1D3D31-22B9-4469-A6E6-9146D7584E96}" type="presOf" srcId="{C2E27F02-FBB5-454C-BC1D-84D4A3FDDBC7}" destId="{694733A5-49DA-4BBB-B5FB-152E3BE74C5D}" srcOrd="0" destOrd="0" presId="urn:microsoft.com/office/officeart/2008/layout/NameandTitleOrganizationalChart"/>
    <dgm:cxn modelId="{3A215B33-FD65-4DA7-AB5A-C31F679D5E3D}" srcId="{E3EF9E98-7A1F-48AB-A687-F5DE31F61D3A}" destId="{CEC3AFE8-2641-4912-ADA5-089593E8B916}" srcOrd="1" destOrd="0" parTransId="{5CECDF0F-04EE-490F-8986-8233C1A1C4AE}" sibTransId="{F74828BF-20FD-41D7-B2F6-013B340F1777}"/>
    <dgm:cxn modelId="{5A611834-75C2-4AF4-BA43-85BA4FAF6BE8}" type="presOf" srcId="{38882604-73F7-4984-A175-8FB0211CE3E8}" destId="{16ECC333-BEB6-4B21-933C-283FD372AFF1}" srcOrd="0" destOrd="0" presId="urn:microsoft.com/office/officeart/2008/layout/NameandTitleOrganizationalChart"/>
    <dgm:cxn modelId="{04B0F136-18FD-475C-90C1-81C72A850142}" type="presOf" srcId="{B6E5B53E-0257-48EC-AAA5-EC38F3B05306}" destId="{2649A744-1187-4910-92C5-AAF8246921A4}" srcOrd="0" destOrd="0" presId="urn:microsoft.com/office/officeart/2008/layout/NameandTitleOrganizationalChart"/>
    <dgm:cxn modelId="{835A1F39-4A8A-4DA0-97DA-CC37D92C49FB}" type="presOf" srcId="{7130001C-F705-4A0C-BBE6-9E96ABB0B171}" destId="{D8629A84-4C25-4233-AC50-745F34160717}" srcOrd="0" destOrd="0" presId="urn:microsoft.com/office/officeart/2008/layout/NameandTitleOrganizationalChart"/>
    <dgm:cxn modelId="{32345F39-20F9-42FC-AEED-029A997CAF91}" type="presOf" srcId="{96D1274B-5055-467D-A215-4B27458ED716}" destId="{EB5C00E3-07E6-49AD-81D9-16DA8F3F978F}" srcOrd="1" destOrd="0" presId="urn:microsoft.com/office/officeart/2008/layout/NameandTitleOrganizationalChart"/>
    <dgm:cxn modelId="{9F22933E-9A92-4A6C-A5A6-E8D4802C7C45}" type="presOf" srcId="{DB8788F1-985B-4835-B93D-115F6E0AD787}" destId="{81866B10-ED42-415F-A1EB-0BD48E1B426A}" srcOrd="0" destOrd="0" presId="urn:microsoft.com/office/officeart/2008/layout/NameandTitleOrganizationalChart"/>
    <dgm:cxn modelId="{C596D761-1F0C-4513-8F15-396FD330BFF6}" srcId="{5C377234-7F23-4405-9499-02888BB91408}" destId="{DB8788F1-985B-4835-B93D-115F6E0AD787}" srcOrd="0" destOrd="0" parTransId="{2CA7575B-615D-4BE6-80DF-90CBF5F31E39}" sibTransId="{A8FEE982-48CC-483E-9B1B-3A8B162384F0}"/>
    <dgm:cxn modelId="{938B4062-07EE-4F7F-A831-4203233F25A1}" type="presOf" srcId="{DEA9AF53-AFAF-4BC0-A410-01F72D5BA88B}" destId="{75F9034F-25E1-4BB4-8BB8-81CF710B4324}" srcOrd="0" destOrd="0" presId="urn:microsoft.com/office/officeart/2008/layout/NameandTitleOrganizationalChart"/>
    <dgm:cxn modelId="{8E6C4C63-85CF-4064-B1F5-A8FBD4F415F9}" srcId="{E3EF9E98-7A1F-48AB-A687-F5DE31F61D3A}" destId="{96D1274B-5055-467D-A215-4B27458ED716}" srcOrd="3" destOrd="0" parTransId="{BDF6AC4F-9EFF-4BAE-8997-98E9DCCF5804}" sibTransId="{31FB6425-B677-427D-BC3A-51E24CE2F286}"/>
    <dgm:cxn modelId="{C3E34F47-3668-4597-8F14-5E64C19B6F1E}" type="presOf" srcId="{605B101B-8758-4DDE-A0CA-116CB823CFC1}" destId="{F2DE7AEB-F914-4358-BACC-D78F6654C8EC}" srcOrd="0" destOrd="0" presId="urn:microsoft.com/office/officeart/2008/layout/NameandTitleOrganizationalChart"/>
    <dgm:cxn modelId="{81312B69-2EB5-4D99-8091-E9700CC6F5B9}" type="presOf" srcId="{31FB6425-B677-427D-BC3A-51E24CE2F286}" destId="{58B4C587-BB55-4DB7-9ED8-C328345B1D61}" srcOrd="0" destOrd="0" presId="urn:microsoft.com/office/officeart/2008/layout/NameandTitleOrganizationalChart"/>
    <dgm:cxn modelId="{11AAAC6C-0EB9-4A5A-B761-6E31D716DA37}" type="presOf" srcId="{57FC6CBF-BEC8-4FDA-8FAD-23E7206E79D0}" destId="{D268512F-DA1C-4CBE-81E6-9678A6C9D32A}" srcOrd="0" destOrd="0" presId="urn:microsoft.com/office/officeart/2008/layout/NameandTitleOrganizationalChart"/>
    <dgm:cxn modelId="{6A8AC16E-3D4C-46D5-803D-F21EE8DC64F9}" srcId="{96D1274B-5055-467D-A215-4B27458ED716}" destId="{38882604-73F7-4984-A175-8FB0211CE3E8}" srcOrd="2" destOrd="0" parTransId="{D1460FC5-8BE2-4B27-8432-AFE9608FF5DF}" sibTransId="{8D98D13E-F93E-4C98-9781-426DA4FFC2A1}"/>
    <dgm:cxn modelId="{58CF4D70-4B40-4ADD-A4A2-09F576CA683C}" type="presOf" srcId="{25A69736-0AF0-4410-B19E-D6250D462880}" destId="{C9784A67-6C2E-496D-AA42-500F2AE5C5A4}" srcOrd="0" destOrd="0" presId="urn:microsoft.com/office/officeart/2008/layout/NameandTitleOrganizationalChart"/>
    <dgm:cxn modelId="{8AA5C952-896B-4165-A844-F2E85959DBE8}" srcId="{96D1274B-5055-467D-A215-4B27458ED716}" destId="{62D6749B-32EF-4286-B6CE-5DBD65F8A2E6}" srcOrd="1" destOrd="0" parTransId="{25A69736-0AF0-4410-B19E-D6250D462880}" sibTransId="{647AD1A2-6893-4294-9D69-402274D497B0}"/>
    <dgm:cxn modelId="{8D0F9373-64E5-48DA-86BC-B314ACD39B87}" srcId="{96D1274B-5055-467D-A215-4B27458ED716}" destId="{0725D4F7-89A2-4486-807B-3CE5FDE8FF9E}" srcOrd="0" destOrd="0" parTransId="{605B101B-8758-4DDE-A0CA-116CB823CFC1}" sibTransId="{7130001C-F705-4A0C-BBE6-9E96ABB0B171}"/>
    <dgm:cxn modelId="{6505E45A-C8C2-441D-BE4D-C5989836A868}" type="presOf" srcId="{BDF6AC4F-9EFF-4BAE-8997-98E9DCCF5804}" destId="{AD79BCD0-7A7B-4E8B-A0DB-275B0B0298A2}" srcOrd="0" destOrd="0" presId="urn:microsoft.com/office/officeart/2008/layout/NameandTitleOrganizationalChart"/>
    <dgm:cxn modelId="{8FFC6183-0A0D-4C0A-8ED6-C83666255B50}" type="presOf" srcId="{E3EF9E98-7A1F-48AB-A687-F5DE31F61D3A}" destId="{C676809C-30D9-4A22-8F3D-3B99336E831F}" srcOrd="1" destOrd="0" presId="urn:microsoft.com/office/officeart/2008/layout/NameandTitleOrganizationalChart"/>
    <dgm:cxn modelId="{6D167283-32D4-44C0-9F6B-F3CFE345B9DE}" srcId="{38882604-73F7-4984-A175-8FB0211CE3E8}" destId="{DEA9AF53-AFAF-4BC0-A410-01F72D5BA88B}" srcOrd="0" destOrd="0" parTransId="{C55BFB3B-0499-4DE4-8F05-AFD526A4339E}" sibTransId="{80B4835E-4A94-454F-AAD6-0BA78F1875C9}"/>
    <dgm:cxn modelId="{A04D2787-2B2A-4789-8E0A-102006587D16}" type="presOf" srcId="{AF398956-1779-44E5-9A2C-8EA43249A741}" destId="{1609F257-9B83-484C-AA65-52DD2EC4A320}" srcOrd="0" destOrd="0" presId="urn:microsoft.com/office/officeart/2008/layout/NameandTitleOrganizationalChart"/>
    <dgm:cxn modelId="{4C9A4A8A-256C-462E-A2B4-40B7861C12FF}" type="presOf" srcId="{41BEAFC6-A254-48BF-9269-C0426C25AD51}" destId="{ED8ADC0A-DA3C-4E73-AF7A-2EFB82DE5FB8}" srcOrd="1" destOrd="0" presId="urn:microsoft.com/office/officeart/2008/layout/NameandTitleOrganizationalChart"/>
    <dgm:cxn modelId="{E9D68F98-6867-4B44-A197-F674562CE1FE}" type="presOf" srcId="{38882604-73F7-4984-A175-8FB0211CE3E8}" destId="{2D729AE1-5E30-4F38-95C5-BF1BEB1989F7}" srcOrd="1" destOrd="0" presId="urn:microsoft.com/office/officeart/2008/layout/NameandTitleOrganizationalChart"/>
    <dgm:cxn modelId="{7438A9A6-D6D8-4064-A855-206C5F243A73}" type="presOf" srcId="{62D6749B-32EF-4286-B6CE-5DBD65F8A2E6}" destId="{927EBC71-2EB8-4B85-9F97-E1E58C8144A3}" srcOrd="1" destOrd="0" presId="urn:microsoft.com/office/officeart/2008/layout/NameandTitleOrganizationalChart"/>
    <dgm:cxn modelId="{FB442EA9-6DC1-48A8-93DF-8FAB0C1DDD69}" srcId="{0725D4F7-89A2-4486-807B-3CE5FDE8FF9E}" destId="{C5B1505B-185E-4CBE-854D-1C66BC44C923}" srcOrd="0" destOrd="0" parTransId="{1AF43C2D-012E-4C5F-81DD-017D308D129C}" sibTransId="{C2E27F02-FBB5-454C-BC1D-84D4A3FDDBC7}"/>
    <dgm:cxn modelId="{6BC3F5B6-484D-4F00-8C30-0C5621DB620E}" type="presOf" srcId="{DB8788F1-985B-4835-B93D-115F6E0AD787}" destId="{A981169B-2566-459F-AF25-9286921A4DDE}" srcOrd="1" destOrd="0" presId="urn:microsoft.com/office/officeart/2008/layout/NameandTitleOrganizationalChart"/>
    <dgm:cxn modelId="{AEE239BC-414C-4542-9909-28A93FBAB954}" type="presOf" srcId="{DEA9AF53-AFAF-4BC0-A410-01F72D5BA88B}" destId="{5B9D314E-C7D6-4C29-806A-740006DA8128}" srcOrd="1" destOrd="0" presId="urn:microsoft.com/office/officeart/2008/layout/NameandTitleOrganizationalChart"/>
    <dgm:cxn modelId="{291E93BC-A1AA-4BB8-A186-99594F8BB3B0}" type="presOf" srcId="{5C377234-7F23-4405-9499-02888BB91408}" destId="{482A7581-EF4E-43E2-B961-BCFBB1C7E601}" srcOrd="0" destOrd="0" presId="urn:microsoft.com/office/officeart/2008/layout/NameandTitleOrganizationalChart"/>
    <dgm:cxn modelId="{461C94BD-78CB-4B02-AA1B-877DF8DA0740}" type="presOf" srcId="{5CECDF0F-04EE-490F-8986-8233C1A1C4AE}" destId="{AB849FE6-3E02-48A1-BBC1-5FB0D8CAB93D}" srcOrd="0" destOrd="0" presId="urn:microsoft.com/office/officeart/2008/layout/NameandTitleOrganizationalChart"/>
    <dgm:cxn modelId="{C99D33C0-080E-430E-A833-6A851DF075A0}" type="presOf" srcId="{C5B1505B-185E-4CBE-854D-1C66BC44C923}" destId="{3C76CF70-3F99-4C39-8FEB-234A18F4BF92}" srcOrd="1" destOrd="0" presId="urn:microsoft.com/office/officeart/2008/layout/NameandTitleOrganizationalChart"/>
    <dgm:cxn modelId="{8E40B3C0-7509-44E1-B4AB-3944AF2A3033}" type="presOf" srcId="{2CA7575B-615D-4BE6-80DF-90CBF5F31E39}" destId="{590D4B99-F301-4FC4-81ED-D87BD7D0A94C}" srcOrd="0" destOrd="0" presId="urn:microsoft.com/office/officeart/2008/layout/NameandTitleOrganizationalChart"/>
    <dgm:cxn modelId="{696AC9C3-5995-40DF-B41B-2BA3A2295AC5}" type="presOf" srcId="{9438A667-9205-4446-B59B-FC6A0BC7BEEF}" destId="{57D725A6-1079-478B-B5A1-EA5484B0EB58}" srcOrd="1" destOrd="0" presId="urn:microsoft.com/office/officeart/2008/layout/NameandTitleOrganizationalChart"/>
    <dgm:cxn modelId="{8600BFCB-A71D-4E06-A48A-3AB1E34E49B5}" type="presOf" srcId="{F74828BF-20FD-41D7-B2F6-013B340F1777}" destId="{A1E3D049-5262-46AB-99E6-47543770D687}" srcOrd="0" destOrd="0" presId="urn:microsoft.com/office/officeart/2008/layout/NameandTitleOrganizationalChart"/>
    <dgm:cxn modelId="{30E1DACB-C7DD-4226-9CBF-28D2160C2EA2}" srcId="{E3EF9E98-7A1F-48AB-A687-F5DE31F61D3A}" destId="{B0BF12C1-A073-44B1-A27B-9BB0D3BA9603}" srcOrd="0" destOrd="0" parTransId="{22463D83-7C09-43DB-8A65-11D056C7280A}" sibTransId="{BD5C93C3-5BC7-4F6F-8AE5-987B4F170E78}"/>
    <dgm:cxn modelId="{2C2C57D0-1995-4BAF-BFB1-06079F6C1C23}" srcId="{325F4A00-89A3-4CE6-8580-DDD0FF82F0BD}" destId="{E3EF9E98-7A1F-48AB-A687-F5DE31F61D3A}" srcOrd="0" destOrd="0" parTransId="{C6983782-FF5C-468A-A479-79AFBDE1EF41}" sibTransId="{2B72FE30-FBAF-401A-AC29-CEFFEA35269A}"/>
    <dgm:cxn modelId="{47AF5CD4-DEC4-40CC-A445-1800039785CC}" type="presOf" srcId="{41BEAFC6-A254-48BF-9269-C0426C25AD51}" destId="{908D52E2-3172-4337-A611-1BC320B39E64}" srcOrd="0" destOrd="0" presId="urn:microsoft.com/office/officeart/2008/layout/NameandTitleOrganizationalChart"/>
    <dgm:cxn modelId="{5A7A86D4-49C4-4AC2-8FC5-7A15821A22BE}" type="presOf" srcId="{9438A667-9205-4446-B59B-FC6A0BC7BEEF}" destId="{45D4D163-EA53-487C-BA73-A63BEDCDBD0E}" srcOrd="0" destOrd="0" presId="urn:microsoft.com/office/officeart/2008/layout/NameandTitleOrganizationalChart"/>
    <dgm:cxn modelId="{BF5F0ED6-9CAA-4728-85DA-E443CFD4F7CB}" type="presOf" srcId="{B0BF12C1-A073-44B1-A27B-9BB0D3BA9603}" destId="{8141B068-5AC7-42D2-8E0C-9E7B5FC1F325}" srcOrd="1" destOrd="0" presId="urn:microsoft.com/office/officeart/2008/layout/NameandTitleOrganizationalChart"/>
    <dgm:cxn modelId="{0AE9E5D9-D742-4069-A5C5-1EEFDE397316}" type="presOf" srcId="{61D58EF9-F744-413B-92FF-52B7E11AF2D3}" destId="{4DBC48D8-F9DF-4409-B538-F92143911A92}" srcOrd="1" destOrd="0" presId="urn:microsoft.com/office/officeart/2008/layout/NameandTitleOrganizationalChart"/>
    <dgm:cxn modelId="{BAB24ADA-C3E4-421C-939C-BBFC097D377C}" type="presOf" srcId="{D1460FC5-8BE2-4B27-8432-AFE9608FF5DF}" destId="{B6C66342-92C8-469D-9646-8C97770EA406}" srcOrd="0" destOrd="0" presId="urn:microsoft.com/office/officeart/2008/layout/NameandTitleOrganizationalChart"/>
    <dgm:cxn modelId="{DBD810DB-EE64-4AF3-BABE-1C3F531BD522}" type="presOf" srcId="{CEC3AFE8-2641-4912-ADA5-089593E8B916}" destId="{B48876C8-BCD5-4621-B38E-71E5BE016BEF}" srcOrd="0" destOrd="0" presId="urn:microsoft.com/office/officeart/2008/layout/NameandTitleOrganizationalChart"/>
    <dgm:cxn modelId="{F4F633DC-C83D-44A8-AB04-987019B23C4A}" srcId="{E3EF9E98-7A1F-48AB-A687-F5DE31F61D3A}" destId="{9438A667-9205-4446-B59B-FC6A0BC7BEEF}" srcOrd="2" destOrd="0" parTransId="{A6D4392E-CB48-4631-8777-A0D9F4CF85F0}" sibTransId="{CA8C2369-5011-40EB-85B5-2B9964D3444D}"/>
    <dgm:cxn modelId="{CBC290DC-2146-429B-B4C5-736A6D7BED87}" type="presOf" srcId="{0725D4F7-89A2-4486-807B-3CE5FDE8FF9E}" destId="{3F1791D6-B8F0-4FEB-BBC8-F7530E777305}" srcOrd="0" destOrd="0" presId="urn:microsoft.com/office/officeart/2008/layout/NameandTitleOrganizationalChart"/>
    <dgm:cxn modelId="{67ECDEDC-FCF5-4742-8135-8B2B17EC8C21}" type="presOf" srcId="{CEC3AFE8-2641-4912-ADA5-089593E8B916}" destId="{4C63C83A-1D20-411B-84F5-080D9FDBA3F8}" srcOrd="1" destOrd="0" presId="urn:microsoft.com/office/officeart/2008/layout/NameandTitleOrganizationalChart"/>
    <dgm:cxn modelId="{622331E2-2B02-4275-82AF-96B5E6CD6313}" type="presOf" srcId="{B0BF12C1-A073-44B1-A27B-9BB0D3BA9603}" destId="{73D02263-C2C8-45C3-8C8B-8B1699E33D2E}" srcOrd="0" destOrd="0" presId="urn:microsoft.com/office/officeart/2008/layout/NameandTitleOrganizationalChart"/>
    <dgm:cxn modelId="{EAF4CEE5-336B-4865-A83C-E84CDA1F0FBE}" type="presOf" srcId="{2B72FE30-FBAF-401A-AC29-CEFFEA35269A}" destId="{B70C8004-5573-4BCB-89F5-8805DF949F7F}" srcOrd="0" destOrd="0" presId="urn:microsoft.com/office/officeart/2008/layout/NameandTitleOrganizationalChart"/>
    <dgm:cxn modelId="{D023DCE6-8913-4C49-A37A-5FEC3E17A400}" type="presOf" srcId="{62D6749B-32EF-4286-B6CE-5DBD65F8A2E6}" destId="{4A0AA128-143F-48F1-8FF9-70C295578E80}" srcOrd="0" destOrd="0" presId="urn:microsoft.com/office/officeart/2008/layout/NameandTitleOrganizationalChart"/>
    <dgm:cxn modelId="{CC2E09E8-AB0F-45C3-8D56-56D306B3BD14}" type="presOf" srcId="{A6D4392E-CB48-4631-8777-A0D9F4CF85F0}" destId="{B488ACDF-3268-4857-B392-63DC6F1CC7DB}" srcOrd="0" destOrd="0" presId="urn:microsoft.com/office/officeart/2008/layout/NameandTitleOrganizationalChart"/>
    <dgm:cxn modelId="{523A36EF-17F0-4C08-AB7E-F09F30DCA805}" type="presOf" srcId="{2B383C0C-E14A-47B0-83B9-80A4D8A18030}" destId="{978F6F56-AEC8-4D20-B910-F99AF0C744EE}" srcOrd="1" destOrd="0" presId="urn:microsoft.com/office/officeart/2008/layout/NameandTitleOrganizationalChart"/>
    <dgm:cxn modelId="{15DA67F2-C16C-49EA-8389-8F72787EE349}" type="presOf" srcId="{96D1274B-5055-467D-A215-4B27458ED716}" destId="{313CC694-0FD0-41C7-A4A0-24FF05D6CF16}" srcOrd="0" destOrd="0" presId="urn:microsoft.com/office/officeart/2008/layout/NameandTitleOrganizationalChart"/>
    <dgm:cxn modelId="{486C8BF3-0BF3-475C-ABE4-594D531662DB}" type="presOf" srcId="{8D98D13E-F93E-4C98-9781-426DA4FFC2A1}" destId="{539278E6-45E0-4AE9-8EF4-AB91E66D4F16}" srcOrd="0" destOrd="0" presId="urn:microsoft.com/office/officeart/2008/layout/NameandTitleOrganizationalChart"/>
    <dgm:cxn modelId="{C27B27F5-0F5C-41E9-8891-32FDB09AA7AD}" srcId="{62D6749B-32EF-4286-B6CE-5DBD65F8A2E6}" destId="{61D58EF9-F744-413B-92FF-52B7E11AF2D3}" srcOrd="0" destOrd="0" parTransId="{57FC6CBF-BEC8-4FDA-8FAD-23E7206E79D0}" sibTransId="{94A33113-8430-4514-90BC-68C1572D336D}"/>
    <dgm:cxn modelId="{13F996F7-8216-409B-B5B5-BB22E303BFC5}" type="presOf" srcId="{C55BFB3B-0499-4DE4-8F05-AFD526A4339E}" destId="{6071D9AE-4BED-4CB2-A193-B1D97A031EF9}" srcOrd="0" destOrd="0" presId="urn:microsoft.com/office/officeart/2008/layout/NameandTitleOrganizationalChart"/>
    <dgm:cxn modelId="{F4156CFA-F440-4532-A388-C436D879A95C}" type="presOf" srcId="{80B4835E-4A94-454F-AAD6-0BA78F1875C9}" destId="{254A75F3-3AD9-498B-9DFD-CC268F08BCCD}" srcOrd="0" destOrd="0" presId="urn:microsoft.com/office/officeart/2008/layout/NameandTitleOrganizationalChart"/>
    <dgm:cxn modelId="{4ED887FA-B3FC-404D-A5C4-6C5705DA1672}" type="presOf" srcId="{5C377234-7F23-4405-9499-02888BB91408}" destId="{172DFEC0-DE87-4A71-936D-9E7B5A6C0481}" srcOrd="1" destOrd="0" presId="urn:microsoft.com/office/officeart/2008/layout/NameandTitleOrganizationalChart"/>
    <dgm:cxn modelId="{E13E6B13-3FA5-47D2-A007-24525C48EC56}" type="presParOf" srcId="{C452BD76-0BAA-4DF6-A248-FA3C4AC767D6}" destId="{A0DE7848-7C8D-4258-9848-3D9170641900}" srcOrd="0" destOrd="0" presId="urn:microsoft.com/office/officeart/2008/layout/NameandTitleOrganizationalChart"/>
    <dgm:cxn modelId="{613D825A-DE22-4E03-A0EF-C2CD7C6E8B1D}" type="presParOf" srcId="{A0DE7848-7C8D-4258-9848-3D9170641900}" destId="{C8340CCA-A852-4C58-A16A-67777333D1A4}" srcOrd="0" destOrd="0" presId="urn:microsoft.com/office/officeart/2008/layout/NameandTitleOrganizationalChart"/>
    <dgm:cxn modelId="{0A767793-486A-4064-946F-182D46E8D18D}" type="presParOf" srcId="{C8340CCA-A852-4C58-A16A-67777333D1A4}" destId="{B8D314B2-B6DD-4FA0-8513-ED91CC4CA4E4}" srcOrd="0" destOrd="0" presId="urn:microsoft.com/office/officeart/2008/layout/NameandTitleOrganizationalChart"/>
    <dgm:cxn modelId="{824B110E-F2C8-4B37-98D3-80E46C4C9DFC}" type="presParOf" srcId="{C8340CCA-A852-4C58-A16A-67777333D1A4}" destId="{B70C8004-5573-4BCB-89F5-8805DF949F7F}" srcOrd="1" destOrd="0" presId="urn:microsoft.com/office/officeart/2008/layout/NameandTitleOrganizationalChart"/>
    <dgm:cxn modelId="{0FF8B004-B3BD-4D02-9086-E636BF87701D}" type="presParOf" srcId="{C8340CCA-A852-4C58-A16A-67777333D1A4}" destId="{C676809C-30D9-4A22-8F3D-3B99336E831F}" srcOrd="2" destOrd="0" presId="urn:microsoft.com/office/officeart/2008/layout/NameandTitleOrganizationalChart"/>
    <dgm:cxn modelId="{926FC60F-69FB-4315-8E36-2D376BAB2F03}" type="presParOf" srcId="{A0DE7848-7C8D-4258-9848-3D9170641900}" destId="{BCA5C90D-AD34-4CA0-A7BF-23C7F8F0659A}" srcOrd="1" destOrd="0" presId="urn:microsoft.com/office/officeart/2008/layout/NameandTitleOrganizationalChart"/>
    <dgm:cxn modelId="{4993A51F-1C6B-4075-AAEB-DEC3D2456294}" type="presParOf" srcId="{BCA5C90D-AD34-4CA0-A7BF-23C7F8F0659A}" destId="{A747971B-B2F0-4672-9F0D-CCB3BC8C7CE6}" srcOrd="0" destOrd="0" presId="urn:microsoft.com/office/officeart/2008/layout/NameandTitleOrganizationalChart"/>
    <dgm:cxn modelId="{AD69BEE7-84FA-4A4C-A89B-93DFE87FF074}" type="presParOf" srcId="{BCA5C90D-AD34-4CA0-A7BF-23C7F8F0659A}" destId="{F1EDD8C6-563F-42CE-8B73-993A6FE5BDC1}" srcOrd="1" destOrd="0" presId="urn:microsoft.com/office/officeart/2008/layout/NameandTitleOrganizationalChart"/>
    <dgm:cxn modelId="{6DE73E66-B42D-42AD-8347-18715F294FC8}" type="presParOf" srcId="{F1EDD8C6-563F-42CE-8B73-993A6FE5BDC1}" destId="{1C191269-3337-42E5-8F76-15D71CB43EBF}" srcOrd="0" destOrd="0" presId="urn:microsoft.com/office/officeart/2008/layout/NameandTitleOrganizationalChart"/>
    <dgm:cxn modelId="{BED331D7-C255-41D1-8700-3BB5192F6649}" type="presParOf" srcId="{1C191269-3337-42E5-8F76-15D71CB43EBF}" destId="{73D02263-C2C8-45C3-8C8B-8B1699E33D2E}" srcOrd="0" destOrd="0" presId="urn:microsoft.com/office/officeart/2008/layout/NameandTitleOrganizationalChart"/>
    <dgm:cxn modelId="{6A3D9019-3517-471B-8F28-E26CFF1B45CB}" type="presParOf" srcId="{1C191269-3337-42E5-8F76-15D71CB43EBF}" destId="{6B8BBC08-81E8-44B0-9E28-040712C17EF0}" srcOrd="1" destOrd="0" presId="urn:microsoft.com/office/officeart/2008/layout/NameandTitleOrganizationalChart"/>
    <dgm:cxn modelId="{9283949D-17E0-45E7-8638-2357A849114D}" type="presParOf" srcId="{1C191269-3337-42E5-8F76-15D71CB43EBF}" destId="{8141B068-5AC7-42D2-8E0C-9E7B5FC1F325}" srcOrd="2" destOrd="0" presId="urn:microsoft.com/office/officeart/2008/layout/NameandTitleOrganizationalChart"/>
    <dgm:cxn modelId="{027DE762-2B22-4EFB-8682-69C1745AF41A}" type="presParOf" srcId="{F1EDD8C6-563F-42CE-8B73-993A6FE5BDC1}" destId="{57A07369-D6EE-4245-AD93-EFDD7E2C01C3}" srcOrd="1" destOrd="0" presId="urn:microsoft.com/office/officeart/2008/layout/NameandTitleOrganizationalChart"/>
    <dgm:cxn modelId="{0C8E61D8-C3B1-420C-B255-DDC3C364AE34}" type="presParOf" srcId="{F1EDD8C6-563F-42CE-8B73-993A6FE5BDC1}" destId="{1EF8E537-0A4E-4136-A06A-FD16326B0838}" srcOrd="2" destOrd="0" presId="urn:microsoft.com/office/officeart/2008/layout/NameandTitleOrganizationalChart"/>
    <dgm:cxn modelId="{BA831B9A-78CD-4C62-AE55-010B54DC3F87}" type="presParOf" srcId="{BCA5C90D-AD34-4CA0-A7BF-23C7F8F0659A}" destId="{AB849FE6-3E02-48A1-BBC1-5FB0D8CAB93D}" srcOrd="2" destOrd="0" presId="urn:microsoft.com/office/officeart/2008/layout/NameandTitleOrganizationalChart"/>
    <dgm:cxn modelId="{043D6F68-EED8-48D7-89F5-85C4BDE83D19}" type="presParOf" srcId="{BCA5C90D-AD34-4CA0-A7BF-23C7F8F0659A}" destId="{BBD91B9A-11F1-46AF-A7A2-90E2A60C2A26}" srcOrd="3" destOrd="0" presId="urn:microsoft.com/office/officeart/2008/layout/NameandTitleOrganizationalChart"/>
    <dgm:cxn modelId="{41D628CE-873C-4D62-88A7-2AE9C43EBFA7}" type="presParOf" srcId="{BBD91B9A-11F1-46AF-A7A2-90E2A60C2A26}" destId="{113B8F01-80D9-45F2-AB18-FE5319F1B060}" srcOrd="0" destOrd="0" presId="urn:microsoft.com/office/officeart/2008/layout/NameandTitleOrganizationalChart"/>
    <dgm:cxn modelId="{C97A8DF2-DD31-4764-8F27-BE5D11BB6F59}" type="presParOf" srcId="{113B8F01-80D9-45F2-AB18-FE5319F1B060}" destId="{B48876C8-BCD5-4621-B38E-71E5BE016BEF}" srcOrd="0" destOrd="0" presId="urn:microsoft.com/office/officeart/2008/layout/NameandTitleOrganizationalChart"/>
    <dgm:cxn modelId="{CEE3A9BB-0A32-4C11-9DD3-73B0399EB221}" type="presParOf" srcId="{113B8F01-80D9-45F2-AB18-FE5319F1B060}" destId="{A1E3D049-5262-46AB-99E6-47543770D687}" srcOrd="1" destOrd="0" presId="urn:microsoft.com/office/officeart/2008/layout/NameandTitleOrganizationalChart"/>
    <dgm:cxn modelId="{5631F75F-4D08-4674-8B16-5422FBDEB8F4}" type="presParOf" srcId="{113B8F01-80D9-45F2-AB18-FE5319F1B060}" destId="{4C63C83A-1D20-411B-84F5-080D9FDBA3F8}" srcOrd="2" destOrd="0" presId="urn:microsoft.com/office/officeart/2008/layout/NameandTitleOrganizationalChart"/>
    <dgm:cxn modelId="{B766F01D-18B4-42DA-BB37-49E06AC0D8BB}" type="presParOf" srcId="{BBD91B9A-11F1-46AF-A7A2-90E2A60C2A26}" destId="{6DF459B4-60B8-4A7A-8727-0E63AAE98EB6}" srcOrd="1" destOrd="0" presId="urn:microsoft.com/office/officeart/2008/layout/NameandTitleOrganizationalChart"/>
    <dgm:cxn modelId="{08F8B6BD-0EA2-4A31-90A3-D3B96260E050}" type="presParOf" srcId="{BBD91B9A-11F1-46AF-A7A2-90E2A60C2A26}" destId="{9538B497-D4F1-411C-B619-5CA4ADBD4A90}" srcOrd="2" destOrd="0" presId="urn:microsoft.com/office/officeart/2008/layout/NameandTitleOrganizationalChart"/>
    <dgm:cxn modelId="{6BAB01BF-41DD-40AC-A62E-B63EB83FEB21}" type="presParOf" srcId="{BCA5C90D-AD34-4CA0-A7BF-23C7F8F0659A}" destId="{B488ACDF-3268-4857-B392-63DC6F1CC7DB}" srcOrd="4" destOrd="0" presId="urn:microsoft.com/office/officeart/2008/layout/NameandTitleOrganizationalChart"/>
    <dgm:cxn modelId="{10C90FF2-AB01-4582-A700-52EFC4AED1C2}" type="presParOf" srcId="{BCA5C90D-AD34-4CA0-A7BF-23C7F8F0659A}" destId="{9DE3C878-188E-4CFE-B633-082D32A2765C}" srcOrd="5" destOrd="0" presId="urn:microsoft.com/office/officeart/2008/layout/NameandTitleOrganizationalChart"/>
    <dgm:cxn modelId="{DC45FD9E-9E63-4218-A7AA-5719DABA4A8E}" type="presParOf" srcId="{9DE3C878-188E-4CFE-B633-082D32A2765C}" destId="{1EBCB629-C1D6-44AF-A1C9-F880C14D1EA3}" srcOrd="0" destOrd="0" presId="urn:microsoft.com/office/officeart/2008/layout/NameandTitleOrganizationalChart"/>
    <dgm:cxn modelId="{9FD066AB-4AF5-4C7B-BDB2-534783D7271D}" type="presParOf" srcId="{1EBCB629-C1D6-44AF-A1C9-F880C14D1EA3}" destId="{45D4D163-EA53-487C-BA73-A63BEDCDBD0E}" srcOrd="0" destOrd="0" presId="urn:microsoft.com/office/officeart/2008/layout/NameandTitleOrganizationalChart"/>
    <dgm:cxn modelId="{FCD7476E-EA90-4420-9226-D748E5127703}" type="presParOf" srcId="{1EBCB629-C1D6-44AF-A1C9-F880C14D1EA3}" destId="{6A0D1831-48B1-4E5F-AAEF-D82400911636}" srcOrd="1" destOrd="0" presId="urn:microsoft.com/office/officeart/2008/layout/NameandTitleOrganizationalChart"/>
    <dgm:cxn modelId="{D005F122-A055-451F-8E9C-2C74645052A5}" type="presParOf" srcId="{1EBCB629-C1D6-44AF-A1C9-F880C14D1EA3}" destId="{57D725A6-1079-478B-B5A1-EA5484B0EB58}" srcOrd="2" destOrd="0" presId="urn:microsoft.com/office/officeart/2008/layout/NameandTitleOrganizationalChart"/>
    <dgm:cxn modelId="{4FBDED4F-EB79-43AB-AA6A-8C965FFFBF1A}" type="presParOf" srcId="{9DE3C878-188E-4CFE-B633-082D32A2765C}" destId="{C525DC9C-D49E-4DA4-B131-51591227B1C3}" srcOrd="1" destOrd="0" presId="urn:microsoft.com/office/officeart/2008/layout/NameandTitleOrganizationalChart"/>
    <dgm:cxn modelId="{D3E1AE1C-D71E-4668-AAF2-5C81F90B1E5B}" type="presParOf" srcId="{9DE3C878-188E-4CFE-B633-082D32A2765C}" destId="{54438BDB-0BAC-4917-A444-F1AB2B3EE5E9}" srcOrd="2" destOrd="0" presId="urn:microsoft.com/office/officeart/2008/layout/NameandTitleOrganizationalChart"/>
    <dgm:cxn modelId="{54FC95A0-7C3B-46F4-A5D3-0B79B849EC52}" type="presParOf" srcId="{BCA5C90D-AD34-4CA0-A7BF-23C7F8F0659A}" destId="{AD79BCD0-7A7B-4E8B-A0DB-275B0B0298A2}" srcOrd="6" destOrd="0" presId="urn:microsoft.com/office/officeart/2008/layout/NameandTitleOrganizationalChart"/>
    <dgm:cxn modelId="{9A116249-26C4-4EC0-8E08-F5794201AE38}" type="presParOf" srcId="{BCA5C90D-AD34-4CA0-A7BF-23C7F8F0659A}" destId="{544D0274-60B3-44E2-B1B9-65266F170001}" srcOrd="7" destOrd="0" presId="urn:microsoft.com/office/officeart/2008/layout/NameandTitleOrganizationalChart"/>
    <dgm:cxn modelId="{43632540-3305-4449-98D7-7CACB278CD4C}" type="presParOf" srcId="{544D0274-60B3-44E2-B1B9-65266F170001}" destId="{D1659120-99F4-4916-A30B-1F7CE96DC2CC}" srcOrd="0" destOrd="0" presId="urn:microsoft.com/office/officeart/2008/layout/NameandTitleOrganizationalChart"/>
    <dgm:cxn modelId="{B56F57AB-9604-43BA-B7B4-CE4C3949472A}" type="presParOf" srcId="{D1659120-99F4-4916-A30B-1F7CE96DC2CC}" destId="{313CC694-0FD0-41C7-A4A0-24FF05D6CF16}" srcOrd="0" destOrd="0" presId="urn:microsoft.com/office/officeart/2008/layout/NameandTitleOrganizationalChart"/>
    <dgm:cxn modelId="{D0A777BD-23FB-4584-8D06-DB29ED540BE2}" type="presParOf" srcId="{D1659120-99F4-4916-A30B-1F7CE96DC2CC}" destId="{58B4C587-BB55-4DB7-9ED8-C328345B1D61}" srcOrd="1" destOrd="0" presId="urn:microsoft.com/office/officeart/2008/layout/NameandTitleOrganizationalChart"/>
    <dgm:cxn modelId="{D79EC7CE-7019-42F7-BF6B-3BBC1CF2F2D9}" type="presParOf" srcId="{D1659120-99F4-4916-A30B-1F7CE96DC2CC}" destId="{EB5C00E3-07E6-49AD-81D9-16DA8F3F978F}" srcOrd="2" destOrd="0" presId="urn:microsoft.com/office/officeart/2008/layout/NameandTitleOrganizationalChart"/>
    <dgm:cxn modelId="{1ABE699E-2576-4BD3-8BD8-F03B721D39B8}" type="presParOf" srcId="{544D0274-60B3-44E2-B1B9-65266F170001}" destId="{D62F5CBC-9ED0-483F-9D16-F72A5DEE1B4A}" srcOrd="1" destOrd="0" presId="urn:microsoft.com/office/officeart/2008/layout/NameandTitleOrganizationalChart"/>
    <dgm:cxn modelId="{28B6F2E4-1603-458C-B76C-FE2198108659}" type="presParOf" srcId="{D62F5CBC-9ED0-483F-9D16-F72A5DEE1B4A}" destId="{F2DE7AEB-F914-4358-BACC-D78F6654C8EC}" srcOrd="0" destOrd="0" presId="urn:microsoft.com/office/officeart/2008/layout/NameandTitleOrganizationalChart"/>
    <dgm:cxn modelId="{036A8193-430B-4119-9319-13CDEBAF1754}" type="presParOf" srcId="{D62F5CBC-9ED0-483F-9D16-F72A5DEE1B4A}" destId="{045962DE-32C6-4788-8D02-FAC9A507BC2B}" srcOrd="1" destOrd="0" presId="urn:microsoft.com/office/officeart/2008/layout/NameandTitleOrganizationalChart"/>
    <dgm:cxn modelId="{D65AF046-0FD1-4008-BDB5-956315010865}" type="presParOf" srcId="{045962DE-32C6-4788-8D02-FAC9A507BC2B}" destId="{F2C44A25-F603-4C58-A201-12F9EAB1FE4E}" srcOrd="0" destOrd="0" presId="urn:microsoft.com/office/officeart/2008/layout/NameandTitleOrganizationalChart"/>
    <dgm:cxn modelId="{F6A63EB2-0D81-4C64-B255-71559807FD02}" type="presParOf" srcId="{F2C44A25-F603-4C58-A201-12F9EAB1FE4E}" destId="{3F1791D6-B8F0-4FEB-BBC8-F7530E777305}" srcOrd="0" destOrd="0" presId="urn:microsoft.com/office/officeart/2008/layout/NameandTitleOrganizationalChart"/>
    <dgm:cxn modelId="{35003C29-5F37-4862-B3D2-90BA8CA0BD54}" type="presParOf" srcId="{F2C44A25-F603-4C58-A201-12F9EAB1FE4E}" destId="{D8629A84-4C25-4233-AC50-745F34160717}" srcOrd="1" destOrd="0" presId="urn:microsoft.com/office/officeart/2008/layout/NameandTitleOrganizationalChart"/>
    <dgm:cxn modelId="{25318784-425D-47FD-94B9-E63AA107463A}" type="presParOf" srcId="{F2C44A25-F603-4C58-A201-12F9EAB1FE4E}" destId="{096A894E-8BAC-42A3-81D4-37BBAF8D2D34}" srcOrd="2" destOrd="0" presId="urn:microsoft.com/office/officeart/2008/layout/NameandTitleOrganizationalChart"/>
    <dgm:cxn modelId="{76CC9CD6-C984-48EC-A3D1-F9D9D420C45C}" type="presParOf" srcId="{045962DE-32C6-4788-8D02-FAC9A507BC2B}" destId="{5EA952EA-9337-4136-BF6F-FDA87CEE9B15}" srcOrd="1" destOrd="0" presId="urn:microsoft.com/office/officeart/2008/layout/NameandTitleOrganizationalChart"/>
    <dgm:cxn modelId="{851006C3-6292-4344-B2F5-072A5B97D696}" type="presParOf" srcId="{5EA952EA-9337-4136-BF6F-FDA87CEE9B15}" destId="{59C50B2B-EC5D-4A86-B1CD-847E19158E5F}" srcOrd="0" destOrd="0" presId="urn:microsoft.com/office/officeart/2008/layout/NameandTitleOrganizationalChart"/>
    <dgm:cxn modelId="{21C2E199-86A3-48B2-898C-2F9E6B0C7A47}" type="presParOf" srcId="{5EA952EA-9337-4136-BF6F-FDA87CEE9B15}" destId="{AB298C99-BF5E-45A0-AA73-13489B500D74}" srcOrd="1" destOrd="0" presId="urn:microsoft.com/office/officeart/2008/layout/NameandTitleOrganizationalChart"/>
    <dgm:cxn modelId="{5D92B227-DD38-4628-9900-525C4EA6AFED}" type="presParOf" srcId="{AB298C99-BF5E-45A0-AA73-13489B500D74}" destId="{8EE75D3B-DBBF-4569-9A6A-41BA27369387}" srcOrd="0" destOrd="0" presId="urn:microsoft.com/office/officeart/2008/layout/NameandTitleOrganizationalChart"/>
    <dgm:cxn modelId="{FD925BCF-6970-4656-9949-C0A46B351150}" type="presParOf" srcId="{8EE75D3B-DBBF-4569-9A6A-41BA27369387}" destId="{644ED911-65EE-4181-BCCE-EE2B313A6A00}" srcOrd="0" destOrd="0" presId="urn:microsoft.com/office/officeart/2008/layout/NameandTitleOrganizationalChart"/>
    <dgm:cxn modelId="{086A3634-146F-469F-A24D-DF7D96B54D3D}" type="presParOf" srcId="{8EE75D3B-DBBF-4569-9A6A-41BA27369387}" destId="{694733A5-49DA-4BBB-B5FB-152E3BE74C5D}" srcOrd="1" destOrd="0" presId="urn:microsoft.com/office/officeart/2008/layout/NameandTitleOrganizationalChart"/>
    <dgm:cxn modelId="{B566A6F9-F533-4797-B7B0-D70AD5EA6C6A}" type="presParOf" srcId="{8EE75D3B-DBBF-4569-9A6A-41BA27369387}" destId="{3C76CF70-3F99-4C39-8FEB-234A18F4BF92}" srcOrd="2" destOrd="0" presId="urn:microsoft.com/office/officeart/2008/layout/NameandTitleOrganizationalChart"/>
    <dgm:cxn modelId="{C2AE2399-7925-4E59-9645-E07312F63FC0}" type="presParOf" srcId="{AB298C99-BF5E-45A0-AA73-13489B500D74}" destId="{13CE506E-9656-488C-80A7-8E01EDECB71F}" srcOrd="1" destOrd="0" presId="urn:microsoft.com/office/officeart/2008/layout/NameandTitleOrganizationalChart"/>
    <dgm:cxn modelId="{4BE201E4-9532-4965-8BAB-6A7CC67128F0}" type="presParOf" srcId="{AB298C99-BF5E-45A0-AA73-13489B500D74}" destId="{7C98694D-6432-48A4-8727-3E3845085708}" srcOrd="2" destOrd="0" presId="urn:microsoft.com/office/officeart/2008/layout/NameandTitleOrganizationalChart"/>
    <dgm:cxn modelId="{17EDF89D-B0E3-4F38-9B12-32AE6FF6D24C}" type="presParOf" srcId="{045962DE-32C6-4788-8D02-FAC9A507BC2B}" destId="{EEBE92C0-681B-441F-8CA0-6397DA3283FB}" srcOrd="2" destOrd="0" presId="urn:microsoft.com/office/officeart/2008/layout/NameandTitleOrganizationalChart"/>
    <dgm:cxn modelId="{D5B17C7A-A0E0-4F35-BD33-2ADBCD945811}" type="presParOf" srcId="{D62F5CBC-9ED0-483F-9D16-F72A5DEE1B4A}" destId="{C9784A67-6C2E-496D-AA42-500F2AE5C5A4}" srcOrd="2" destOrd="0" presId="urn:microsoft.com/office/officeart/2008/layout/NameandTitleOrganizationalChart"/>
    <dgm:cxn modelId="{8C732825-E506-4E0E-9AF8-3DDDB938309F}" type="presParOf" srcId="{D62F5CBC-9ED0-483F-9D16-F72A5DEE1B4A}" destId="{777A3367-8CBE-44EC-81F1-BD48FCBB5600}" srcOrd="3" destOrd="0" presId="urn:microsoft.com/office/officeart/2008/layout/NameandTitleOrganizationalChart"/>
    <dgm:cxn modelId="{3235203F-878F-453C-825E-9B81EE3AF690}" type="presParOf" srcId="{777A3367-8CBE-44EC-81F1-BD48FCBB5600}" destId="{2E8E8E7D-1449-4823-8497-261594989000}" srcOrd="0" destOrd="0" presId="urn:microsoft.com/office/officeart/2008/layout/NameandTitleOrganizationalChart"/>
    <dgm:cxn modelId="{BC8FB1AB-E5A1-4F60-8EA4-6203D8BDA898}" type="presParOf" srcId="{2E8E8E7D-1449-4823-8497-261594989000}" destId="{4A0AA128-143F-48F1-8FF9-70C295578E80}" srcOrd="0" destOrd="0" presId="urn:microsoft.com/office/officeart/2008/layout/NameandTitleOrganizationalChart"/>
    <dgm:cxn modelId="{37D1B70F-F4B1-420F-A754-BD6A6B707A7A}" type="presParOf" srcId="{2E8E8E7D-1449-4823-8497-261594989000}" destId="{CD4EA0E0-5BB3-41D4-B1A7-4A72DDA01405}" srcOrd="1" destOrd="0" presId="urn:microsoft.com/office/officeart/2008/layout/NameandTitleOrganizationalChart"/>
    <dgm:cxn modelId="{71375624-9166-4D59-9A74-B53194E16EA1}" type="presParOf" srcId="{2E8E8E7D-1449-4823-8497-261594989000}" destId="{927EBC71-2EB8-4B85-9F97-E1E58C8144A3}" srcOrd="2" destOrd="0" presId="urn:microsoft.com/office/officeart/2008/layout/NameandTitleOrganizationalChart"/>
    <dgm:cxn modelId="{081E2E9B-3603-4683-A29E-CAA86B524A2C}" type="presParOf" srcId="{777A3367-8CBE-44EC-81F1-BD48FCBB5600}" destId="{F8B760A9-E105-4875-9F57-9946AC18B92C}" srcOrd="1" destOrd="0" presId="urn:microsoft.com/office/officeart/2008/layout/NameandTitleOrganizationalChart"/>
    <dgm:cxn modelId="{BF594590-F2DA-43C3-B7B8-877161342364}" type="presParOf" srcId="{F8B760A9-E105-4875-9F57-9946AC18B92C}" destId="{D268512F-DA1C-4CBE-81E6-9678A6C9D32A}" srcOrd="0" destOrd="0" presId="urn:microsoft.com/office/officeart/2008/layout/NameandTitleOrganizationalChart"/>
    <dgm:cxn modelId="{0A8BF1F3-20BE-4ECE-9395-132FF13C40FF}" type="presParOf" srcId="{F8B760A9-E105-4875-9F57-9946AC18B92C}" destId="{C3DDA549-711C-44FB-AC94-FD0674645E66}" srcOrd="1" destOrd="0" presId="urn:microsoft.com/office/officeart/2008/layout/NameandTitleOrganizationalChart"/>
    <dgm:cxn modelId="{280CEEA1-F757-4686-8592-2A4884DEFEDD}" type="presParOf" srcId="{C3DDA549-711C-44FB-AC94-FD0674645E66}" destId="{08B13667-5A6D-45A0-A3A0-FFDEB6F9038E}" srcOrd="0" destOrd="0" presId="urn:microsoft.com/office/officeart/2008/layout/NameandTitleOrganizationalChart"/>
    <dgm:cxn modelId="{70400D56-8CBB-4731-A744-713581BF4AE8}" type="presParOf" srcId="{08B13667-5A6D-45A0-A3A0-FFDEB6F9038E}" destId="{C933540A-A6FD-46F6-AE37-37DACD779232}" srcOrd="0" destOrd="0" presId="urn:microsoft.com/office/officeart/2008/layout/NameandTitleOrganizationalChart"/>
    <dgm:cxn modelId="{4F4BB634-7688-4068-9D28-4209146A5E19}" type="presParOf" srcId="{08B13667-5A6D-45A0-A3A0-FFDEB6F9038E}" destId="{FBBA00CC-C87F-41A2-A2A9-81E7FA3D449D}" srcOrd="1" destOrd="0" presId="urn:microsoft.com/office/officeart/2008/layout/NameandTitleOrganizationalChart"/>
    <dgm:cxn modelId="{6D932E0D-37C3-4454-B87D-068681190CE6}" type="presParOf" srcId="{08B13667-5A6D-45A0-A3A0-FFDEB6F9038E}" destId="{4DBC48D8-F9DF-4409-B538-F92143911A92}" srcOrd="2" destOrd="0" presId="urn:microsoft.com/office/officeart/2008/layout/NameandTitleOrganizationalChart"/>
    <dgm:cxn modelId="{73D0153D-90A4-4D11-8AB7-FADA2CF01940}" type="presParOf" srcId="{C3DDA549-711C-44FB-AC94-FD0674645E66}" destId="{8C81FA82-21B4-49B5-8D84-47B4E44CF45B}" srcOrd="1" destOrd="0" presId="urn:microsoft.com/office/officeart/2008/layout/NameandTitleOrganizationalChart"/>
    <dgm:cxn modelId="{304F4846-A98C-49FF-A705-8AA33C4C4DA4}" type="presParOf" srcId="{C3DDA549-711C-44FB-AC94-FD0674645E66}" destId="{6F9DB42D-69BB-4D95-9E5E-E42ED43FCC27}" srcOrd="2" destOrd="0" presId="urn:microsoft.com/office/officeart/2008/layout/NameandTitleOrganizationalChart"/>
    <dgm:cxn modelId="{83D90080-12D7-40A0-83FD-E31FB49AE2BC}" type="presParOf" srcId="{777A3367-8CBE-44EC-81F1-BD48FCBB5600}" destId="{7FAEB515-308A-4D88-9B51-99B561DBD6FC}" srcOrd="2" destOrd="0" presId="urn:microsoft.com/office/officeart/2008/layout/NameandTitleOrganizationalChart"/>
    <dgm:cxn modelId="{01771EFE-2C5F-4245-9AA5-0F0BF0FBDE4B}" type="presParOf" srcId="{D62F5CBC-9ED0-483F-9D16-F72A5DEE1B4A}" destId="{B6C66342-92C8-469D-9646-8C97770EA406}" srcOrd="4" destOrd="0" presId="urn:microsoft.com/office/officeart/2008/layout/NameandTitleOrganizationalChart"/>
    <dgm:cxn modelId="{06D26ADD-5A00-4CC0-B044-56840E361CB1}" type="presParOf" srcId="{D62F5CBC-9ED0-483F-9D16-F72A5DEE1B4A}" destId="{4F50C878-40C7-4CC6-A0CB-96BD6A2C233E}" srcOrd="5" destOrd="0" presId="urn:microsoft.com/office/officeart/2008/layout/NameandTitleOrganizationalChart"/>
    <dgm:cxn modelId="{AD1D8813-0B7D-4B93-B30F-A7A409978FE8}" type="presParOf" srcId="{4F50C878-40C7-4CC6-A0CB-96BD6A2C233E}" destId="{C29D9D0F-A787-4739-A804-16C769A4B177}" srcOrd="0" destOrd="0" presId="urn:microsoft.com/office/officeart/2008/layout/NameandTitleOrganizationalChart"/>
    <dgm:cxn modelId="{7A9508E1-F0A1-42F6-9106-94976DA9036B}" type="presParOf" srcId="{C29D9D0F-A787-4739-A804-16C769A4B177}" destId="{16ECC333-BEB6-4B21-933C-283FD372AFF1}" srcOrd="0" destOrd="0" presId="urn:microsoft.com/office/officeart/2008/layout/NameandTitleOrganizationalChart"/>
    <dgm:cxn modelId="{E95C11C7-350A-4015-9018-C84A4297C993}" type="presParOf" srcId="{C29D9D0F-A787-4739-A804-16C769A4B177}" destId="{539278E6-45E0-4AE9-8EF4-AB91E66D4F16}" srcOrd="1" destOrd="0" presId="urn:microsoft.com/office/officeart/2008/layout/NameandTitleOrganizationalChart"/>
    <dgm:cxn modelId="{5BDF08E6-4453-4804-AC93-29A57A336043}" type="presParOf" srcId="{C29D9D0F-A787-4739-A804-16C769A4B177}" destId="{2D729AE1-5E30-4F38-95C5-BF1BEB1989F7}" srcOrd="2" destOrd="0" presId="urn:microsoft.com/office/officeart/2008/layout/NameandTitleOrganizationalChart"/>
    <dgm:cxn modelId="{3F5DDA4C-DEE6-4651-B4B7-91E17975759D}" type="presParOf" srcId="{4F50C878-40C7-4CC6-A0CB-96BD6A2C233E}" destId="{03B40664-CDAC-431E-9DAA-5BE0629046B0}" srcOrd="1" destOrd="0" presId="urn:microsoft.com/office/officeart/2008/layout/NameandTitleOrganizationalChart"/>
    <dgm:cxn modelId="{AF6C4F72-705A-4618-9AD2-64E302146C2B}" type="presParOf" srcId="{03B40664-CDAC-431E-9DAA-5BE0629046B0}" destId="{6071D9AE-4BED-4CB2-A193-B1D97A031EF9}" srcOrd="0" destOrd="0" presId="urn:microsoft.com/office/officeart/2008/layout/NameandTitleOrganizationalChart"/>
    <dgm:cxn modelId="{9A1A4C2C-EA31-4B53-B32B-34C21E413995}" type="presParOf" srcId="{03B40664-CDAC-431E-9DAA-5BE0629046B0}" destId="{98540F6A-B75A-4AED-984F-F668C0762CA4}" srcOrd="1" destOrd="0" presId="urn:microsoft.com/office/officeart/2008/layout/NameandTitleOrganizationalChart"/>
    <dgm:cxn modelId="{451162AE-997D-4926-9D4D-B7D855FDBD21}" type="presParOf" srcId="{98540F6A-B75A-4AED-984F-F668C0762CA4}" destId="{57E8DFA3-A135-47A8-9FFF-2B2179E01DAC}" srcOrd="0" destOrd="0" presId="urn:microsoft.com/office/officeart/2008/layout/NameandTitleOrganizationalChart"/>
    <dgm:cxn modelId="{7B96A8AF-8122-4548-B426-59E2404456BF}" type="presParOf" srcId="{57E8DFA3-A135-47A8-9FFF-2B2179E01DAC}" destId="{75F9034F-25E1-4BB4-8BB8-81CF710B4324}" srcOrd="0" destOrd="0" presId="urn:microsoft.com/office/officeart/2008/layout/NameandTitleOrganizationalChart"/>
    <dgm:cxn modelId="{4DB5E190-92D9-4B90-9E80-368C08C54196}" type="presParOf" srcId="{57E8DFA3-A135-47A8-9FFF-2B2179E01DAC}" destId="{254A75F3-3AD9-498B-9DFD-CC268F08BCCD}" srcOrd="1" destOrd="0" presId="urn:microsoft.com/office/officeart/2008/layout/NameandTitleOrganizationalChart"/>
    <dgm:cxn modelId="{4E105D66-4876-4B1E-A2B1-8B8E89788614}" type="presParOf" srcId="{57E8DFA3-A135-47A8-9FFF-2B2179E01DAC}" destId="{5B9D314E-C7D6-4C29-806A-740006DA8128}" srcOrd="2" destOrd="0" presId="urn:microsoft.com/office/officeart/2008/layout/NameandTitleOrganizationalChart"/>
    <dgm:cxn modelId="{21C26BC1-3A6E-4052-984B-CD05C3B80D43}" type="presParOf" srcId="{98540F6A-B75A-4AED-984F-F668C0762CA4}" destId="{17B75DFE-FDC7-4EBF-87AA-BD3B410C6EA9}" srcOrd="1" destOrd="0" presId="urn:microsoft.com/office/officeart/2008/layout/NameandTitleOrganizationalChart"/>
    <dgm:cxn modelId="{33FC9F28-1C0F-4376-80AB-069A5D2EA1B3}" type="presParOf" srcId="{98540F6A-B75A-4AED-984F-F668C0762CA4}" destId="{A7FA4362-34D6-4C88-999A-4D785F43A1BD}" srcOrd="2" destOrd="0" presId="urn:microsoft.com/office/officeart/2008/layout/NameandTitleOrganizationalChart"/>
    <dgm:cxn modelId="{A37F9491-EAAD-498D-9557-C551E3CA4CD4}" type="presParOf" srcId="{4F50C878-40C7-4CC6-A0CB-96BD6A2C233E}" destId="{65B667CC-53CC-4105-8608-A148D9ECE7F6}" srcOrd="2" destOrd="0" presId="urn:microsoft.com/office/officeart/2008/layout/NameandTitleOrganizationalChart"/>
    <dgm:cxn modelId="{418CB082-038B-4937-839E-47B79BB761EE}" type="presParOf" srcId="{D62F5CBC-9ED0-483F-9D16-F72A5DEE1B4A}" destId="{1609F257-9B83-484C-AA65-52DD2EC4A320}" srcOrd="6" destOrd="0" presId="urn:microsoft.com/office/officeart/2008/layout/NameandTitleOrganizationalChart"/>
    <dgm:cxn modelId="{3F1DA7F5-6980-4CC9-AAA0-986714F4F52A}" type="presParOf" srcId="{D62F5CBC-9ED0-483F-9D16-F72A5DEE1B4A}" destId="{7B0F8B1A-D0A1-4F0A-B921-20C426BBFB5E}" srcOrd="7" destOrd="0" presId="urn:microsoft.com/office/officeart/2008/layout/NameandTitleOrganizationalChart"/>
    <dgm:cxn modelId="{3F985227-DFB9-4603-A03C-ACF0B9D3A0D9}" type="presParOf" srcId="{7B0F8B1A-D0A1-4F0A-B921-20C426BBFB5E}" destId="{9BFE961E-3553-4367-A150-07747B057328}" srcOrd="0" destOrd="0" presId="urn:microsoft.com/office/officeart/2008/layout/NameandTitleOrganizationalChart"/>
    <dgm:cxn modelId="{1D3126AB-2715-4E54-A8AD-2B24FE6A3E2E}" type="presParOf" srcId="{9BFE961E-3553-4367-A150-07747B057328}" destId="{908D52E2-3172-4337-A611-1BC320B39E64}" srcOrd="0" destOrd="0" presId="urn:microsoft.com/office/officeart/2008/layout/NameandTitleOrganizationalChart"/>
    <dgm:cxn modelId="{5E61FCD5-CF50-4C6F-89FA-064C1DD23067}" type="presParOf" srcId="{9BFE961E-3553-4367-A150-07747B057328}" destId="{E6B16024-F6F5-407A-AA03-BB2CC44B4304}" srcOrd="1" destOrd="0" presId="urn:microsoft.com/office/officeart/2008/layout/NameandTitleOrganizationalChart"/>
    <dgm:cxn modelId="{91073C55-26E9-4ED3-912C-467ACFB12F03}" type="presParOf" srcId="{9BFE961E-3553-4367-A150-07747B057328}" destId="{ED8ADC0A-DA3C-4E73-AF7A-2EFB82DE5FB8}" srcOrd="2" destOrd="0" presId="urn:microsoft.com/office/officeart/2008/layout/NameandTitleOrganizationalChart"/>
    <dgm:cxn modelId="{BB7A7948-0E22-4ED8-94E5-8E0D70AE4709}" type="presParOf" srcId="{7B0F8B1A-D0A1-4F0A-B921-20C426BBFB5E}" destId="{022180DB-9179-496C-B25E-323F277A1921}" srcOrd="1" destOrd="0" presId="urn:microsoft.com/office/officeart/2008/layout/NameandTitleOrganizationalChart"/>
    <dgm:cxn modelId="{94D43E8C-7F87-4932-A248-A4E9AAEEFBFB}" type="presParOf" srcId="{022180DB-9179-496C-B25E-323F277A1921}" destId="{A8FF2BAC-4762-4ADB-A11B-4ACE170E8AB1}" srcOrd="0" destOrd="0" presId="urn:microsoft.com/office/officeart/2008/layout/NameandTitleOrganizationalChart"/>
    <dgm:cxn modelId="{6414BB21-D55C-410F-8958-D8EEEE1D2C6B}" type="presParOf" srcId="{022180DB-9179-496C-B25E-323F277A1921}" destId="{8DD42F90-7BF6-4A95-AFCD-7B7C57CBB0C6}" srcOrd="1" destOrd="0" presId="urn:microsoft.com/office/officeart/2008/layout/NameandTitleOrganizationalChart"/>
    <dgm:cxn modelId="{7A646938-5B8A-4501-AE61-7409C6C857E0}" type="presParOf" srcId="{8DD42F90-7BF6-4A95-AFCD-7B7C57CBB0C6}" destId="{6927AA7A-C435-4245-9B47-D6C42A0AB46B}" srcOrd="0" destOrd="0" presId="urn:microsoft.com/office/officeart/2008/layout/NameandTitleOrganizationalChart"/>
    <dgm:cxn modelId="{BE5D51E0-2213-4028-9D61-B0A607CDB582}" type="presParOf" srcId="{6927AA7A-C435-4245-9B47-D6C42A0AB46B}" destId="{F5AF7ECF-0F07-4294-BFB3-4C090357FAE6}" srcOrd="0" destOrd="0" presId="urn:microsoft.com/office/officeart/2008/layout/NameandTitleOrganizationalChart"/>
    <dgm:cxn modelId="{4DDA0C72-68A8-4C8E-9095-D44CE2B07BD4}" type="presParOf" srcId="{6927AA7A-C435-4245-9B47-D6C42A0AB46B}" destId="{5DD4D996-E55A-42ED-BBD5-EA1E798ABD28}" srcOrd="1" destOrd="0" presId="urn:microsoft.com/office/officeart/2008/layout/NameandTitleOrganizationalChart"/>
    <dgm:cxn modelId="{891776EC-2F14-4519-9BDD-4F3BA84D1BBE}" type="presParOf" srcId="{6927AA7A-C435-4245-9B47-D6C42A0AB46B}" destId="{978F6F56-AEC8-4D20-B910-F99AF0C744EE}" srcOrd="2" destOrd="0" presId="urn:microsoft.com/office/officeart/2008/layout/NameandTitleOrganizationalChart"/>
    <dgm:cxn modelId="{E30A9D67-D3B5-423F-A1EC-0A509552A0FD}" type="presParOf" srcId="{8DD42F90-7BF6-4A95-AFCD-7B7C57CBB0C6}" destId="{CE7C7554-A70C-4F26-95E2-13A1B2D4C3FA}" srcOrd="1" destOrd="0" presId="urn:microsoft.com/office/officeart/2008/layout/NameandTitleOrganizationalChart"/>
    <dgm:cxn modelId="{55DF94CE-4D3E-4887-921C-68BCBFDDF19F}" type="presParOf" srcId="{8DD42F90-7BF6-4A95-AFCD-7B7C57CBB0C6}" destId="{97D15EB5-C771-490E-A004-317F4A996BA8}" srcOrd="2" destOrd="0" presId="urn:microsoft.com/office/officeart/2008/layout/NameandTitleOrganizationalChart"/>
    <dgm:cxn modelId="{84E1DC52-6170-43BB-A620-A26988FC3BBB}" type="presParOf" srcId="{7B0F8B1A-D0A1-4F0A-B921-20C426BBFB5E}" destId="{E44DFB2A-CF3D-402A-A46A-D1436F89D3B1}" srcOrd="2" destOrd="0" presId="urn:microsoft.com/office/officeart/2008/layout/NameandTitleOrganizationalChart"/>
    <dgm:cxn modelId="{AE4B7998-8351-40C8-AA4C-EC59A36EE9E8}" type="presParOf" srcId="{D62F5CBC-9ED0-483F-9D16-F72A5DEE1B4A}" destId="{D69C19CD-3FFE-4434-94E1-686239B7C14F}" srcOrd="8" destOrd="0" presId="urn:microsoft.com/office/officeart/2008/layout/NameandTitleOrganizationalChart"/>
    <dgm:cxn modelId="{A885F3A0-4148-4AB1-8563-D94330EF703C}" type="presParOf" srcId="{D62F5CBC-9ED0-483F-9D16-F72A5DEE1B4A}" destId="{43FBD4AE-3167-4F4C-B3F6-CE193CC42DAE}" srcOrd="9" destOrd="0" presId="urn:microsoft.com/office/officeart/2008/layout/NameandTitleOrganizationalChart"/>
    <dgm:cxn modelId="{73DC8D2C-613C-4861-9D9F-52C188E19638}" type="presParOf" srcId="{43FBD4AE-3167-4F4C-B3F6-CE193CC42DAE}" destId="{6E6416F9-15BF-4971-ADDE-E9E4BF063515}" srcOrd="0" destOrd="0" presId="urn:microsoft.com/office/officeart/2008/layout/NameandTitleOrganizationalChart"/>
    <dgm:cxn modelId="{F105F0ED-13E5-441D-AF35-C7A0A3150A05}" type="presParOf" srcId="{6E6416F9-15BF-4971-ADDE-E9E4BF063515}" destId="{482A7581-EF4E-43E2-B961-BCFBB1C7E601}" srcOrd="0" destOrd="0" presId="urn:microsoft.com/office/officeart/2008/layout/NameandTitleOrganizationalChart"/>
    <dgm:cxn modelId="{D89BFA96-D7BE-40FA-9104-F7B2C7E44AB0}" type="presParOf" srcId="{6E6416F9-15BF-4971-ADDE-E9E4BF063515}" destId="{2649A744-1187-4910-92C5-AAF8246921A4}" srcOrd="1" destOrd="0" presId="urn:microsoft.com/office/officeart/2008/layout/NameandTitleOrganizationalChart"/>
    <dgm:cxn modelId="{80AC39C9-9476-4BFC-A98F-6EAF385522B7}" type="presParOf" srcId="{6E6416F9-15BF-4971-ADDE-E9E4BF063515}" destId="{172DFEC0-DE87-4A71-936D-9E7B5A6C0481}" srcOrd="2" destOrd="0" presId="urn:microsoft.com/office/officeart/2008/layout/NameandTitleOrganizationalChart"/>
    <dgm:cxn modelId="{A2722BD1-A3CC-4BE7-88D5-79D9694F296E}" type="presParOf" srcId="{43FBD4AE-3167-4F4C-B3F6-CE193CC42DAE}" destId="{01579E75-BC6E-4E5A-92D0-546BB75662C8}" srcOrd="1" destOrd="0" presId="urn:microsoft.com/office/officeart/2008/layout/NameandTitleOrganizationalChart"/>
    <dgm:cxn modelId="{F7AC7F1C-4D3F-4460-8201-8A2F5798DF65}" type="presParOf" srcId="{01579E75-BC6E-4E5A-92D0-546BB75662C8}" destId="{590D4B99-F301-4FC4-81ED-D87BD7D0A94C}" srcOrd="0" destOrd="0" presId="urn:microsoft.com/office/officeart/2008/layout/NameandTitleOrganizationalChart"/>
    <dgm:cxn modelId="{4B7C51FB-D282-4E74-A7FA-FD1D8F67E574}" type="presParOf" srcId="{01579E75-BC6E-4E5A-92D0-546BB75662C8}" destId="{2CEF9A9F-3648-41C9-88A6-6C2A1C79B1F8}" srcOrd="1" destOrd="0" presId="urn:microsoft.com/office/officeart/2008/layout/NameandTitleOrganizationalChart"/>
    <dgm:cxn modelId="{BE7F9A61-587E-430F-B9C0-4398AD14732D}" type="presParOf" srcId="{2CEF9A9F-3648-41C9-88A6-6C2A1C79B1F8}" destId="{CD238A56-ED6E-431E-8ADB-92483AAF7B0D}" srcOrd="0" destOrd="0" presId="urn:microsoft.com/office/officeart/2008/layout/NameandTitleOrganizationalChart"/>
    <dgm:cxn modelId="{BB9962BC-1E79-4294-849F-ADDA54CCEC51}" type="presParOf" srcId="{CD238A56-ED6E-431E-8ADB-92483AAF7B0D}" destId="{81866B10-ED42-415F-A1EB-0BD48E1B426A}" srcOrd="0" destOrd="0" presId="urn:microsoft.com/office/officeart/2008/layout/NameandTitleOrganizationalChart"/>
    <dgm:cxn modelId="{4C6680FA-5FE6-447E-B6DE-68EDF0FF212D}" type="presParOf" srcId="{CD238A56-ED6E-431E-8ADB-92483AAF7B0D}" destId="{2770E8B0-7801-44DC-A0BA-36EF372B820C}" srcOrd="1" destOrd="0" presId="urn:microsoft.com/office/officeart/2008/layout/NameandTitleOrganizationalChart"/>
    <dgm:cxn modelId="{37919449-661F-401C-BCD5-DC8BE48FE1B7}" type="presParOf" srcId="{CD238A56-ED6E-431E-8ADB-92483AAF7B0D}" destId="{A981169B-2566-459F-AF25-9286921A4DDE}" srcOrd="2" destOrd="0" presId="urn:microsoft.com/office/officeart/2008/layout/NameandTitleOrganizationalChart"/>
    <dgm:cxn modelId="{231EBD92-8C40-42B9-B2D3-D14F0750C0C5}" type="presParOf" srcId="{2CEF9A9F-3648-41C9-88A6-6C2A1C79B1F8}" destId="{848CFDB6-8B11-47B1-9A99-B784D0A3E52B}" srcOrd="1" destOrd="0" presId="urn:microsoft.com/office/officeart/2008/layout/NameandTitleOrganizationalChart"/>
    <dgm:cxn modelId="{8140B70C-3DB7-4119-988E-72815337705D}" type="presParOf" srcId="{2CEF9A9F-3648-41C9-88A6-6C2A1C79B1F8}" destId="{234DF6AC-C487-4E3B-A265-9C36CA057723}" srcOrd="2" destOrd="0" presId="urn:microsoft.com/office/officeart/2008/layout/NameandTitleOrganizationalChart"/>
    <dgm:cxn modelId="{642B6482-2029-4358-8E82-CFA45520CCB9}" type="presParOf" srcId="{43FBD4AE-3167-4F4C-B3F6-CE193CC42DAE}" destId="{BAAB99C6-F457-489E-8381-927BFE734BB9}" srcOrd="2" destOrd="0" presId="urn:microsoft.com/office/officeart/2008/layout/NameandTitleOrganizationalChart"/>
    <dgm:cxn modelId="{92E347B2-232A-40FC-ABB0-9E49D97A8A39}" type="presParOf" srcId="{544D0274-60B3-44E2-B1B9-65266F170001}" destId="{0DE4866A-3A9C-41B3-897B-0F8E6A8244DB}" srcOrd="2" destOrd="0" presId="urn:microsoft.com/office/officeart/2008/layout/NameandTitleOrganizationalChart"/>
    <dgm:cxn modelId="{772F2A72-D63B-44DD-BFC8-BAA5CAAAF20B}" type="presParOf" srcId="{A0DE7848-7C8D-4258-9848-3D9170641900}" destId="{C55A3AA4-D86F-47A9-BAFC-C9B1CA0EB3E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D4B99-F301-4FC4-81ED-D87BD7D0A94C}">
      <dsp:nvSpPr>
        <dsp:cNvPr id="0" name=""/>
        <dsp:cNvSpPr/>
      </dsp:nvSpPr>
      <dsp:spPr>
        <a:xfrm>
          <a:off x="10569397" y="4232830"/>
          <a:ext cx="91440" cy="435184"/>
        </a:xfrm>
        <a:custGeom>
          <a:avLst/>
          <a:gdLst/>
          <a:ahLst/>
          <a:cxnLst/>
          <a:rect l="0" t="0" r="0" b="0"/>
          <a:pathLst>
            <a:path>
              <a:moveTo>
                <a:pt x="45822" y="0"/>
              </a:moveTo>
              <a:lnTo>
                <a:pt x="45822" y="259436"/>
              </a:lnTo>
              <a:lnTo>
                <a:pt x="45720" y="259436"/>
              </a:lnTo>
              <a:lnTo>
                <a:pt x="45720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C19CD-3FFE-4434-94E1-686239B7C14F}">
      <dsp:nvSpPr>
        <dsp:cNvPr id="0" name=""/>
        <dsp:cNvSpPr/>
      </dsp:nvSpPr>
      <dsp:spPr>
        <a:xfrm>
          <a:off x="6696751" y="3044443"/>
          <a:ext cx="3918468" cy="435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436"/>
              </a:lnTo>
              <a:lnTo>
                <a:pt x="3918468" y="259436"/>
              </a:lnTo>
              <a:lnTo>
                <a:pt x="3918468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F2BAC-4762-4ADB-A11B-4ACE170E8AB1}">
      <dsp:nvSpPr>
        <dsp:cNvPr id="0" name=""/>
        <dsp:cNvSpPr/>
      </dsp:nvSpPr>
      <dsp:spPr>
        <a:xfrm>
          <a:off x="8587712" y="4232830"/>
          <a:ext cx="91440" cy="4351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9F257-9B83-484C-AA65-52DD2EC4A320}">
      <dsp:nvSpPr>
        <dsp:cNvPr id="0" name=""/>
        <dsp:cNvSpPr/>
      </dsp:nvSpPr>
      <dsp:spPr>
        <a:xfrm>
          <a:off x="6696751" y="3044443"/>
          <a:ext cx="1936681" cy="435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436"/>
              </a:lnTo>
              <a:lnTo>
                <a:pt x="1936681" y="259436"/>
              </a:lnTo>
              <a:lnTo>
                <a:pt x="1936681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71D9AE-4BED-4CB2-A193-B1D97A031EF9}">
      <dsp:nvSpPr>
        <dsp:cNvPr id="0" name=""/>
        <dsp:cNvSpPr/>
      </dsp:nvSpPr>
      <dsp:spPr>
        <a:xfrm>
          <a:off x="6635996" y="4232830"/>
          <a:ext cx="91440" cy="4351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66342-92C8-469D-9646-8C97770EA406}">
      <dsp:nvSpPr>
        <dsp:cNvPr id="0" name=""/>
        <dsp:cNvSpPr/>
      </dsp:nvSpPr>
      <dsp:spPr>
        <a:xfrm>
          <a:off x="6635996" y="3044443"/>
          <a:ext cx="91440" cy="435184"/>
        </a:xfrm>
        <a:custGeom>
          <a:avLst/>
          <a:gdLst/>
          <a:ahLst/>
          <a:cxnLst/>
          <a:rect l="0" t="0" r="0" b="0"/>
          <a:pathLst>
            <a:path>
              <a:moveTo>
                <a:pt x="60755" y="0"/>
              </a:moveTo>
              <a:lnTo>
                <a:pt x="60755" y="259436"/>
              </a:lnTo>
              <a:lnTo>
                <a:pt x="45720" y="259436"/>
              </a:lnTo>
              <a:lnTo>
                <a:pt x="45720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8512F-DA1C-4CBE-81E6-9678A6C9D32A}">
      <dsp:nvSpPr>
        <dsp:cNvPr id="0" name=""/>
        <dsp:cNvSpPr/>
      </dsp:nvSpPr>
      <dsp:spPr>
        <a:xfrm>
          <a:off x="4684279" y="4232830"/>
          <a:ext cx="91440" cy="4351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84A67-6C2E-496D-AA42-500F2AE5C5A4}">
      <dsp:nvSpPr>
        <dsp:cNvPr id="0" name=""/>
        <dsp:cNvSpPr/>
      </dsp:nvSpPr>
      <dsp:spPr>
        <a:xfrm>
          <a:off x="4729999" y="3044443"/>
          <a:ext cx="1966752" cy="435184"/>
        </a:xfrm>
        <a:custGeom>
          <a:avLst/>
          <a:gdLst/>
          <a:ahLst/>
          <a:cxnLst/>
          <a:rect l="0" t="0" r="0" b="0"/>
          <a:pathLst>
            <a:path>
              <a:moveTo>
                <a:pt x="1966752" y="0"/>
              </a:moveTo>
              <a:lnTo>
                <a:pt x="1966752" y="259436"/>
              </a:lnTo>
              <a:lnTo>
                <a:pt x="0" y="259436"/>
              </a:lnTo>
              <a:lnTo>
                <a:pt x="0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50B2B-EC5D-4A86-B1CD-847E19158E5F}">
      <dsp:nvSpPr>
        <dsp:cNvPr id="0" name=""/>
        <dsp:cNvSpPr/>
      </dsp:nvSpPr>
      <dsp:spPr>
        <a:xfrm>
          <a:off x="2732562" y="4232830"/>
          <a:ext cx="91440" cy="4351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DE7AEB-F914-4358-BACC-D78F6654C8EC}">
      <dsp:nvSpPr>
        <dsp:cNvPr id="0" name=""/>
        <dsp:cNvSpPr/>
      </dsp:nvSpPr>
      <dsp:spPr>
        <a:xfrm>
          <a:off x="2778282" y="3044443"/>
          <a:ext cx="3918468" cy="435184"/>
        </a:xfrm>
        <a:custGeom>
          <a:avLst/>
          <a:gdLst/>
          <a:ahLst/>
          <a:cxnLst/>
          <a:rect l="0" t="0" r="0" b="0"/>
          <a:pathLst>
            <a:path>
              <a:moveTo>
                <a:pt x="3918468" y="0"/>
              </a:moveTo>
              <a:lnTo>
                <a:pt x="3918468" y="259436"/>
              </a:lnTo>
              <a:lnTo>
                <a:pt x="0" y="259436"/>
              </a:lnTo>
              <a:lnTo>
                <a:pt x="0" y="435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79BCD0-7A7B-4E8B-A0DB-275B0B0298A2}">
      <dsp:nvSpPr>
        <dsp:cNvPr id="0" name=""/>
        <dsp:cNvSpPr/>
      </dsp:nvSpPr>
      <dsp:spPr>
        <a:xfrm>
          <a:off x="3735469" y="1463715"/>
          <a:ext cx="2961281" cy="827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1776"/>
              </a:lnTo>
              <a:lnTo>
                <a:pt x="2961281" y="651776"/>
              </a:lnTo>
              <a:lnTo>
                <a:pt x="2961281" y="8275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8ACDF-3268-4857-B392-63DC6F1CC7DB}">
      <dsp:nvSpPr>
        <dsp:cNvPr id="0" name=""/>
        <dsp:cNvSpPr/>
      </dsp:nvSpPr>
      <dsp:spPr>
        <a:xfrm>
          <a:off x="3735469" y="1463715"/>
          <a:ext cx="1009564" cy="827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1776"/>
              </a:lnTo>
              <a:lnTo>
                <a:pt x="1009564" y="651776"/>
              </a:lnTo>
              <a:lnTo>
                <a:pt x="1009564" y="8275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49FE6-3E02-48A1-BBC1-5FB0D8CAB93D}">
      <dsp:nvSpPr>
        <dsp:cNvPr id="0" name=""/>
        <dsp:cNvSpPr/>
      </dsp:nvSpPr>
      <dsp:spPr>
        <a:xfrm>
          <a:off x="2793317" y="1463715"/>
          <a:ext cx="942151" cy="827523"/>
        </a:xfrm>
        <a:custGeom>
          <a:avLst/>
          <a:gdLst/>
          <a:ahLst/>
          <a:cxnLst/>
          <a:rect l="0" t="0" r="0" b="0"/>
          <a:pathLst>
            <a:path>
              <a:moveTo>
                <a:pt x="942151" y="0"/>
              </a:moveTo>
              <a:lnTo>
                <a:pt x="942151" y="651776"/>
              </a:lnTo>
              <a:lnTo>
                <a:pt x="0" y="651776"/>
              </a:lnTo>
              <a:lnTo>
                <a:pt x="0" y="8275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7971B-B2F0-4672-9F0D-CCB3BC8C7CE6}">
      <dsp:nvSpPr>
        <dsp:cNvPr id="0" name=""/>
        <dsp:cNvSpPr/>
      </dsp:nvSpPr>
      <dsp:spPr>
        <a:xfrm>
          <a:off x="841601" y="1463715"/>
          <a:ext cx="2893868" cy="827523"/>
        </a:xfrm>
        <a:custGeom>
          <a:avLst/>
          <a:gdLst/>
          <a:ahLst/>
          <a:cxnLst/>
          <a:rect l="0" t="0" r="0" b="0"/>
          <a:pathLst>
            <a:path>
              <a:moveTo>
                <a:pt x="2893868" y="0"/>
              </a:moveTo>
              <a:lnTo>
                <a:pt x="2893868" y="651776"/>
              </a:lnTo>
              <a:lnTo>
                <a:pt x="0" y="651776"/>
              </a:lnTo>
              <a:lnTo>
                <a:pt x="0" y="8275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314B2-B6DD-4FA0-8513-ED91CC4CA4E4}">
      <dsp:nvSpPr>
        <dsp:cNvPr id="0" name=""/>
        <dsp:cNvSpPr/>
      </dsp:nvSpPr>
      <dsp:spPr>
        <a:xfrm>
          <a:off x="2378125" y="0"/>
          <a:ext cx="2714689" cy="1463715"/>
        </a:xfrm>
        <a:prstGeom prst="rect">
          <a:avLst/>
        </a:prstGeom>
        <a:solidFill>
          <a:srgbClr val="57D3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0628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solidFill>
                <a:schemeClr val="tx1"/>
              </a:solidFill>
            </a:rPr>
            <a:t>AAR Pod is Acceptably Safe To Operate In-service to Defined Limits, Within its Support Framework </a:t>
          </a:r>
        </a:p>
      </dsp:txBody>
      <dsp:txXfrm>
        <a:off x="2378125" y="0"/>
        <a:ext cx="2714689" cy="1463715"/>
      </dsp:txXfrm>
    </dsp:sp>
    <dsp:sp modelId="{B70C8004-5573-4BCB-89F5-8805DF949F7F}">
      <dsp:nvSpPr>
        <dsp:cNvPr id="0" name=""/>
        <dsp:cNvSpPr/>
      </dsp:nvSpPr>
      <dsp:spPr>
        <a:xfrm>
          <a:off x="3938350" y="1058936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tx1"/>
              </a:solidFill>
            </a:rPr>
            <a:t>Top Level Claim</a:t>
          </a:r>
        </a:p>
      </dsp:txBody>
      <dsp:txXfrm>
        <a:off x="3938350" y="1058936"/>
        <a:ext cx="1309272" cy="251067"/>
      </dsp:txXfrm>
    </dsp:sp>
    <dsp:sp modelId="{73D02263-C2C8-45C3-8C8B-8B1699E33D2E}">
      <dsp:nvSpPr>
        <dsp:cNvPr id="0" name=""/>
        <dsp:cNvSpPr/>
      </dsp:nvSpPr>
      <dsp:spPr>
        <a:xfrm>
          <a:off x="114227" y="2291239"/>
          <a:ext cx="1454747" cy="753203"/>
        </a:xfrm>
        <a:prstGeom prst="rect">
          <a:avLst/>
        </a:prstGeom>
        <a:solidFill>
          <a:srgbClr val="FF858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062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As Flown AAR Pod Design is Safe</a:t>
          </a:r>
        </a:p>
      </dsp:txBody>
      <dsp:txXfrm>
        <a:off x="114227" y="2291239"/>
        <a:ext cx="1454747" cy="753203"/>
      </dsp:txXfrm>
    </dsp:sp>
    <dsp:sp modelId="{6B8BBC08-81E8-44B0-9E28-040712C17EF0}">
      <dsp:nvSpPr>
        <dsp:cNvPr id="0" name=""/>
        <dsp:cNvSpPr/>
      </dsp:nvSpPr>
      <dsp:spPr>
        <a:xfrm>
          <a:off x="405176" y="2877064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1</a:t>
          </a:r>
        </a:p>
      </dsp:txBody>
      <dsp:txXfrm>
        <a:off x="405176" y="2877064"/>
        <a:ext cx="1309272" cy="251067"/>
      </dsp:txXfrm>
    </dsp:sp>
    <dsp:sp modelId="{B48876C8-BCD5-4621-B38E-71E5BE016BEF}">
      <dsp:nvSpPr>
        <dsp:cNvPr id="0" name=""/>
        <dsp:cNvSpPr/>
      </dsp:nvSpPr>
      <dsp:spPr>
        <a:xfrm>
          <a:off x="2065944" y="2291239"/>
          <a:ext cx="1454747" cy="753203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062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AAR Pod Equipment Contribution to </a:t>
          </a:r>
          <a:r>
            <a:rPr lang="en-GB" sz="1100" kern="1200" dirty="0" err="1">
              <a:solidFill>
                <a:schemeClr val="tx1"/>
              </a:solidFill>
            </a:rPr>
            <a:t>RtL</a:t>
          </a:r>
          <a:r>
            <a:rPr lang="en-GB" sz="1100" kern="1200" dirty="0">
              <a:solidFill>
                <a:schemeClr val="tx1"/>
              </a:solidFill>
            </a:rPr>
            <a:t>, is Known Assessed and ALARP</a:t>
          </a:r>
        </a:p>
      </dsp:txBody>
      <dsp:txXfrm>
        <a:off x="2065944" y="2291239"/>
        <a:ext cx="1454747" cy="753203"/>
      </dsp:txXfrm>
    </dsp:sp>
    <dsp:sp modelId="{A1E3D049-5262-46AB-99E6-47543770D687}">
      <dsp:nvSpPr>
        <dsp:cNvPr id="0" name=""/>
        <dsp:cNvSpPr/>
      </dsp:nvSpPr>
      <dsp:spPr>
        <a:xfrm>
          <a:off x="2356893" y="2877064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2</a:t>
          </a:r>
        </a:p>
      </dsp:txBody>
      <dsp:txXfrm>
        <a:off x="2356893" y="2877064"/>
        <a:ext cx="1309272" cy="251067"/>
      </dsp:txXfrm>
    </dsp:sp>
    <dsp:sp modelId="{45D4D163-EA53-487C-BA73-A63BEDCDBD0E}">
      <dsp:nvSpPr>
        <dsp:cNvPr id="0" name=""/>
        <dsp:cNvSpPr/>
      </dsp:nvSpPr>
      <dsp:spPr>
        <a:xfrm>
          <a:off x="4017661" y="2291239"/>
          <a:ext cx="1454747" cy="753203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062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AAR Pod Can be Operated and Maintained Safely In-Service</a:t>
          </a:r>
        </a:p>
      </dsp:txBody>
      <dsp:txXfrm>
        <a:off x="4017661" y="2291239"/>
        <a:ext cx="1454747" cy="753203"/>
      </dsp:txXfrm>
    </dsp:sp>
    <dsp:sp modelId="{6A0D1831-48B1-4E5F-AAEF-D82400911636}">
      <dsp:nvSpPr>
        <dsp:cNvPr id="0" name=""/>
        <dsp:cNvSpPr/>
      </dsp:nvSpPr>
      <dsp:spPr>
        <a:xfrm>
          <a:off x="4308610" y="2877064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</a:t>
          </a:r>
        </a:p>
      </dsp:txBody>
      <dsp:txXfrm>
        <a:off x="4308610" y="2877064"/>
        <a:ext cx="1309272" cy="251067"/>
      </dsp:txXfrm>
    </dsp:sp>
    <dsp:sp modelId="{313CC694-0FD0-41C7-A4A0-24FF05D6CF16}">
      <dsp:nvSpPr>
        <dsp:cNvPr id="0" name=""/>
        <dsp:cNvSpPr/>
      </dsp:nvSpPr>
      <dsp:spPr>
        <a:xfrm>
          <a:off x="5969377" y="2291239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062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Safety Management System Ensures Safe Practices</a:t>
          </a:r>
        </a:p>
      </dsp:txBody>
      <dsp:txXfrm>
        <a:off x="5969377" y="2291239"/>
        <a:ext cx="1454747" cy="753203"/>
      </dsp:txXfrm>
    </dsp:sp>
    <dsp:sp modelId="{58B4C587-BB55-4DB7-9ED8-C328345B1D61}">
      <dsp:nvSpPr>
        <dsp:cNvPr id="0" name=""/>
        <dsp:cNvSpPr/>
      </dsp:nvSpPr>
      <dsp:spPr>
        <a:xfrm>
          <a:off x="6260327" y="2877064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4</a:t>
          </a:r>
        </a:p>
      </dsp:txBody>
      <dsp:txXfrm>
        <a:off x="6260327" y="2877064"/>
        <a:ext cx="1309272" cy="251067"/>
      </dsp:txXfrm>
    </dsp:sp>
    <dsp:sp modelId="{3F1791D6-B8F0-4FEB-BBC8-F7530E777305}">
      <dsp:nvSpPr>
        <dsp:cNvPr id="0" name=""/>
        <dsp:cNvSpPr/>
      </dsp:nvSpPr>
      <dsp:spPr>
        <a:xfrm>
          <a:off x="2050909" y="3479627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TAA/DT has a Current and Endorsed SMP with Current and Effective Supporting Processes in Place</a:t>
          </a:r>
        </a:p>
      </dsp:txBody>
      <dsp:txXfrm>
        <a:off x="2050909" y="3479627"/>
        <a:ext cx="1454747" cy="753203"/>
      </dsp:txXfrm>
    </dsp:sp>
    <dsp:sp modelId="{D8629A84-4C25-4233-AC50-745F34160717}">
      <dsp:nvSpPr>
        <dsp:cNvPr id="0" name=""/>
        <dsp:cNvSpPr/>
      </dsp:nvSpPr>
      <dsp:spPr>
        <a:xfrm>
          <a:off x="2341858" y="4065452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4.1</a:t>
          </a:r>
        </a:p>
      </dsp:txBody>
      <dsp:txXfrm>
        <a:off x="2341858" y="4065452"/>
        <a:ext cx="1309272" cy="251067"/>
      </dsp:txXfrm>
    </dsp:sp>
    <dsp:sp modelId="{644ED911-65EE-4181-BCCE-EE2B313A6A00}">
      <dsp:nvSpPr>
        <dsp:cNvPr id="0" name=""/>
        <dsp:cNvSpPr/>
      </dsp:nvSpPr>
      <dsp:spPr>
        <a:xfrm>
          <a:off x="2050909" y="4668015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DT has Sufficient Qualified and Authorised Staff to Deliver Air Safety Outputs</a:t>
          </a:r>
        </a:p>
      </dsp:txBody>
      <dsp:txXfrm>
        <a:off x="2050909" y="4668015"/>
        <a:ext cx="1454747" cy="753203"/>
      </dsp:txXfrm>
    </dsp:sp>
    <dsp:sp modelId="{694733A5-49DA-4BBB-B5FB-152E3BE74C5D}">
      <dsp:nvSpPr>
        <dsp:cNvPr id="0" name=""/>
        <dsp:cNvSpPr/>
      </dsp:nvSpPr>
      <dsp:spPr>
        <a:xfrm>
          <a:off x="2341858" y="5253840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4.6</a:t>
          </a:r>
        </a:p>
      </dsp:txBody>
      <dsp:txXfrm>
        <a:off x="2341858" y="5253840"/>
        <a:ext cx="1309272" cy="251067"/>
      </dsp:txXfrm>
    </dsp:sp>
    <dsp:sp modelId="{4A0AA128-143F-48F1-8FF9-70C295578E80}">
      <dsp:nvSpPr>
        <dsp:cNvPr id="0" name=""/>
        <dsp:cNvSpPr/>
      </dsp:nvSpPr>
      <dsp:spPr>
        <a:xfrm>
          <a:off x="4002625" y="3479627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TAA/DT has an Effective Quality Assurance System in Place</a:t>
          </a:r>
        </a:p>
      </dsp:txBody>
      <dsp:txXfrm>
        <a:off x="4002625" y="3479627"/>
        <a:ext cx="1454747" cy="753203"/>
      </dsp:txXfrm>
    </dsp:sp>
    <dsp:sp modelId="{CD4EA0E0-5BB3-41D4-B1A7-4A72DDA01405}">
      <dsp:nvSpPr>
        <dsp:cNvPr id="0" name=""/>
        <dsp:cNvSpPr/>
      </dsp:nvSpPr>
      <dsp:spPr>
        <a:xfrm>
          <a:off x="4293575" y="4065452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4.2</a:t>
          </a:r>
        </a:p>
      </dsp:txBody>
      <dsp:txXfrm>
        <a:off x="4293575" y="4065452"/>
        <a:ext cx="1309272" cy="251067"/>
      </dsp:txXfrm>
    </dsp:sp>
    <dsp:sp modelId="{C933540A-A6FD-46F6-AE37-37DACD779232}">
      <dsp:nvSpPr>
        <dsp:cNvPr id="0" name=""/>
        <dsp:cNvSpPr/>
      </dsp:nvSpPr>
      <dsp:spPr>
        <a:xfrm>
          <a:off x="4002625" y="4668015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DT Key Individual Competence is Ensured</a:t>
          </a:r>
        </a:p>
      </dsp:txBody>
      <dsp:txXfrm>
        <a:off x="4002625" y="4668015"/>
        <a:ext cx="1454747" cy="753203"/>
      </dsp:txXfrm>
    </dsp:sp>
    <dsp:sp modelId="{FBBA00CC-C87F-41A2-A2A9-81E7FA3D449D}">
      <dsp:nvSpPr>
        <dsp:cNvPr id="0" name=""/>
        <dsp:cNvSpPr/>
      </dsp:nvSpPr>
      <dsp:spPr>
        <a:xfrm>
          <a:off x="4293575" y="5253840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4.7</a:t>
          </a:r>
        </a:p>
      </dsp:txBody>
      <dsp:txXfrm>
        <a:off x="4293575" y="5253840"/>
        <a:ext cx="1309272" cy="251067"/>
      </dsp:txXfrm>
    </dsp:sp>
    <dsp:sp modelId="{16ECC333-BEB6-4B21-933C-283FD372AFF1}">
      <dsp:nvSpPr>
        <dsp:cNvPr id="0" name=""/>
        <dsp:cNvSpPr/>
      </dsp:nvSpPr>
      <dsp:spPr>
        <a:xfrm>
          <a:off x="5954342" y="3479627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TAA has an Effective Safety Review Structure in Place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dirty="0">
            <a:solidFill>
              <a:schemeClr val="tx1"/>
            </a:solidFill>
          </a:endParaRPr>
        </a:p>
      </dsp:txBody>
      <dsp:txXfrm>
        <a:off x="5954342" y="3479627"/>
        <a:ext cx="1454747" cy="753203"/>
      </dsp:txXfrm>
    </dsp:sp>
    <dsp:sp modelId="{539278E6-45E0-4AE9-8EF4-AB91E66D4F16}">
      <dsp:nvSpPr>
        <dsp:cNvPr id="0" name=""/>
        <dsp:cNvSpPr/>
      </dsp:nvSpPr>
      <dsp:spPr>
        <a:xfrm>
          <a:off x="6245292" y="4065452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4.3</a:t>
          </a:r>
        </a:p>
      </dsp:txBody>
      <dsp:txXfrm>
        <a:off x="6245292" y="4065452"/>
        <a:ext cx="1309272" cy="251067"/>
      </dsp:txXfrm>
    </dsp:sp>
    <dsp:sp modelId="{75F9034F-25E1-4BB4-8BB8-81CF710B4324}">
      <dsp:nvSpPr>
        <dsp:cNvPr id="0" name=""/>
        <dsp:cNvSpPr/>
      </dsp:nvSpPr>
      <dsp:spPr>
        <a:xfrm>
          <a:off x="5954342" y="4668015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AAR Pod is covered by an up to date and endorsed TASA and TASAR</a:t>
          </a:r>
        </a:p>
      </dsp:txBody>
      <dsp:txXfrm>
        <a:off x="5954342" y="4668015"/>
        <a:ext cx="1454747" cy="753203"/>
      </dsp:txXfrm>
    </dsp:sp>
    <dsp:sp modelId="{254A75F3-3AD9-498B-9DFD-CC268F08BCCD}">
      <dsp:nvSpPr>
        <dsp:cNvPr id="0" name=""/>
        <dsp:cNvSpPr/>
      </dsp:nvSpPr>
      <dsp:spPr>
        <a:xfrm>
          <a:off x="6245292" y="5253840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4.8</a:t>
          </a:r>
        </a:p>
      </dsp:txBody>
      <dsp:txXfrm>
        <a:off x="6245292" y="5253840"/>
        <a:ext cx="1309272" cy="251067"/>
      </dsp:txXfrm>
    </dsp:sp>
    <dsp:sp modelId="{908D52E2-3172-4337-A611-1BC320B39E64}">
      <dsp:nvSpPr>
        <dsp:cNvPr id="0" name=""/>
        <dsp:cNvSpPr/>
      </dsp:nvSpPr>
      <dsp:spPr>
        <a:xfrm>
          <a:off x="7906059" y="3479627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Compliance with Applicable Policy, Standards, Regulation and Legislation is Ensured </a:t>
          </a:r>
        </a:p>
      </dsp:txBody>
      <dsp:txXfrm>
        <a:off x="7906059" y="3479627"/>
        <a:ext cx="1454747" cy="753203"/>
      </dsp:txXfrm>
    </dsp:sp>
    <dsp:sp modelId="{E6B16024-F6F5-407A-AA03-BB2CC44B4304}">
      <dsp:nvSpPr>
        <dsp:cNvPr id="0" name=""/>
        <dsp:cNvSpPr/>
      </dsp:nvSpPr>
      <dsp:spPr>
        <a:xfrm>
          <a:off x="8197008" y="4065452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4.4</a:t>
          </a:r>
        </a:p>
      </dsp:txBody>
      <dsp:txXfrm>
        <a:off x="8197008" y="4065452"/>
        <a:ext cx="1309272" cy="251067"/>
      </dsp:txXfrm>
    </dsp:sp>
    <dsp:sp modelId="{F5AF7ECF-0F07-4294-BFB3-4C090357FAE6}">
      <dsp:nvSpPr>
        <dsp:cNvPr id="0" name=""/>
        <dsp:cNvSpPr/>
      </dsp:nvSpPr>
      <dsp:spPr>
        <a:xfrm>
          <a:off x="7906059" y="4668015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TAA has an Appropriate Level of ITE Support and an ISA Programme in Place</a:t>
          </a:r>
        </a:p>
      </dsp:txBody>
      <dsp:txXfrm>
        <a:off x="7906059" y="4668015"/>
        <a:ext cx="1454747" cy="753203"/>
      </dsp:txXfrm>
    </dsp:sp>
    <dsp:sp modelId="{5DD4D996-E55A-42ED-BBD5-EA1E798ABD28}">
      <dsp:nvSpPr>
        <dsp:cNvPr id="0" name=""/>
        <dsp:cNvSpPr/>
      </dsp:nvSpPr>
      <dsp:spPr>
        <a:xfrm>
          <a:off x="8197008" y="5253840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4.9</a:t>
          </a:r>
        </a:p>
      </dsp:txBody>
      <dsp:txXfrm>
        <a:off x="8197008" y="5253840"/>
        <a:ext cx="1309272" cy="251067"/>
      </dsp:txXfrm>
    </dsp:sp>
    <dsp:sp modelId="{482A7581-EF4E-43E2-B961-BCFBB1C7E601}">
      <dsp:nvSpPr>
        <dsp:cNvPr id="0" name=""/>
        <dsp:cNvSpPr/>
      </dsp:nvSpPr>
      <dsp:spPr>
        <a:xfrm>
          <a:off x="9887846" y="3479627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Competent Organisations are Contracted</a:t>
          </a:r>
        </a:p>
      </dsp:txBody>
      <dsp:txXfrm>
        <a:off x="9887846" y="3479627"/>
        <a:ext cx="1454747" cy="753203"/>
      </dsp:txXfrm>
    </dsp:sp>
    <dsp:sp modelId="{2649A744-1187-4910-92C5-AAF8246921A4}">
      <dsp:nvSpPr>
        <dsp:cNvPr id="0" name=""/>
        <dsp:cNvSpPr/>
      </dsp:nvSpPr>
      <dsp:spPr>
        <a:xfrm>
          <a:off x="10178796" y="4065452"/>
          <a:ext cx="1309272" cy="251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4.5</a:t>
          </a:r>
        </a:p>
      </dsp:txBody>
      <dsp:txXfrm>
        <a:off x="10178796" y="4065452"/>
        <a:ext cx="1309272" cy="251067"/>
      </dsp:txXfrm>
    </dsp:sp>
    <dsp:sp modelId="{81866B10-ED42-415F-A1EB-0BD48E1B426A}">
      <dsp:nvSpPr>
        <dsp:cNvPr id="0" name=""/>
        <dsp:cNvSpPr/>
      </dsp:nvSpPr>
      <dsp:spPr>
        <a:xfrm>
          <a:off x="9887744" y="4668015"/>
          <a:ext cx="1454747" cy="753203"/>
        </a:xfrm>
        <a:prstGeom prst="rect">
          <a:avLst/>
        </a:prstGeom>
        <a:solidFill>
          <a:srgbClr val="E3EB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0628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tx1"/>
              </a:solidFill>
            </a:rPr>
            <a:t>DT has a Disposal Plan and Disposal Phase Risks are Assessed and ALARP</a:t>
          </a:r>
        </a:p>
      </dsp:txBody>
      <dsp:txXfrm>
        <a:off x="9887744" y="4668015"/>
        <a:ext cx="1454747" cy="753203"/>
      </dsp:txXfrm>
    </dsp:sp>
    <dsp:sp modelId="{2770E8B0-7801-44DC-A0BA-36EF372B820C}">
      <dsp:nvSpPr>
        <dsp:cNvPr id="0" name=""/>
        <dsp:cNvSpPr/>
      </dsp:nvSpPr>
      <dsp:spPr>
        <a:xfrm>
          <a:off x="10088584" y="5269462"/>
          <a:ext cx="1429555" cy="2198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4.10</a:t>
          </a:r>
        </a:p>
      </dsp:txBody>
      <dsp:txXfrm>
        <a:off x="10088584" y="5269462"/>
        <a:ext cx="1429555" cy="219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2C168B-EFA7-4AE1-BAAC-81DEE940D4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1709BD-AE4A-460F-991D-B9E826D7E2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BB138-685E-45CD-80C3-606560A7563D}" type="datetimeFigureOut">
              <a:rPr lang="en-GB" smtClean="0"/>
              <a:t>10/11/2023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7F6C29-CE37-435E-AF62-92CC119FC7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B4AE8-3464-4A1E-95EF-CCBECEE0C3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BA5A6-D3C3-4245-83B1-8882D47CF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48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010ED-36CE-40EE-93FE-560C0F85CDFC}" type="datetimeFigureOut">
              <a:rPr lang="en-GB" smtClean="0"/>
              <a:t>10/11/2023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BE6FE-608E-422B-854B-67483ACE5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46736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B45831-BC63-4CF8-9C42-BD1A6903F06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13666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815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22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3712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913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5831-BC63-4CF8-9C42-BD1A6903F06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953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5831-BC63-4CF8-9C42-BD1A6903F06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507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898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682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834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937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313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788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s://www.atkinsrealis.com/en?utm_source=templafy&amp;utm_medium=email&amp;utm_campaign=website-homepage-english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6551" y="1773238"/>
            <a:ext cx="10363200" cy="576262"/>
          </a:xfrm>
        </p:spPr>
        <p:txBody>
          <a:bodyPr lIns="0" tIns="0" rIns="0" bIns="0"/>
          <a:lstStyle>
            <a:lvl1pPr>
              <a:defRPr sz="4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434" y="2420939"/>
            <a:ext cx="10367433" cy="358775"/>
          </a:xfrm>
          <a:ln/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Text Box 16"/>
          <p:cNvSpPr txBox="1">
            <a:spLocks noChangeArrowheads="1"/>
          </p:cNvSpPr>
          <p:nvPr userDrawn="1"/>
        </p:nvSpPr>
        <p:spPr bwMode="auto">
          <a:xfrm>
            <a:off x="237067" y="188641"/>
            <a:ext cx="1152313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baseline="0" dirty="0"/>
              <a:t>                    </a:t>
            </a:r>
            <a:r>
              <a:rPr lang="en-GB" sz="800" dirty="0"/>
              <a:t> |</a:t>
            </a:r>
            <a:r>
              <a:rPr lang="en-GB" sz="800" baseline="0" dirty="0">
                <a:solidFill>
                  <a:schemeClr val="folHlink"/>
                </a:solidFill>
              </a:rPr>
              <a:t>   </a:t>
            </a:r>
            <a:r>
              <a:rPr lang="en-GB" sz="800" b="1" baseline="0" dirty="0">
                <a:solidFill>
                  <a:srgbClr val="99CC00"/>
                </a:solidFill>
              </a:rPr>
              <a:t>TASA Workshop</a:t>
            </a:r>
            <a:endParaRPr lang="en-GB" sz="800" b="1" dirty="0">
              <a:solidFill>
                <a:srgbClr val="99CC00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800" b="1" dirty="0">
              <a:solidFill>
                <a:srgbClr val="99CC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188641"/>
            <a:ext cx="582112" cy="12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10558101" y="6453338"/>
            <a:ext cx="141112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© AtkinsRéalis 2023</a:t>
            </a:r>
            <a:endParaRPr lang="en-GB" altLang="en-US" sz="1000" dirty="0">
              <a:solidFill>
                <a:schemeClr val="bg1"/>
              </a:solidFill>
            </a:endParaRPr>
          </a:p>
        </p:txBody>
      </p:sp>
      <p:pic>
        <p:nvPicPr>
          <p:cNvPr id="2" name="Picture 1" descr="Logo with link to atkinsrealis.com">
            <a:hlinkClick r:id="rId4" tgtFrame="_blank"/>
            <a:extLst>
              <a:ext uri="{FF2B5EF4-FFF2-40B4-BE49-F238E27FC236}">
                <a16:creationId xmlns:a16="http://schemas.microsoft.com/office/drawing/2014/main" id="{0CBE3730-F574-374B-388B-9B9FE21B92AD}"/>
              </a:ext>
            </a:extLst>
          </p:cNvPr>
          <p:cNvPicPr>
            <a:picLocks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873" y="114944"/>
            <a:ext cx="2004060" cy="274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628790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68050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76785" y="549276"/>
            <a:ext cx="2880783" cy="6048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434" y="549276"/>
            <a:ext cx="8439151" cy="6048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7644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4248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712480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4434" y="1700214"/>
            <a:ext cx="5659967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4"/>
            <a:ext cx="5659967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2361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8283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043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788205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722455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343431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atkinsrealis.com/en?utm_source=templafy&amp;utm_medium=email&amp;utm_campaign=website-homepage-english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549275"/>
            <a:ext cx="11042651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700214"/>
            <a:ext cx="11523133" cy="4897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Box 16"/>
          <p:cNvSpPr txBox="1">
            <a:spLocks noChangeArrowheads="1"/>
          </p:cNvSpPr>
          <p:nvPr userDrawn="1"/>
        </p:nvSpPr>
        <p:spPr bwMode="auto">
          <a:xfrm>
            <a:off x="237067" y="188642"/>
            <a:ext cx="99800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baseline="0" dirty="0"/>
              <a:t>                    </a:t>
            </a:r>
            <a:r>
              <a:rPr lang="en-GB" sz="800" dirty="0"/>
              <a:t> |</a:t>
            </a:r>
            <a:r>
              <a:rPr lang="en-GB" sz="800" baseline="0" dirty="0">
                <a:solidFill>
                  <a:schemeClr val="folHlink"/>
                </a:solidFill>
              </a:rPr>
              <a:t>   </a:t>
            </a:r>
            <a:r>
              <a:rPr lang="en-GB" sz="800" b="1" baseline="0" dirty="0">
                <a:solidFill>
                  <a:srgbClr val="99CC00"/>
                </a:solidFill>
              </a:rPr>
              <a:t>TASA Workshop</a:t>
            </a:r>
            <a:endParaRPr lang="en-GB" sz="800" b="1" dirty="0">
              <a:solidFill>
                <a:srgbClr val="99CC00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800" b="1" dirty="0">
              <a:solidFill>
                <a:srgbClr val="99CC00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35360" y="188641"/>
            <a:ext cx="582112" cy="12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4165600" y="641508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94A5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© AtkinsRéalis 2023</a:t>
            </a:r>
          </a:p>
        </p:txBody>
      </p:sp>
      <p:pic>
        <p:nvPicPr>
          <p:cNvPr id="2" name="Picture 1" descr="Logo with link to atkinsrealis.com">
            <a:hlinkClick r:id="rId14" tgtFrame="_blank"/>
            <a:extLst>
              <a:ext uri="{FF2B5EF4-FFF2-40B4-BE49-F238E27FC236}">
                <a16:creationId xmlns:a16="http://schemas.microsoft.com/office/drawing/2014/main" id="{8A5177EB-DB4C-719F-C8D5-CC65809E6088}"/>
              </a:ext>
            </a:extLst>
          </p:cNvPr>
          <p:cNvPicPr>
            <a:picLocks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873" y="114944"/>
            <a:ext cx="2004060" cy="274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446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15657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15657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15657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600" dirty="0"/>
              <a:t>Type Airworthiness Safety Assessment (TASA) Workshop</a:t>
            </a:r>
            <a:br>
              <a:rPr lang="en-GB" sz="3600" dirty="0"/>
            </a:br>
            <a:r>
              <a:rPr lang="en-GB" sz="3600" dirty="0"/>
              <a:t>Team C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4.7 – DT Key Individual Competence is Ensured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9E61AC9-872E-45EF-B399-EEA15D451C14}"/>
              </a:ext>
            </a:extLst>
          </p:cNvPr>
          <p:cNvSpPr/>
          <p:nvPr/>
        </p:nvSpPr>
        <p:spPr>
          <a:xfrm>
            <a:off x="334433" y="2484071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DD0229E-3D56-483B-9BDD-3FA9B9291D42}"/>
              </a:ext>
            </a:extLst>
          </p:cNvPr>
          <p:cNvSpPr/>
          <p:nvPr/>
        </p:nvSpPr>
        <p:spPr>
          <a:xfrm>
            <a:off x="-2565460" y="2484071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116663047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4.8 – AAR Pod is covered by an up to date and endorsed TASA and TASAR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57E9076-8111-4563-9ECE-9DFE50A3BD79}"/>
              </a:ext>
            </a:extLst>
          </p:cNvPr>
          <p:cNvSpPr/>
          <p:nvPr/>
        </p:nvSpPr>
        <p:spPr>
          <a:xfrm>
            <a:off x="334433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769F9A0-25DE-4C37-8BA4-53DE4F16E515}"/>
              </a:ext>
            </a:extLst>
          </p:cNvPr>
          <p:cNvSpPr/>
          <p:nvPr/>
        </p:nvSpPr>
        <p:spPr>
          <a:xfrm>
            <a:off x="-2565460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419629391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4.9 – TAA has an Appropriate Level of ITE Support and an ISA Programme in Place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52DCC50-14F0-4B84-A4AC-6E91ADA66096}"/>
              </a:ext>
            </a:extLst>
          </p:cNvPr>
          <p:cNvSpPr/>
          <p:nvPr/>
        </p:nvSpPr>
        <p:spPr>
          <a:xfrm>
            <a:off x="334433" y="2419676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C20F139-4C60-48C7-8E3B-37A24A3EE39D}"/>
              </a:ext>
            </a:extLst>
          </p:cNvPr>
          <p:cNvSpPr/>
          <p:nvPr/>
        </p:nvSpPr>
        <p:spPr>
          <a:xfrm>
            <a:off x="-2565460" y="2419676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51763903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4.10 – DT has a Disposal Plan and Disposal Phase Risks are Assessed and ALARP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54A0D8-F5D4-45FA-BC38-F28ADF06C164}"/>
              </a:ext>
            </a:extLst>
          </p:cNvPr>
          <p:cNvSpPr/>
          <p:nvPr/>
        </p:nvSpPr>
        <p:spPr>
          <a:xfrm>
            <a:off x="334433" y="2445434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6584E31-A3FC-43DF-8C2F-07061C2FE467}"/>
              </a:ext>
            </a:extLst>
          </p:cNvPr>
          <p:cNvSpPr/>
          <p:nvPr/>
        </p:nvSpPr>
        <p:spPr>
          <a:xfrm>
            <a:off x="-2565460" y="2445434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297082112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71364" y="1204463"/>
            <a:ext cx="11449272" cy="4854221"/>
          </a:xfrm>
        </p:spPr>
        <p:txBody>
          <a:bodyPr/>
          <a:lstStyle/>
          <a:p>
            <a:pPr algn="l" fontAlgn="base"/>
            <a:r>
              <a:rPr lang="en-US" sz="1600" b="0" i="0" dirty="0">
                <a:solidFill>
                  <a:srgbClr val="58595B"/>
                </a:solidFill>
                <a:effectLst/>
                <a:latin typeface="Roboto" panose="02000000000000000000" pitchFamily="2" charset="0"/>
              </a:rPr>
              <a:t>Using the ASPIRE guidance below, develop the Claims-Argument-Evidence sub-claim assigned to your team. When developing the sub-claim, consider the argument that would demonstrate satisfaction of the sub-claim, followed by the evidence required to satisfy that argument.</a:t>
            </a:r>
          </a:p>
          <a:p>
            <a:pPr marL="0" indent="0" algn="l" fontAlgn="base">
              <a:buNone/>
            </a:pPr>
            <a:endParaRPr lang="en-US" sz="1600" b="0" i="0" dirty="0">
              <a:solidFill>
                <a:srgbClr val="58595B"/>
              </a:solidFill>
              <a:effectLst/>
              <a:latin typeface="Roboto" panose="02000000000000000000" pitchFamily="2" charset="0"/>
            </a:endParaRPr>
          </a:p>
          <a:p>
            <a:pPr algn="l" fontAlgn="base"/>
            <a:r>
              <a:rPr lang="en-US" sz="1600" b="0" i="0" dirty="0">
                <a:solidFill>
                  <a:srgbClr val="58595B"/>
                </a:solidFill>
                <a:effectLst/>
                <a:latin typeface="Roboto" panose="02000000000000000000" pitchFamily="2" charset="0"/>
              </a:rPr>
              <a:t>Note: Other teams will be developing the other sub-claims. These will be discussed in the post workshop wash-up.</a:t>
            </a:r>
          </a:p>
          <a:p>
            <a:pPr marL="0" indent="0" eaLnBrk="1" hangingPunct="1">
              <a:buNone/>
            </a:pPr>
            <a:endParaRPr lang="en-US" sz="1400" dirty="0"/>
          </a:p>
          <a:p>
            <a:pPr marL="0" indent="0" eaLnBrk="1" hangingPunct="1">
              <a:buNone/>
            </a:pPr>
            <a:endParaRPr lang="en-US" sz="1400" dirty="0"/>
          </a:p>
        </p:txBody>
      </p:sp>
      <p:sp>
        <p:nvSpPr>
          <p:cNvPr id="4099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/>
              <a:t>Workshop Objective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39FCD5F-47BF-42A5-8CE9-C748C0140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418561"/>
              </p:ext>
            </p:extLst>
          </p:nvPr>
        </p:nvGraphicFramePr>
        <p:xfrm>
          <a:off x="368465" y="2714516"/>
          <a:ext cx="5830292" cy="3744107"/>
        </p:xfrm>
        <a:graphic>
          <a:graphicData uri="http://schemas.openxmlformats.org/drawingml/2006/table">
            <a:tbl>
              <a:tblPr firstRow="1" firstCol="1" bandRow="1"/>
              <a:tblGrid>
                <a:gridCol w="847060">
                  <a:extLst>
                    <a:ext uri="{9D8B030D-6E8A-4147-A177-3AD203B41FA5}">
                      <a16:colId xmlns:a16="http://schemas.microsoft.com/office/drawing/2014/main" val="459963049"/>
                    </a:ext>
                  </a:extLst>
                </a:gridCol>
                <a:gridCol w="4983232">
                  <a:extLst>
                    <a:ext uri="{9D8B030D-6E8A-4147-A177-3AD203B41FA5}">
                      <a16:colId xmlns:a16="http://schemas.microsoft.com/office/drawing/2014/main" val="3256499765"/>
                    </a:ext>
                  </a:extLst>
                </a:gridCol>
              </a:tblGrid>
              <a:tr h="772418">
                <a:tc gridSpan="2">
                  <a:txBody>
                    <a:bodyPr/>
                    <a:lstStyle/>
                    <a:p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Evidence Criteria Definition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Evidence within the TASA is provided with a confidence colouring as follows: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335326"/>
                  </a:ext>
                </a:extLst>
              </a:tr>
              <a:tr h="70194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BLUE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evidence artefact has been reviewed and that the evidence supports the Claim.      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951724"/>
                  </a:ext>
                </a:extLst>
              </a:tr>
              <a:tr h="684495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GREEN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evidence artefact supports the Claim, but there are associated recommendations to address minor shortfalls in the evidence.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461861"/>
                  </a:ext>
                </a:extLst>
              </a:tr>
              <a:tr h="787094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AMBER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There is less confidence in the evidence artefact’s ability to support the Claim.  This could be as a result of the age of the defined evidence, its review status (i.e. under review or draft) or that review and/or Service experience has presented a minor challenge to its ability to support the Claim.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525935"/>
                  </a:ext>
                </a:extLst>
              </a:tr>
              <a:tr h="798158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There is poor confidence in the evidence artefact’s ability to support the Claim. This could be because the evidence artefact is not in place or that review and/or Service experience present a significant challenge to its ability to support the Claim.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17681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46DEF79-DA12-43F7-9F02-E1A2853EB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160559"/>
              </p:ext>
            </p:extLst>
          </p:nvPr>
        </p:nvGraphicFramePr>
        <p:xfrm>
          <a:off x="6240016" y="2714514"/>
          <a:ext cx="5830291" cy="3744109"/>
        </p:xfrm>
        <a:graphic>
          <a:graphicData uri="http://schemas.openxmlformats.org/drawingml/2006/table">
            <a:tbl>
              <a:tblPr firstRow="1" firstCol="1" bandRow="1"/>
              <a:tblGrid>
                <a:gridCol w="930739">
                  <a:extLst>
                    <a:ext uri="{9D8B030D-6E8A-4147-A177-3AD203B41FA5}">
                      <a16:colId xmlns:a16="http://schemas.microsoft.com/office/drawing/2014/main" val="3857699455"/>
                    </a:ext>
                  </a:extLst>
                </a:gridCol>
                <a:gridCol w="4899552">
                  <a:extLst>
                    <a:ext uri="{9D8B030D-6E8A-4147-A177-3AD203B41FA5}">
                      <a16:colId xmlns:a16="http://schemas.microsoft.com/office/drawing/2014/main" val="958337406"/>
                    </a:ext>
                  </a:extLst>
                </a:gridCol>
              </a:tblGrid>
              <a:tr h="810441">
                <a:tc>
                  <a:txBody>
                    <a:bodyPr/>
                    <a:lstStyle/>
                    <a:p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ASSC and TASA Claim Grade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Claim Criteria Definition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975" marR="5397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241085"/>
                  </a:ext>
                </a:extLst>
              </a:tr>
              <a:tr h="729126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BLUE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is substantiated.  There is no shortfall and the argument is supported by contemporary, appropriate and sufficient evidence.  No elevated Risk to Life.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168290"/>
                  </a:ext>
                </a:extLst>
              </a:tr>
              <a:tr h="541197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GREEN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cannot be met fully.  There is a shortfall, but this is fully mitigated by effective controls.  No elevated Risk to Life.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273476"/>
                  </a:ext>
                </a:extLst>
              </a:tr>
              <a:tr h="832124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AMBER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cannot be met.  There is a shortfall that presents a potential elevated Risk to Life, partially mitigated by additional controls. Duty Holder should be informed.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350747"/>
                  </a:ext>
                </a:extLst>
              </a:tr>
              <a:tr h="831221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cannot be met.  There is a shortfall that presents an elevated Risk to Life requiring formal consultation with the Duty Holder.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193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02831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3545C96-EB15-441A-8997-3B2C5FA67B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825921"/>
              </p:ext>
            </p:extLst>
          </p:nvPr>
        </p:nvGraphicFramePr>
        <p:xfrm>
          <a:off x="269823" y="719666"/>
          <a:ext cx="11632367" cy="5980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2560949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Sub Claim 4.1 – TAA/DT has a Current and Endorsed SMP with Current and Effective Supporting Processes in Place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70E16AD-94AE-43C2-AA2F-4C2306BE4C7C}"/>
              </a:ext>
            </a:extLst>
          </p:cNvPr>
          <p:cNvSpPr/>
          <p:nvPr/>
        </p:nvSpPr>
        <p:spPr>
          <a:xfrm>
            <a:off x="334433" y="2484071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1F2D08-9B22-4502-9A74-AF1A1CD95E5E}"/>
              </a:ext>
            </a:extLst>
          </p:cNvPr>
          <p:cNvSpPr/>
          <p:nvPr/>
        </p:nvSpPr>
        <p:spPr>
          <a:xfrm>
            <a:off x="-2565460" y="2484071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118521854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4.2 – TAA/DT has an Effective Quality Assurance System in Place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3312AFA-F3B1-4187-8695-1D9953D390AB}"/>
              </a:ext>
            </a:extLst>
          </p:cNvPr>
          <p:cNvSpPr/>
          <p:nvPr/>
        </p:nvSpPr>
        <p:spPr>
          <a:xfrm>
            <a:off x="334433" y="2445434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6FDD56-4B05-4167-A2A5-5708F7529A2E}"/>
              </a:ext>
            </a:extLst>
          </p:cNvPr>
          <p:cNvSpPr/>
          <p:nvPr/>
        </p:nvSpPr>
        <p:spPr>
          <a:xfrm>
            <a:off x="-2565460" y="2445434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377338899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4.3 – </a:t>
            </a:r>
            <a:r>
              <a:rPr lang="en-GB" sz="3600" dirty="0">
                <a:solidFill>
                  <a:schemeClr val="tx1"/>
                </a:solidFill>
              </a:rPr>
              <a:t>TAA has an Effective Safety Review Structure in Place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9283C6E-9C08-432F-B683-FA6CCB92A3EB}"/>
              </a:ext>
            </a:extLst>
          </p:cNvPr>
          <p:cNvSpPr/>
          <p:nvPr/>
        </p:nvSpPr>
        <p:spPr>
          <a:xfrm>
            <a:off x="334433" y="2458312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9EF9601-136D-481F-9128-AA60F11B063C}"/>
              </a:ext>
            </a:extLst>
          </p:cNvPr>
          <p:cNvSpPr/>
          <p:nvPr/>
        </p:nvSpPr>
        <p:spPr>
          <a:xfrm>
            <a:off x="-2565460" y="2458312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39767647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Sub Claim 4.4 – Compliance with Applicable Policy, Standards, Regulation and Legislation is Ensured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EB010F-383A-4A01-9B5D-71EF5B74A619}"/>
              </a:ext>
            </a:extLst>
          </p:cNvPr>
          <p:cNvSpPr/>
          <p:nvPr/>
        </p:nvSpPr>
        <p:spPr>
          <a:xfrm>
            <a:off x="334433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C9A6D00-1065-47FB-A27C-C476F8708056}"/>
              </a:ext>
            </a:extLst>
          </p:cNvPr>
          <p:cNvSpPr/>
          <p:nvPr/>
        </p:nvSpPr>
        <p:spPr>
          <a:xfrm>
            <a:off x="-2565460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224551325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4.5 – Competent Organisations are Contracted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E71BF3F-C31E-4387-AFE1-B3AE0F69A7F2}"/>
              </a:ext>
            </a:extLst>
          </p:cNvPr>
          <p:cNvSpPr/>
          <p:nvPr/>
        </p:nvSpPr>
        <p:spPr>
          <a:xfrm>
            <a:off x="334433" y="2419676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5C4C962-9C83-45FD-853C-A1FEA4DD1969}"/>
              </a:ext>
            </a:extLst>
          </p:cNvPr>
          <p:cNvSpPr/>
          <p:nvPr/>
        </p:nvSpPr>
        <p:spPr>
          <a:xfrm>
            <a:off x="-2565460" y="2419676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17130501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E3EBE1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4.6 – DT has Sufficient Qualified and Authorised Staff to Deliver Air Safety Outputs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618EF3D-9AAC-4C46-99C1-F97651E50CC0}"/>
              </a:ext>
            </a:extLst>
          </p:cNvPr>
          <p:cNvSpPr/>
          <p:nvPr/>
        </p:nvSpPr>
        <p:spPr>
          <a:xfrm>
            <a:off x="334433" y="2429070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2E96005-D597-489B-9778-97D7F18FF435}"/>
              </a:ext>
            </a:extLst>
          </p:cNvPr>
          <p:cNvSpPr/>
          <p:nvPr/>
        </p:nvSpPr>
        <p:spPr>
          <a:xfrm>
            <a:off x="-2565460" y="2429070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235359064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jMjFhYzgyYi1hYWE3LTRjOTUtOTg4Zi1jYjNhNTY0MzQyMDQiIG9yaWdpbj0idXNlclNlbGVjdGVkIj48ZWxlbWVudCB1aWQ9ImlkX2NsYXNzaWZpY2F0aW9uX2NvbmZpZGVudGlhbCIgdmFsdWU9IiIgeG1sbnM9Imh0dHA6Ly93d3cuYm9sZG9uamFtZXMuY29tLzIwMDgvMDEvc2llL2ludGVybmFsL2xhYmVsIiAvPjxlbGVtZW50IHVpZD0iMTA4YTVkMTYtMGRhYS00NmU2LTgxNTMtNDE2ZjllM2ZkY2ZkIiB2YWx1ZT0iIiB4bWxucz0iaHR0cDovL3d3dy5ib2xkb25qYW1lcy5jb20vMjAwOC8wMS9zaWUvaW50ZXJuYWwvbGFiZWwiIC8+PC9zaXNsPjxVc2VyTmFtZT5SLUFDRVxXSUxTMTEzNy1SPC9Vc2VyTmFtZT48RGF0ZVRpbWU+MzAvMDYvMjAyMiAxMTo0ODo0OTwvRGF0ZVRpbWU+PExhYmVsU3RyaW5nPkJhc2VsaW5lPC9MYWJlbFN0cmluZz48L2l0ZW0+PC9sYWJlbEhpc3Rvcnk+</Value>
</WrappedLabelHistory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3384DBF60BF14EB62BD7130D93D12D" ma:contentTypeVersion="" ma:contentTypeDescription="Create a new document." ma:contentTypeScope="" ma:versionID="25db65a4ebfd658a5e97c160f8f2627e">
  <xsd:schema xmlns:xsd="http://www.w3.org/2001/XMLSchema" xmlns:xs="http://www.w3.org/2001/XMLSchema" xmlns:p="http://schemas.microsoft.com/office/2006/metadata/properties" xmlns:ns2="2c3f603b-8504-4f64-8527-f58553555855" xmlns:ns3="3446c001-7ded-4dff-84dc-f6ae0daccc20" xmlns:ns4="0821988d-8727-4eb4-919d-4308d73b80d4" targetNamespace="http://schemas.microsoft.com/office/2006/metadata/properties" ma:root="true" ma:fieldsID="628acc98bf6f07115c1e845c71fc163c" ns2:_="" ns3:_="" ns4:_="">
    <xsd:import namespace="2c3f603b-8504-4f64-8527-f58553555855"/>
    <xsd:import namespace="3446c001-7ded-4dff-84dc-f6ae0daccc20"/>
    <xsd:import namespace="0821988d-8727-4eb4-919d-4308d73b80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3f603b-8504-4f64-8527-f585535558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f7636e4-27fd-40f6-b66a-8c08e824a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6c001-7ded-4dff-84dc-f6ae0daccc2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21988d-8727-4eb4-919d-4308d73b80d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2dc81c6-ae7a-4a20-8997-e505f06978bc}" ma:internalName="TaxCatchAll" ma:showField="CatchAllData" ma:web="85525230-238a-4bce-b064-430adaa6d1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sisl xmlns:xsd="http://www.w3.org/2001/XMLSchema" xmlns:xsi="http://www.w3.org/2001/XMLSchema-instance" xmlns="http://www.boldonjames.com/2008/01/sie/internal/label" sislVersion="0" policy="c21ac82b-aaa7-4c95-988f-cb3a56434204" origin="userSelected">
  <element uid="id_classification_confidential" value=""/>
  <element uid="108a5d16-0daa-46e6-8153-416f9e3fdcfd" value=""/>
</sisl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3f603b-8504-4f64-8527-f58553555855">
      <Terms xmlns="http://schemas.microsoft.com/office/infopath/2007/PartnerControls"/>
    </lcf76f155ced4ddcb4097134ff3c332f>
    <TaxCatchAll xmlns="0821988d-8727-4eb4-919d-4308d73b80d4" xsi:nil="true"/>
  </documentManagement>
</p:properties>
</file>

<file path=customXml/itemProps1.xml><?xml version="1.0" encoding="utf-8"?>
<ds:datastoreItem xmlns:ds="http://schemas.openxmlformats.org/officeDocument/2006/customXml" ds:itemID="{68B6B9D2-16F0-471E-9291-9D4EF916E471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8A2C4C0C-D3E5-4D1B-879A-4204E2F75B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F1FDE1-9F9C-4749-AEEF-936D17D1C22E}"/>
</file>

<file path=customXml/itemProps4.xml><?xml version="1.0" encoding="utf-8"?>
<ds:datastoreItem xmlns:ds="http://schemas.openxmlformats.org/officeDocument/2006/customXml" ds:itemID="{6839F22D-F0D2-4CB4-B786-0334A294986D}">
  <ds:schemaRefs>
    <ds:schemaRef ds:uri="http://www.w3.org/2001/XMLSchema"/>
    <ds:schemaRef ds:uri="http://www.boldonjames.com/2008/01/sie/internal/label"/>
  </ds:schemaRefs>
</ds:datastoreItem>
</file>

<file path=customXml/itemProps5.xml><?xml version="1.0" encoding="utf-8"?>
<ds:datastoreItem xmlns:ds="http://schemas.openxmlformats.org/officeDocument/2006/customXml" ds:itemID="{CD0E7A3B-BFD8-46C3-A8D0-FDCBD0F4A01F}">
  <ds:schemaRefs>
    <ds:schemaRef ds:uri="3446c001-7ded-4dff-84dc-f6ae0daccc20"/>
    <ds:schemaRef ds:uri="2c3f603b-8504-4f64-8527-f58553555855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739</Words>
  <Application>Microsoft Office PowerPoint</Application>
  <PresentationFormat>Widescreen</PresentationFormat>
  <Paragraphs>84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Roboto</vt:lpstr>
      <vt:lpstr>Default Design</vt:lpstr>
      <vt:lpstr>Type Airworthiness Safety Assessment (TASA) Workshop Team C</vt:lpstr>
      <vt:lpstr>Workshop Objective</vt:lpstr>
      <vt:lpstr>PowerPoint Presentation</vt:lpstr>
      <vt:lpstr>Sub Claim 4.1 – TAA/DT has a Current and Endorsed SMP with Current and Effective Supporting Processes in Place</vt:lpstr>
      <vt:lpstr>Sub Claim 4.2 – TAA/DT has an Effective Quality Assurance System in Place</vt:lpstr>
      <vt:lpstr>Sub Claim 4.3 – TAA has an Effective Safety Review Structure in Place</vt:lpstr>
      <vt:lpstr>Sub Claim 4.4 – Compliance with Applicable Policy, Standards, Regulation and Legislation is Ensured </vt:lpstr>
      <vt:lpstr>Sub Claim 4.5 – Competent Organisations are Contracted</vt:lpstr>
      <vt:lpstr>Sub Claim 4.6 – DT has Sufficient Qualified and Authorised Staff to Deliver Air Safety Outputs</vt:lpstr>
      <vt:lpstr>Sub Claim 4.7 – DT Key Individual Competence is Ensured</vt:lpstr>
      <vt:lpstr>Sub Claim 4.8 – AAR Pod is covered by an up to date and endorsed TASA and TASAR</vt:lpstr>
      <vt:lpstr>Sub Claim 4.9 – TAA has an Appropriate Level of ITE Support and an ISA Programme in Place</vt:lpstr>
      <vt:lpstr>Sub Claim 4.10 – DT has a Disposal Plan and Disposal Phase Risks are Assessed and ALARP</vt:lpstr>
    </vt:vector>
  </TitlesOfParts>
  <Company>SNC-Lavalin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Tree Analysis Workshop</dc:title>
  <dc:creator>Wilson, Dugald</dc:creator>
  <cp:lastModifiedBy>Wilson, Dugald A</cp:lastModifiedBy>
  <cp:revision>8</cp:revision>
  <dcterms:created xsi:type="dcterms:W3CDTF">2022-06-30T11:47:30Z</dcterms:created>
  <dcterms:modified xsi:type="dcterms:W3CDTF">2023-11-10T12:13:37Z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91a3bfa6-c287-4830-8461-4b5028a7ca7a</vt:lpwstr>
  </property>
  <property fmtid="{D5CDD505-2E9C-101B-9397-08002B2CF9AE}" pid="3" name="bjClsUserRVM">
    <vt:lpwstr>[]</vt:lpwstr>
  </property>
  <property fmtid="{D5CDD505-2E9C-101B-9397-08002B2CF9AE}" pid="4" name="bjSaver">
    <vt:lpwstr>f6MHCBuNDjnhfLPOXya/1yncC6yLLUyZ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policy="c21ac82b-aaa7-4c95-988f-cb3a56434204" origin="userSelected" xmlns="http://www.boldonj</vt:lpwstr>
  </property>
  <property fmtid="{D5CDD505-2E9C-101B-9397-08002B2CF9AE}" pid="6" name="bjDocumentLabelXML-0">
    <vt:lpwstr>ames.com/2008/01/sie/internal/label"&gt;&lt;element uid="id_classification_confidential" value="" /&gt;&lt;element uid="108a5d16-0daa-46e6-8153-416f9e3fdcfd" value="" /&gt;&lt;/sisl&gt;</vt:lpwstr>
  </property>
  <property fmtid="{D5CDD505-2E9C-101B-9397-08002B2CF9AE}" pid="7" name="bjDocumentSecurityLabel">
    <vt:lpwstr>Baseline</vt:lpwstr>
  </property>
  <property fmtid="{D5CDD505-2E9C-101B-9397-08002B2CF9AE}" pid="8" name="ASNCL">
    <vt:lpwstr>Atkins Baseline</vt:lpwstr>
  </property>
  <property fmtid="{D5CDD505-2E9C-101B-9397-08002B2CF9AE}" pid="9" name="bjLabelHistoryID">
    <vt:lpwstr>{68B6B9D2-16F0-471E-9291-9D4EF916E471}</vt:lpwstr>
  </property>
  <property fmtid="{D5CDD505-2E9C-101B-9397-08002B2CF9AE}" pid="10" name="ContentTypeId">
    <vt:lpwstr>0x010100993384DBF60BF14EB62BD7130D93D12D</vt:lpwstr>
  </property>
</Properties>
</file>