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6"/>
  </p:sldMasterIdLst>
  <p:notesMasterIdLst>
    <p:notesMasterId r:id="rId15"/>
  </p:notesMasterIdLst>
  <p:handoutMasterIdLst>
    <p:handoutMasterId r:id="rId16"/>
  </p:handoutMasterIdLst>
  <p:sldIdLst>
    <p:sldId id="257" r:id="rId7"/>
    <p:sldId id="259" r:id="rId8"/>
    <p:sldId id="260" r:id="rId9"/>
    <p:sldId id="267" r:id="rId10"/>
    <p:sldId id="275" r:id="rId11"/>
    <p:sldId id="276" r:id="rId12"/>
    <p:sldId id="277" r:id="rId13"/>
    <p:sldId id="27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F6191F-6C7B-4E95-A2D8-07940E6F3C47}" v="2" dt="2023-11-10T12:12:11.4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9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" userId="736d68fa-1f32-47a7-ba95-8ffc6871d9bb" providerId="ADAL" clId="{FAF31336-F291-4C98-B6DF-0F64AF6FE781}"/>
    <pc:docChg chg="delSld">
      <pc:chgData name="Chris" userId="736d68fa-1f32-47a7-ba95-8ffc6871d9bb" providerId="ADAL" clId="{FAF31336-F291-4C98-B6DF-0F64AF6FE781}" dt="2023-01-30T16:23:35.911" v="5" actId="47"/>
      <pc:docMkLst>
        <pc:docMk/>
      </pc:docMkLst>
      <pc:sldChg chg="del">
        <pc:chgData name="Chris" userId="736d68fa-1f32-47a7-ba95-8ffc6871d9bb" providerId="ADAL" clId="{FAF31336-F291-4C98-B6DF-0F64AF6FE781}" dt="2023-01-30T16:23:05.703" v="0" actId="47"/>
        <pc:sldMkLst>
          <pc:docMk/>
          <pc:sldMk cId="1028432580" sldId="260"/>
        </pc:sldMkLst>
      </pc:sldChg>
      <pc:sldChg chg="del">
        <pc:chgData name="Chris" userId="736d68fa-1f32-47a7-ba95-8ffc6871d9bb" providerId="ADAL" clId="{FAF31336-F291-4C98-B6DF-0F64AF6FE781}" dt="2023-01-30T16:23:33.675" v="1" actId="47"/>
        <pc:sldMkLst>
          <pc:docMk/>
          <pc:sldMk cId="1524909039" sldId="267"/>
        </pc:sldMkLst>
      </pc:sldChg>
      <pc:sldChg chg="del">
        <pc:chgData name="Chris" userId="736d68fa-1f32-47a7-ba95-8ffc6871d9bb" providerId="ADAL" clId="{FAF31336-F291-4C98-B6DF-0F64AF6FE781}" dt="2023-01-30T16:23:34.221" v="2" actId="47"/>
        <pc:sldMkLst>
          <pc:docMk/>
          <pc:sldMk cId="613164825" sldId="275"/>
        </pc:sldMkLst>
      </pc:sldChg>
      <pc:sldChg chg="del">
        <pc:chgData name="Chris" userId="736d68fa-1f32-47a7-ba95-8ffc6871d9bb" providerId="ADAL" clId="{FAF31336-F291-4C98-B6DF-0F64AF6FE781}" dt="2023-01-30T16:23:34.739" v="3" actId="47"/>
        <pc:sldMkLst>
          <pc:docMk/>
          <pc:sldMk cId="1566724278" sldId="276"/>
        </pc:sldMkLst>
      </pc:sldChg>
      <pc:sldChg chg="del">
        <pc:chgData name="Chris" userId="736d68fa-1f32-47a7-ba95-8ffc6871d9bb" providerId="ADAL" clId="{FAF31336-F291-4C98-B6DF-0F64AF6FE781}" dt="2023-01-30T16:23:35.289" v="4" actId="47"/>
        <pc:sldMkLst>
          <pc:docMk/>
          <pc:sldMk cId="3540443214" sldId="277"/>
        </pc:sldMkLst>
      </pc:sldChg>
      <pc:sldChg chg="del">
        <pc:chgData name="Chris" userId="736d68fa-1f32-47a7-ba95-8ffc6871d9bb" providerId="ADAL" clId="{FAF31336-F291-4C98-B6DF-0F64AF6FE781}" dt="2023-01-30T16:23:35.911" v="5" actId="47"/>
        <pc:sldMkLst>
          <pc:docMk/>
          <pc:sldMk cId="2223940005" sldId="278"/>
        </pc:sldMkLst>
      </pc:sldChg>
    </pc:docChg>
  </pc:docChgLst>
  <pc:docChgLst>
    <pc:chgData name="Wilson, Dugald A" userId="35e860f9-581a-414d-afc2-b64c9ac293dc" providerId="ADAL" clId="{57F6191F-6C7B-4E95-A2D8-07940E6F3C47}"/>
    <pc:docChg chg="custSel modMainMaster">
      <pc:chgData name="Wilson, Dugald A" userId="35e860f9-581a-414d-afc2-b64c9ac293dc" providerId="ADAL" clId="{57F6191F-6C7B-4E95-A2D8-07940E6F3C47}" dt="2023-11-10T12:12:19.546" v="23" actId="20577"/>
      <pc:docMkLst>
        <pc:docMk/>
      </pc:docMkLst>
      <pc:sldMasterChg chg="addSp delSp modSp mod modSldLayout">
        <pc:chgData name="Wilson, Dugald A" userId="35e860f9-581a-414d-afc2-b64c9ac293dc" providerId="ADAL" clId="{57F6191F-6C7B-4E95-A2D8-07940E6F3C47}" dt="2023-11-10T12:12:19.546" v="23" actId="20577"/>
        <pc:sldMasterMkLst>
          <pc:docMk/>
          <pc:sldMasterMk cId="2754465660" sldId="2147483660"/>
        </pc:sldMasterMkLst>
        <pc:spChg chg="mod">
          <ac:chgData name="Wilson, Dugald A" userId="35e860f9-581a-414d-afc2-b64c9ac293dc" providerId="ADAL" clId="{57F6191F-6C7B-4E95-A2D8-07940E6F3C47}" dt="2023-11-10T12:12:19.546" v="23" actId="20577"/>
          <ac:spMkLst>
            <pc:docMk/>
            <pc:sldMasterMk cId="2754465660" sldId="2147483660"/>
            <ac:spMk id="14" creationId="{00000000-0000-0000-0000-000000000000}"/>
          </ac:spMkLst>
        </pc:spChg>
        <pc:picChg chg="add mod">
          <ac:chgData name="Wilson, Dugald A" userId="35e860f9-581a-414d-afc2-b64c9ac293dc" providerId="ADAL" clId="{57F6191F-6C7B-4E95-A2D8-07940E6F3C47}" dt="2023-11-10T12:12:11.461" v="15"/>
          <ac:picMkLst>
            <pc:docMk/>
            <pc:sldMasterMk cId="2754465660" sldId="2147483660"/>
            <ac:picMk id="2" creationId="{E6446B00-9901-FD8E-179F-BC3C511C2DCB}"/>
          </ac:picMkLst>
        </pc:picChg>
        <pc:picChg chg="del">
          <ac:chgData name="Wilson, Dugald A" userId="35e860f9-581a-414d-afc2-b64c9ac293dc" providerId="ADAL" clId="{57F6191F-6C7B-4E95-A2D8-07940E6F3C47}" dt="2023-11-10T12:12:10.759" v="14" actId="478"/>
          <ac:picMkLst>
            <pc:docMk/>
            <pc:sldMasterMk cId="2754465660" sldId="2147483660"/>
            <ac:picMk id="15" creationId="{00000000-0000-0000-0000-000000000000}"/>
          </ac:picMkLst>
        </pc:picChg>
        <pc:sldLayoutChg chg="addSp delSp modSp mod">
          <pc:chgData name="Wilson, Dugald A" userId="35e860f9-581a-414d-afc2-b64c9ac293dc" providerId="ADAL" clId="{57F6191F-6C7B-4E95-A2D8-07940E6F3C47}" dt="2023-11-10T12:12:06.246" v="13" actId="20577"/>
          <pc:sldLayoutMkLst>
            <pc:docMk/>
            <pc:sldMasterMk cId="2754465660" sldId="2147483660"/>
            <pc:sldLayoutMk cId="1276287900" sldId="2147483661"/>
          </pc:sldLayoutMkLst>
          <pc:spChg chg="mod">
            <ac:chgData name="Wilson, Dugald A" userId="35e860f9-581a-414d-afc2-b64c9ac293dc" providerId="ADAL" clId="{57F6191F-6C7B-4E95-A2D8-07940E6F3C47}" dt="2023-11-10T12:12:06.246" v="13" actId="20577"/>
            <ac:spMkLst>
              <pc:docMk/>
              <pc:sldMasterMk cId="2754465660" sldId="2147483660"/>
              <pc:sldLayoutMk cId="1276287900" sldId="2147483661"/>
              <ac:spMk id="15" creationId="{00000000-0000-0000-0000-000000000000}"/>
            </ac:spMkLst>
          </pc:spChg>
          <pc:picChg chg="add mod">
            <ac:chgData name="Wilson, Dugald A" userId="35e860f9-581a-414d-afc2-b64c9ac293dc" providerId="ADAL" clId="{57F6191F-6C7B-4E95-A2D8-07940E6F3C47}" dt="2023-11-10T12:11:53.655" v="1"/>
            <ac:picMkLst>
              <pc:docMk/>
              <pc:sldMasterMk cId="2754465660" sldId="2147483660"/>
              <pc:sldLayoutMk cId="1276287900" sldId="2147483661"/>
              <ac:picMk id="2" creationId="{F7E95A02-377E-24AA-AF41-9BFC66DD7369}"/>
            </ac:picMkLst>
          </pc:picChg>
          <pc:picChg chg="del">
            <ac:chgData name="Wilson, Dugald A" userId="35e860f9-581a-414d-afc2-b64c9ac293dc" providerId="ADAL" clId="{57F6191F-6C7B-4E95-A2D8-07940E6F3C47}" dt="2023-11-10T12:11:52.899" v="0" actId="478"/>
            <ac:picMkLst>
              <pc:docMk/>
              <pc:sldMasterMk cId="2754465660" sldId="2147483660"/>
              <pc:sldLayoutMk cId="1276287900" sldId="2147483661"/>
              <ac:picMk id="16" creationId="{00000000-0000-0000-0000-000000000000}"/>
            </ac:picMkLst>
          </pc:pic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5F4A00-89A3-4CE6-8580-DDD0FF82F0BD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3EF9E98-7A1F-48AB-A687-F5DE31F61D3A}">
      <dgm:prSet phldrT="[Text]" custT="1"/>
      <dgm:spPr>
        <a:solidFill>
          <a:srgbClr val="57D3FF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6985" tIns="6985" rIns="6985" bIns="81590" numCol="1" spcCol="1270" anchor="ctr" anchorCtr="0"/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solidFill>
                <a:srgbClr val="000000"/>
              </a:solidFill>
              <a:latin typeface="Arial"/>
              <a:ea typeface="+mn-ea"/>
              <a:cs typeface="Arial"/>
            </a:rPr>
            <a:t>AAR Pod is Acceptably Safe To Operate In-service to Defined Limits, Within its Support Framework </a:t>
          </a:r>
        </a:p>
      </dgm:t>
    </dgm:pt>
    <dgm:pt modelId="{C6983782-FF5C-468A-A479-79AFBDE1EF41}" type="parTrans" cxnId="{2C2C57D0-1995-4BAF-BFB1-06079F6C1C23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2B72FE30-FBAF-401A-AC29-CEFFEA35269A}" type="sibTrans" cxnId="{2C2C57D0-1995-4BAF-BFB1-06079F6C1C23}">
      <dgm:prSet/>
      <dgm:spPr/>
      <dgm:t>
        <a:bodyPr/>
        <a:lstStyle/>
        <a:p>
          <a:r>
            <a:rPr lang="en-GB" dirty="0">
              <a:solidFill>
                <a:schemeClr val="tx1"/>
              </a:solidFill>
            </a:rPr>
            <a:t>Top Level Claim</a:t>
          </a:r>
        </a:p>
      </dgm:t>
    </dgm:pt>
    <dgm:pt modelId="{B0BF12C1-A073-44B1-A27B-9BB0D3BA9603}">
      <dgm:prSet phldrT="[Text]" custT="1"/>
      <dgm:spPr>
        <a:solidFill>
          <a:srgbClr val="FF8585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5080" tIns="5080" rIns="5080" bIns="81590" numCol="1" spcCol="1270" anchor="ctr" anchorCtr="0"/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000000"/>
              </a:solidFill>
              <a:latin typeface="Arial"/>
              <a:ea typeface="+mn-ea"/>
              <a:cs typeface="Arial"/>
            </a:rPr>
            <a:t>As Flown AAR Pod Design is Safe</a:t>
          </a:r>
        </a:p>
      </dgm:t>
    </dgm:pt>
    <dgm:pt modelId="{22463D83-7C09-43DB-8A65-11D056C7280A}" type="parTrans" cxnId="{30E1DACB-C7DD-4226-9CBF-28D2160C2EA2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BD5C93C3-5BC7-4F6F-8AE5-987B4F170E78}" type="sibTrans" cxnId="{30E1DACB-C7DD-4226-9CBF-28D2160C2EA2}">
      <dgm:prSet custT="1"/>
      <dgm:spPr/>
      <dgm:t>
        <a:bodyPr/>
        <a:lstStyle/>
        <a:p>
          <a:r>
            <a:rPr lang="en-GB" sz="1000" dirty="0">
              <a:solidFill>
                <a:schemeClr val="tx1"/>
              </a:solidFill>
            </a:rPr>
            <a:t>Sub Claim 1</a:t>
          </a:r>
        </a:p>
      </dgm:t>
    </dgm:pt>
    <dgm:pt modelId="{CEC3AFE8-2641-4912-ADA5-089593E8B916}">
      <dgm:prSet phldrT="[Text]" custT="1"/>
      <dgm:spPr>
        <a:solidFill>
          <a:srgbClr val="333399">
            <a:lumMod val="20000"/>
            <a:lumOff val="8000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5080" tIns="5080" rIns="5080" bIns="81590" numCol="1" spcCol="1270" anchor="ctr" anchorCtr="0"/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000000"/>
              </a:solidFill>
              <a:latin typeface="Arial"/>
              <a:ea typeface="+mn-ea"/>
              <a:cs typeface="Arial"/>
            </a:rPr>
            <a:t>AAR Pod Equipment Contribution to </a:t>
          </a:r>
          <a:r>
            <a:rPr lang="en-GB" sz="1100" kern="1200" dirty="0" err="1">
              <a:solidFill>
                <a:srgbClr val="000000"/>
              </a:solidFill>
              <a:latin typeface="Arial"/>
              <a:ea typeface="+mn-ea"/>
              <a:cs typeface="Arial"/>
            </a:rPr>
            <a:t>RtL</a:t>
          </a:r>
          <a:r>
            <a:rPr lang="en-GB" sz="1100" kern="1200" dirty="0">
              <a:solidFill>
                <a:srgbClr val="000000"/>
              </a:solidFill>
              <a:latin typeface="Arial"/>
              <a:ea typeface="+mn-ea"/>
              <a:cs typeface="Arial"/>
            </a:rPr>
            <a:t>, is Known Assessed and ALARP</a:t>
          </a:r>
        </a:p>
      </dgm:t>
    </dgm:pt>
    <dgm:pt modelId="{5CECDF0F-04EE-490F-8986-8233C1A1C4AE}" type="parTrans" cxnId="{3A215B33-FD65-4DA7-AB5A-C31F679D5E3D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F74828BF-20FD-41D7-B2F6-013B340F1777}" type="sibTrans" cxnId="{3A215B33-FD65-4DA7-AB5A-C31F679D5E3D}">
      <dgm:prSet custT="1"/>
      <dgm:spPr/>
      <dgm:t>
        <a:bodyPr/>
        <a:lstStyle/>
        <a:p>
          <a:r>
            <a:rPr lang="en-GB" sz="1000" dirty="0">
              <a:solidFill>
                <a:schemeClr val="tx1"/>
              </a:solidFill>
            </a:rPr>
            <a:t>Sub Claim 2</a:t>
          </a:r>
        </a:p>
      </dgm:t>
    </dgm:pt>
    <dgm:pt modelId="{9438A667-9205-4446-B59B-FC6A0BC7BEEF}">
      <dgm:prSet phldrT="[Text]" custT="1"/>
      <dgm:spPr>
        <a:solidFill>
          <a:srgbClr val="FFCC66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5080" tIns="5080" rIns="5080" bIns="81590" numCol="1" spcCol="1270" anchor="ctr" anchorCtr="0"/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000000"/>
              </a:solidFill>
              <a:latin typeface="Arial"/>
              <a:ea typeface="+mn-ea"/>
              <a:cs typeface="Arial"/>
            </a:rPr>
            <a:t>AAR System Can be Operated and Maintained Safely In-Service</a:t>
          </a:r>
        </a:p>
      </dgm:t>
    </dgm:pt>
    <dgm:pt modelId="{A6D4392E-CB48-4631-8777-A0D9F4CF85F0}" type="parTrans" cxnId="{F4F633DC-C83D-44A8-AB04-987019B23C4A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CA8C2369-5011-40EB-85B5-2B9964D3444D}" type="sibTrans" cxnId="{F4F633DC-C83D-44A8-AB04-987019B23C4A}">
      <dgm:prSet custT="1"/>
      <dgm:spPr/>
      <dgm:t>
        <a:bodyPr/>
        <a:lstStyle/>
        <a:p>
          <a:r>
            <a:rPr lang="en-GB" sz="1000" dirty="0">
              <a:solidFill>
                <a:schemeClr val="tx1"/>
              </a:solidFill>
            </a:rPr>
            <a:t>Sub Claim 3</a:t>
          </a:r>
        </a:p>
      </dgm:t>
    </dgm:pt>
    <dgm:pt modelId="{96D1274B-5055-467D-A215-4B27458ED716}">
      <dgm:prSet phldrT="[Text]" custT="1"/>
      <dgm:spPr>
        <a:solidFill>
          <a:srgbClr val="E3EBE1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5080" tIns="5080" rIns="5080" bIns="81590" numCol="1" spcCol="1270" anchor="ctr" anchorCtr="0"/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000000"/>
              </a:solidFill>
              <a:latin typeface="Arial"/>
              <a:ea typeface="+mn-ea"/>
              <a:cs typeface="Arial"/>
            </a:rPr>
            <a:t>Safety Management System Ensures Safe Practices</a:t>
          </a:r>
        </a:p>
      </dgm:t>
    </dgm:pt>
    <dgm:pt modelId="{BDF6AC4F-9EFF-4BAE-8997-98E9DCCF5804}" type="parTrans" cxnId="{8E6C4C63-85CF-4064-B1F5-A8FBD4F415F9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31FB6425-B677-427D-BC3A-51E24CE2F286}" type="sibTrans" cxnId="{8E6C4C63-85CF-4064-B1F5-A8FBD4F415F9}">
      <dgm:prSet custT="1"/>
      <dgm:spPr/>
      <dgm:t>
        <a:bodyPr/>
        <a:lstStyle/>
        <a:p>
          <a:r>
            <a:rPr lang="en-GB" sz="1000" dirty="0">
              <a:solidFill>
                <a:schemeClr val="tx1"/>
              </a:solidFill>
            </a:rPr>
            <a:t>Sub Claim 4</a:t>
          </a:r>
        </a:p>
      </dgm:t>
    </dgm:pt>
    <dgm:pt modelId="{83C440CD-A1B1-410A-B167-9FEF55E31D82}">
      <dgm:prSet phldrT="[Text]" custT="1"/>
      <dgm:spPr>
        <a:solidFill>
          <a:srgbClr val="333399">
            <a:lumMod val="20000"/>
            <a:lumOff val="8000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5080" tIns="5080" rIns="5080" bIns="81590" numCol="1" spcCol="1270" anchor="ctr" anchorCtr="0"/>
        <a:lstStyle/>
        <a:p>
          <a:r>
            <a:rPr lang="en-GB" sz="1100" kern="1200" dirty="0">
              <a:solidFill>
                <a:schemeClr val="tx1"/>
              </a:solidFill>
            </a:rPr>
            <a:t>ECtRtL in the In-Service context has been agreed as ALARP by the ODH</a:t>
          </a:r>
        </a:p>
        <a:p>
          <a:endParaRPr lang="en-GB" sz="1100" kern="1200" dirty="0">
            <a:solidFill>
              <a:schemeClr val="tx1"/>
            </a:solidFill>
          </a:endParaRPr>
        </a:p>
      </dgm:t>
    </dgm:pt>
    <dgm:pt modelId="{145959D3-9A93-4FCF-A089-C34B8D23E58B}" type="parTrans" cxnId="{68E324C0-23D1-483B-908B-C08713B39D33}">
      <dgm:prSet/>
      <dgm:spPr/>
      <dgm:t>
        <a:bodyPr/>
        <a:lstStyle/>
        <a:p>
          <a:endParaRPr lang="en-GB"/>
        </a:p>
      </dgm:t>
    </dgm:pt>
    <dgm:pt modelId="{F6DD4566-D54E-4011-975F-5FAED2B6C219}" type="sibTrans" cxnId="{68E324C0-23D1-483B-908B-C08713B39D33}">
      <dgm:prSet custT="1"/>
      <dgm:spPr/>
      <dgm:t>
        <a:bodyPr/>
        <a:lstStyle/>
        <a:p>
          <a:r>
            <a:rPr lang="en-GB" sz="1000" dirty="0"/>
            <a:t>Sub Claim 2.4</a:t>
          </a:r>
        </a:p>
      </dgm:t>
    </dgm:pt>
    <dgm:pt modelId="{68727C8F-402A-4B35-824A-4B5B30575268}">
      <dgm:prSet phldrT="[Text]" custT="1"/>
      <dgm:spPr>
        <a:solidFill>
          <a:srgbClr val="333399">
            <a:lumMod val="20000"/>
            <a:lumOff val="8000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5080" tIns="5080" rIns="5080" bIns="81590" numCol="1" spcCol="1270" anchor="ctr" anchorCtr="0"/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000000"/>
              </a:solidFill>
              <a:latin typeface="Arial"/>
              <a:ea typeface="+mn-ea"/>
              <a:cs typeface="Arial"/>
            </a:rPr>
            <a:t>SQEP Assessment of Equipment Contribution to RtL in the In-service context is complete, Accurate and Up to Date</a:t>
          </a:r>
        </a:p>
      </dgm:t>
    </dgm:pt>
    <dgm:pt modelId="{B40EF655-B9B9-4C41-9A7E-332366B2B915}" type="parTrans" cxnId="{F67499BC-1FB7-43F0-B031-ACAFD3317F1F}">
      <dgm:prSet/>
      <dgm:spPr/>
      <dgm:t>
        <a:bodyPr/>
        <a:lstStyle/>
        <a:p>
          <a:endParaRPr lang="en-GB"/>
        </a:p>
      </dgm:t>
    </dgm:pt>
    <dgm:pt modelId="{44910613-1726-417B-82DE-73FAAC05595D}" type="sibTrans" cxnId="{F67499BC-1FB7-43F0-B031-ACAFD3317F1F}">
      <dgm:prSet custT="1"/>
      <dgm:spPr/>
      <dgm:t>
        <a:bodyPr/>
        <a:lstStyle/>
        <a:p>
          <a:r>
            <a:rPr lang="en-GB" sz="1000" dirty="0"/>
            <a:t>Sub Claim 2.1 </a:t>
          </a:r>
        </a:p>
      </dgm:t>
    </dgm:pt>
    <dgm:pt modelId="{6FA6B75A-BF78-40A3-BCFD-15C66CF0C34A}">
      <dgm:prSet phldrT="[Text]" custT="1"/>
      <dgm:spPr>
        <a:solidFill>
          <a:srgbClr val="333399">
            <a:lumMod val="20000"/>
            <a:lumOff val="8000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5080" tIns="5080" rIns="5080" bIns="81590" numCol="1" spcCol="1270" anchor="ctr" anchorCtr="0"/>
        <a:lstStyle/>
        <a:p>
          <a:r>
            <a:rPr lang="en-GB" sz="1100" kern="1200" dirty="0">
              <a:solidFill>
                <a:schemeClr val="tx1"/>
              </a:solidFill>
            </a:rPr>
            <a:t>ECtRtL is Subject to Regular SQEP Scrutiny and Review Against In-service Performance and Current Regulation</a:t>
          </a:r>
        </a:p>
      </dgm:t>
    </dgm:pt>
    <dgm:pt modelId="{E96EC833-579B-491C-8BF4-91E07434850D}" type="parTrans" cxnId="{7E4A7884-AFBC-488C-A253-E73AAC98248D}">
      <dgm:prSet/>
      <dgm:spPr/>
      <dgm:t>
        <a:bodyPr/>
        <a:lstStyle/>
        <a:p>
          <a:endParaRPr lang="en-GB"/>
        </a:p>
      </dgm:t>
    </dgm:pt>
    <dgm:pt modelId="{8A104856-8ECF-4FA1-A655-EBF945B8C652}" type="sibTrans" cxnId="{7E4A7884-AFBC-488C-A253-E73AAC98248D}">
      <dgm:prSet custT="1"/>
      <dgm:spPr/>
      <dgm:t>
        <a:bodyPr/>
        <a:lstStyle/>
        <a:p>
          <a:r>
            <a:rPr lang="en-GB" sz="1000" dirty="0"/>
            <a:t>Sub Claim 2.2</a:t>
          </a:r>
        </a:p>
      </dgm:t>
    </dgm:pt>
    <dgm:pt modelId="{EFE42C85-A8A3-4E3F-A369-F86C3C5806D1}">
      <dgm:prSet phldrT="[Text]" custT="1"/>
      <dgm:spPr>
        <a:solidFill>
          <a:srgbClr val="333399">
            <a:lumMod val="20000"/>
            <a:lumOff val="8000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5080" tIns="5080" rIns="5080" bIns="81590" numCol="1" spcCol="1270" anchor="ctr" anchorCtr="0"/>
        <a:lstStyle/>
        <a:p>
          <a:r>
            <a:rPr lang="en-GB" sz="1100" kern="1200" dirty="0">
              <a:solidFill>
                <a:schemeClr val="tx1"/>
              </a:solidFill>
            </a:rPr>
            <a:t>TAA Risk </a:t>
          </a:r>
          <a:r>
            <a:rPr lang="en-GB" sz="1100" kern="1200" dirty="0">
              <a:solidFill>
                <a:srgbClr val="000000"/>
              </a:solidFill>
              <a:latin typeface="Arial"/>
              <a:ea typeface="+mn-ea"/>
              <a:cs typeface="Arial"/>
            </a:rPr>
            <a:t>Assessment</a:t>
          </a:r>
          <a:r>
            <a:rPr lang="en-GB" sz="1100" kern="1200" dirty="0">
              <a:solidFill>
                <a:schemeClr val="tx1"/>
              </a:solidFill>
            </a:rPr>
            <a:t> Process Supports the Duty Holders Overall </a:t>
          </a:r>
          <a:r>
            <a:rPr lang="en-GB" sz="1100" kern="1200" dirty="0" err="1">
              <a:solidFill>
                <a:schemeClr val="tx1"/>
              </a:solidFill>
            </a:rPr>
            <a:t>RtL</a:t>
          </a:r>
          <a:r>
            <a:rPr lang="en-GB" sz="1100" kern="1200" dirty="0">
              <a:solidFill>
                <a:schemeClr val="tx1"/>
              </a:solidFill>
            </a:rPr>
            <a:t> Assessment</a:t>
          </a:r>
        </a:p>
      </dgm:t>
    </dgm:pt>
    <dgm:pt modelId="{D6937BDF-3590-420E-BB33-61FDBB8C22F9}" type="parTrans" cxnId="{942A24A4-57FD-4246-B5B2-D23E2DD344C2}">
      <dgm:prSet/>
      <dgm:spPr/>
      <dgm:t>
        <a:bodyPr/>
        <a:lstStyle/>
        <a:p>
          <a:endParaRPr lang="en-GB"/>
        </a:p>
      </dgm:t>
    </dgm:pt>
    <dgm:pt modelId="{31CFFAFD-233D-4857-94E2-99F9E0D5B16C}" type="sibTrans" cxnId="{942A24A4-57FD-4246-B5B2-D23E2DD344C2}">
      <dgm:prSet custT="1"/>
      <dgm:spPr/>
      <dgm:t>
        <a:bodyPr/>
        <a:lstStyle/>
        <a:p>
          <a:r>
            <a:rPr lang="en-GB" sz="1000" dirty="0"/>
            <a:t>Sub Claim 2.3</a:t>
          </a:r>
        </a:p>
      </dgm:t>
    </dgm:pt>
    <dgm:pt modelId="{C452BD76-0BAA-4DF6-A248-FA3C4AC767D6}" type="pres">
      <dgm:prSet presAssocID="{325F4A00-89A3-4CE6-8580-DDD0FF82F0B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0DE7848-7C8D-4258-9848-3D9170641900}" type="pres">
      <dgm:prSet presAssocID="{E3EF9E98-7A1F-48AB-A687-F5DE31F61D3A}" presName="hierRoot1" presStyleCnt="0">
        <dgm:presLayoutVars>
          <dgm:hierBranch val="init"/>
        </dgm:presLayoutVars>
      </dgm:prSet>
      <dgm:spPr/>
    </dgm:pt>
    <dgm:pt modelId="{C8340CCA-A852-4C58-A16A-67777333D1A4}" type="pres">
      <dgm:prSet presAssocID="{E3EF9E98-7A1F-48AB-A687-F5DE31F61D3A}" presName="rootComposite1" presStyleCnt="0"/>
      <dgm:spPr/>
    </dgm:pt>
    <dgm:pt modelId="{B8D314B2-B6DD-4FA0-8513-ED91CC4CA4E4}" type="pres">
      <dgm:prSet presAssocID="{E3EF9E98-7A1F-48AB-A687-F5DE31F61D3A}" presName="rootText1" presStyleLbl="node0" presStyleIdx="0" presStyleCnt="1" custScaleX="209505" custScaleY="186622" custLinFactNeighborX="-7317" custLinFactNeighborY="-82589">
        <dgm:presLayoutVars>
          <dgm:chMax/>
          <dgm:chPref val="3"/>
        </dgm:presLayoutVars>
      </dgm:prSet>
      <dgm:spPr>
        <a:xfrm>
          <a:off x="2983879" y="333071"/>
          <a:ext cx="2881618" cy="1329014"/>
        </a:xfrm>
        <a:prstGeom prst="rect">
          <a:avLst/>
        </a:prstGeom>
      </dgm:spPr>
    </dgm:pt>
    <dgm:pt modelId="{B70C8004-5573-4BCB-89F5-8805DF949F7F}" type="pres">
      <dgm:prSet presAssocID="{E3EF9E98-7A1F-48AB-A687-F5DE31F61D3A}" presName="titleText1" presStyleLbl="fgAcc0" presStyleIdx="0" presStyleCnt="1" custLinFactY="-34681" custLinFactNeighborX="53124" custLinFactNeighborY="-100000">
        <dgm:presLayoutVars>
          <dgm:chMax val="0"/>
          <dgm:chPref val="0"/>
        </dgm:presLayoutVars>
      </dgm:prSet>
      <dgm:spPr/>
    </dgm:pt>
    <dgm:pt modelId="{C676809C-30D9-4A22-8F3D-3B99336E831F}" type="pres">
      <dgm:prSet presAssocID="{E3EF9E98-7A1F-48AB-A687-F5DE31F61D3A}" presName="rootConnector1" presStyleLbl="node1" presStyleIdx="0" presStyleCnt="8"/>
      <dgm:spPr/>
    </dgm:pt>
    <dgm:pt modelId="{BCA5C90D-AD34-4CA0-A7BF-23C7F8F0659A}" type="pres">
      <dgm:prSet presAssocID="{E3EF9E98-7A1F-48AB-A687-F5DE31F61D3A}" presName="hierChild2" presStyleCnt="0"/>
      <dgm:spPr/>
    </dgm:pt>
    <dgm:pt modelId="{A747971B-B2F0-4672-9F0D-CCB3BC8C7CE6}" type="pres">
      <dgm:prSet presAssocID="{22463D83-7C09-43DB-8A65-11D056C7280A}" presName="Name37" presStyleLbl="parChTrans1D2" presStyleIdx="0" presStyleCnt="4"/>
      <dgm:spPr/>
    </dgm:pt>
    <dgm:pt modelId="{F1EDD8C6-563F-42CE-8B73-993A6FE5BDC1}" type="pres">
      <dgm:prSet presAssocID="{B0BF12C1-A073-44B1-A27B-9BB0D3BA9603}" presName="hierRoot2" presStyleCnt="0">
        <dgm:presLayoutVars>
          <dgm:hierBranch val="init"/>
        </dgm:presLayoutVars>
      </dgm:prSet>
      <dgm:spPr/>
    </dgm:pt>
    <dgm:pt modelId="{1C191269-3337-42E5-8F76-15D71CB43EBF}" type="pres">
      <dgm:prSet presAssocID="{B0BF12C1-A073-44B1-A27B-9BB0D3BA9603}" presName="rootComposite" presStyleCnt="0"/>
      <dgm:spPr/>
    </dgm:pt>
    <dgm:pt modelId="{73D02263-C2C8-45C3-8C8B-8B1699E33D2E}" type="pres">
      <dgm:prSet presAssocID="{B0BF12C1-A073-44B1-A27B-9BB0D3BA9603}" presName="rootText" presStyleLbl="node1" presStyleIdx="0" presStyleCnt="8">
        <dgm:presLayoutVars>
          <dgm:chMax/>
          <dgm:chPref val="3"/>
        </dgm:presLayoutVars>
      </dgm:prSet>
      <dgm:spPr>
        <a:xfrm>
          <a:off x="1000858" y="2610024"/>
          <a:ext cx="1375441" cy="712142"/>
        </a:xfrm>
        <a:prstGeom prst="rect">
          <a:avLst/>
        </a:prstGeom>
      </dgm:spPr>
    </dgm:pt>
    <dgm:pt modelId="{6B8BBC08-81E8-44B0-9E28-040712C17EF0}" type="pres">
      <dgm:prSet presAssocID="{B0BF12C1-A073-44B1-A27B-9BB0D3BA9603}" presName="titleText2" presStyleLbl="fgAcc1" presStyleIdx="0" presStyleCnt="8">
        <dgm:presLayoutVars>
          <dgm:chMax val="0"/>
          <dgm:chPref val="0"/>
        </dgm:presLayoutVars>
      </dgm:prSet>
      <dgm:spPr/>
    </dgm:pt>
    <dgm:pt modelId="{8141B068-5AC7-42D2-8E0C-9E7B5FC1F325}" type="pres">
      <dgm:prSet presAssocID="{B0BF12C1-A073-44B1-A27B-9BB0D3BA9603}" presName="rootConnector" presStyleLbl="node2" presStyleIdx="0" presStyleCnt="0"/>
      <dgm:spPr/>
    </dgm:pt>
    <dgm:pt modelId="{57A07369-D6EE-4245-AD93-EFDD7E2C01C3}" type="pres">
      <dgm:prSet presAssocID="{B0BF12C1-A073-44B1-A27B-9BB0D3BA9603}" presName="hierChild4" presStyleCnt="0"/>
      <dgm:spPr/>
    </dgm:pt>
    <dgm:pt modelId="{1EF8E537-0A4E-4136-A06A-FD16326B0838}" type="pres">
      <dgm:prSet presAssocID="{B0BF12C1-A073-44B1-A27B-9BB0D3BA9603}" presName="hierChild5" presStyleCnt="0"/>
      <dgm:spPr/>
    </dgm:pt>
    <dgm:pt modelId="{59B86690-ED5A-4E51-A6AE-A8959FAC5C86}" type="pres">
      <dgm:prSet presAssocID="{5CECDF0F-04EE-490F-8986-8233C1A1C4AE}" presName="Name37" presStyleLbl="parChTrans1D2" presStyleIdx="1" presStyleCnt="4"/>
      <dgm:spPr/>
    </dgm:pt>
    <dgm:pt modelId="{1C858E6B-6F83-4CEB-8BE6-01C46AEB1334}" type="pres">
      <dgm:prSet presAssocID="{CEC3AFE8-2641-4912-ADA5-089593E8B916}" presName="hierRoot2" presStyleCnt="0">
        <dgm:presLayoutVars>
          <dgm:hierBranch val="init"/>
        </dgm:presLayoutVars>
      </dgm:prSet>
      <dgm:spPr/>
    </dgm:pt>
    <dgm:pt modelId="{4670F580-D585-44D2-A3A1-1F9F1FAB9308}" type="pres">
      <dgm:prSet presAssocID="{CEC3AFE8-2641-4912-ADA5-089593E8B916}" presName="rootComposite" presStyleCnt="0"/>
      <dgm:spPr/>
    </dgm:pt>
    <dgm:pt modelId="{EDF1BF8B-6374-4D45-B731-63E9F30031C6}" type="pres">
      <dgm:prSet presAssocID="{CEC3AFE8-2641-4912-ADA5-089593E8B916}" presName="rootText" presStyleLbl="node1" presStyleIdx="1" presStyleCnt="8">
        <dgm:presLayoutVars>
          <dgm:chMax/>
          <dgm:chPref val="3"/>
        </dgm:presLayoutVars>
      </dgm:prSet>
      <dgm:spPr>
        <a:xfrm>
          <a:off x="2846177" y="2610024"/>
          <a:ext cx="1375441" cy="712142"/>
        </a:xfrm>
        <a:prstGeom prst="rect">
          <a:avLst/>
        </a:prstGeom>
      </dgm:spPr>
    </dgm:pt>
    <dgm:pt modelId="{49C6E314-A53E-4A7E-B8C7-89058CC34DD8}" type="pres">
      <dgm:prSet presAssocID="{CEC3AFE8-2641-4912-ADA5-089593E8B916}" presName="titleText2" presStyleLbl="fgAcc1" presStyleIdx="1" presStyleCnt="8">
        <dgm:presLayoutVars>
          <dgm:chMax val="0"/>
          <dgm:chPref val="0"/>
        </dgm:presLayoutVars>
      </dgm:prSet>
      <dgm:spPr/>
    </dgm:pt>
    <dgm:pt modelId="{4762B3D0-C1CB-498F-BCCB-BC979EEE49DE}" type="pres">
      <dgm:prSet presAssocID="{CEC3AFE8-2641-4912-ADA5-089593E8B916}" presName="rootConnector" presStyleLbl="node2" presStyleIdx="0" presStyleCnt="0"/>
      <dgm:spPr/>
    </dgm:pt>
    <dgm:pt modelId="{2DC03E5D-5A29-432A-ADA6-FFAD6E2B15D5}" type="pres">
      <dgm:prSet presAssocID="{CEC3AFE8-2641-4912-ADA5-089593E8B916}" presName="hierChild4" presStyleCnt="0"/>
      <dgm:spPr/>
    </dgm:pt>
    <dgm:pt modelId="{7A16BBCB-A4CB-41C7-81C0-6ABE8643F2C5}" type="pres">
      <dgm:prSet presAssocID="{B40EF655-B9B9-4C41-9A7E-332366B2B915}" presName="Name37" presStyleLbl="parChTrans1D3" presStyleIdx="0" presStyleCnt="4"/>
      <dgm:spPr/>
    </dgm:pt>
    <dgm:pt modelId="{35B2C8F0-AA67-43C3-A8F4-374CF156CD72}" type="pres">
      <dgm:prSet presAssocID="{68727C8F-402A-4B35-824A-4B5B30575268}" presName="hierRoot2" presStyleCnt="0">
        <dgm:presLayoutVars>
          <dgm:hierBranch val="init"/>
        </dgm:presLayoutVars>
      </dgm:prSet>
      <dgm:spPr/>
    </dgm:pt>
    <dgm:pt modelId="{8240B8A8-BF07-4110-9ED6-650EE7368096}" type="pres">
      <dgm:prSet presAssocID="{68727C8F-402A-4B35-824A-4B5B30575268}" presName="rootComposite" presStyleCnt="0"/>
      <dgm:spPr/>
    </dgm:pt>
    <dgm:pt modelId="{49ED6674-F2F6-4749-9143-2DFCE80C9623}" type="pres">
      <dgm:prSet presAssocID="{68727C8F-402A-4B35-824A-4B5B30575268}" presName="rootText" presStyleLbl="node1" presStyleIdx="2" presStyleCnt="8">
        <dgm:presLayoutVars>
          <dgm:chMax/>
          <dgm:chPref val="3"/>
        </dgm:presLayoutVars>
      </dgm:prSet>
      <dgm:spPr>
        <a:xfrm>
          <a:off x="78199" y="3733627"/>
          <a:ext cx="1375441" cy="712142"/>
        </a:xfrm>
        <a:prstGeom prst="rect">
          <a:avLst/>
        </a:prstGeom>
      </dgm:spPr>
    </dgm:pt>
    <dgm:pt modelId="{CB347A57-5F0D-43F2-A4B3-8C8F101E9C89}" type="pres">
      <dgm:prSet presAssocID="{68727C8F-402A-4B35-824A-4B5B30575268}" presName="titleText2" presStyleLbl="fgAcc1" presStyleIdx="2" presStyleCnt="8" custLinFactNeighborY="23863">
        <dgm:presLayoutVars>
          <dgm:chMax val="0"/>
          <dgm:chPref val="0"/>
        </dgm:presLayoutVars>
      </dgm:prSet>
      <dgm:spPr/>
    </dgm:pt>
    <dgm:pt modelId="{2C82D761-3430-45D4-884E-16C94DD71AE9}" type="pres">
      <dgm:prSet presAssocID="{68727C8F-402A-4B35-824A-4B5B30575268}" presName="rootConnector" presStyleLbl="node3" presStyleIdx="0" presStyleCnt="0"/>
      <dgm:spPr/>
    </dgm:pt>
    <dgm:pt modelId="{E4BCDF76-FD2F-4952-AC32-C70EDB91E84A}" type="pres">
      <dgm:prSet presAssocID="{68727C8F-402A-4B35-824A-4B5B30575268}" presName="hierChild4" presStyleCnt="0"/>
      <dgm:spPr/>
    </dgm:pt>
    <dgm:pt modelId="{365C8F63-BA17-40F1-A336-9CD24BB19F64}" type="pres">
      <dgm:prSet presAssocID="{68727C8F-402A-4B35-824A-4B5B30575268}" presName="hierChild5" presStyleCnt="0"/>
      <dgm:spPr/>
    </dgm:pt>
    <dgm:pt modelId="{8C92AE69-D7A4-441C-AC4F-1C9D2064D720}" type="pres">
      <dgm:prSet presAssocID="{E96EC833-579B-491C-8BF4-91E07434850D}" presName="Name37" presStyleLbl="parChTrans1D3" presStyleIdx="1" presStyleCnt="4"/>
      <dgm:spPr/>
    </dgm:pt>
    <dgm:pt modelId="{116A99A5-1393-49FF-B637-13EABFB952E9}" type="pres">
      <dgm:prSet presAssocID="{6FA6B75A-BF78-40A3-BCFD-15C66CF0C34A}" presName="hierRoot2" presStyleCnt="0">
        <dgm:presLayoutVars>
          <dgm:hierBranch val="init"/>
        </dgm:presLayoutVars>
      </dgm:prSet>
      <dgm:spPr/>
    </dgm:pt>
    <dgm:pt modelId="{349D6A22-D15E-4E98-BA6F-4AA32439D547}" type="pres">
      <dgm:prSet presAssocID="{6FA6B75A-BF78-40A3-BCFD-15C66CF0C34A}" presName="rootComposite" presStyleCnt="0"/>
      <dgm:spPr/>
    </dgm:pt>
    <dgm:pt modelId="{89E81DF0-EA88-4F72-BA89-91C00EB5CB9B}" type="pres">
      <dgm:prSet presAssocID="{6FA6B75A-BF78-40A3-BCFD-15C66CF0C34A}" presName="rootText" presStyleLbl="node1" presStyleIdx="3" presStyleCnt="8">
        <dgm:presLayoutVars>
          <dgm:chMax/>
          <dgm:chPref val="3"/>
        </dgm:presLayoutVars>
      </dgm:prSet>
      <dgm:spPr>
        <a:xfrm>
          <a:off x="1923518" y="3733627"/>
          <a:ext cx="1375441" cy="712142"/>
        </a:xfrm>
        <a:prstGeom prst="rect">
          <a:avLst/>
        </a:prstGeom>
      </dgm:spPr>
    </dgm:pt>
    <dgm:pt modelId="{45C25304-AE6C-48E4-9FEC-1817DA8CE320}" type="pres">
      <dgm:prSet presAssocID="{6FA6B75A-BF78-40A3-BCFD-15C66CF0C34A}" presName="titleText2" presStyleLbl="fgAcc1" presStyleIdx="3" presStyleCnt="8" custLinFactNeighborY="23863">
        <dgm:presLayoutVars>
          <dgm:chMax val="0"/>
          <dgm:chPref val="0"/>
        </dgm:presLayoutVars>
      </dgm:prSet>
      <dgm:spPr/>
    </dgm:pt>
    <dgm:pt modelId="{674FFEC1-6AA2-4839-9EA8-CB5E56318EA1}" type="pres">
      <dgm:prSet presAssocID="{6FA6B75A-BF78-40A3-BCFD-15C66CF0C34A}" presName="rootConnector" presStyleLbl="node3" presStyleIdx="0" presStyleCnt="0"/>
      <dgm:spPr/>
    </dgm:pt>
    <dgm:pt modelId="{D6C377E0-0D50-4701-B587-F360FBABB966}" type="pres">
      <dgm:prSet presAssocID="{6FA6B75A-BF78-40A3-BCFD-15C66CF0C34A}" presName="hierChild4" presStyleCnt="0"/>
      <dgm:spPr/>
    </dgm:pt>
    <dgm:pt modelId="{2A1412C1-71CE-477F-9DE4-71436E46FDC1}" type="pres">
      <dgm:prSet presAssocID="{6FA6B75A-BF78-40A3-BCFD-15C66CF0C34A}" presName="hierChild5" presStyleCnt="0"/>
      <dgm:spPr/>
    </dgm:pt>
    <dgm:pt modelId="{54CD443C-97AB-4BF2-92B4-1E41B668CD04}" type="pres">
      <dgm:prSet presAssocID="{D6937BDF-3590-420E-BB33-61FDBB8C22F9}" presName="Name37" presStyleLbl="parChTrans1D3" presStyleIdx="2" presStyleCnt="4"/>
      <dgm:spPr/>
    </dgm:pt>
    <dgm:pt modelId="{78DD692C-E419-4275-B8C4-E9893E1471D7}" type="pres">
      <dgm:prSet presAssocID="{EFE42C85-A8A3-4E3F-A369-F86C3C5806D1}" presName="hierRoot2" presStyleCnt="0">
        <dgm:presLayoutVars>
          <dgm:hierBranch val="init"/>
        </dgm:presLayoutVars>
      </dgm:prSet>
      <dgm:spPr/>
    </dgm:pt>
    <dgm:pt modelId="{58644D35-ABCE-4D10-BB8E-14F0190045B3}" type="pres">
      <dgm:prSet presAssocID="{EFE42C85-A8A3-4E3F-A369-F86C3C5806D1}" presName="rootComposite" presStyleCnt="0"/>
      <dgm:spPr/>
    </dgm:pt>
    <dgm:pt modelId="{689C2D89-D450-4919-BE16-D73DBE280B9C}" type="pres">
      <dgm:prSet presAssocID="{EFE42C85-A8A3-4E3F-A369-F86C3C5806D1}" presName="rootText" presStyleLbl="node1" presStyleIdx="4" presStyleCnt="8">
        <dgm:presLayoutVars>
          <dgm:chMax/>
          <dgm:chPref val="3"/>
        </dgm:presLayoutVars>
      </dgm:prSet>
      <dgm:spPr>
        <a:xfrm>
          <a:off x="3768836" y="3733627"/>
          <a:ext cx="1375441" cy="712142"/>
        </a:xfrm>
        <a:prstGeom prst="rect">
          <a:avLst/>
        </a:prstGeom>
      </dgm:spPr>
    </dgm:pt>
    <dgm:pt modelId="{BFC2BF96-C0CB-4E5A-A2E9-2366FFCF592E}" type="pres">
      <dgm:prSet presAssocID="{EFE42C85-A8A3-4E3F-A369-F86C3C5806D1}" presName="titleText2" presStyleLbl="fgAcc1" presStyleIdx="4" presStyleCnt="8" custLinFactNeighborY="23863">
        <dgm:presLayoutVars>
          <dgm:chMax val="0"/>
          <dgm:chPref val="0"/>
        </dgm:presLayoutVars>
      </dgm:prSet>
      <dgm:spPr/>
    </dgm:pt>
    <dgm:pt modelId="{32196F30-24F0-4098-867E-9D875FD6397E}" type="pres">
      <dgm:prSet presAssocID="{EFE42C85-A8A3-4E3F-A369-F86C3C5806D1}" presName="rootConnector" presStyleLbl="node3" presStyleIdx="0" presStyleCnt="0"/>
      <dgm:spPr/>
    </dgm:pt>
    <dgm:pt modelId="{E84D363C-0DE2-4FC9-823E-E4145243BDB8}" type="pres">
      <dgm:prSet presAssocID="{EFE42C85-A8A3-4E3F-A369-F86C3C5806D1}" presName="hierChild4" presStyleCnt="0"/>
      <dgm:spPr/>
    </dgm:pt>
    <dgm:pt modelId="{2E91C02D-E4C9-49CF-ADF8-449C9F3FB857}" type="pres">
      <dgm:prSet presAssocID="{EFE42C85-A8A3-4E3F-A369-F86C3C5806D1}" presName="hierChild5" presStyleCnt="0"/>
      <dgm:spPr/>
    </dgm:pt>
    <dgm:pt modelId="{C137C4F5-CD46-4141-9CB7-6E1A61515421}" type="pres">
      <dgm:prSet presAssocID="{145959D3-9A93-4FCF-A089-C34B8D23E58B}" presName="Name37" presStyleLbl="parChTrans1D3" presStyleIdx="3" presStyleCnt="4"/>
      <dgm:spPr/>
    </dgm:pt>
    <dgm:pt modelId="{14CA18D8-02EC-4465-B9B7-20E174AD4D5B}" type="pres">
      <dgm:prSet presAssocID="{83C440CD-A1B1-410A-B167-9FEF55E31D82}" presName="hierRoot2" presStyleCnt="0">
        <dgm:presLayoutVars>
          <dgm:hierBranch val="init"/>
        </dgm:presLayoutVars>
      </dgm:prSet>
      <dgm:spPr/>
    </dgm:pt>
    <dgm:pt modelId="{6CB3F8D6-2C60-408D-AB0E-45F645B3C174}" type="pres">
      <dgm:prSet presAssocID="{83C440CD-A1B1-410A-B167-9FEF55E31D82}" presName="rootComposite" presStyleCnt="0"/>
      <dgm:spPr/>
    </dgm:pt>
    <dgm:pt modelId="{BCEDF8AB-0589-43DC-A32F-8D633FA7BC2B}" type="pres">
      <dgm:prSet presAssocID="{83C440CD-A1B1-410A-B167-9FEF55E31D82}" presName="rootText" presStyleLbl="node1" presStyleIdx="5" presStyleCnt="8">
        <dgm:presLayoutVars>
          <dgm:chMax/>
          <dgm:chPref val="3"/>
        </dgm:presLayoutVars>
      </dgm:prSet>
      <dgm:spPr>
        <a:xfrm>
          <a:off x="5614155" y="3733627"/>
          <a:ext cx="1375441" cy="712142"/>
        </a:xfrm>
        <a:prstGeom prst="rect">
          <a:avLst/>
        </a:prstGeom>
      </dgm:spPr>
    </dgm:pt>
    <dgm:pt modelId="{51404FDB-19E8-4172-81A3-F23537240035}" type="pres">
      <dgm:prSet presAssocID="{83C440CD-A1B1-410A-B167-9FEF55E31D82}" presName="titleText2" presStyleLbl="fgAcc1" presStyleIdx="5" presStyleCnt="8" custLinFactNeighborY="23863">
        <dgm:presLayoutVars>
          <dgm:chMax val="0"/>
          <dgm:chPref val="0"/>
        </dgm:presLayoutVars>
      </dgm:prSet>
      <dgm:spPr/>
    </dgm:pt>
    <dgm:pt modelId="{E02C2FF4-FD8C-4ABD-BDC0-CCE6C63B74FB}" type="pres">
      <dgm:prSet presAssocID="{83C440CD-A1B1-410A-B167-9FEF55E31D82}" presName="rootConnector" presStyleLbl="node3" presStyleIdx="0" presStyleCnt="0"/>
      <dgm:spPr/>
    </dgm:pt>
    <dgm:pt modelId="{2C0FB362-C587-4BF6-8902-776315D75E5F}" type="pres">
      <dgm:prSet presAssocID="{83C440CD-A1B1-410A-B167-9FEF55E31D82}" presName="hierChild4" presStyleCnt="0"/>
      <dgm:spPr/>
    </dgm:pt>
    <dgm:pt modelId="{91FE6DAB-77D6-4701-9EB8-4643E33FB826}" type="pres">
      <dgm:prSet presAssocID="{83C440CD-A1B1-410A-B167-9FEF55E31D82}" presName="hierChild5" presStyleCnt="0"/>
      <dgm:spPr/>
    </dgm:pt>
    <dgm:pt modelId="{076CB0A9-54A5-4A14-8911-7A58ACCFE37A}" type="pres">
      <dgm:prSet presAssocID="{CEC3AFE8-2641-4912-ADA5-089593E8B916}" presName="hierChild5" presStyleCnt="0"/>
      <dgm:spPr/>
    </dgm:pt>
    <dgm:pt modelId="{B488ACDF-3268-4857-B392-63DC6F1CC7DB}" type="pres">
      <dgm:prSet presAssocID="{A6D4392E-CB48-4631-8777-A0D9F4CF85F0}" presName="Name37" presStyleLbl="parChTrans1D2" presStyleIdx="2" presStyleCnt="4"/>
      <dgm:spPr/>
    </dgm:pt>
    <dgm:pt modelId="{9DE3C878-188E-4CFE-B633-082D32A2765C}" type="pres">
      <dgm:prSet presAssocID="{9438A667-9205-4446-B59B-FC6A0BC7BEEF}" presName="hierRoot2" presStyleCnt="0">
        <dgm:presLayoutVars>
          <dgm:hierBranch val="init"/>
        </dgm:presLayoutVars>
      </dgm:prSet>
      <dgm:spPr/>
    </dgm:pt>
    <dgm:pt modelId="{1EBCB629-C1D6-44AF-A1C9-F880C14D1EA3}" type="pres">
      <dgm:prSet presAssocID="{9438A667-9205-4446-B59B-FC6A0BC7BEEF}" presName="rootComposite" presStyleCnt="0"/>
      <dgm:spPr/>
    </dgm:pt>
    <dgm:pt modelId="{45D4D163-EA53-487C-BA73-A63BEDCDBD0E}" type="pres">
      <dgm:prSet presAssocID="{9438A667-9205-4446-B59B-FC6A0BC7BEEF}" presName="rootText" presStyleLbl="node1" presStyleIdx="6" presStyleCnt="8">
        <dgm:presLayoutVars>
          <dgm:chMax/>
          <dgm:chPref val="3"/>
        </dgm:presLayoutVars>
      </dgm:prSet>
      <dgm:spPr>
        <a:xfrm>
          <a:off x="4691496" y="2610024"/>
          <a:ext cx="1375441" cy="712142"/>
        </a:xfrm>
        <a:prstGeom prst="rect">
          <a:avLst/>
        </a:prstGeom>
      </dgm:spPr>
    </dgm:pt>
    <dgm:pt modelId="{6A0D1831-48B1-4E5F-AAEF-D82400911636}" type="pres">
      <dgm:prSet presAssocID="{9438A667-9205-4446-B59B-FC6A0BC7BEEF}" presName="titleText2" presStyleLbl="fgAcc1" presStyleIdx="6" presStyleCnt="8">
        <dgm:presLayoutVars>
          <dgm:chMax val="0"/>
          <dgm:chPref val="0"/>
        </dgm:presLayoutVars>
      </dgm:prSet>
      <dgm:spPr/>
    </dgm:pt>
    <dgm:pt modelId="{57D725A6-1079-478B-B5A1-EA5484B0EB58}" type="pres">
      <dgm:prSet presAssocID="{9438A667-9205-4446-B59B-FC6A0BC7BEEF}" presName="rootConnector" presStyleLbl="node2" presStyleIdx="0" presStyleCnt="0"/>
      <dgm:spPr/>
    </dgm:pt>
    <dgm:pt modelId="{C525DC9C-D49E-4DA4-B131-51591227B1C3}" type="pres">
      <dgm:prSet presAssocID="{9438A667-9205-4446-B59B-FC6A0BC7BEEF}" presName="hierChild4" presStyleCnt="0"/>
      <dgm:spPr/>
    </dgm:pt>
    <dgm:pt modelId="{54438BDB-0BAC-4917-A444-F1AB2B3EE5E9}" type="pres">
      <dgm:prSet presAssocID="{9438A667-9205-4446-B59B-FC6A0BC7BEEF}" presName="hierChild5" presStyleCnt="0"/>
      <dgm:spPr/>
    </dgm:pt>
    <dgm:pt modelId="{AD79BCD0-7A7B-4E8B-A0DB-275B0B0298A2}" type="pres">
      <dgm:prSet presAssocID="{BDF6AC4F-9EFF-4BAE-8997-98E9DCCF5804}" presName="Name37" presStyleLbl="parChTrans1D2" presStyleIdx="3" presStyleCnt="4"/>
      <dgm:spPr/>
    </dgm:pt>
    <dgm:pt modelId="{544D0274-60B3-44E2-B1B9-65266F170001}" type="pres">
      <dgm:prSet presAssocID="{96D1274B-5055-467D-A215-4B27458ED716}" presName="hierRoot2" presStyleCnt="0">
        <dgm:presLayoutVars>
          <dgm:hierBranch val="init"/>
        </dgm:presLayoutVars>
      </dgm:prSet>
      <dgm:spPr/>
    </dgm:pt>
    <dgm:pt modelId="{D1659120-99F4-4916-A30B-1F7CE96DC2CC}" type="pres">
      <dgm:prSet presAssocID="{96D1274B-5055-467D-A215-4B27458ED716}" presName="rootComposite" presStyleCnt="0"/>
      <dgm:spPr/>
    </dgm:pt>
    <dgm:pt modelId="{313CC694-0FD0-41C7-A4A0-24FF05D6CF16}" type="pres">
      <dgm:prSet presAssocID="{96D1274B-5055-467D-A215-4B27458ED716}" presName="rootText" presStyleLbl="node1" presStyleIdx="7" presStyleCnt="8">
        <dgm:presLayoutVars>
          <dgm:chMax/>
          <dgm:chPref val="3"/>
        </dgm:presLayoutVars>
      </dgm:prSet>
      <dgm:spPr>
        <a:xfrm>
          <a:off x="6536814" y="2610024"/>
          <a:ext cx="1375441" cy="712142"/>
        </a:xfrm>
        <a:prstGeom prst="rect">
          <a:avLst/>
        </a:prstGeom>
      </dgm:spPr>
    </dgm:pt>
    <dgm:pt modelId="{58B4C587-BB55-4DB7-9ED8-C328345B1D61}" type="pres">
      <dgm:prSet presAssocID="{96D1274B-5055-467D-A215-4B27458ED716}" presName="titleText2" presStyleLbl="fgAcc1" presStyleIdx="7" presStyleCnt="8">
        <dgm:presLayoutVars>
          <dgm:chMax val="0"/>
          <dgm:chPref val="0"/>
        </dgm:presLayoutVars>
      </dgm:prSet>
      <dgm:spPr/>
    </dgm:pt>
    <dgm:pt modelId="{EB5C00E3-07E6-49AD-81D9-16DA8F3F978F}" type="pres">
      <dgm:prSet presAssocID="{96D1274B-5055-467D-A215-4B27458ED716}" presName="rootConnector" presStyleLbl="node2" presStyleIdx="0" presStyleCnt="0"/>
      <dgm:spPr/>
    </dgm:pt>
    <dgm:pt modelId="{D62F5CBC-9ED0-483F-9D16-F72A5DEE1B4A}" type="pres">
      <dgm:prSet presAssocID="{96D1274B-5055-467D-A215-4B27458ED716}" presName="hierChild4" presStyleCnt="0"/>
      <dgm:spPr/>
    </dgm:pt>
    <dgm:pt modelId="{0DE4866A-3A9C-41B3-897B-0F8E6A8244DB}" type="pres">
      <dgm:prSet presAssocID="{96D1274B-5055-467D-A215-4B27458ED716}" presName="hierChild5" presStyleCnt="0"/>
      <dgm:spPr/>
    </dgm:pt>
    <dgm:pt modelId="{C55A3AA4-D86F-47A9-BAFC-C9B1CA0EB3E6}" type="pres">
      <dgm:prSet presAssocID="{E3EF9E98-7A1F-48AB-A687-F5DE31F61D3A}" presName="hierChild3" presStyleCnt="0"/>
      <dgm:spPr/>
    </dgm:pt>
  </dgm:ptLst>
  <dgm:cxnLst>
    <dgm:cxn modelId="{7DA9F405-FF95-4CAE-8617-6DAB5A3686BA}" type="presOf" srcId="{E3EF9E98-7A1F-48AB-A687-F5DE31F61D3A}" destId="{B8D314B2-B6DD-4FA0-8513-ED91CC4CA4E4}" srcOrd="0" destOrd="0" presId="urn:microsoft.com/office/officeart/2008/layout/NameandTitleOrganizationalChart"/>
    <dgm:cxn modelId="{7ADEE70A-FFB4-475D-8ACE-B396C5D68117}" type="presOf" srcId="{BD5C93C3-5BC7-4F6F-8AE5-987B4F170E78}" destId="{6B8BBC08-81E8-44B0-9E28-040712C17EF0}" srcOrd="0" destOrd="0" presId="urn:microsoft.com/office/officeart/2008/layout/NameandTitleOrganizationalChart"/>
    <dgm:cxn modelId="{9ED1B50E-3CBB-4E49-B1B6-C460362CDFDA}" type="presOf" srcId="{325F4A00-89A3-4CE6-8580-DDD0FF82F0BD}" destId="{C452BD76-0BAA-4DF6-A248-FA3C4AC767D6}" srcOrd="0" destOrd="0" presId="urn:microsoft.com/office/officeart/2008/layout/NameandTitleOrganizationalChart"/>
    <dgm:cxn modelId="{24CEB71D-78B3-4ADE-8F8E-B5047F015EDD}" type="presOf" srcId="{8A104856-8ECF-4FA1-A655-EBF945B8C652}" destId="{45C25304-AE6C-48E4-9FEC-1817DA8CE320}" srcOrd="0" destOrd="0" presId="urn:microsoft.com/office/officeart/2008/layout/NameandTitleOrganizationalChart"/>
    <dgm:cxn modelId="{702A7222-8953-4235-AF41-CEA1773F9122}" type="presOf" srcId="{22463D83-7C09-43DB-8A65-11D056C7280A}" destId="{A747971B-B2F0-4672-9F0D-CCB3BC8C7CE6}" srcOrd="0" destOrd="0" presId="urn:microsoft.com/office/officeart/2008/layout/NameandTitleOrganizationalChart"/>
    <dgm:cxn modelId="{3A215B33-FD65-4DA7-AB5A-C31F679D5E3D}" srcId="{E3EF9E98-7A1F-48AB-A687-F5DE31F61D3A}" destId="{CEC3AFE8-2641-4912-ADA5-089593E8B916}" srcOrd="1" destOrd="0" parTransId="{5CECDF0F-04EE-490F-8986-8233C1A1C4AE}" sibTransId="{F74828BF-20FD-41D7-B2F6-013B340F1777}"/>
    <dgm:cxn modelId="{8A247F3F-BB45-4430-B8B4-F0302128245E}" type="presOf" srcId="{A6D4392E-CB48-4631-8777-A0D9F4CF85F0}" destId="{B488ACDF-3268-4857-B392-63DC6F1CC7DB}" srcOrd="0" destOrd="0" presId="urn:microsoft.com/office/officeart/2008/layout/NameandTitleOrganizationalChart"/>
    <dgm:cxn modelId="{4C4C5761-5D0E-418A-AC3D-83A6B2EE9890}" type="presOf" srcId="{31FB6425-B677-427D-BC3A-51E24CE2F286}" destId="{58B4C587-BB55-4DB7-9ED8-C328345B1D61}" srcOrd="0" destOrd="0" presId="urn:microsoft.com/office/officeart/2008/layout/NameandTitleOrganizationalChart"/>
    <dgm:cxn modelId="{8E6C4C63-85CF-4064-B1F5-A8FBD4F415F9}" srcId="{E3EF9E98-7A1F-48AB-A687-F5DE31F61D3A}" destId="{96D1274B-5055-467D-A215-4B27458ED716}" srcOrd="3" destOrd="0" parTransId="{BDF6AC4F-9EFF-4BAE-8997-98E9DCCF5804}" sibTransId="{31FB6425-B677-427D-BC3A-51E24CE2F286}"/>
    <dgm:cxn modelId="{0241A044-A22B-4902-81E3-F877F7609CD0}" type="presOf" srcId="{68727C8F-402A-4B35-824A-4B5B30575268}" destId="{2C82D761-3430-45D4-884E-16C94DD71AE9}" srcOrd="1" destOrd="0" presId="urn:microsoft.com/office/officeart/2008/layout/NameandTitleOrganizationalChart"/>
    <dgm:cxn modelId="{B13FFC46-BB55-4F6E-A37C-03346B99856D}" type="presOf" srcId="{6FA6B75A-BF78-40A3-BCFD-15C66CF0C34A}" destId="{674FFEC1-6AA2-4839-9EA8-CB5E56318EA1}" srcOrd="1" destOrd="0" presId="urn:microsoft.com/office/officeart/2008/layout/NameandTitleOrganizationalChart"/>
    <dgm:cxn modelId="{A3D56948-4161-4579-BAB8-67A7FA847A45}" type="presOf" srcId="{96D1274B-5055-467D-A215-4B27458ED716}" destId="{EB5C00E3-07E6-49AD-81D9-16DA8F3F978F}" srcOrd="1" destOrd="0" presId="urn:microsoft.com/office/officeart/2008/layout/NameandTitleOrganizationalChart"/>
    <dgm:cxn modelId="{BF120A49-771E-4886-A236-B5A4FFF7A9EF}" type="presOf" srcId="{D6937BDF-3590-420E-BB33-61FDBB8C22F9}" destId="{54CD443C-97AB-4BF2-92B4-1E41B668CD04}" srcOrd="0" destOrd="0" presId="urn:microsoft.com/office/officeart/2008/layout/NameandTitleOrganizationalChart"/>
    <dgm:cxn modelId="{52EDF16B-4DDE-4270-9CE7-18CA41AE4312}" type="presOf" srcId="{F6DD4566-D54E-4011-975F-5FAED2B6C219}" destId="{51404FDB-19E8-4172-81A3-F23537240035}" srcOrd="0" destOrd="0" presId="urn:microsoft.com/office/officeart/2008/layout/NameandTitleOrganizationalChart"/>
    <dgm:cxn modelId="{FB152F4E-B7E6-4367-AAED-BE10FFD87FF1}" type="presOf" srcId="{EFE42C85-A8A3-4E3F-A369-F86C3C5806D1}" destId="{32196F30-24F0-4098-867E-9D875FD6397E}" srcOrd="1" destOrd="0" presId="urn:microsoft.com/office/officeart/2008/layout/NameandTitleOrganizationalChart"/>
    <dgm:cxn modelId="{5C24A14F-841A-4CAB-904F-7DF2CB0C6703}" type="presOf" srcId="{5CECDF0F-04EE-490F-8986-8233C1A1C4AE}" destId="{59B86690-ED5A-4E51-A6AE-A8959FAC5C86}" srcOrd="0" destOrd="0" presId="urn:microsoft.com/office/officeart/2008/layout/NameandTitleOrganizationalChart"/>
    <dgm:cxn modelId="{5397B56F-EC3B-4826-A079-6AD8187A8971}" type="presOf" srcId="{68727C8F-402A-4B35-824A-4B5B30575268}" destId="{49ED6674-F2F6-4749-9143-2DFCE80C9623}" srcOrd="0" destOrd="0" presId="urn:microsoft.com/office/officeart/2008/layout/NameandTitleOrganizationalChart"/>
    <dgm:cxn modelId="{46271752-B6D1-441C-AE1A-280976E833D7}" type="presOf" srcId="{31CFFAFD-233D-4857-94E2-99F9E0D5B16C}" destId="{BFC2BF96-C0CB-4E5A-A2E9-2366FFCF592E}" srcOrd="0" destOrd="0" presId="urn:microsoft.com/office/officeart/2008/layout/NameandTitleOrganizationalChart"/>
    <dgm:cxn modelId="{187E5D77-B402-4A6C-876C-F0D35F08F689}" type="presOf" srcId="{9438A667-9205-4446-B59B-FC6A0BC7BEEF}" destId="{57D725A6-1079-478B-B5A1-EA5484B0EB58}" srcOrd="1" destOrd="0" presId="urn:microsoft.com/office/officeart/2008/layout/NameandTitleOrganizationalChart"/>
    <dgm:cxn modelId="{89B6E177-3213-47BA-9CC2-B3DD97535CB2}" type="presOf" srcId="{CA8C2369-5011-40EB-85B5-2B9964D3444D}" destId="{6A0D1831-48B1-4E5F-AAEF-D82400911636}" srcOrd="0" destOrd="0" presId="urn:microsoft.com/office/officeart/2008/layout/NameandTitleOrganizationalChart"/>
    <dgm:cxn modelId="{8FFC6183-0A0D-4C0A-8ED6-C83666255B50}" type="presOf" srcId="{E3EF9E98-7A1F-48AB-A687-F5DE31F61D3A}" destId="{C676809C-30D9-4A22-8F3D-3B99336E831F}" srcOrd="1" destOrd="0" presId="urn:microsoft.com/office/officeart/2008/layout/NameandTitleOrganizationalChart"/>
    <dgm:cxn modelId="{7E4A7884-AFBC-488C-A253-E73AAC98248D}" srcId="{CEC3AFE8-2641-4912-ADA5-089593E8B916}" destId="{6FA6B75A-BF78-40A3-BCFD-15C66CF0C34A}" srcOrd="1" destOrd="0" parTransId="{E96EC833-579B-491C-8BF4-91E07434850D}" sibTransId="{8A104856-8ECF-4FA1-A655-EBF945B8C652}"/>
    <dgm:cxn modelId="{2D98A787-C285-4714-BBA7-E0B2CC9B72CA}" type="presOf" srcId="{96D1274B-5055-467D-A215-4B27458ED716}" destId="{313CC694-0FD0-41C7-A4A0-24FF05D6CF16}" srcOrd="0" destOrd="0" presId="urn:microsoft.com/office/officeart/2008/layout/NameandTitleOrganizationalChart"/>
    <dgm:cxn modelId="{98601095-B737-4F81-ACC7-9E90363A0BC0}" type="presOf" srcId="{6FA6B75A-BF78-40A3-BCFD-15C66CF0C34A}" destId="{89E81DF0-EA88-4F72-BA89-91C00EB5CB9B}" srcOrd="0" destOrd="0" presId="urn:microsoft.com/office/officeart/2008/layout/NameandTitleOrganizationalChart"/>
    <dgm:cxn modelId="{942A24A4-57FD-4246-B5B2-D23E2DD344C2}" srcId="{CEC3AFE8-2641-4912-ADA5-089593E8B916}" destId="{EFE42C85-A8A3-4E3F-A369-F86C3C5806D1}" srcOrd="2" destOrd="0" parTransId="{D6937BDF-3590-420E-BB33-61FDBB8C22F9}" sibTransId="{31CFFAFD-233D-4857-94E2-99F9E0D5B16C}"/>
    <dgm:cxn modelId="{85608BA8-FF57-4D4A-A0FB-E926FD7AC0F3}" type="presOf" srcId="{CEC3AFE8-2641-4912-ADA5-089593E8B916}" destId="{4762B3D0-C1CB-498F-BCCB-BC979EEE49DE}" srcOrd="1" destOrd="0" presId="urn:microsoft.com/office/officeart/2008/layout/NameandTitleOrganizationalChart"/>
    <dgm:cxn modelId="{D5985BB0-B309-4D57-848B-9E7B4E56B523}" type="presOf" srcId="{145959D3-9A93-4FCF-A089-C34B8D23E58B}" destId="{C137C4F5-CD46-4141-9CB7-6E1A61515421}" srcOrd="0" destOrd="0" presId="urn:microsoft.com/office/officeart/2008/layout/NameandTitleOrganizationalChart"/>
    <dgm:cxn modelId="{F67499BC-1FB7-43F0-B031-ACAFD3317F1F}" srcId="{CEC3AFE8-2641-4912-ADA5-089593E8B916}" destId="{68727C8F-402A-4B35-824A-4B5B30575268}" srcOrd="0" destOrd="0" parTransId="{B40EF655-B9B9-4C41-9A7E-332366B2B915}" sibTransId="{44910613-1726-417B-82DE-73FAAC05595D}"/>
    <dgm:cxn modelId="{68E324C0-23D1-483B-908B-C08713B39D33}" srcId="{CEC3AFE8-2641-4912-ADA5-089593E8B916}" destId="{83C440CD-A1B1-410A-B167-9FEF55E31D82}" srcOrd="3" destOrd="0" parTransId="{145959D3-9A93-4FCF-A089-C34B8D23E58B}" sibTransId="{F6DD4566-D54E-4011-975F-5FAED2B6C219}"/>
    <dgm:cxn modelId="{5B4729C3-FE74-442C-97D6-687BD402EEFE}" type="presOf" srcId="{CEC3AFE8-2641-4912-ADA5-089593E8B916}" destId="{EDF1BF8B-6374-4D45-B731-63E9F30031C6}" srcOrd="0" destOrd="0" presId="urn:microsoft.com/office/officeart/2008/layout/NameandTitleOrganizationalChart"/>
    <dgm:cxn modelId="{30E1DACB-C7DD-4226-9CBF-28D2160C2EA2}" srcId="{E3EF9E98-7A1F-48AB-A687-F5DE31F61D3A}" destId="{B0BF12C1-A073-44B1-A27B-9BB0D3BA9603}" srcOrd="0" destOrd="0" parTransId="{22463D83-7C09-43DB-8A65-11D056C7280A}" sibTransId="{BD5C93C3-5BC7-4F6F-8AE5-987B4F170E78}"/>
    <dgm:cxn modelId="{2C2C57D0-1995-4BAF-BFB1-06079F6C1C23}" srcId="{325F4A00-89A3-4CE6-8580-DDD0FF82F0BD}" destId="{E3EF9E98-7A1F-48AB-A687-F5DE31F61D3A}" srcOrd="0" destOrd="0" parTransId="{C6983782-FF5C-468A-A479-79AFBDE1EF41}" sibTransId="{2B72FE30-FBAF-401A-AC29-CEFFEA35269A}"/>
    <dgm:cxn modelId="{FDA3FAD1-B0B2-4D0C-B506-D6105F8081CB}" type="presOf" srcId="{83C440CD-A1B1-410A-B167-9FEF55E31D82}" destId="{E02C2FF4-FD8C-4ABD-BDC0-CCE6C63B74FB}" srcOrd="1" destOrd="0" presId="urn:microsoft.com/office/officeart/2008/layout/NameandTitleOrganizationalChart"/>
    <dgm:cxn modelId="{6E0C06D4-A005-4593-A36B-1233DFC18151}" type="presOf" srcId="{B40EF655-B9B9-4C41-9A7E-332366B2B915}" destId="{7A16BBCB-A4CB-41C7-81C0-6ABE8643F2C5}" srcOrd="0" destOrd="0" presId="urn:microsoft.com/office/officeart/2008/layout/NameandTitleOrganizationalChart"/>
    <dgm:cxn modelId="{795073D5-54BA-4916-8ABA-F7E8EE1C4A57}" type="presOf" srcId="{9438A667-9205-4446-B59B-FC6A0BC7BEEF}" destId="{45D4D163-EA53-487C-BA73-A63BEDCDBD0E}" srcOrd="0" destOrd="0" presId="urn:microsoft.com/office/officeart/2008/layout/NameandTitleOrganizationalChart"/>
    <dgm:cxn modelId="{BF5F0ED6-9CAA-4728-85DA-E443CFD4F7CB}" type="presOf" srcId="{B0BF12C1-A073-44B1-A27B-9BB0D3BA9603}" destId="{8141B068-5AC7-42D2-8E0C-9E7B5FC1F325}" srcOrd="1" destOrd="0" presId="urn:microsoft.com/office/officeart/2008/layout/NameandTitleOrganizationalChart"/>
    <dgm:cxn modelId="{F4F633DC-C83D-44A8-AB04-987019B23C4A}" srcId="{E3EF9E98-7A1F-48AB-A687-F5DE31F61D3A}" destId="{9438A667-9205-4446-B59B-FC6A0BC7BEEF}" srcOrd="2" destOrd="0" parTransId="{A6D4392E-CB48-4631-8777-A0D9F4CF85F0}" sibTransId="{CA8C2369-5011-40EB-85B5-2B9964D3444D}"/>
    <dgm:cxn modelId="{622331E2-2B02-4275-82AF-96B5E6CD6313}" type="presOf" srcId="{B0BF12C1-A073-44B1-A27B-9BB0D3BA9603}" destId="{73D02263-C2C8-45C3-8C8B-8B1699E33D2E}" srcOrd="0" destOrd="0" presId="urn:microsoft.com/office/officeart/2008/layout/NameandTitleOrganizationalChart"/>
    <dgm:cxn modelId="{22C43FE5-2DD5-4EDF-A782-A07520DF9DC6}" type="presOf" srcId="{83C440CD-A1B1-410A-B167-9FEF55E31D82}" destId="{BCEDF8AB-0589-43DC-A32F-8D633FA7BC2B}" srcOrd="0" destOrd="0" presId="urn:microsoft.com/office/officeart/2008/layout/NameandTitleOrganizationalChart"/>
    <dgm:cxn modelId="{EAF4CEE5-336B-4865-A83C-E84CDA1F0FBE}" type="presOf" srcId="{2B72FE30-FBAF-401A-AC29-CEFFEA35269A}" destId="{B70C8004-5573-4BCB-89F5-8805DF949F7F}" srcOrd="0" destOrd="0" presId="urn:microsoft.com/office/officeart/2008/layout/NameandTitleOrganizationalChart"/>
    <dgm:cxn modelId="{1A5384EC-6696-4D30-A91B-49D97AEF558D}" type="presOf" srcId="{EFE42C85-A8A3-4E3F-A369-F86C3C5806D1}" destId="{689C2D89-D450-4919-BE16-D73DBE280B9C}" srcOrd="0" destOrd="0" presId="urn:microsoft.com/office/officeart/2008/layout/NameandTitleOrganizationalChart"/>
    <dgm:cxn modelId="{BCD549EF-20B6-4D5D-B89D-45F1512A8DCD}" type="presOf" srcId="{BDF6AC4F-9EFF-4BAE-8997-98E9DCCF5804}" destId="{AD79BCD0-7A7B-4E8B-A0DB-275B0B0298A2}" srcOrd="0" destOrd="0" presId="urn:microsoft.com/office/officeart/2008/layout/NameandTitleOrganizationalChart"/>
    <dgm:cxn modelId="{EFCF3EF1-C0E1-4108-9747-6079E3A9B752}" type="presOf" srcId="{F74828BF-20FD-41D7-B2F6-013B340F1777}" destId="{49C6E314-A53E-4A7E-B8C7-89058CC34DD8}" srcOrd="0" destOrd="0" presId="urn:microsoft.com/office/officeart/2008/layout/NameandTitleOrganizationalChart"/>
    <dgm:cxn modelId="{F0A9C1F3-C8F3-43E5-9168-E3162AA1E51F}" type="presOf" srcId="{E96EC833-579B-491C-8BF4-91E07434850D}" destId="{8C92AE69-D7A4-441C-AC4F-1C9D2064D720}" srcOrd="0" destOrd="0" presId="urn:microsoft.com/office/officeart/2008/layout/NameandTitleOrganizationalChart"/>
    <dgm:cxn modelId="{4A26D5F5-C8A3-452C-B58F-1415EAE3DC23}" type="presOf" srcId="{44910613-1726-417B-82DE-73FAAC05595D}" destId="{CB347A57-5F0D-43F2-A4B3-8C8F101E9C89}" srcOrd="0" destOrd="0" presId="urn:microsoft.com/office/officeart/2008/layout/NameandTitleOrganizationalChart"/>
    <dgm:cxn modelId="{E13E6B13-3FA5-47D2-A007-24525C48EC56}" type="presParOf" srcId="{C452BD76-0BAA-4DF6-A248-FA3C4AC767D6}" destId="{A0DE7848-7C8D-4258-9848-3D9170641900}" srcOrd="0" destOrd="0" presId="urn:microsoft.com/office/officeart/2008/layout/NameandTitleOrganizationalChart"/>
    <dgm:cxn modelId="{613D825A-DE22-4E03-A0EF-C2CD7C6E8B1D}" type="presParOf" srcId="{A0DE7848-7C8D-4258-9848-3D9170641900}" destId="{C8340CCA-A852-4C58-A16A-67777333D1A4}" srcOrd="0" destOrd="0" presId="urn:microsoft.com/office/officeart/2008/layout/NameandTitleOrganizationalChart"/>
    <dgm:cxn modelId="{0A767793-486A-4064-946F-182D46E8D18D}" type="presParOf" srcId="{C8340CCA-A852-4C58-A16A-67777333D1A4}" destId="{B8D314B2-B6DD-4FA0-8513-ED91CC4CA4E4}" srcOrd="0" destOrd="0" presId="urn:microsoft.com/office/officeart/2008/layout/NameandTitleOrganizationalChart"/>
    <dgm:cxn modelId="{824B110E-F2C8-4B37-98D3-80E46C4C9DFC}" type="presParOf" srcId="{C8340CCA-A852-4C58-A16A-67777333D1A4}" destId="{B70C8004-5573-4BCB-89F5-8805DF949F7F}" srcOrd="1" destOrd="0" presId="urn:microsoft.com/office/officeart/2008/layout/NameandTitleOrganizationalChart"/>
    <dgm:cxn modelId="{0FF8B004-B3BD-4D02-9086-E636BF87701D}" type="presParOf" srcId="{C8340CCA-A852-4C58-A16A-67777333D1A4}" destId="{C676809C-30D9-4A22-8F3D-3B99336E831F}" srcOrd="2" destOrd="0" presId="urn:microsoft.com/office/officeart/2008/layout/NameandTitleOrganizationalChart"/>
    <dgm:cxn modelId="{926FC60F-69FB-4315-8E36-2D376BAB2F03}" type="presParOf" srcId="{A0DE7848-7C8D-4258-9848-3D9170641900}" destId="{BCA5C90D-AD34-4CA0-A7BF-23C7F8F0659A}" srcOrd="1" destOrd="0" presId="urn:microsoft.com/office/officeart/2008/layout/NameandTitleOrganizationalChart"/>
    <dgm:cxn modelId="{4993A51F-1C6B-4075-AAEB-DEC3D2456294}" type="presParOf" srcId="{BCA5C90D-AD34-4CA0-A7BF-23C7F8F0659A}" destId="{A747971B-B2F0-4672-9F0D-CCB3BC8C7CE6}" srcOrd="0" destOrd="0" presId="urn:microsoft.com/office/officeart/2008/layout/NameandTitleOrganizationalChart"/>
    <dgm:cxn modelId="{AD69BEE7-84FA-4A4C-A89B-93DFE87FF074}" type="presParOf" srcId="{BCA5C90D-AD34-4CA0-A7BF-23C7F8F0659A}" destId="{F1EDD8C6-563F-42CE-8B73-993A6FE5BDC1}" srcOrd="1" destOrd="0" presId="urn:microsoft.com/office/officeart/2008/layout/NameandTitleOrganizationalChart"/>
    <dgm:cxn modelId="{6DE73E66-B42D-42AD-8347-18715F294FC8}" type="presParOf" srcId="{F1EDD8C6-563F-42CE-8B73-993A6FE5BDC1}" destId="{1C191269-3337-42E5-8F76-15D71CB43EBF}" srcOrd="0" destOrd="0" presId="urn:microsoft.com/office/officeart/2008/layout/NameandTitleOrganizationalChart"/>
    <dgm:cxn modelId="{BED331D7-C255-41D1-8700-3BB5192F6649}" type="presParOf" srcId="{1C191269-3337-42E5-8F76-15D71CB43EBF}" destId="{73D02263-C2C8-45C3-8C8B-8B1699E33D2E}" srcOrd="0" destOrd="0" presId="urn:microsoft.com/office/officeart/2008/layout/NameandTitleOrganizationalChart"/>
    <dgm:cxn modelId="{6A3D9019-3517-471B-8F28-E26CFF1B45CB}" type="presParOf" srcId="{1C191269-3337-42E5-8F76-15D71CB43EBF}" destId="{6B8BBC08-81E8-44B0-9E28-040712C17EF0}" srcOrd="1" destOrd="0" presId="urn:microsoft.com/office/officeart/2008/layout/NameandTitleOrganizationalChart"/>
    <dgm:cxn modelId="{9283949D-17E0-45E7-8638-2357A849114D}" type="presParOf" srcId="{1C191269-3337-42E5-8F76-15D71CB43EBF}" destId="{8141B068-5AC7-42D2-8E0C-9E7B5FC1F325}" srcOrd="2" destOrd="0" presId="urn:microsoft.com/office/officeart/2008/layout/NameandTitleOrganizationalChart"/>
    <dgm:cxn modelId="{027DE762-2B22-4EFB-8682-69C1745AF41A}" type="presParOf" srcId="{F1EDD8C6-563F-42CE-8B73-993A6FE5BDC1}" destId="{57A07369-D6EE-4245-AD93-EFDD7E2C01C3}" srcOrd="1" destOrd="0" presId="urn:microsoft.com/office/officeart/2008/layout/NameandTitleOrganizationalChart"/>
    <dgm:cxn modelId="{0C8E61D8-C3B1-420C-B255-DDC3C364AE34}" type="presParOf" srcId="{F1EDD8C6-563F-42CE-8B73-993A6FE5BDC1}" destId="{1EF8E537-0A4E-4136-A06A-FD16326B0838}" srcOrd="2" destOrd="0" presId="urn:microsoft.com/office/officeart/2008/layout/NameandTitleOrganizationalChart"/>
    <dgm:cxn modelId="{2D163FCA-070B-4D2A-A566-3E2EAA678BE1}" type="presParOf" srcId="{BCA5C90D-AD34-4CA0-A7BF-23C7F8F0659A}" destId="{59B86690-ED5A-4E51-A6AE-A8959FAC5C86}" srcOrd="2" destOrd="0" presId="urn:microsoft.com/office/officeart/2008/layout/NameandTitleOrganizationalChart"/>
    <dgm:cxn modelId="{DAFA3D68-97E3-4E52-89B2-05DBAF17BE52}" type="presParOf" srcId="{BCA5C90D-AD34-4CA0-A7BF-23C7F8F0659A}" destId="{1C858E6B-6F83-4CEB-8BE6-01C46AEB1334}" srcOrd="3" destOrd="0" presId="urn:microsoft.com/office/officeart/2008/layout/NameandTitleOrganizationalChart"/>
    <dgm:cxn modelId="{2B9CA1E5-9B34-40B7-8293-2DD553FAC9CC}" type="presParOf" srcId="{1C858E6B-6F83-4CEB-8BE6-01C46AEB1334}" destId="{4670F580-D585-44D2-A3A1-1F9F1FAB9308}" srcOrd="0" destOrd="0" presId="urn:microsoft.com/office/officeart/2008/layout/NameandTitleOrganizationalChart"/>
    <dgm:cxn modelId="{2F92CCFF-4961-4294-B082-C3D379CEFF24}" type="presParOf" srcId="{4670F580-D585-44D2-A3A1-1F9F1FAB9308}" destId="{EDF1BF8B-6374-4D45-B731-63E9F30031C6}" srcOrd="0" destOrd="0" presId="urn:microsoft.com/office/officeart/2008/layout/NameandTitleOrganizationalChart"/>
    <dgm:cxn modelId="{0D5EA2F7-DA24-48EA-8271-96381210D80A}" type="presParOf" srcId="{4670F580-D585-44D2-A3A1-1F9F1FAB9308}" destId="{49C6E314-A53E-4A7E-B8C7-89058CC34DD8}" srcOrd="1" destOrd="0" presId="urn:microsoft.com/office/officeart/2008/layout/NameandTitleOrganizationalChart"/>
    <dgm:cxn modelId="{957903B6-65A8-43FD-A338-B246659D2AC7}" type="presParOf" srcId="{4670F580-D585-44D2-A3A1-1F9F1FAB9308}" destId="{4762B3D0-C1CB-498F-BCCB-BC979EEE49DE}" srcOrd="2" destOrd="0" presId="urn:microsoft.com/office/officeart/2008/layout/NameandTitleOrganizationalChart"/>
    <dgm:cxn modelId="{121F278A-410B-418C-B087-B554F50E2B10}" type="presParOf" srcId="{1C858E6B-6F83-4CEB-8BE6-01C46AEB1334}" destId="{2DC03E5D-5A29-432A-ADA6-FFAD6E2B15D5}" srcOrd="1" destOrd="0" presId="urn:microsoft.com/office/officeart/2008/layout/NameandTitleOrganizationalChart"/>
    <dgm:cxn modelId="{B0922858-663A-468A-AF0F-52A0E8269FDA}" type="presParOf" srcId="{2DC03E5D-5A29-432A-ADA6-FFAD6E2B15D5}" destId="{7A16BBCB-A4CB-41C7-81C0-6ABE8643F2C5}" srcOrd="0" destOrd="0" presId="urn:microsoft.com/office/officeart/2008/layout/NameandTitleOrganizationalChart"/>
    <dgm:cxn modelId="{4A995E19-613F-4182-8329-E7C6E5060BFC}" type="presParOf" srcId="{2DC03E5D-5A29-432A-ADA6-FFAD6E2B15D5}" destId="{35B2C8F0-AA67-43C3-A8F4-374CF156CD72}" srcOrd="1" destOrd="0" presId="urn:microsoft.com/office/officeart/2008/layout/NameandTitleOrganizationalChart"/>
    <dgm:cxn modelId="{9FE2CE61-436D-45F8-9243-2FA76866C2E1}" type="presParOf" srcId="{35B2C8F0-AA67-43C3-A8F4-374CF156CD72}" destId="{8240B8A8-BF07-4110-9ED6-650EE7368096}" srcOrd="0" destOrd="0" presId="urn:microsoft.com/office/officeart/2008/layout/NameandTitleOrganizationalChart"/>
    <dgm:cxn modelId="{74A485D9-CAF3-47C4-AD58-9468BFCFB568}" type="presParOf" srcId="{8240B8A8-BF07-4110-9ED6-650EE7368096}" destId="{49ED6674-F2F6-4749-9143-2DFCE80C9623}" srcOrd="0" destOrd="0" presId="urn:microsoft.com/office/officeart/2008/layout/NameandTitleOrganizationalChart"/>
    <dgm:cxn modelId="{D59D3A55-6198-43EA-9091-3898701F65F3}" type="presParOf" srcId="{8240B8A8-BF07-4110-9ED6-650EE7368096}" destId="{CB347A57-5F0D-43F2-A4B3-8C8F101E9C89}" srcOrd="1" destOrd="0" presId="urn:microsoft.com/office/officeart/2008/layout/NameandTitleOrganizationalChart"/>
    <dgm:cxn modelId="{62173D18-1BFC-42A7-952D-E170A0615231}" type="presParOf" srcId="{8240B8A8-BF07-4110-9ED6-650EE7368096}" destId="{2C82D761-3430-45D4-884E-16C94DD71AE9}" srcOrd="2" destOrd="0" presId="urn:microsoft.com/office/officeart/2008/layout/NameandTitleOrganizationalChart"/>
    <dgm:cxn modelId="{786E3F18-5DC6-4259-955A-962FAC627CB5}" type="presParOf" srcId="{35B2C8F0-AA67-43C3-A8F4-374CF156CD72}" destId="{E4BCDF76-FD2F-4952-AC32-C70EDB91E84A}" srcOrd="1" destOrd="0" presId="urn:microsoft.com/office/officeart/2008/layout/NameandTitleOrganizationalChart"/>
    <dgm:cxn modelId="{EA1AD1C5-5D1E-422B-A4E3-A9A23043161F}" type="presParOf" srcId="{35B2C8F0-AA67-43C3-A8F4-374CF156CD72}" destId="{365C8F63-BA17-40F1-A336-9CD24BB19F64}" srcOrd="2" destOrd="0" presId="urn:microsoft.com/office/officeart/2008/layout/NameandTitleOrganizationalChart"/>
    <dgm:cxn modelId="{9A36D11C-7EA0-44B0-BBC2-850E27DEC86E}" type="presParOf" srcId="{2DC03E5D-5A29-432A-ADA6-FFAD6E2B15D5}" destId="{8C92AE69-D7A4-441C-AC4F-1C9D2064D720}" srcOrd="2" destOrd="0" presId="urn:microsoft.com/office/officeart/2008/layout/NameandTitleOrganizationalChart"/>
    <dgm:cxn modelId="{9940AA9C-A445-40A4-99DE-87CC5E9CEE72}" type="presParOf" srcId="{2DC03E5D-5A29-432A-ADA6-FFAD6E2B15D5}" destId="{116A99A5-1393-49FF-B637-13EABFB952E9}" srcOrd="3" destOrd="0" presId="urn:microsoft.com/office/officeart/2008/layout/NameandTitleOrganizationalChart"/>
    <dgm:cxn modelId="{83FC5FC0-4C5C-488B-9299-FCA335DFFDA2}" type="presParOf" srcId="{116A99A5-1393-49FF-B637-13EABFB952E9}" destId="{349D6A22-D15E-4E98-BA6F-4AA32439D547}" srcOrd="0" destOrd="0" presId="urn:microsoft.com/office/officeart/2008/layout/NameandTitleOrganizationalChart"/>
    <dgm:cxn modelId="{59367D40-F334-4B81-8EAF-F00B5C8C92A2}" type="presParOf" srcId="{349D6A22-D15E-4E98-BA6F-4AA32439D547}" destId="{89E81DF0-EA88-4F72-BA89-91C00EB5CB9B}" srcOrd="0" destOrd="0" presId="urn:microsoft.com/office/officeart/2008/layout/NameandTitleOrganizationalChart"/>
    <dgm:cxn modelId="{19D82285-27B1-4E68-B30E-BDBDB4D90715}" type="presParOf" srcId="{349D6A22-D15E-4E98-BA6F-4AA32439D547}" destId="{45C25304-AE6C-48E4-9FEC-1817DA8CE320}" srcOrd="1" destOrd="0" presId="urn:microsoft.com/office/officeart/2008/layout/NameandTitleOrganizationalChart"/>
    <dgm:cxn modelId="{48256312-1481-4C4C-8233-F97DD64BBA93}" type="presParOf" srcId="{349D6A22-D15E-4E98-BA6F-4AA32439D547}" destId="{674FFEC1-6AA2-4839-9EA8-CB5E56318EA1}" srcOrd="2" destOrd="0" presId="urn:microsoft.com/office/officeart/2008/layout/NameandTitleOrganizationalChart"/>
    <dgm:cxn modelId="{74A963B4-0D31-4F7B-86DD-493EB0AA5927}" type="presParOf" srcId="{116A99A5-1393-49FF-B637-13EABFB952E9}" destId="{D6C377E0-0D50-4701-B587-F360FBABB966}" srcOrd="1" destOrd="0" presId="urn:microsoft.com/office/officeart/2008/layout/NameandTitleOrganizationalChart"/>
    <dgm:cxn modelId="{178B60C6-D440-4D54-B40B-9F5F71D67E1D}" type="presParOf" srcId="{116A99A5-1393-49FF-B637-13EABFB952E9}" destId="{2A1412C1-71CE-477F-9DE4-71436E46FDC1}" srcOrd="2" destOrd="0" presId="urn:microsoft.com/office/officeart/2008/layout/NameandTitleOrganizationalChart"/>
    <dgm:cxn modelId="{F18FE8AA-EB07-4917-8FA1-69A1AD786C08}" type="presParOf" srcId="{2DC03E5D-5A29-432A-ADA6-FFAD6E2B15D5}" destId="{54CD443C-97AB-4BF2-92B4-1E41B668CD04}" srcOrd="4" destOrd="0" presId="urn:microsoft.com/office/officeart/2008/layout/NameandTitleOrganizationalChart"/>
    <dgm:cxn modelId="{0B3CB07B-9895-4E0E-83EB-955775BF1ECA}" type="presParOf" srcId="{2DC03E5D-5A29-432A-ADA6-FFAD6E2B15D5}" destId="{78DD692C-E419-4275-B8C4-E9893E1471D7}" srcOrd="5" destOrd="0" presId="urn:microsoft.com/office/officeart/2008/layout/NameandTitleOrganizationalChart"/>
    <dgm:cxn modelId="{7A9E9591-D185-489E-978F-104D64B2E0FD}" type="presParOf" srcId="{78DD692C-E419-4275-B8C4-E9893E1471D7}" destId="{58644D35-ABCE-4D10-BB8E-14F0190045B3}" srcOrd="0" destOrd="0" presId="urn:microsoft.com/office/officeart/2008/layout/NameandTitleOrganizationalChart"/>
    <dgm:cxn modelId="{01AA9871-FE83-44ED-ADCD-3F7A0D81C159}" type="presParOf" srcId="{58644D35-ABCE-4D10-BB8E-14F0190045B3}" destId="{689C2D89-D450-4919-BE16-D73DBE280B9C}" srcOrd="0" destOrd="0" presId="urn:microsoft.com/office/officeart/2008/layout/NameandTitleOrganizationalChart"/>
    <dgm:cxn modelId="{A7443115-14EC-4220-A621-FE6C17CFD50E}" type="presParOf" srcId="{58644D35-ABCE-4D10-BB8E-14F0190045B3}" destId="{BFC2BF96-C0CB-4E5A-A2E9-2366FFCF592E}" srcOrd="1" destOrd="0" presId="urn:microsoft.com/office/officeart/2008/layout/NameandTitleOrganizationalChart"/>
    <dgm:cxn modelId="{F22184E0-5C02-4DD6-97FA-5847762E0B7A}" type="presParOf" srcId="{58644D35-ABCE-4D10-BB8E-14F0190045B3}" destId="{32196F30-24F0-4098-867E-9D875FD6397E}" srcOrd="2" destOrd="0" presId="urn:microsoft.com/office/officeart/2008/layout/NameandTitleOrganizationalChart"/>
    <dgm:cxn modelId="{8CF45CC0-8D9C-4619-B861-F2B4F11D3D0F}" type="presParOf" srcId="{78DD692C-E419-4275-B8C4-E9893E1471D7}" destId="{E84D363C-0DE2-4FC9-823E-E4145243BDB8}" srcOrd="1" destOrd="0" presId="urn:microsoft.com/office/officeart/2008/layout/NameandTitleOrganizationalChart"/>
    <dgm:cxn modelId="{6DB63AA1-1C7E-4FF6-B515-08D084B70DE2}" type="presParOf" srcId="{78DD692C-E419-4275-B8C4-E9893E1471D7}" destId="{2E91C02D-E4C9-49CF-ADF8-449C9F3FB857}" srcOrd="2" destOrd="0" presId="urn:microsoft.com/office/officeart/2008/layout/NameandTitleOrganizationalChart"/>
    <dgm:cxn modelId="{D7ADC8EB-C5B7-42D5-8CDA-AB419E7024B9}" type="presParOf" srcId="{2DC03E5D-5A29-432A-ADA6-FFAD6E2B15D5}" destId="{C137C4F5-CD46-4141-9CB7-6E1A61515421}" srcOrd="6" destOrd="0" presId="urn:microsoft.com/office/officeart/2008/layout/NameandTitleOrganizationalChart"/>
    <dgm:cxn modelId="{CBB82CBF-2C35-4DC0-BE77-84DA8D1BC406}" type="presParOf" srcId="{2DC03E5D-5A29-432A-ADA6-FFAD6E2B15D5}" destId="{14CA18D8-02EC-4465-B9B7-20E174AD4D5B}" srcOrd="7" destOrd="0" presId="urn:microsoft.com/office/officeart/2008/layout/NameandTitleOrganizationalChart"/>
    <dgm:cxn modelId="{8619E993-43B4-43D7-85C1-CA958BCD2AC4}" type="presParOf" srcId="{14CA18D8-02EC-4465-B9B7-20E174AD4D5B}" destId="{6CB3F8D6-2C60-408D-AB0E-45F645B3C174}" srcOrd="0" destOrd="0" presId="urn:microsoft.com/office/officeart/2008/layout/NameandTitleOrganizationalChart"/>
    <dgm:cxn modelId="{0ACCDD38-F8C1-4A9B-81DC-35D0A07DF6B6}" type="presParOf" srcId="{6CB3F8D6-2C60-408D-AB0E-45F645B3C174}" destId="{BCEDF8AB-0589-43DC-A32F-8D633FA7BC2B}" srcOrd="0" destOrd="0" presId="urn:microsoft.com/office/officeart/2008/layout/NameandTitleOrganizationalChart"/>
    <dgm:cxn modelId="{5A27AFB8-20FC-4B1B-A3CA-8B35C24E2B90}" type="presParOf" srcId="{6CB3F8D6-2C60-408D-AB0E-45F645B3C174}" destId="{51404FDB-19E8-4172-81A3-F23537240035}" srcOrd="1" destOrd="0" presId="urn:microsoft.com/office/officeart/2008/layout/NameandTitleOrganizationalChart"/>
    <dgm:cxn modelId="{7CFDD00A-CDEC-4A81-862C-C220F7C3CD8E}" type="presParOf" srcId="{6CB3F8D6-2C60-408D-AB0E-45F645B3C174}" destId="{E02C2FF4-FD8C-4ABD-BDC0-CCE6C63B74FB}" srcOrd="2" destOrd="0" presId="urn:microsoft.com/office/officeart/2008/layout/NameandTitleOrganizationalChart"/>
    <dgm:cxn modelId="{7CB1B65A-48E2-45CD-924B-EA0E1C27798A}" type="presParOf" srcId="{14CA18D8-02EC-4465-B9B7-20E174AD4D5B}" destId="{2C0FB362-C587-4BF6-8902-776315D75E5F}" srcOrd="1" destOrd="0" presId="urn:microsoft.com/office/officeart/2008/layout/NameandTitleOrganizationalChart"/>
    <dgm:cxn modelId="{63051913-7159-4F08-A159-1ABFD97C58FD}" type="presParOf" srcId="{14CA18D8-02EC-4465-B9B7-20E174AD4D5B}" destId="{91FE6DAB-77D6-4701-9EB8-4643E33FB826}" srcOrd="2" destOrd="0" presId="urn:microsoft.com/office/officeart/2008/layout/NameandTitleOrganizationalChart"/>
    <dgm:cxn modelId="{7EDD3526-DF1E-4A6E-A1C2-198E40079FD7}" type="presParOf" srcId="{1C858E6B-6F83-4CEB-8BE6-01C46AEB1334}" destId="{076CB0A9-54A5-4A14-8911-7A58ACCFE37A}" srcOrd="2" destOrd="0" presId="urn:microsoft.com/office/officeart/2008/layout/NameandTitleOrganizationalChart"/>
    <dgm:cxn modelId="{7A6E331C-CD80-4E82-A681-6DBCF1799589}" type="presParOf" srcId="{BCA5C90D-AD34-4CA0-A7BF-23C7F8F0659A}" destId="{B488ACDF-3268-4857-B392-63DC6F1CC7DB}" srcOrd="4" destOrd="0" presId="urn:microsoft.com/office/officeart/2008/layout/NameandTitleOrganizationalChart"/>
    <dgm:cxn modelId="{3882CA5A-77F5-48AB-8BC8-0A584FAC8853}" type="presParOf" srcId="{BCA5C90D-AD34-4CA0-A7BF-23C7F8F0659A}" destId="{9DE3C878-188E-4CFE-B633-082D32A2765C}" srcOrd="5" destOrd="0" presId="urn:microsoft.com/office/officeart/2008/layout/NameandTitleOrganizationalChart"/>
    <dgm:cxn modelId="{20AAD343-2827-4438-958B-62BC7BE29C3E}" type="presParOf" srcId="{9DE3C878-188E-4CFE-B633-082D32A2765C}" destId="{1EBCB629-C1D6-44AF-A1C9-F880C14D1EA3}" srcOrd="0" destOrd="0" presId="urn:microsoft.com/office/officeart/2008/layout/NameandTitleOrganizationalChart"/>
    <dgm:cxn modelId="{BD501954-D137-4736-928A-F4B24F4AA82E}" type="presParOf" srcId="{1EBCB629-C1D6-44AF-A1C9-F880C14D1EA3}" destId="{45D4D163-EA53-487C-BA73-A63BEDCDBD0E}" srcOrd="0" destOrd="0" presId="urn:microsoft.com/office/officeart/2008/layout/NameandTitleOrganizationalChart"/>
    <dgm:cxn modelId="{BE365C36-4BB7-4391-9B7A-1FEB58FEDB5E}" type="presParOf" srcId="{1EBCB629-C1D6-44AF-A1C9-F880C14D1EA3}" destId="{6A0D1831-48B1-4E5F-AAEF-D82400911636}" srcOrd="1" destOrd="0" presId="urn:microsoft.com/office/officeart/2008/layout/NameandTitleOrganizationalChart"/>
    <dgm:cxn modelId="{DF7C3142-646A-4D6E-B9A2-DED40BB8F751}" type="presParOf" srcId="{1EBCB629-C1D6-44AF-A1C9-F880C14D1EA3}" destId="{57D725A6-1079-478B-B5A1-EA5484B0EB58}" srcOrd="2" destOrd="0" presId="urn:microsoft.com/office/officeart/2008/layout/NameandTitleOrganizationalChart"/>
    <dgm:cxn modelId="{5B52BA92-43F2-4A35-B004-F5AE06265E85}" type="presParOf" srcId="{9DE3C878-188E-4CFE-B633-082D32A2765C}" destId="{C525DC9C-D49E-4DA4-B131-51591227B1C3}" srcOrd="1" destOrd="0" presId="urn:microsoft.com/office/officeart/2008/layout/NameandTitleOrganizationalChart"/>
    <dgm:cxn modelId="{087BED3F-8D0A-480D-8B56-F82721C9D6DB}" type="presParOf" srcId="{9DE3C878-188E-4CFE-B633-082D32A2765C}" destId="{54438BDB-0BAC-4917-A444-F1AB2B3EE5E9}" srcOrd="2" destOrd="0" presId="urn:microsoft.com/office/officeart/2008/layout/NameandTitleOrganizationalChart"/>
    <dgm:cxn modelId="{FF971F9D-BCCF-4689-BC9A-B158B103FDCA}" type="presParOf" srcId="{BCA5C90D-AD34-4CA0-A7BF-23C7F8F0659A}" destId="{AD79BCD0-7A7B-4E8B-A0DB-275B0B0298A2}" srcOrd="6" destOrd="0" presId="urn:microsoft.com/office/officeart/2008/layout/NameandTitleOrganizationalChart"/>
    <dgm:cxn modelId="{3C34E019-6564-41B2-9AFE-BA21F33AF9FB}" type="presParOf" srcId="{BCA5C90D-AD34-4CA0-A7BF-23C7F8F0659A}" destId="{544D0274-60B3-44E2-B1B9-65266F170001}" srcOrd="7" destOrd="0" presId="urn:microsoft.com/office/officeart/2008/layout/NameandTitleOrganizationalChart"/>
    <dgm:cxn modelId="{D4A75D8C-647B-404F-8106-0FE5155CB5DB}" type="presParOf" srcId="{544D0274-60B3-44E2-B1B9-65266F170001}" destId="{D1659120-99F4-4916-A30B-1F7CE96DC2CC}" srcOrd="0" destOrd="0" presId="urn:microsoft.com/office/officeart/2008/layout/NameandTitleOrganizationalChart"/>
    <dgm:cxn modelId="{9F3AFF4D-37F7-4876-A40C-936B677BE4E9}" type="presParOf" srcId="{D1659120-99F4-4916-A30B-1F7CE96DC2CC}" destId="{313CC694-0FD0-41C7-A4A0-24FF05D6CF16}" srcOrd="0" destOrd="0" presId="urn:microsoft.com/office/officeart/2008/layout/NameandTitleOrganizationalChart"/>
    <dgm:cxn modelId="{BBF98BAE-B47E-42EE-85BF-600E2C6ECCAF}" type="presParOf" srcId="{D1659120-99F4-4916-A30B-1F7CE96DC2CC}" destId="{58B4C587-BB55-4DB7-9ED8-C328345B1D61}" srcOrd="1" destOrd="0" presId="urn:microsoft.com/office/officeart/2008/layout/NameandTitleOrganizationalChart"/>
    <dgm:cxn modelId="{7CE4B90D-EEFD-490A-B0BE-2A3B52DE0E6D}" type="presParOf" srcId="{D1659120-99F4-4916-A30B-1F7CE96DC2CC}" destId="{EB5C00E3-07E6-49AD-81D9-16DA8F3F978F}" srcOrd="2" destOrd="0" presId="urn:microsoft.com/office/officeart/2008/layout/NameandTitleOrganizationalChart"/>
    <dgm:cxn modelId="{78642F0F-544B-4876-A42F-505EBB842EA8}" type="presParOf" srcId="{544D0274-60B3-44E2-B1B9-65266F170001}" destId="{D62F5CBC-9ED0-483F-9D16-F72A5DEE1B4A}" srcOrd="1" destOrd="0" presId="urn:microsoft.com/office/officeart/2008/layout/NameandTitleOrganizationalChart"/>
    <dgm:cxn modelId="{050192A0-22CB-4172-BF62-A2B29B39A77E}" type="presParOf" srcId="{544D0274-60B3-44E2-B1B9-65266F170001}" destId="{0DE4866A-3A9C-41B3-897B-0F8E6A8244DB}" srcOrd="2" destOrd="0" presId="urn:microsoft.com/office/officeart/2008/layout/NameandTitleOrganizationalChart"/>
    <dgm:cxn modelId="{772F2A72-D63B-44DD-BFC8-BAA5CAAAF20B}" type="presParOf" srcId="{A0DE7848-7C8D-4258-9848-3D9170641900}" destId="{C55A3AA4-D86F-47A9-BAFC-C9B1CA0EB3E6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79BCD0-7A7B-4E8B-A0DB-275B0B0298A2}">
      <dsp:nvSpPr>
        <dsp:cNvPr id="0" name=""/>
        <dsp:cNvSpPr/>
      </dsp:nvSpPr>
      <dsp:spPr>
        <a:xfrm>
          <a:off x="6193657" y="1860348"/>
          <a:ext cx="3919211" cy="9451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2585"/>
              </a:lnTo>
              <a:lnTo>
                <a:pt x="3919211" y="712585"/>
              </a:lnTo>
              <a:lnTo>
                <a:pt x="3919211" y="9451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88ACDF-3268-4857-B392-63DC6F1CC7DB}">
      <dsp:nvSpPr>
        <dsp:cNvPr id="0" name=""/>
        <dsp:cNvSpPr/>
      </dsp:nvSpPr>
      <dsp:spPr>
        <a:xfrm>
          <a:off x="6193657" y="1860348"/>
          <a:ext cx="1336144" cy="9451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2585"/>
              </a:lnTo>
              <a:lnTo>
                <a:pt x="1336144" y="712585"/>
              </a:lnTo>
              <a:lnTo>
                <a:pt x="1336144" y="9451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37C4F5-CD46-4141-9CB7-6E1A61515421}">
      <dsp:nvSpPr>
        <dsp:cNvPr id="0" name=""/>
        <dsp:cNvSpPr/>
      </dsp:nvSpPr>
      <dsp:spPr>
        <a:xfrm>
          <a:off x="4946733" y="3802386"/>
          <a:ext cx="3874601" cy="5759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360"/>
              </a:lnTo>
              <a:lnTo>
                <a:pt x="3874601" y="343360"/>
              </a:lnTo>
              <a:lnTo>
                <a:pt x="3874601" y="5759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CD443C-97AB-4BF2-92B4-1E41B668CD04}">
      <dsp:nvSpPr>
        <dsp:cNvPr id="0" name=""/>
        <dsp:cNvSpPr/>
      </dsp:nvSpPr>
      <dsp:spPr>
        <a:xfrm>
          <a:off x="4946733" y="3802386"/>
          <a:ext cx="1291533" cy="5759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360"/>
              </a:lnTo>
              <a:lnTo>
                <a:pt x="1291533" y="343360"/>
              </a:lnTo>
              <a:lnTo>
                <a:pt x="1291533" y="5759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92AE69-D7A4-441C-AC4F-1C9D2064D720}">
      <dsp:nvSpPr>
        <dsp:cNvPr id="0" name=""/>
        <dsp:cNvSpPr/>
      </dsp:nvSpPr>
      <dsp:spPr>
        <a:xfrm>
          <a:off x="3655199" y="3802386"/>
          <a:ext cx="1291533" cy="575959"/>
        </a:xfrm>
        <a:custGeom>
          <a:avLst/>
          <a:gdLst/>
          <a:ahLst/>
          <a:cxnLst/>
          <a:rect l="0" t="0" r="0" b="0"/>
          <a:pathLst>
            <a:path>
              <a:moveTo>
                <a:pt x="1291533" y="0"/>
              </a:moveTo>
              <a:lnTo>
                <a:pt x="1291533" y="343360"/>
              </a:lnTo>
              <a:lnTo>
                <a:pt x="0" y="343360"/>
              </a:lnTo>
              <a:lnTo>
                <a:pt x="0" y="5759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16BBCB-A4CB-41C7-81C0-6ABE8643F2C5}">
      <dsp:nvSpPr>
        <dsp:cNvPr id="0" name=""/>
        <dsp:cNvSpPr/>
      </dsp:nvSpPr>
      <dsp:spPr>
        <a:xfrm>
          <a:off x="1072131" y="3802386"/>
          <a:ext cx="3874601" cy="575959"/>
        </a:xfrm>
        <a:custGeom>
          <a:avLst/>
          <a:gdLst/>
          <a:ahLst/>
          <a:cxnLst/>
          <a:rect l="0" t="0" r="0" b="0"/>
          <a:pathLst>
            <a:path>
              <a:moveTo>
                <a:pt x="3874601" y="0"/>
              </a:moveTo>
              <a:lnTo>
                <a:pt x="3874601" y="343360"/>
              </a:lnTo>
              <a:lnTo>
                <a:pt x="0" y="343360"/>
              </a:lnTo>
              <a:lnTo>
                <a:pt x="0" y="5759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B86690-ED5A-4E51-A6AE-A8959FAC5C86}">
      <dsp:nvSpPr>
        <dsp:cNvPr id="0" name=""/>
        <dsp:cNvSpPr/>
      </dsp:nvSpPr>
      <dsp:spPr>
        <a:xfrm>
          <a:off x="4946733" y="1860348"/>
          <a:ext cx="1246923" cy="945184"/>
        </a:xfrm>
        <a:custGeom>
          <a:avLst/>
          <a:gdLst/>
          <a:ahLst/>
          <a:cxnLst/>
          <a:rect l="0" t="0" r="0" b="0"/>
          <a:pathLst>
            <a:path>
              <a:moveTo>
                <a:pt x="1246923" y="0"/>
              </a:moveTo>
              <a:lnTo>
                <a:pt x="1246923" y="712585"/>
              </a:lnTo>
              <a:lnTo>
                <a:pt x="0" y="712585"/>
              </a:lnTo>
              <a:lnTo>
                <a:pt x="0" y="9451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47971B-B2F0-4672-9F0D-CCB3BC8C7CE6}">
      <dsp:nvSpPr>
        <dsp:cNvPr id="0" name=""/>
        <dsp:cNvSpPr/>
      </dsp:nvSpPr>
      <dsp:spPr>
        <a:xfrm>
          <a:off x="2363665" y="1860348"/>
          <a:ext cx="3829991" cy="945184"/>
        </a:xfrm>
        <a:custGeom>
          <a:avLst/>
          <a:gdLst/>
          <a:ahLst/>
          <a:cxnLst/>
          <a:rect l="0" t="0" r="0" b="0"/>
          <a:pathLst>
            <a:path>
              <a:moveTo>
                <a:pt x="3829991" y="0"/>
              </a:moveTo>
              <a:lnTo>
                <a:pt x="3829991" y="712585"/>
              </a:lnTo>
              <a:lnTo>
                <a:pt x="0" y="712585"/>
              </a:lnTo>
              <a:lnTo>
                <a:pt x="0" y="9451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D314B2-B6DD-4FA0-8513-ED91CC4CA4E4}">
      <dsp:nvSpPr>
        <dsp:cNvPr id="0" name=""/>
        <dsp:cNvSpPr/>
      </dsp:nvSpPr>
      <dsp:spPr>
        <a:xfrm>
          <a:off x="4176819" y="0"/>
          <a:ext cx="4033675" cy="1860348"/>
        </a:xfrm>
        <a:prstGeom prst="rect">
          <a:avLst/>
        </a:prstGeom>
        <a:solidFill>
          <a:srgbClr val="57D3FF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159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solidFill>
                <a:srgbClr val="000000"/>
              </a:solidFill>
              <a:latin typeface="Arial"/>
              <a:ea typeface="+mn-ea"/>
              <a:cs typeface="Arial"/>
            </a:rPr>
            <a:t>AAR Pod is Acceptably Safe To Operate In-service to Defined Limits, Within its Support Framework </a:t>
          </a:r>
        </a:p>
      </dsp:txBody>
      <dsp:txXfrm>
        <a:off x="4176819" y="0"/>
        <a:ext cx="4033675" cy="1860348"/>
      </dsp:txXfrm>
    </dsp:sp>
    <dsp:sp modelId="{B70C8004-5573-4BCB-89F5-8805DF949F7F}">
      <dsp:nvSpPr>
        <dsp:cNvPr id="0" name=""/>
        <dsp:cNvSpPr/>
      </dsp:nvSpPr>
      <dsp:spPr>
        <a:xfrm>
          <a:off x="6677467" y="1239539"/>
          <a:ext cx="1732802" cy="3322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chemeClr val="tx1"/>
              </a:solidFill>
            </a:rPr>
            <a:t>Top Level Claim</a:t>
          </a:r>
        </a:p>
      </dsp:txBody>
      <dsp:txXfrm>
        <a:off x="6677467" y="1239539"/>
        <a:ext cx="1732802" cy="332284"/>
      </dsp:txXfrm>
    </dsp:sp>
    <dsp:sp modelId="{73D02263-C2C8-45C3-8C8B-8B1699E33D2E}">
      <dsp:nvSpPr>
        <dsp:cNvPr id="0" name=""/>
        <dsp:cNvSpPr/>
      </dsp:nvSpPr>
      <dsp:spPr>
        <a:xfrm>
          <a:off x="1400997" y="2805532"/>
          <a:ext cx="1925335" cy="996853"/>
        </a:xfrm>
        <a:prstGeom prst="rect">
          <a:avLst/>
        </a:prstGeom>
        <a:solidFill>
          <a:srgbClr val="FF8585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8159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000000"/>
              </a:solidFill>
              <a:latin typeface="Arial"/>
              <a:ea typeface="+mn-ea"/>
              <a:cs typeface="Arial"/>
            </a:rPr>
            <a:t>As Flown AAR Pod Design is Safe</a:t>
          </a:r>
        </a:p>
      </dsp:txBody>
      <dsp:txXfrm>
        <a:off x="1400997" y="2805532"/>
        <a:ext cx="1925335" cy="996853"/>
      </dsp:txXfrm>
    </dsp:sp>
    <dsp:sp modelId="{6B8BBC08-81E8-44B0-9E28-040712C17EF0}">
      <dsp:nvSpPr>
        <dsp:cNvPr id="0" name=""/>
        <dsp:cNvSpPr/>
      </dsp:nvSpPr>
      <dsp:spPr>
        <a:xfrm>
          <a:off x="1786064" y="3580863"/>
          <a:ext cx="1732802" cy="3322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</a:rPr>
            <a:t>Sub Claim 1</a:t>
          </a:r>
        </a:p>
      </dsp:txBody>
      <dsp:txXfrm>
        <a:off x="1786064" y="3580863"/>
        <a:ext cx="1732802" cy="332284"/>
      </dsp:txXfrm>
    </dsp:sp>
    <dsp:sp modelId="{EDF1BF8B-6374-4D45-B731-63E9F30031C6}">
      <dsp:nvSpPr>
        <dsp:cNvPr id="0" name=""/>
        <dsp:cNvSpPr/>
      </dsp:nvSpPr>
      <dsp:spPr>
        <a:xfrm>
          <a:off x="3984065" y="2805532"/>
          <a:ext cx="1925335" cy="996853"/>
        </a:xfrm>
        <a:prstGeom prst="rect">
          <a:avLst/>
        </a:prstGeom>
        <a:solidFill>
          <a:srgbClr val="333399">
            <a:lumMod val="20000"/>
            <a:lumOff val="8000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8159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000000"/>
              </a:solidFill>
              <a:latin typeface="Arial"/>
              <a:ea typeface="+mn-ea"/>
              <a:cs typeface="Arial"/>
            </a:rPr>
            <a:t>AAR Pod Equipment Contribution to </a:t>
          </a:r>
          <a:r>
            <a:rPr lang="en-GB" sz="1100" kern="1200" dirty="0" err="1">
              <a:solidFill>
                <a:srgbClr val="000000"/>
              </a:solidFill>
              <a:latin typeface="Arial"/>
              <a:ea typeface="+mn-ea"/>
              <a:cs typeface="Arial"/>
            </a:rPr>
            <a:t>RtL</a:t>
          </a:r>
          <a:r>
            <a:rPr lang="en-GB" sz="1100" kern="1200" dirty="0">
              <a:solidFill>
                <a:srgbClr val="000000"/>
              </a:solidFill>
              <a:latin typeface="Arial"/>
              <a:ea typeface="+mn-ea"/>
              <a:cs typeface="Arial"/>
            </a:rPr>
            <a:t>, is Known Assessed and ALARP</a:t>
          </a:r>
        </a:p>
      </dsp:txBody>
      <dsp:txXfrm>
        <a:off x="3984065" y="2805532"/>
        <a:ext cx="1925335" cy="996853"/>
      </dsp:txXfrm>
    </dsp:sp>
    <dsp:sp modelId="{49C6E314-A53E-4A7E-B8C7-89058CC34DD8}">
      <dsp:nvSpPr>
        <dsp:cNvPr id="0" name=""/>
        <dsp:cNvSpPr/>
      </dsp:nvSpPr>
      <dsp:spPr>
        <a:xfrm>
          <a:off x="4369132" y="3580863"/>
          <a:ext cx="1732802" cy="3322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</a:rPr>
            <a:t>Sub Claim 2</a:t>
          </a:r>
        </a:p>
      </dsp:txBody>
      <dsp:txXfrm>
        <a:off x="4369132" y="3580863"/>
        <a:ext cx="1732802" cy="332284"/>
      </dsp:txXfrm>
    </dsp:sp>
    <dsp:sp modelId="{49ED6674-F2F6-4749-9143-2DFCE80C9623}">
      <dsp:nvSpPr>
        <dsp:cNvPr id="0" name=""/>
        <dsp:cNvSpPr/>
      </dsp:nvSpPr>
      <dsp:spPr>
        <a:xfrm>
          <a:off x="109463" y="4378345"/>
          <a:ext cx="1925335" cy="996853"/>
        </a:xfrm>
        <a:prstGeom prst="rect">
          <a:avLst/>
        </a:prstGeom>
        <a:solidFill>
          <a:srgbClr val="333399">
            <a:lumMod val="20000"/>
            <a:lumOff val="8000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8159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000000"/>
              </a:solidFill>
              <a:latin typeface="Arial"/>
              <a:ea typeface="+mn-ea"/>
              <a:cs typeface="Arial"/>
            </a:rPr>
            <a:t>SQEP Assessment of Equipment Contribution to RtL in the In-service context is complete, Accurate and Up to Date</a:t>
          </a:r>
        </a:p>
      </dsp:txBody>
      <dsp:txXfrm>
        <a:off x="109463" y="4378345"/>
        <a:ext cx="1925335" cy="996853"/>
      </dsp:txXfrm>
    </dsp:sp>
    <dsp:sp modelId="{CB347A57-5F0D-43F2-A4B3-8C8F101E9C89}">
      <dsp:nvSpPr>
        <dsp:cNvPr id="0" name=""/>
        <dsp:cNvSpPr/>
      </dsp:nvSpPr>
      <dsp:spPr>
        <a:xfrm>
          <a:off x="494530" y="5232969"/>
          <a:ext cx="1732802" cy="3322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Sub Claim 2.1 </a:t>
          </a:r>
        </a:p>
      </dsp:txBody>
      <dsp:txXfrm>
        <a:off x="494530" y="5232969"/>
        <a:ext cx="1732802" cy="332284"/>
      </dsp:txXfrm>
    </dsp:sp>
    <dsp:sp modelId="{89E81DF0-EA88-4F72-BA89-91C00EB5CB9B}">
      <dsp:nvSpPr>
        <dsp:cNvPr id="0" name=""/>
        <dsp:cNvSpPr/>
      </dsp:nvSpPr>
      <dsp:spPr>
        <a:xfrm>
          <a:off x="2692531" y="4378345"/>
          <a:ext cx="1925335" cy="996853"/>
        </a:xfrm>
        <a:prstGeom prst="rect">
          <a:avLst/>
        </a:prstGeom>
        <a:solidFill>
          <a:srgbClr val="333399">
            <a:lumMod val="20000"/>
            <a:lumOff val="8000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8159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chemeClr val="tx1"/>
              </a:solidFill>
            </a:rPr>
            <a:t>ECtRtL is Subject to Regular SQEP Scrutiny and Review Against In-service Performance and Current Regulation</a:t>
          </a:r>
        </a:p>
      </dsp:txBody>
      <dsp:txXfrm>
        <a:off x="2692531" y="4378345"/>
        <a:ext cx="1925335" cy="996853"/>
      </dsp:txXfrm>
    </dsp:sp>
    <dsp:sp modelId="{45C25304-AE6C-48E4-9FEC-1817DA8CE320}">
      <dsp:nvSpPr>
        <dsp:cNvPr id="0" name=""/>
        <dsp:cNvSpPr/>
      </dsp:nvSpPr>
      <dsp:spPr>
        <a:xfrm>
          <a:off x="3077598" y="5232969"/>
          <a:ext cx="1732802" cy="3322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Sub Claim 2.2</a:t>
          </a:r>
        </a:p>
      </dsp:txBody>
      <dsp:txXfrm>
        <a:off x="3077598" y="5232969"/>
        <a:ext cx="1732802" cy="332284"/>
      </dsp:txXfrm>
    </dsp:sp>
    <dsp:sp modelId="{689C2D89-D450-4919-BE16-D73DBE280B9C}">
      <dsp:nvSpPr>
        <dsp:cNvPr id="0" name=""/>
        <dsp:cNvSpPr/>
      </dsp:nvSpPr>
      <dsp:spPr>
        <a:xfrm>
          <a:off x="5275599" y="4378345"/>
          <a:ext cx="1925335" cy="996853"/>
        </a:xfrm>
        <a:prstGeom prst="rect">
          <a:avLst/>
        </a:prstGeom>
        <a:solidFill>
          <a:srgbClr val="333399">
            <a:lumMod val="20000"/>
            <a:lumOff val="8000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8159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chemeClr val="tx1"/>
              </a:solidFill>
            </a:rPr>
            <a:t>TAA Risk </a:t>
          </a:r>
          <a:r>
            <a:rPr lang="en-GB" sz="1100" kern="1200" dirty="0">
              <a:solidFill>
                <a:srgbClr val="000000"/>
              </a:solidFill>
              <a:latin typeface="Arial"/>
              <a:ea typeface="+mn-ea"/>
              <a:cs typeface="Arial"/>
            </a:rPr>
            <a:t>Assessment</a:t>
          </a:r>
          <a:r>
            <a:rPr lang="en-GB" sz="1100" kern="1200" dirty="0">
              <a:solidFill>
                <a:schemeClr val="tx1"/>
              </a:solidFill>
            </a:rPr>
            <a:t> Process Supports the Duty Holders Overall </a:t>
          </a:r>
          <a:r>
            <a:rPr lang="en-GB" sz="1100" kern="1200" dirty="0" err="1">
              <a:solidFill>
                <a:schemeClr val="tx1"/>
              </a:solidFill>
            </a:rPr>
            <a:t>RtL</a:t>
          </a:r>
          <a:r>
            <a:rPr lang="en-GB" sz="1100" kern="1200" dirty="0">
              <a:solidFill>
                <a:schemeClr val="tx1"/>
              </a:solidFill>
            </a:rPr>
            <a:t> Assessment</a:t>
          </a:r>
        </a:p>
      </dsp:txBody>
      <dsp:txXfrm>
        <a:off x="5275599" y="4378345"/>
        <a:ext cx="1925335" cy="996853"/>
      </dsp:txXfrm>
    </dsp:sp>
    <dsp:sp modelId="{BFC2BF96-C0CB-4E5A-A2E9-2366FFCF592E}">
      <dsp:nvSpPr>
        <dsp:cNvPr id="0" name=""/>
        <dsp:cNvSpPr/>
      </dsp:nvSpPr>
      <dsp:spPr>
        <a:xfrm>
          <a:off x="5660666" y="5232969"/>
          <a:ext cx="1732802" cy="3322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Sub Claim 2.3</a:t>
          </a:r>
        </a:p>
      </dsp:txBody>
      <dsp:txXfrm>
        <a:off x="5660666" y="5232969"/>
        <a:ext cx="1732802" cy="332284"/>
      </dsp:txXfrm>
    </dsp:sp>
    <dsp:sp modelId="{BCEDF8AB-0589-43DC-A32F-8D633FA7BC2B}">
      <dsp:nvSpPr>
        <dsp:cNvPr id="0" name=""/>
        <dsp:cNvSpPr/>
      </dsp:nvSpPr>
      <dsp:spPr>
        <a:xfrm>
          <a:off x="7858667" y="4378345"/>
          <a:ext cx="1925335" cy="996853"/>
        </a:xfrm>
        <a:prstGeom prst="rect">
          <a:avLst/>
        </a:prstGeom>
        <a:solidFill>
          <a:srgbClr val="333399">
            <a:lumMod val="20000"/>
            <a:lumOff val="8000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8159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chemeClr val="tx1"/>
              </a:solidFill>
            </a:rPr>
            <a:t>ECtRtL in the In-Service context has been agreed as ALARP by the ODH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 dirty="0">
            <a:solidFill>
              <a:schemeClr val="tx1"/>
            </a:solidFill>
          </a:endParaRPr>
        </a:p>
      </dsp:txBody>
      <dsp:txXfrm>
        <a:off x="7858667" y="4378345"/>
        <a:ext cx="1925335" cy="996853"/>
      </dsp:txXfrm>
    </dsp:sp>
    <dsp:sp modelId="{51404FDB-19E8-4172-81A3-F23537240035}">
      <dsp:nvSpPr>
        <dsp:cNvPr id="0" name=""/>
        <dsp:cNvSpPr/>
      </dsp:nvSpPr>
      <dsp:spPr>
        <a:xfrm>
          <a:off x="8243734" y="5232969"/>
          <a:ext cx="1732802" cy="3322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Sub Claim 2.4</a:t>
          </a:r>
        </a:p>
      </dsp:txBody>
      <dsp:txXfrm>
        <a:off x="8243734" y="5232969"/>
        <a:ext cx="1732802" cy="332284"/>
      </dsp:txXfrm>
    </dsp:sp>
    <dsp:sp modelId="{45D4D163-EA53-487C-BA73-A63BEDCDBD0E}">
      <dsp:nvSpPr>
        <dsp:cNvPr id="0" name=""/>
        <dsp:cNvSpPr/>
      </dsp:nvSpPr>
      <dsp:spPr>
        <a:xfrm>
          <a:off x="6567133" y="2805532"/>
          <a:ext cx="1925335" cy="996853"/>
        </a:xfrm>
        <a:prstGeom prst="rect">
          <a:avLst/>
        </a:prstGeom>
        <a:solidFill>
          <a:srgbClr val="FFCC66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8159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000000"/>
              </a:solidFill>
              <a:latin typeface="Arial"/>
              <a:ea typeface="+mn-ea"/>
              <a:cs typeface="Arial"/>
            </a:rPr>
            <a:t>AAR System Can be Operated and Maintained Safely In-Service</a:t>
          </a:r>
        </a:p>
      </dsp:txBody>
      <dsp:txXfrm>
        <a:off x="6567133" y="2805532"/>
        <a:ext cx="1925335" cy="996853"/>
      </dsp:txXfrm>
    </dsp:sp>
    <dsp:sp modelId="{6A0D1831-48B1-4E5F-AAEF-D82400911636}">
      <dsp:nvSpPr>
        <dsp:cNvPr id="0" name=""/>
        <dsp:cNvSpPr/>
      </dsp:nvSpPr>
      <dsp:spPr>
        <a:xfrm>
          <a:off x="6952200" y="3580863"/>
          <a:ext cx="1732802" cy="3322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</a:rPr>
            <a:t>Sub Claim 3</a:t>
          </a:r>
        </a:p>
      </dsp:txBody>
      <dsp:txXfrm>
        <a:off x="6952200" y="3580863"/>
        <a:ext cx="1732802" cy="332284"/>
      </dsp:txXfrm>
    </dsp:sp>
    <dsp:sp modelId="{313CC694-0FD0-41C7-A4A0-24FF05D6CF16}">
      <dsp:nvSpPr>
        <dsp:cNvPr id="0" name=""/>
        <dsp:cNvSpPr/>
      </dsp:nvSpPr>
      <dsp:spPr>
        <a:xfrm>
          <a:off x="9150201" y="2805532"/>
          <a:ext cx="1925335" cy="996853"/>
        </a:xfrm>
        <a:prstGeom prst="rect">
          <a:avLst/>
        </a:prstGeom>
        <a:solidFill>
          <a:srgbClr val="E3EBE1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8159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000000"/>
              </a:solidFill>
              <a:latin typeface="Arial"/>
              <a:ea typeface="+mn-ea"/>
              <a:cs typeface="Arial"/>
            </a:rPr>
            <a:t>Safety Management System Ensures Safe Practices</a:t>
          </a:r>
        </a:p>
      </dsp:txBody>
      <dsp:txXfrm>
        <a:off x="9150201" y="2805532"/>
        <a:ext cx="1925335" cy="996853"/>
      </dsp:txXfrm>
    </dsp:sp>
    <dsp:sp modelId="{58B4C587-BB55-4DB7-9ED8-C328345B1D61}">
      <dsp:nvSpPr>
        <dsp:cNvPr id="0" name=""/>
        <dsp:cNvSpPr/>
      </dsp:nvSpPr>
      <dsp:spPr>
        <a:xfrm>
          <a:off x="9535268" y="3580863"/>
          <a:ext cx="1732802" cy="3322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</a:rPr>
            <a:t>Sub Claim 4</a:t>
          </a:r>
        </a:p>
      </dsp:txBody>
      <dsp:txXfrm>
        <a:off x="9535268" y="3580863"/>
        <a:ext cx="1732802" cy="3322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2C168B-EFA7-4AE1-BAAC-81DEE940D4E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1709BD-AE4A-460F-991D-B9E826D7E2F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9BB138-685E-45CD-80C3-606560A7563D}" type="datetimeFigureOut">
              <a:rPr lang="en-GB" smtClean="0"/>
              <a:t>10/11/2023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7F6C29-CE37-435E-AF62-92CC119FC7B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6B4AE8-3464-4A1E-95EF-CCBECEE0C3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ABA5A6-D3C3-4245-83B1-8882D47CF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548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010ED-36CE-40EE-93FE-560C0F85CDFC}" type="datetimeFigureOut">
              <a:rPr lang="en-GB" smtClean="0"/>
              <a:t>10/11/2023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5BE6FE-608E-422B-854B-67483ACE5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467363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B45831-BC63-4CF8-9C42-BD1A6903F06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13666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45831-BC63-4CF8-9C42-BD1A6903F062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953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45831-BC63-4CF8-9C42-BD1A6903F062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9607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45831-BC63-4CF8-9C42-BD1A6903F062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4919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5BE6FE-608E-422B-854B-67483ACE567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476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5BE6FE-608E-422B-854B-67483ACE567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0265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5BE6FE-608E-422B-854B-67483ACE5676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67753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5BE6FE-608E-422B-854B-67483ACE567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980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hyperlink" Target="https://www.atkinsrealis.com/en?utm_source=templafy&amp;utm_medium=email&amp;utm_campaign=website-homepage-english" TargetMode="Externa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6551" y="1773238"/>
            <a:ext cx="10363200" cy="576262"/>
          </a:xfrm>
        </p:spPr>
        <p:txBody>
          <a:bodyPr lIns="0" tIns="0" rIns="0" bIns="0"/>
          <a:lstStyle>
            <a:lvl1pPr>
              <a:defRPr sz="4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4434" y="2420939"/>
            <a:ext cx="10367433" cy="358775"/>
          </a:xfrm>
          <a:ln/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6" name="Text Box 16"/>
          <p:cNvSpPr txBox="1">
            <a:spLocks noChangeArrowheads="1"/>
          </p:cNvSpPr>
          <p:nvPr userDrawn="1"/>
        </p:nvSpPr>
        <p:spPr bwMode="auto">
          <a:xfrm>
            <a:off x="237067" y="188641"/>
            <a:ext cx="1152313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800" baseline="0" dirty="0"/>
              <a:t>                    </a:t>
            </a:r>
            <a:r>
              <a:rPr lang="en-GB" sz="800" dirty="0"/>
              <a:t> |</a:t>
            </a:r>
            <a:r>
              <a:rPr lang="en-GB" sz="800" baseline="0" dirty="0">
                <a:solidFill>
                  <a:schemeClr val="folHlink"/>
                </a:solidFill>
              </a:rPr>
              <a:t>   </a:t>
            </a:r>
            <a:r>
              <a:rPr lang="en-GB" sz="800" b="1" baseline="0" dirty="0">
                <a:solidFill>
                  <a:srgbClr val="99CC00"/>
                </a:solidFill>
              </a:rPr>
              <a:t>TASA Workshop</a:t>
            </a:r>
            <a:endParaRPr lang="en-GB" sz="800" b="1" dirty="0">
              <a:solidFill>
                <a:srgbClr val="99CC00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800" b="1" dirty="0">
              <a:solidFill>
                <a:srgbClr val="99CC0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360" y="188641"/>
            <a:ext cx="582112" cy="126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>
            <a:spLocks noChangeArrowheads="1"/>
          </p:cNvSpPr>
          <p:nvPr userDrawn="1"/>
        </p:nvSpPr>
        <p:spPr bwMode="auto">
          <a:xfrm>
            <a:off x="10558101" y="6453338"/>
            <a:ext cx="141112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© AtkinsRéalis 2023</a:t>
            </a:r>
            <a:endParaRPr lang="en-GB" altLang="en-US" sz="1000" dirty="0">
              <a:solidFill>
                <a:schemeClr val="bg1"/>
              </a:solidFill>
            </a:endParaRPr>
          </a:p>
        </p:txBody>
      </p:sp>
      <p:pic>
        <p:nvPicPr>
          <p:cNvPr id="2" name="Picture 1" descr="Logo with link to atkinsrealis.com">
            <a:hlinkClick r:id="rId4" tgtFrame="_blank"/>
            <a:extLst>
              <a:ext uri="{FF2B5EF4-FFF2-40B4-BE49-F238E27FC236}">
                <a16:creationId xmlns:a16="http://schemas.microsoft.com/office/drawing/2014/main" id="{F7E95A02-377E-24AA-AF41-9BFC66DD7369}"/>
              </a:ext>
            </a:extLst>
          </p:cNvPr>
          <p:cNvPicPr>
            <a:picLocks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873" y="114944"/>
            <a:ext cx="2004060" cy="274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6287900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568050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76785" y="549276"/>
            <a:ext cx="2880783" cy="60483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434" y="549276"/>
            <a:ext cx="8439151" cy="60483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76440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4248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7124808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4434" y="1700214"/>
            <a:ext cx="5659967" cy="489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700214"/>
            <a:ext cx="5659967" cy="489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323614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82830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310434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7882054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7224552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343431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www.atkinsrealis.com/en?utm_source=templafy&amp;utm_medium=email&amp;utm_campaign=website-homepage-english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34433" y="549275"/>
            <a:ext cx="11042651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4434" y="1700214"/>
            <a:ext cx="11523133" cy="4897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Box 16"/>
          <p:cNvSpPr txBox="1">
            <a:spLocks noChangeArrowheads="1"/>
          </p:cNvSpPr>
          <p:nvPr userDrawn="1"/>
        </p:nvSpPr>
        <p:spPr bwMode="auto">
          <a:xfrm>
            <a:off x="237067" y="188642"/>
            <a:ext cx="99800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800" baseline="0" dirty="0"/>
              <a:t>                    </a:t>
            </a:r>
            <a:r>
              <a:rPr lang="en-GB" sz="800" dirty="0"/>
              <a:t> |</a:t>
            </a:r>
            <a:r>
              <a:rPr lang="en-GB" sz="800" baseline="0" dirty="0">
                <a:solidFill>
                  <a:schemeClr val="folHlink"/>
                </a:solidFill>
              </a:rPr>
              <a:t>   </a:t>
            </a:r>
            <a:r>
              <a:rPr lang="en-GB" sz="800" b="1" baseline="0" dirty="0">
                <a:solidFill>
                  <a:srgbClr val="99CC00"/>
                </a:solidFill>
              </a:rPr>
              <a:t>TASA Workshop</a:t>
            </a:r>
            <a:endParaRPr lang="en-GB" sz="800" b="1" dirty="0">
              <a:solidFill>
                <a:srgbClr val="99CC00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800" b="1" dirty="0">
              <a:solidFill>
                <a:srgbClr val="99CC00"/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35360" y="188641"/>
            <a:ext cx="582112" cy="126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Footer Placeholder 4"/>
          <p:cNvSpPr txBox="1">
            <a:spLocks/>
          </p:cNvSpPr>
          <p:nvPr userDrawn="1"/>
        </p:nvSpPr>
        <p:spPr>
          <a:xfrm>
            <a:off x="4165600" y="6415089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394A58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© AtkinsRéalis 2023</a:t>
            </a:r>
          </a:p>
        </p:txBody>
      </p:sp>
      <p:pic>
        <p:nvPicPr>
          <p:cNvPr id="2" name="Picture 1" descr="Logo with link to atkinsrealis.com">
            <a:hlinkClick r:id="rId14" tgtFrame="_blank"/>
            <a:extLst>
              <a:ext uri="{FF2B5EF4-FFF2-40B4-BE49-F238E27FC236}">
                <a16:creationId xmlns:a16="http://schemas.microsoft.com/office/drawing/2014/main" id="{E6446B00-9901-FD8E-179F-BC3C511C2DCB}"/>
              </a:ext>
            </a:extLst>
          </p:cNvPr>
          <p:cNvPicPr>
            <a:picLocks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873" y="114944"/>
            <a:ext cx="2004060" cy="274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4465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15657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156570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rgbClr val="156570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156570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156570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156570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156570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156570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15657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z="3600" dirty="0"/>
              <a:t>Type Airworthiness Safety Assessment (TASA) Workshop</a:t>
            </a:r>
            <a:br>
              <a:rPr lang="en-GB" sz="3600" dirty="0"/>
            </a:br>
            <a:r>
              <a:rPr lang="en-GB" sz="3600" dirty="0"/>
              <a:t>Team A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71364" y="1204463"/>
            <a:ext cx="11449272" cy="4854221"/>
          </a:xfrm>
        </p:spPr>
        <p:txBody>
          <a:bodyPr/>
          <a:lstStyle/>
          <a:p>
            <a:pPr algn="l" fontAlgn="base"/>
            <a:r>
              <a:rPr lang="en-US" sz="1600" b="0" i="0" dirty="0">
                <a:solidFill>
                  <a:srgbClr val="58595B"/>
                </a:solidFill>
                <a:effectLst/>
                <a:latin typeface="Roboto" panose="02000000000000000000" pitchFamily="2" charset="0"/>
              </a:rPr>
              <a:t>Using the ASPIRE guidance below, develop the Claims-Argument-Evidence sub-claim assigned to your team. When developing the sub-claim, consider the argument that would demonstrate satisfaction of the sub-claim, followed by the evidence required to satisfy that argument.</a:t>
            </a:r>
          </a:p>
          <a:p>
            <a:pPr marL="0" indent="0" algn="l" fontAlgn="base">
              <a:buNone/>
            </a:pPr>
            <a:endParaRPr lang="en-US" sz="1600" b="0" i="0" dirty="0">
              <a:solidFill>
                <a:srgbClr val="58595B"/>
              </a:solidFill>
              <a:effectLst/>
              <a:latin typeface="Roboto" panose="02000000000000000000" pitchFamily="2" charset="0"/>
            </a:endParaRPr>
          </a:p>
          <a:p>
            <a:pPr algn="l" fontAlgn="base"/>
            <a:r>
              <a:rPr lang="en-US" sz="1600" b="0" i="0" dirty="0">
                <a:solidFill>
                  <a:srgbClr val="58595B"/>
                </a:solidFill>
                <a:effectLst/>
                <a:latin typeface="Roboto" panose="02000000000000000000" pitchFamily="2" charset="0"/>
              </a:rPr>
              <a:t>Note: Other teams will be developing the other sub-claims. These will be discussed in the post workshop wash-up.</a:t>
            </a:r>
          </a:p>
          <a:p>
            <a:pPr marL="0" indent="0" eaLnBrk="1" hangingPunct="1">
              <a:buNone/>
            </a:pPr>
            <a:endParaRPr lang="en-US" sz="1400" dirty="0"/>
          </a:p>
          <a:p>
            <a:pPr marL="0" indent="0" eaLnBrk="1" hangingPunct="1">
              <a:buNone/>
            </a:pPr>
            <a:endParaRPr lang="en-US" sz="1400" dirty="0"/>
          </a:p>
        </p:txBody>
      </p:sp>
      <p:sp>
        <p:nvSpPr>
          <p:cNvPr id="4099" name="Rectangle 7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dirty="0"/>
              <a:t>Workshop Objective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39FCD5F-47BF-42A5-8CE9-C748C01403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418561"/>
              </p:ext>
            </p:extLst>
          </p:nvPr>
        </p:nvGraphicFramePr>
        <p:xfrm>
          <a:off x="368465" y="2714516"/>
          <a:ext cx="5830292" cy="3744107"/>
        </p:xfrm>
        <a:graphic>
          <a:graphicData uri="http://schemas.openxmlformats.org/drawingml/2006/table">
            <a:tbl>
              <a:tblPr firstRow="1" firstCol="1" bandRow="1"/>
              <a:tblGrid>
                <a:gridCol w="847060">
                  <a:extLst>
                    <a:ext uri="{9D8B030D-6E8A-4147-A177-3AD203B41FA5}">
                      <a16:colId xmlns:a16="http://schemas.microsoft.com/office/drawing/2014/main" val="459963049"/>
                    </a:ext>
                  </a:extLst>
                </a:gridCol>
                <a:gridCol w="4983232">
                  <a:extLst>
                    <a:ext uri="{9D8B030D-6E8A-4147-A177-3AD203B41FA5}">
                      <a16:colId xmlns:a16="http://schemas.microsoft.com/office/drawing/2014/main" val="3256499765"/>
                    </a:ext>
                  </a:extLst>
                </a:gridCol>
              </a:tblGrid>
              <a:tr h="772418">
                <a:tc gridSpan="2">
                  <a:txBody>
                    <a:bodyPr/>
                    <a:lstStyle/>
                    <a:p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Evidence Criteria Definition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Evidence within the TASA is provided with a confidence colouring as follows: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335326"/>
                  </a:ext>
                </a:extLst>
              </a:tr>
              <a:tr h="701942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BLUE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 evidence artefact has been reviewed and that the evidence supports the Claim.      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3951724"/>
                  </a:ext>
                </a:extLst>
              </a:tr>
              <a:tr h="684495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GREEN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 evidence artefact supports the Claim, but there are associated recommendations to address minor shortfalls in the evidence.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9461861"/>
                  </a:ext>
                </a:extLst>
              </a:tr>
              <a:tr h="787094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AMBER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There is less confidence in the evidence artefact’s ability to support the Claim.  This could be as a result of the age of the defined evidence, its review status (i.e. under review or draft) or that review and/or Service experience has presented a minor challenge to its ability to support the Claim.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2525935"/>
                  </a:ext>
                </a:extLst>
              </a:tr>
              <a:tr h="798158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RED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There is poor confidence in the evidence artefact’s ability to support the Claim. This could be because the evidence artefact is not in place or that review and/or Service experience present a significant challenge to its ability to support the Claim.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717681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46DEF79-DA12-43F7-9F02-E1A2853EB8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160559"/>
              </p:ext>
            </p:extLst>
          </p:nvPr>
        </p:nvGraphicFramePr>
        <p:xfrm>
          <a:off x="6240016" y="2714514"/>
          <a:ext cx="5830291" cy="3744109"/>
        </p:xfrm>
        <a:graphic>
          <a:graphicData uri="http://schemas.openxmlformats.org/drawingml/2006/table">
            <a:tbl>
              <a:tblPr firstRow="1" firstCol="1" bandRow="1"/>
              <a:tblGrid>
                <a:gridCol w="930739">
                  <a:extLst>
                    <a:ext uri="{9D8B030D-6E8A-4147-A177-3AD203B41FA5}">
                      <a16:colId xmlns:a16="http://schemas.microsoft.com/office/drawing/2014/main" val="3857699455"/>
                    </a:ext>
                  </a:extLst>
                </a:gridCol>
                <a:gridCol w="4899552">
                  <a:extLst>
                    <a:ext uri="{9D8B030D-6E8A-4147-A177-3AD203B41FA5}">
                      <a16:colId xmlns:a16="http://schemas.microsoft.com/office/drawing/2014/main" val="958337406"/>
                    </a:ext>
                  </a:extLst>
                </a:gridCol>
              </a:tblGrid>
              <a:tr h="810441">
                <a:tc>
                  <a:txBody>
                    <a:bodyPr/>
                    <a:lstStyle/>
                    <a:p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ASSC and TASA Claim Grade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Claim Criteria Definition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975" marR="5397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5241085"/>
                  </a:ext>
                </a:extLst>
              </a:tr>
              <a:tr h="729126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BLUE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 Claim is substantiated.  There is no shortfall and the argument is supported by contemporary, appropriate and sufficient evidence.  No elevated Risk to Life.</a:t>
                      </a:r>
                    </a:p>
                  </a:txBody>
                  <a:tcPr marL="63500" marR="635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9168290"/>
                  </a:ext>
                </a:extLst>
              </a:tr>
              <a:tr h="541197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GREEN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 Claim cannot be met fully.  There is a shortfall, but this is fully mitigated by effective controls.  No elevated Risk to Life.</a:t>
                      </a:r>
                    </a:p>
                  </a:txBody>
                  <a:tcPr marL="63500" marR="635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4273476"/>
                  </a:ext>
                </a:extLst>
              </a:tr>
              <a:tr h="832124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AMBER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 Claim cannot be met.  There is a shortfall that presents a potential elevated Risk to Life, partially mitigated by additional controls. Duty Holder should be informed.</a:t>
                      </a:r>
                    </a:p>
                  </a:txBody>
                  <a:tcPr marL="63500" marR="635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8350747"/>
                  </a:ext>
                </a:extLst>
              </a:tr>
              <a:tr h="831221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RED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 Claim cannot be met.  There is a shortfall that presents an elevated Risk to Life requiring formal consultation with the Duty Holder.</a:t>
                      </a:r>
                    </a:p>
                  </a:txBody>
                  <a:tcPr marL="63500" marR="635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21931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102831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7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dirty="0"/>
              <a:t>SA Structure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9E2BE01-9B2E-8A29-D91B-4D1CC5106842}"/>
              </a:ext>
            </a:extLst>
          </p:cNvPr>
          <p:cNvGrpSpPr/>
          <p:nvPr/>
        </p:nvGrpSpPr>
        <p:grpSpPr>
          <a:xfrm>
            <a:off x="1272620" y="1951348"/>
            <a:ext cx="10052070" cy="3896156"/>
            <a:chOff x="2567278" y="2066567"/>
            <a:chExt cx="11934244" cy="4996995"/>
          </a:xfrm>
        </p:grpSpPr>
        <p:sp>
          <p:nvSpPr>
            <p:cNvPr id="4" name="Rounded Rectangle 6">
              <a:extLst>
                <a:ext uri="{FF2B5EF4-FFF2-40B4-BE49-F238E27FC236}">
                  <a16:creationId xmlns:a16="http://schemas.microsoft.com/office/drawing/2014/main" id="{D349DA64-3DE7-82CD-247E-35233782A79D}"/>
                </a:ext>
              </a:extLst>
            </p:cNvPr>
            <p:cNvSpPr/>
            <p:nvPr/>
          </p:nvSpPr>
          <p:spPr>
            <a:xfrm>
              <a:off x="2567278" y="2066567"/>
              <a:ext cx="11934243" cy="1443282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28016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PC</a:t>
              </a:r>
            </a:p>
            <a:p>
              <a:pPr algn="ctr" defTabSz="128016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 AAR Pod is Acceptably Safe to Operate in-Service to Defined Limits, within its Support Framework</a:t>
              </a:r>
            </a:p>
          </p:txBody>
        </p:sp>
        <p:sp>
          <p:nvSpPr>
            <p:cNvPr id="5" name="Rounded Rectangle 7">
              <a:extLst>
                <a:ext uri="{FF2B5EF4-FFF2-40B4-BE49-F238E27FC236}">
                  <a16:creationId xmlns:a16="http://schemas.microsoft.com/office/drawing/2014/main" id="{3696E083-E6B8-D87A-FF6F-BC3AB2E3CE9C}"/>
                </a:ext>
              </a:extLst>
            </p:cNvPr>
            <p:cNvSpPr/>
            <p:nvPr/>
          </p:nvSpPr>
          <p:spPr>
            <a:xfrm>
              <a:off x="2567279" y="5026650"/>
              <a:ext cx="2538889" cy="2036910"/>
            </a:xfrm>
            <a:prstGeom prst="roundRect">
              <a:avLst/>
            </a:prstGeom>
            <a:solidFill>
              <a:srgbClr val="F49D88"/>
            </a:solidFill>
            <a:ln>
              <a:solidFill>
                <a:schemeClr val="tx1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8016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SC1</a:t>
              </a:r>
            </a:p>
            <a:p>
              <a:pPr algn="ctr" defTabSz="128016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Type Design is Safe </a:t>
              </a:r>
            </a:p>
          </p:txBody>
        </p:sp>
        <p:sp>
          <p:nvSpPr>
            <p:cNvPr id="6" name="Rounded Rectangle 8">
              <a:extLst>
                <a:ext uri="{FF2B5EF4-FFF2-40B4-BE49-F238E27FC236}">
                  <a16:creationId xmlns:a16="http://schemas.microsoft.com/office/drawing/2014/main" id="{BE174BAA-386E-1F57-863D-1BD9EC5014AA}"/>
                </a:ext>
              </a:extLst>
            </p:cNvPr>
            <p:cNvSpPr/>
            <p:nvPr/>
          </p:nvSpPr>
          <p:spPr>
            <a:xfrm>
              <a:off x="8039807" y="5026649"/>
              <a:ext cx="3437379" cy="2036912"/>
            </a:xfrm>
            <a:prstGeom prst="roundRect">
              <a:avLst/>
            </a:prstGeom>
            <a:solidFill>
              <a:srgbClr val="D4A15E"/>
            </a:solidFill>
            <a:ln>
              <a:solidFill>
                <a:schemeClr val="tx1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28016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SC3</a:t>
              </a:r>
            </a:p>
            <a:p>
              <a:pPr algn="ctr" defTabSz="128016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AAR Pod can be Operated and Maintained Safely In-Service</a:t>
              </a:r>
            </a:p>
          </p:txBody>
        </p:sp>
        <p:sp>
          <p:nvSpPr>
            <p:cNvPr id="8" name="Rounded Rectangle 9">
              <a:extLst>
                <a:ext uri="{FF2B5EF4-FFF2-40B4-BE49-F238E27FC236}">
                  <a16:creationId xmlns:a16="http://schemas.microsoft.com/office/drawing/2014/main" id="{19C5BE77-08A1-71D8-1CEB-D784F6F83A18}"/>
                </a:ext>
              </a:extLst>
            </p:cNvPr>
            <p:cNvSpPr/>
            <p:nvPr/>
          </p:nvSpPr>
          <p:spPr>
            <a:xfrm>
              <a:off x="5306237" y="5022018"/>
              <a:ext cx="2541746" cy="2041544"/>
            </a:xfrm>
            <a:prstGeom prst="round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28016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SC2</a:t>
              </a:r>
            </a:p>
            <a:p>
              <a:pPr algn="ctr" defTabSz="128016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Equipment Contribution to RtL is Known, Assessed and  agreed ALARP </a:t>
              </a:r>
            </a:p>
          </p:txBody>
        </p:sp>
        <p:sp>
          <p:nvSpPr>
            <p:cNvPr id="9" name="Rounded Rectangle 10">
              <a:extLst>
                <a:ext uri="{FF2B5EF4-FFF2-40B4-BE49-F238E27FC236}">
                  <a16:creationId xmlns:a16="http://schemas.microsoft.com/office/drawing/2014/main" id="{CF848621-7E20-286D-46EE-31E98089C6AB}"/>
                </a:ext>
              </a:extLst>
            </p:cNvPr>
            <p:cNvSpPr/>
            <p:nvPr/>
          </p:nvSpPr>
          <p:spPr>
            <a:xfrm>
              <a:off x="11726249" y="5026650"/>
              <a:ext cx="2775273" cy="2036910"/>
            </a:xfrm>
            <a:prstGeom prst="roundRect">
              <a:avLst/>
            </a:prstGeom>
            <a:solidFill>
              <a:schemeClr val="accent3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28016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SC4</a:t>
              </a:r>
            </a:p>
            <a:p>
              <a:pPr algn="ctr" defTabSz="128016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Safety Management System Ensures Safe Practices</a:t>
              </a:r>
            </a:p>
          </p:txBody>
        </p:sp>
        <p:sp>
          <p:nvSpPr>
            <p:cNvPr id="10" name="Down Arrow 11">
              <a:extLst>
                <a:ext uri="{FF2B5EF4-FFF2-40B4-BE49-F238E27FC236}">
                  <a16:creationId xmlns:a16="http://schemas.microsoft.com/office/drawing/2014/main" id="{CE478249-DD4B-AE4A-5BA7-6D2FD3FC85C7}"/>
                </a:ext>
              </a:extLst>
            </p:cNvPr>
            <p:cNvSpPr/>
            <p:nvPr/>
          </p:nvSpPr>
          <p:spPr>
            <a:xfrm>
              <a:off x="3582292" y="3833172"/>
              <a:ext cx="508864" cy="88640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Down Arrow 12">
              <a:extLst>
                <a:ext uri="{FF2B5EF4-FFF2-40B4-BE49-F238E27FC236}">
                  <a16:creationId xmlns:a16="http://schemas.microsoft.com/office/drawing/2014/main" id="{E36D3E7C-5054-DE59-691F-64ADC972EA72}"/>
                </a:ext>
              </a:extLst>
            </p:cNvPr>
            <p:cNvSpPr/>
            <p:nvPr/>
          </p:nvSpPr>
          <p:spPr>
            <a:xfrm>
              <a:off x="6322677" y="3833178"/>
              <a:ext cx="508864" cy="88640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Down Arrow 13">
              <a:extLst>
                <a:ext uri="{FF2B5EF4-FFF2-40B4-BE49-F238E27FC236}">
                  <a16:creationId xmlns:a16="http://schemas.microsoft.com/office/drawing/2014/main" id="{51788F2C-D07C-B1B2-7EBD-3124D43396FC}"/>
                </a:ext>
              </a:extLst>
            </p:cNvPr>
            <p:cNvSpPr/>
            <p:nvPr/>
          </p:nvSpPr>
          <p:spPr>
            <a:xfrm>
              <a:off x="9500359" y="3833174"/>
              <a:ext cx="508864" cy="88640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Down Arrow 14">
              <a:extLst>
                <a:ext uri="{FF2B5EF4-FFF2-40B4-BE49-F238E27FC236}">
                  <a16:creationId xmlns:a16="http://schemas.microsoft.com/office/drawing/2014/main" id="{B93A5A46-B12D-AE4D-C850-9F8E19B2D19A}"/>
                </a:ext>
              </a:extLst>
            </p:cNvPr>
            <p:cNvSpPr/>
            <p:nvPr/>
          </p:nvSpPr>
          <p:spPr>
            <a:xfrm>
              <a:off x="12859454" y="3833175"/>
              <a:ext cx="508864" cy="88640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28432580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03545C96-EB15-441A-8997-3B2C5FA67BD6}"/>
              </a:ext>
            </a:extLst>
          </p:cNvPr>
          <p:cNvGraphicFramePr/>
          <p:nvPr/>
        </p:nvGraphicFramePr>
        <p:xfrm>
          <a:off x="359764" y="719666"/>
          <a:ext cx="11377534" cy="59659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2490903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7B929-5F12-480B-AAB6-D7C728EC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3" y="549274"/>
            <a:ext cx="11042651" cy="1583582"/>
          </a:xfrm>
          <a:solidFill>
            <a:srgbClr val="333399">
              <a:lumMod val="20000"/>
              <a:lumOff val="80000"/>
            </a:srgbClr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5080" tIns="5080" rIns="5080" bIns="81590" numCol="1" spcCol="1270" anchor="ctr" anchorCtr="0"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Sub Claim 2.1 – SQEP Assessment of Equipment Contribution to RtL is the In-service Context is Complete, Accurate and Up to Date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8D2F339-09C6-48E8-B03C-9AA1D938DE3C}"/>
              </a:ext>
            </a:extLst>
          </p:cNvPr>
          <p:cNvSpPr/>
          <p:nvPr/>
        </p:nvSpPr>
        <p:spPr>
          <a:xfrm>
            <a:off x="334433" y="2471192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Evidence 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9158D1F-58F3-40AA-A101-2657B69A1F0E}"/>
              </a:ext>
            </a:extLst>
          </p:cNvPr>
          <p:cNvSpPr/>
          <p:nvPr/>
        </p:nvSpPr>
        <p:spPr>
          <a:xfrm>
            <a:off x="-2565460" y="2471192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Copy as required</a:t>
            </a:r>
          </a:p>
        </p:txBody>
      </p:sp>
    </p:spTree>
    <p:extLst>
      <p:ext uri="{BB962C8B-B14F-4D97-AF65-F5344CB8AC3E}">
        <p14:creationId xmlns:p14="http://schemas.microsoft.com/office/powerpoint/2010/main" val="613164825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7B929-5F12-480B-AAB6-D7C728EC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3" y="549274"/>
            <a:ext cx="11042651" cy="1583582"/>
          </a:xfrm>
          <a:solidFill>
            <a:srgbClr val="333399">
              <a:lumMod val="20000"/>
              <a:lumOff val="80000"/>
            </a:srgbClr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5080" tIns="5080" rIns="5080" bIns="81590" numCol="1" spcCol="1270" anchor="ctr" anchorCtr="0">
            <a:noAutofit/>
          </a:bodyPr>
          <a:lstStyle/>
          <a:p>
            <a:pPr algn="ctr"/>
            <a:r>
              <a:rPr lang="en-GB" sz="3200" dirty="0">
                <a:solidFill>
                  <a:schemeClr val="tx1"/>
                </a:solidFill>
              </a:rPr>
              <a:t>Sub Claim 2.2 – ECtRtL is Subject to Regular SQEP Scrutiny and Review Against In-service Performance and Current Regulation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7228FCC-DEE5-4940-8482-965A36AE74E2}"/>
              </a:ext>
            </a:extLst>
          </p:cNvPr>
          <p:cNvSpPr/>
          <p:nvPr/>
        </p:nvSpPr>
        <p:spPr>
          <a:xfrm>
            <a:off x="334433" y="2458313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Evidence 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235CA59-F1D2-44EC-A330-2F221B675FA0}"/>
              </a:ext>
            </a:extLst>
          </p:cNvPr>
          <p:cNvSpPr/>
          <p:nvPr/>
        </p:nvSpPr>
        <p:spPr>
          <a:xfrm>
            <a:off x="-2565460" y="2458313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Copy as required</a:t>
            </a:r>
          </a:p>
        </p:txBody>
      </p:sp>
    </p:spTree>
    <p:extLst>
      <p:ext uri="{BB962C8B-B14F-4D97-AF65-F5344CB8AC3E}">
        <p14:creationId xmlns:p14="http://schemas.microsoft.com/office/powerpoint/2010/main" val="1566724278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7B929-5F12-480B-AAB6-D7C728EC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3" y="549274"/>
            <a:ext cx="11042651" cy="1583582"/>
          </a:xfrm>
          <a:solidFill>
            <a:srgbClr val="333399">
              <a:lumMod val="20000"/>
              <a:lumOff val="80000"/>
            </a:srgbClr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5080" tIns="5080" rIns="5080" bIns="81590" numCol="1" spcCol="1270" anchor="ctr" anchorCtr="0"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Sub Claim 2.3 – TAA Risk Assessment Process Supports the Duty Holders Overall </a:t>
            </a:r>
            <a:r>
              <a:rPr lang="en-GB" dirty="0" err="1">
                <a:solidFill>
                  <a:schemeClr val="tx1"/>
                </a:solidFill>
              </a:rPr>
              <a:t>RtL</a:t>
            </a:r>
            <a:r>
              <a:rPr lang="en-GB" dirty="0">
                <a:solidFill>
                  <a:schemeClr val="tx1"/>
                </a:solidFill>
              </a:rPr>
              <a:t> Assessment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477F3E9-D9F8-43E6-9D3B-406ADC84D403}"/>
              </a:ext>
            </a:extLst>
          </p:cNvPr>
          <p:cNvSpPr/>
          <p:nvPr/>
        </p:nvSpPr>
        <p:spPr>
          <a:xfrm>
            <a:off x="334433" y="2432555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Evidence 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945E345-F595-44D6-B5CE-DB994B424EDE}"/>
              </a:ext>
            </a:extLst>
          </p:cNvPr>
          <p:cNvSpPr/>
          <p:nvPr/>
        </p:nvSpPr>
        <p:spPr>
          <a:xfrm>
            <a:off x="-2565460" y="2432555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Copy as required</a:t>
            </a:r>
          </a:p>
        </p:txBody>
      </p:sp>
    </p:spTree>
    <p:extLst>
      <p:ext uri="{BB962C8B-B14F-4D97-AF65-F5344CB8AC3E}">
        <p14:creationId xmlns:p14="http://schemas.microsoft.com/office/powerpoint/2010/main" val="3540443214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7B929-5F12-480B-AAB6-D7C728EC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3" y="549274"/>
            <a:ext cx="11042651" cy="1583582"/>
          </a:xfrm>
          <a:solidFill>
            <a:srgbClr val="333399">
              <a:lumMod val="20000"/>
              <a:lumOff val="80000"/>
            </a:srgbClr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5080" tIns="5080" rIns="5080" bIns="81590" numCol="1" spcCol="1270" anchor="ctr" anchorCtr="0"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Sub Claim 2.4 – </a:t>
            </a:r>
            <a:r>
              <a:rPr lang="en-GB" sz="3600" dirty="0">
                <a:solidFill>
                  <a:schemeClr val="tx1"/>
                </a:solidFill>
              </a:rPr>
              <a:t>ECtRtL in the In-Service context has been agreed as ALARP by the ODH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1C4D5BF-60ED-4411-B212-A012594B035D}"/>
              </a:ext>
            </a:extLst>
          </p:cNvPr>
          <p:cNvSpPr/>
          <p:nvPr/>
        </p:nvSpPr>
        <p:spPr>
          <a:xfrm>
            <a:off x="334433" y="2406797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Evidence 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BE816A2-C191-4E4B-800B-8D4816658F0B}"/>
              </a:ext>
            </a:extLst>
          </p:cNvPr>
          <p:cNvSpPr/>
          <p:nvPr/>
        </p:nvSpPr>
        <p:spPr>
          <a:xfrm>
            <a:off x="-2565460" y="2406797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Copy as required</a:t>
            </a:r>
          </a:p>
        </p:txBody>
      </p:sp>
    </p:spTree>
    <p:extLst>
      <p:ext uri="{BB962C8B-B14F-4D97-AF65-F5344CB8AC3E}">
        <p14:creationId xmlns:p14="http://schemas.microsoft.com/office/powerpoint/2010/main" val="222394000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3384DBF60BF14EB62BD7130D93D12D" ma:contentTypeVersion="" ma:contentTypeDescription="Create a new document." ma:contentTypeScope="" ma:versionID="25db65a4ebfd658a5e97c160f8f2627e">
  <xsd:schema xmlns:xsd="http://www.w3.org/2001/XMLSchema" xmlns:xs="http://www.w3.org/2001/XMLSchema" xmlns:p="http://schemas.microsoft.com/office/2006/metadata/properties" xmlns:ns2="2c3f603b-8504-4f64-8527-f58553555855" xmlns:ns3="3446c001-7ded-4dff-84dc-f6ae0daccc20" xmlns:ns4="0821988d-8727-4eb4-919d-4308d73b80d4" targetNamespace="http://schemas.microsoft.com/office/2006/metadata/properties" ma:root="true" ma:fieldsID="628acc98bf6f07115c1e845c71fc163c" ns2:_="" ns3:_="" ns4:_="">
    <xsd:import namespace="2c3f603b-8504-4f64-8527-f58553555855"/>
    <xsd:import namespace="3446c001-7ded-4dff-84dc-f6ae0daccc20"/>
    <xsd:import namespace="0821988d-8727-4eb4-919d-4308d73b80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lcf76f155ced4ddcb4097134ff3c332f" minOccurs="0"/>
                <xsd:element ref="ns4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3f603b-8504-4f64-8527-f585535558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8f7636e4-27fd-40f6-b66a-8c08e824a2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6c001-7ded-4dff-84dc-f6ae0daccc20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21988d-8727-4eb4-919d-4308d73b80d4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2dc81c6-ae7a-4a20-8997-e505f06978bc}" ma:internalName="TaxCatchAll" ma:showField="CatchAllData" ma:web="85525230-238a-4bce-b064-430adaa6d1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sisl xmlns:xsd="http://www.w3.org/2001/XMLSchema" xmlns:xsi="http://www.w3.org/2001/XMLSchema-instance" xmlns="http://www.boldonjames.com/2008/01/sie/internal/label" sislVersion="0" policy="c21ac82b-aaa7-4c95-988f-cb3a56434204" origin="userSelected">
  <element uid="id_classification_confidential" value=""/>
  <element uid="108a5d16-0daa-46e6-8153-416f9e3fdcfd" value=""/>
</sisl>
</file>

<file path=customXml/item4.xml><?xml version="1.0" encoding="utf-8"?>
<WrappedLabelHistory xmlns:xsd="http://www.w3.org/2001/XMLSchema" xmlns:xsi="http://www.w3.org/2001/XMLSchema-instance" xmlns="http://www.boldonjames.com/2016/02/Classifier/internal/wrappedLabelHistory">
  <Value>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jMjFhYzgyYi1hYWE3LTRjOTUtOTg4Zi1jYjNhNTY0MzQyMDQiIG9yaWdpbj0idXNlclNlbGVjdGVkIj48ZWxlbWVudCB1aWQ9ImlkX2NsYXNzaWZpY2F0aW9uX2NvbmZpZGVudGlhbCIgdmFsdWU9IiIgeG1sbnM9Imh0dHA6Ly93d3cuYm9sZG9uamFtZXMuY29tLzIwMDgvMDEvc2llL2ludGVybmFsL2xhYmVsIiAvPjxlbGVtZW50IHVpZD0iMTA4YTVkMTYtMGRhYS00NmU2LTgxNTMtNDE2ZjllM2ZkY2ZkIiB2YWx1ZT0iIiB4bWxucz0iaHR0cDovL3d3dy5ib2xkb25qYW1lcy5jb20vMjAwOC8wMS9zaWUvaW50ZXJuYWwvbGFiZWwiIC8+PC9zaXNsPjxVc2VyTmFtZT5SLUFDRVxXSUxTMTEzNy1SPC9Vc2VyTmFtZT48RGF0ZVRpbWU+MzAvMDYvMjAyMiAxMTo0ODo0OTwvRGF0ZVRpbWU+PExhYmVsU3RyaW5nPkJhc2VsaW5lPC9MYWJlbFN0cmluZz48L2l0ZW0+PC9sYWJlbEhpc3Rvcnk+</Value>
</WrappedLabelHistory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c3f603b-8504-4f64-8527-f58553555855">
      <Terms xmlns="http://schemas.microsoft.com/office/infopath/2007/PartnerControls"/>
    </lcf76f155ced4ddcb4097134ff3c332f>
    <TaxCatchAll xmlns="0821988d-8727-4eb4-919d-4308d73b80d4" xsi:nil="true"/>
  </documentManagement>
</p:properties>
</file>

<file path=customXml/itemProps1.xml><?xml version="1.0" encoding="utf-8"?>
<ds:datastoreItem xmlns:ds="http://schemas.openxmlformats.org/officeDocument/2006/customXml" ds:itemID="{923CD9FB-226D-44EA-B842-4EC7CD558E06}"/>
</file>

<file path=customXml/itemProps2.xml><?xml version="1.0" encoding="utf-8"?>
<ds:datastoreItem xmlns:ds="http://schemas.openxmlformats.org/officeDocument/2006/customXml" ds:itemID="{8A2C4C0C-D3E5-4D1B-879A-4204E2F75B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6ED400-2095-420A-9BD7-121A33564772}">
  <ds:schemaRefs>
    <ds:schemaRef ds:uri="http://www.w3.org/2001/XMLSchema"/>
    <ds:schemaRef ds:uri="http://www.boldonjames.com/2008/01/sie/internal/label"/>
  </ds:schemaRefs>
</ds:datastoreItem>
</file>

<file path=customXml/itemProps4.xml><?xml version="1.0" encoding="utf-8"?>
<ds:datastoreItem xmlns:ds="http://schemas.openxmlformats.org/officeDocument/2006/customXml" ds:itemID="{68B6B9D2-16F0-471E-9291-9D4EF916E471}">
  <ds:schemaRefs>
    <ds:schemaRef ds:uri="http://www.w3.org/2001/XMLSchema"/>
    <ds:schemaRef ds:uri="http://www.boldonjames.com/2016/02/Classifier/internal/wrappedLabelHistory"/>
  </ds:schemaRefs>
</ds:datastoreItem>
</file>

<file path=customXml/itemProps5.xml><?xml version="1.0" encoding="utf-8"?>
<ds:datastoreItem xmlns:ds="http://schemas.openxmlformats.org/officeDocument/2006/customXml" ds:itemID="{CD0E7A3B-BFD8-46C3-A8D0-FDCBD0F4A01F}">
  <ds:schemaRefs>
    <ds:schemaRef ds:uri="http://purl.org/dc/elements/1.1/"/>
    <ds:schemaRef ds:uri="http://schemas.microsoft.com/office/2006/documentManagement/types"/>
    <ds:schemaRef ds:uri="2c3f603b-8504-4f64-8527-f58553555855"/>
    <ds:schemaRef ds:uri="http://purl.org/dc/dcmitype/"/>
    <ds:schemaRef ds:uri="http://schemas.microsoft.com/office/2006/metadata/properties"/>
    <ds:schemaRef ds:uri="3446c001-7ded-4dff-84dc-f6ae0daccc20"/>
    <ds:schemaRef ds:uri="http://www.w3.org/XML/1998/namespace"/>
    <ds:schemaRef ds:uri="http://schemas.microsoft.com/office/infopath/2007/PartnerControls"/>
    <ds:schemaRef ds:uri="http://purl.org/dc/terms/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626</Words>
  <Application>Microsoft Office PowerPoint</Application>
  <PresentationFormat>Widescreen</PresentationFormat>
  <Paragraphs>66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Roboto</vt:lpstr>
      <vt:lpstr>Default Design</vt:lpstr>
      <vt:lpstr>Type Airworthiness Safety Assessment (TASA) Workshop Team A</vt:lpstr>
      <vt:lpstr>Workshop Objective</vt:lpstr>
      <vt:lpstr>SA Structure</vt:lpstr>
      <vt:lpstr>PowerPoint Presentation</vt:lpstr>
      <vt:lpstr>Sub Claim 2.1 – SQEP Assessment of Equipment Contribution to RtL is the In-service Context is Complete, Accurate and Up to Date </vt:lpstr>
      <vt:lpstr>Sub Claim 2.2 – ECtRtL is Subject to Regular SQEP Scrutiny and Review Against In-service Performance and Current Regulation</vt:lpstr>
      <vt:lpstr>Sub Claim 2.3 – TAA Risk Assessment Process Supports the Duty Holders Overall RtL Assessment</vt:lpstr>
      <vt:lpstr>Sub Claim 2.4 – ECtRtL in the In-Service context has been agreed as ALARP by the ODH</vt:lpstr>
    </vt:vector>
  </TitlesOfParts>
  <Company>SNC-Lavalin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Event Tree Analysis Workshop</dc:title>
  <dc:creator>Wilson, Dugald</dc:creator>
  <cp:lastModifiedBy>Wilson, Dugald A</cp:lastModifiedBy>
  <cp:revision>8</cp:revision>
  <dcterms:created xsi:type="dcterms:W3CDTF">2022-06-30T11:47:30Z</dcterms:created>
  <dcterms:modified xsi:type="dcterms:W3CDTF">2023-11-10T12:12:22Z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c2121ec6-5028-4879-81d9-d504061ad36f</vt:lpwstr>
  </property>
  <property fmtid="{D5CDD505-2E9C-101B-9397-08002B2CF9AE}" pid="3" name="bjClsUserRVM">
    <vt:lpwstr>[]</vt:lpwstr>
  </property>
  <property fmtid="{D5CDD505-2E9C-101B-9397-08002B2CF9AE}" pid="4" name="bjSaver">
    <vt:lpwstr>f6MHCBuNDjnhfLPOXya/1yncC6yLLUyZ</vt:lpwstr>
  </property>
  <property fmtid="{D5CDD505-2E9C-101B-9397-08002B2CF9AE}" pid="5" name="bjDocumentLabelXML">
    <vt:lpwstr>&lt;?xml version="1.0" encoding="us-ascii"?&gt;&lt;sisl xmlns:xsd="http://www.w3.org/2001/XMLSchema" xmlns:xsi="http://www.w3.org/2001/XMLSchema-instance" sislVersion="0" policy="c21ac82b-aaa7-4c95-988f-cb3a56434204" origin="userSelected" xmlns="http://www.boldonj</vt:lpwstr>
  </property>
  <property fmtid="{D5CDD505-2E9C-101B-9397-08002B2CF9AE}" pid="6" name="bjDocumentLabelXML-0">
    <vt:lpwstr>ames.com/2008/01/sie/internal/label"&gt;&lt;element uid="id_classification_confidential" value="" /&gt;&lt;element uid="108a5d16-0daa-46e6-8153-416f9e3fdcfd" value="" /&gt;&lt;/sisl&gt;</vt:lpwstr>
  </property>
  <property fmtid="{D5CDD505-2E9C-101B-9397-08002B2CF9AE}" pid="7" name="bjDocumentSecurityLabel">
    <vt:lpwstr>Baseline</vt:lpwstr>
  </property>
  <property fmtid="{D5CDD505-2E9C-101B-9397-08002B2CF9AE}" pid="8" name="ASNCL">
    <vt:lpwstr>Atkins Baseline</vt:lpwstr>
  </property>
  <property fmtid="{D5CDD505-2E9C-101B-9397-08002B2CF9AE}" pid="9" name="bjLabelHistoryID">
    <vt:lpwstr>{68B6B9D2-16F0-471E-9291-9D4EF916E471}</vt:lpwstr>
  </property>
  <property fmtid="{D5CDD505-2E9C-101B-9397-08002B2CF9AE}" pid="10" name="ContentTypeId">
    <vt:lpwstr>0x010100993384DBF60BF14EB62BD7130D93D12D</vt:lpwstr>
  </property>
</Properties>
</file>