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6"/>
  </p:sldMasterIdLst>
  <p:notesMasterIdLst>
    <p:notesMasterId r:id="rId9"/>
  </p:notesMasterIdLst>
  <p:handoutMasterIdLst>
    <p:handoutMasterId r:id="rId10"/>
  </p:handoutMasterIdLst>
  <p:sldIdLst>
    <p:sldId id="393" r:id="rId7"/>
    <p:sldId id="395" r:id="rId8"/>
  </p:sldIdLst>
  <p:sldSz cx="12192000" cy="6858000"/>
  <p:notesSz cx="6985000" cy="9283700"/>
  <p:custDataLst>
    <p:tags r:id="rId1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7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on, Lynne" initials="AL" lastIdx="3" clrIdx="0">
    <p:extLst>
      <p:ext uri="{19B8F6BF-5375-455C-9EA6-DF929625EA0E}">
        <p15:presenceInfo xmlns:p15="http://schemas.microsoft.com/office/powerpoint/2012/main" userId="S::Lynne.Aston@atkinsglobal.com::668c51ee-9835-4d3d-8845-c032d3ca249c" providerId="AD"/>
      </p:ext>
    </p:extLst>
  </p:cmAuthor>
  <p:cmAuthor id="2" name="Brennan, Matt Wg Cdr (DES DAT-Eng Cert Lead)" initials="BMWC(DCL" lastIdx="6" clrIdx="1">
    <p:extLst>
      <p:ext uri="{19B8F6BF-5375-455C-9EA6-DF929625EA0E}">
        <p15:presenceInfo xmlns:p15="http://schemas.microsoft.com/office/powerpoint/2012/main" userId="S::Matt.Brennan672@mod.gov.uk::c4297264-6278-4a51-8493-68156de9089e" providerId="AD"/>
      </p:ext>
    </p:extLst>
  </p:cmAuthor>
  <p:cmAuthor id="3" name="Turner, Nigel" initials="TN" lastIdx="30" clrIdx="2">
    <p:extLst>
      <p:ext uri="{19B8F6BF-5375-455C-9EA6-DF929625EA0E}">
        <p15:presenceInfo xmlns:p15="http://schemas.microsoft.com/office/powerpoint/2012/main" userId="S::Nigel.Turner2@atkinsglobal.com::dc699135-7ecd-4ead-a268-82c29aecb5b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16E9D"/>
    <a:srgbClr val="E6F7FD"/>
    <a:srgbClr val="F6F5F4"/>
    <a:srgbClr val="F2F2F2"/>
    <a:srgbClr val="007BB0"/>
    <a:srgbClr val="1C2A34"/>
    <a:srgbClr val="003D42"/>
    <a:srgbClr val="1B9A38"/>
    <a:srgbClr val="81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42619-57F0-4792-9FF7-0DFA66471E59}" v="12" dt="2023-08-23T08:41:56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7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pos="676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B050A3E-DBDF-454A-8774-62575AE1C62C}" type="datetimeFigureOut">
              <a:rPr lang="fr-FR" smtClean="0"/>
              <a:pPr/>
              <a:t>29/08/2023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028C3FF-1864-46F0-A6E9-D48E7661DD3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866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0E392-8533-494B-8725-DCCABE6F24CC}" type="datetimeFigureOut">
              <a:rPr lang="fr-FR" smtClean="0"/>
              <a:pPr/>
              <a:t>29/08/2023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66F92-4905-4509-A26E-935F0EDAF98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08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6F92-4905-4509-A26E-935F0EDAF985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66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402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199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413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1" y="142879"/>
            <a:ext cx="11852031" cy="554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969" y="1052517"/>
            <a:ext cx="10972800" cy="4681537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031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91" y="142879"/>
            <a:ext cx="11852031" cy="554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973" y="1052517"/>
            <a:ext cx="5392616" cy="468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4153" y="1052520"/>
            <a:ext cx="5392616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4153" y="3468689"/>
            <a:ext cx="5392616" cy="226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175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42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1CB765-A5F1-4151-8B60-8A9794422720}"/>
              </a:ext>
            </a:extLst>
          </p:cNvPr>
          <p:cNvSpPr/>
          <p:nvPr userDrawn="1"/>
        </p:nvSpPr>
        <p:spPr>
          <a:xfrm>
            <a:off x="0" y="4833938"/>
            <a:ext cx="12192000" cy="2024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25106-2AEC-405A-9865-05D138588F09}"/>
              </a:ext>
            </a:extLst>
          </p:cNvPr>
          <p:cNvSpPr/>
          <p:nvPr userDrawn="1"/>
        </p:nvSpPr>
        <p:spPr>
          <a:xfrm>
            <a:off x="0" y="0"/>
            <a:ext cx="23918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D90C86-2B30-4D3E-8850-9C2EA3DBF5E2}"/>
              </a:ext>
            </a:extLst>
          </p:cNvPr>
          <p:cNvSpPr/>
          <p:nvPr userDrawn="1"/>
        </p:nvSpPr>
        <p:spPr>
          <a:xfrm>
            <a:off x="1" y="0"/>
            <a:ext cx="12191183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EE894A-59AF-495B-8CD3-6807E1036C02}"/>
              </a:ext>
            </a:extLst>
          </p:cNvPr>
          <p:cNvSpPr/>
          <p:nvPr userDrawn="1"/>
        </p:nvSpPr>
        <p:spPr>
          <a:xfrm>
            <a:off x="11951998" y="0"/>
            <a:ext cx="240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396BA27-A064-4173-B70E-77BC02B2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5003800"/>
            <a:ext cx="10368293" cy="968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2D7B214-B5FE-4BDA-BE8A-BDFBE377AF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1425" y="6003794"/>
            <a:ext cx="8637321" cy="479557"/>
          </a:xfrm>
        </p:spPr>
        <p:txBody>
          <a:bodyPr anchor="ctr"/>
          <a:lstStyle>
            <a:lvl1pPr>
              <a:lnSpc>
                <a:spcPct val="100000"/>
              </a:lnSpc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40600" y="152400"/>
            <a:ext cx="11710800" cy="4681538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1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151">
          <p15:clr>
            <a:srgbClr val="FBAE40"/>
          </p15:clr>
        </p15:guide>
        <p15:guide id="3" pos="7529">
          <p15:clr>
            <a:srgbClr val="FBAE40"/>
          </p15:clr>
        </p15:guide>
        <p15:guide id="4" orient="horz" pos="96">
          <p15:clr>
            <a:srgbClr val="FBAE40"/>
          </p15:clr>
        </p15:guide>
        <p15:guide id="5" orient="horz" pos="3045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71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359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2 Small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B79-0D8B-4894-B3F3-49279C54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76045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98545" y="368302"/>
            <a:ext cx="4981575" cy="39254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932920" y="4587714"/>
            <a:ext cx="2347200" cy="10368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99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Divider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94B781-7D9C-463C-8E10-9C522DBF7B7B}"/>
              </a:ext>
            </a:extLst>
          </p:cNvPr>
          <p:cNvSpPr/>
          <p:nvPr userDrawn="1"/>
        </p:nvSpPr>
        <p:spPr>
          <a:xfrm>
            <a:off x="240000" y="158240"/>
            <a:ext cx="11712000" cy="54601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911161" y="144938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6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911425" y="264981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4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658084"/>
          </a:xfrm>
        </p:spPr>
        <p:txBody>
          <a:bodyPr/>
          <a:lstStyle>
            <a:lvl1pPr>
              <a:defRPr sz="239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5765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10369152" cy="92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CA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3" name="Espace réservé du contenu 5"/>
          <p:cNvSpPr>
            <a:spLocks noGrp="1"/>
          </p:cNvSpPr>
          <p:nvPr>
            <p:ph sz="quarter" idx="14" hasCustomPrompt="1"/>
          </p:nvPr>
        </p:nvSpPr>
        <p:spPr>
          <a:xfrm>
            <a:off x="6297081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1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g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0A98CB-7821-40CA-BA4A-C72DD2CCC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424" y="368301"/>
            <a:ext cx="4983493" cy="9219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3" y="1449390"/>
            <a:ext cx="4983495" cy="4175124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CA"/>
              <a:t>Click here to add subtitle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298545" y="368302"/>
            <a:ext cx="4981575" cy="5256212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3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mond Divider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"/>
            <a:ext cx="12192000" cy="577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025ADC0B-D58E-4E67-972A-CA494D6342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161" y="1450069"/>
            <a:ext cx="6418545" cy="108123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ct val="90000"/>
              </a:lnSpc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CA" noProof="1"/>
              <a:t>Divider Slide</a:t>
            </a:r>
            <a:br>
              <a:rPr lang="en-CA" noProof="1"/>
            </a:br>
            <a:r>
              <a:rPr lang="en-CA" noProof="1"/>
              <a:t>Title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1332B489-8BA6-414D-8FB6-303341E8A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425" y="2650494"/>
            <a:ext cx="6418281" cy="720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buNone/>
              <a:defRPr sz="1400" b="0" baseline="0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2pPr>
            <a:lvl3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3pPr>
            <a:lvl4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4pPr>
            <a:lvl5pPr>
              <a:lnSpc>
                <a:spcPts val="1800"/>
              </a:lnSpc>
              <a:defRPr sz="1400" b="0">
                <a:solidFill>
                  <a:srgbClr val="414141"/>
                </a:solidFill>
              </a:defRPr>
            </a:lvl5pPr>
          </a:lstStyle>
          <a:p>
            <a:pPr lvl="0"/>
            <a:r>
              <a:rPr lang="en-CA" noProof="1"/>
              <a:t>Click here to add normal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8D320-1F55-4C37-9FF9-E94F82AEA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911424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r>
              <a:rPr lang="en-CA" noProof="0"/>
              <a:t> </a:t>
            </a:r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quarter" idx="22" hasCustomPrompt="1"/>
          </p:nvPr>
        </p:nvSpPr>
        <p:spPr>
          <a:xfrm>
            <a:off x="6298176" y="3978114"/>
            <a:ext cx="4982400" cy="16373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5000"/>
              <a:buFont typeface="Arial"/>
              <a:buNone/>
              <a:tabLst/>
              <a:defRPr/>
            </a:pPr>
            <a:r>
              <a:rPr lang="en-CA"/>
              <a:t>Click here to add subtitle</a:t>
            </a:r>
            <a:endParaRPr lang="en-CA" noProof="0"/>
          </a:p>
          <a:p>
            <a:pPr lvl="1"/>
            <a:r>
              <a:rPr lang="en-CA" noProof="0"/>
              <a:t>Normal text</a:t>
            </a:r>
          </a:p>
          <a:p>
            <a:pPr lvl="2"/>
            <a:r>
              <a:rPr lang="en-CA" noProof="0"/>
              <a:t>Second level</a:t>
            </a:r>
          </a:p>
          <a:p>
            <a:pPr lvl="3"/>
            <a:r>
              <a:rPr lang="en-CA" noProof="0"/>
              <a:t>Third level</a:t>
            </a:r>
          </a:p>
          <a:p>
            <a:pPr lvl="4"/>
            <a:r>
              <a:rPr lang="en-CA" noProof="0"/>
              <a:t>Fourth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1423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299001" y="1449390"/>
            <a:ext cx="4981575" cy="2221200"/>
          </a:xfrm>
          <a:solidFill>
            <a:schemeClr val="tx2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92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40600" y="152400"/>
            <a:ext cx="11710800" cy="5619750"/>
          </a:xfrm>
          <a:solidFill>
            <a:schemeClr val="tx2">
              <a:lumMod val="40000"/>
              <a:lumOff val="60000"/>
            </a:schemeClr>
          </a:solidFill>
          <a:ln w="25400">
            <a:noFill/>
          </a:ln>
        </p:spPr>
        <p:txBody>
          <a:bodyPr anchor="ctr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500"/>
            </a:lvl1pPr>
          </a:lstStyle>
          <a:p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D252BFA-8EE0-4CA0-819D-3D70667018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7025" y="3999178"/>
            <a:ext cx="4164375" cy="530367"/>
          </a:xfrm>
        </p:spPr>
        <p:txBody>
          <a:bodyPr rIns="90000" anchor="ctr"/>
          <a:lstStyle>
            <a:lvl1pPr>
              <a:lnSpc>
                <a:spcPct val="900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2EEC670-C83A-438E-BB64-00673C4F9C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87025" y="4639162"/>
            <a:ext cx="4164375" cy="966766"/>
          </a:xfrm>
        </p:spPr>
        <p:txBody>
          <a:bodyPr rIns="90000" anchor="t"/>
          <a:lstStyle>
            <a:lvl1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Aft>
                <a:spcPts val="0"/>
              </a:spcAft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None/>
              <a:defRPr sz="1100" b="0"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47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6105E1-AB9C-4841-8D25-7B6FC7551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noProof="1"/>
              <a:t>Click to add title</a:t>
            </a:r>
            <a:br>
              <a:rPr lang="en-CA" noProof="1"/>
            </a:br>
            <a:r>
              <a:rPr lang="en-CA" noProof="1"/>
              <a:t>(Bullet Points slide)</a:t>
            </a:r>
            <a:endParaRPr lang="en-GB"/>
          </a:p>
        </p:txBody>
      </p:sp>
      <p:sp>
        <p:nvSpPr>
          <p:cNvPr id="11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911424" y="1449388"/>
            <a:ext cx="10369153" cy="4176612"/>
          </a:xfrm>
          <a:prstGeom prst="rect">
            <a:avLst/>
          </a:prstGeom>
        </p:spPr>
        <p:txBody>
          <a:bodyPr/>
          <a:lstStyle>
            <a:lvl1pPr>
              <a:defRPr spc="0"/>
            </a:lvl1pPr>
            <a:lvl2pPr>
              <a:defRPr spc="0" baseline="0"/>
            </a:lvl2pPr>
            <a:lvl3pPr>
              <a:defRPr spc="0" baseline="0"/>
            </a:lvl3pPr>
            <a:lvl4pPr>
              <a:defRPr spc="0" baseline="0"/>
            </a:lvl4pPr>
            <a:lvl5pPr>
              <a:defRPr spc="0"/>
            </a:lvl5pPr>
          </a:lstStyle>
          <a:p>
            <a:pPr lvl="0"/>
            <a:r>
              <a:rPr lang="en-CA"/>
              <a:t>Click here to add subtitle (followed by: </a:t>
            </a:r>
            <a:r>
              <a:rPr lang="en-CA" err="1"/>
              <a:t>Enter+tab</a:t>
            </a:r>
            <a:r>
              <a:rPr lang="en-CA"/>
              <a:t> for normal text and bullet points)</a:t>
            </a:r>
          </a:p>
          <a:p>
            <a:pPr lvl="1"/>
            <a:r>
              <a:rPr lang="en-CA"/>
              <a:t>Normal text</a:t>
            </a:r>
          </a:p>
          <a:p>
            <a:pPr lvl="2"/>
            <a:r>
              <a:rPr lang="en-CA"/>
              <a:t>Second level</a:t>
            </a:r>
          </a:p>
          <a:p>
            <a:pPr lvl="3"/>
            <a:r>
              <a:rPr lang="en-CA"/>
              <a:t>Third level</a:t>
            </a:r>
          </a:p>
          <a:p>
            <a:pPr lvl="4"/>
            <a:r>
              <a:rPr lang="en-CA"/>
              <a:t>Fourth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05E6-0D8F-4FE6-AE74-F8DC77F0BF6E}" type="slidenum">
              <a:rPr kumimoji="0" lang="en-CA" sz="80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80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166053" y="6334369"/>
            <a:ext cx="3859893" cy="44450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2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992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1pPr>
            <a:lvl2pPr marL="456154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91230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46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61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770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924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307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923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458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658084"/>
          </a:xfrm>
        </p:spPr>
        <p:txBody>
          <a:bodyPr/>
          <a:lstStyle>
            <a:lvl1pPr>
              <a:defRPr sz="239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24746"/>
            <a:ext cx="5384800" cy="5001420"/>
          </a:xfrm>
        </p:spPr>
        <p:txBody>
          <a:bodyPr/>
          <a:lstStyle>
            <a:lvl1pPr>
              <a:defRPr sz="2794"/>
            </a:lvl1pPr>
            <a:lvl2pPr>
              <a:defRPr sz="2395"/>
            </a:lvl2pPr>
            <a:lvl3pPr>
              <a:defRPr sz="1996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0759"/>
            <a:ext cx="5384800" cy="4905409"/>
          </a:xfrm>
        </p:spPr>
        <p:txBody>
          <a:bodyPr/>
          <a:lstStyle>
            <a:lvl1pPr>
              <a:defRPr sz="2794"/>
            </a:lvl1pPr>
            <a:lvl2pPr>
              <a:defRPr sz="2395"/>
            </a:lvl2pPr>
            <a:lvl3pPr>
              <a:defRPr sz="1996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936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154" indent="0">
              <a:buNone/>
              <a:defRPr sz="1996" b="1"/>
            </a:lvl2pPr>
            <a:lvl3pPr marL="912308" indent="0">
              <a:buNone/>
              <a:defRPr sz="1796" b="1"/>
            </a:lvl3pPr>
            <a:lvl4pPr marL="1368462" indent="0">
              <a:buNone/>
              <a:defRPr sz="1596" b="1"/>
            </a:lvl4pPr>
            <a:lvl5pPr marL="1824616" indent="0">
              <a:buNone/>
              <a:defRPr sz="1596" b="1"/>
            </a:lvl5pPr>
            <a:lvl6pPr marL="2280770" indent="0">
              <a:buNone/>
              <a:defRPr sz="1596" b="1"/>
            </a:lvl6pPr>
            <a:lvl7pPr marL="2736924" indent="0">
              <a:buNone/>
              <a:defRPr sz="1596" b="1"/>
            </a:lvl7pPr>
            <a:lvl8pPr marL="3193078" indent="0">
              <a:buNone/>
              <a:defRPr sz="1596" b="1"/>
            </a:lvl8pPr>
            <a:lvl9pPr marL="3649232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395"/>
            </a:lvl1pPr>
            <a:lvl2pPr>
              <a:defRPr sz="1996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4" cy="639763"/>
          </a:xfrm>
        </p:spPr>
        <p:txBody>
          <a:bodyPr anchor="b"/>
          <a:lstStyle>
            <a:lvl1pPr marL="0" indent="0">
              <a:buNone/>
              <a:defRPr sz="2395" b="1"/>
            </a:lvl1pPr>
            <a:lvl2pPr marL="456154" indent="0">
              <a:buNone/>
              <a:defRPr sz="1996" b="1"/>
            </a:lvl2pPr>
            <a:lvl3pPr marL="912308" indent="0">
              <a:buNone/>
              <a:defRPr sz="1796" b="1"/>
            </a:lvl3pPr>
            <a:lvl4pPr marL="1368462" indent="0">
              <a:buNone/>
              <a:defRPr sz="1596" b="1"/>
            </a:lvl4pPr>
            <a:lvl5pPr marL="1824616" indent="0">
              <a:buNone/>
              <a:defRPr sz="1596" b="1"/>
            </a:lvl5pPr>
            <a:lvl6pPr marL="2280770" indent="0">
              <a:buNone/>
              <a:defRPr sz="1596" b="1"/>
            </a:lvl6pPr>
            <a:lvl7pPr marL="2736924" indent="0">
              <a:buNone/>
              <a:defRPr sz="1596" b="1"/>
            </a:lvl7pPr>
            <a:lvl8pPr marL="3193078" indent="0">
              <a:buNone/>
              <a:defRPr sz="1596" b="1"/>
            </a:lvl8pPr>
            <a:lvl9pPr marL="3649232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4" cy="3951288"/>
          </a:xfrm>
        </p:spPr>
        <p:txBody>
          <a:bodyPr/>
          <a:lstStyle>
            <a:lvl1pPr>
              <a:defRPr sz="2395"/>
            </a:lvl1pPr>
            <a:lvl2pPr>
              <a:defRPr sz="1996"/>
            </a:lvl2pPr>
            <a:lvl3pPr>
              <a:defRPr sz="17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67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79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54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1"/>
            <a:ext cx="4011084" cy="1162051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6" cy="5853113"/>
          </a:xfrm>
        </p:spPr>
        <p:txBody>
          <a:bodyPr/>
          <a:lstStyle>
            <a:lvl1pPr>
              <a:defRPr sz="3193"/>
            </a:lvl1pPr>
            <a:lvl2pPr>
              <a:defRPr sz="2794"/>
            </a:lvl2pPr>
            <a:lvl3pPr>
              <a:defRPr sz="2395"/>
            </a:lvl3pPr>
            <a:lvl4pPr>
              <a:defRPr sz="1996"/>
            </a:lvl4pPr>
            <a:lvl5pPr>
              <a:defRPr sz="1996"/>
            </a:lvl5pPr>
            <a:lvl6pPr>
              <a:defRPr sz="1996"/>
            </a:lvl6pPr>
            <a:lvl7pPr>
              <a:defRPr sz="1996"/>
            </a:lvl7pPr>
            <a:lvl8pPr>
              <a:defRPr sz="1996"/>
            </a:lvl8pPr>
            <a:lvl9pPr>
              <a:defRPr sz="19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154" indent="0">
              <a:buNone/>
              <a:defRPr sz="1197"/>
            </a:lvl2pPr>
            <a:lvl3pPr marL="912308" indent="0">
              <a:buNone/>
              <a:defRPr sz="998"/>
            </a:lvl3pPr>
            <a:lvl4pPr marL="1368462" indent="0">
              <a:buNone/>
              <a:defRPr sz="898"/>
            </a:lvl4pPr>
            <a:lvl5pPr marL="1824616" indent="0">
              <a:buNone/>
              <a:defRPr sz="898"/>
            </a:lvl5pPr>
            <a:lvl6pPr marL="2280770" indent="0">
              <a:buNone/>
              <a:defRPr sz="898"/>
            </a:lvl6pPr>
            <a:lvl7pPr marL="2736924" indent="0">
              <a:buNone/>
              <a:defRPr sz="898"/>
            </a:lvl7pPr>
            <a:lvl8pPr marL="3193078" indent="0">
              <a:buNone/>
              <a:defRPr sz="898"/>
            </a:lvl8pPr>
            <a:lvl9pPr marL="3649232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66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3"/>
            <a:ext cx="7315200" cy="566739"/>
          </a:xfrm>
        </p:spPr>
        <p:txBody>
          <a:bodyPr anchor="b"/>
          <a:lstStyle>
            <a:lvl1pPr algn="l">
              <a:defRPr sz="1996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193"/>
            </a:lvl1pPr>
            <a:lvl2pPr marL="456154" indent="0">
              <a:buNone/>
              <a:defRPr sz="2794"/>
            </a:lvl2pPr>
            <a:lvl3pPr marL="912308" indent="0">
              <a:buNone/>
              <a:defRPr sz="2395"/>
            </a:lvl3pPr>
            <a:lvl4pPr marL="1368462" indent="0">
              <a:buNone/>
              <a:defRPr sz="1996"/>
            </a:lvl4pPr>
            <a:lvl5pPr marL="1824616" indent="0">
              <a:buNone/>
              <a:defRPr sz="1996"/>
            </a:lvl5pPr>
            <a:lvl6pPr marL="2280770" indent="0">
              <a:buNone/>
              <a:defRPr sz="1996"/>
            </a:lvl6pPr>
            <a:lvl7pPr marL="2736924" indent="0">
              <a:buNone/>
              <a:defRPr sz="1996"/>
            </a:lvl7pPr>
            <a:lvl8pPr marL="3193078" indent="0">
              <a:buNone/>
              <a:defRPr sz="1996"/>
            </a:lvl8pPr>
            <a:lvl9pPr marL="3649232" indent="0">
              <a:buNone/>
              <a:defRPr sz="1996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397"/>
            </a:lvl1pPr>
            <a:lvl2pPr marL="456154" indent="0">
              <a:buNone/>
              <a:defRPr sz="1197"/>
            </a:lvl2pPr>
            <a:lvl3pPr marL="912308" indent="0">
              <a:buNone/>
              <a:defRPr sz="998"/>
            </a:lvl3pPr>
            <a:lvl4pPr marL="1368462" indent="0">
              <a:buNone/>
              <a:defRPr sz="898"/>
            </a:lvl4pPr>
            <a:lvl5pPr marL="1824616" indent="0">
              <a:buNone/>
              <a:defRPr sz="898"/>
            </a:lvl5pPr>
            <a:lvl6pPr marL="2280770" indent="0">
              <a:buNone/>
              <a:defRPr sz="898"/>
            </a:lvl6pPr>
            <a:lvl7pPr marL="2736924" indent="0">
              <a:buNone/>
              <a:defRPr sz="898"/>
            </a:lvl7pPr>
            <a:lvl8pPr marL="3193078" indent="0">
              <a:buNone/>
              <a:defRPr sz="898"/>
            </a:lvl8pPr>
            <a:lvl9pPr marL="3649232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25444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34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10054" y="274411"/>
            <a:ext cx="10971893" cy="5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0054" y="933224"/>
            <a:ext cx="10971893" cy="519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053" y="6334369"/>
            <a:ext cx="3859893" cy="444500"/>
          </a:xfrm>
          <a:prstGeom prst="rect">
            <a:avLst/>
          </a:prstGeom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ctr" defTabSz="911697">
              <a:defRPr sz="107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484" y="6233441"/>
            <a:ext cx="1177456" cy="5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63" r:id="rId17"/>
    <p:sldLayoutId id="2147483964" r:id="rId18"/>
    <p:sldLayoutId id="2147483987" r:id="rId19"/>
    <p:sldLayoutId id="2147483996" r:id="rId20"/>
    <p:sldLayoutId id="2147484008" r:id="rId21"/>
    <p:sldLayoutId id="2147484010" r:id="rId22"/>
    <p:sldLayoutId id="2147484028" r:id="rId23"/>
    <p:sldLayoutId id="2147484042" r:id="rId24"/>
    <p:sldLayoutId id="2147484056" r:id="rId25"/>
  </p:sldLayoutIdLst>
  <p:hf sldNum="0" hdr="0" dt="0"/>
  <p:txStyles>
    <p:titleStyle>
      <a:lvl1pPr algn="ctr" defTabSz="911697" rtl="0" eaLnBrk="0" fontAlgn="base" hangingPunct="0">
        <a:spcBef>
          <a:spcPct val="0"/>
        </a:spcBef>
        <a:spcAft>
          <a:spcPct val="0"/>
        </a:spcAft>
        <a:defRPr sz="2286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defTabSz="911697" rtl="0" eaLnBrk="0" fontAlgn="base" hangingPunct="0">
        <a:spcBef>
          <a:spcPct val="0"/>
        </a:spcBef>
        <a:spcAft>
          <a:spcPct val="0"/>
        </a:spcAft>
        <a:defRPr sz="2286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325862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51723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977584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03445" algn="ctr" defTabSz="911960" rtl="0" fontAlgn="base">
        <a:spcBef>
          <a:spcPct val="0"/>
        </a:spcBef>
        <a:spcAft>
          <a:spcPct val="0"/>
        </a:spcAft>
        <a:defRPr sz="235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1320" indent="-34132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29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740471" indent="-283488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1138487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1595470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2052452" indent="-226790" algn="l" defTabSz="9116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14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08847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001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7pPr>
      <a:lvl8pPr marL="3421156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8pPr>
      <a:lvl9pPr marL="3877309" indent="-228077" algn="l" defTabSz="912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154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308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462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6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0770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6924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078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49232" algn="l" defTabSz="912308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.</a:t>
            </a: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80462"/>
            <a:ext cx="8666923" cy="658084"/>
          </a:xfrm>
        </p:spPr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ELoS: C-18 Mk 5 TaK Fit – Brief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68792-78E9-4BFF-A70C-E4B0FBB85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046" y="2259091"/>
            <a:ext cx="2813367" cy="3229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EE505-A340-4DED-99A1-6B16A82E401C}"/>
              </a:ext>
            </a:extLst>
          </p:cNvPr>
          <p:cNvSpPr txBox="1"/>
          <p:nvPr/>
        </p:nvSpPr>
        <p:spPr>
          <a:xfrm>
            <a:off x="277142" y="2660105"/>
            <a:ext cx="9277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CS25.815 Width of Aisle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passenger aisle width at any point between seats must equal or exceed the values in the following table: </a:t>
            </a:r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5A09CC32-5CFA-49D5-986B-336A909F1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6109"/>
              </p:ext>
            </p:extLst>
          </p:nvPr>
        </p:nvGraphicFramePr>
        <p:xfrm>
          <a:off x="396921" y="3245938"/>
          <a:ext cx="7317612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4297">
                  <a:extLst>
                    <a:ext uri="{9D8B030D-6E8A-4147-A177-3AD203B41FA5}">
                      <a16:colId xmlns:a16="http://schemas.microsoft.com/office/drawing/2014/main" val="2411345246"/>
                    </a:ext>
                  </a:extLst>
                </a:gridCol>
                <a:gridCol w="2878379">
                  <a:extLst>
                    <a:ext uri="{9D8B030D-6E8A-4147-A177-3AD203B41FA5}">
                      <a16:colId xmlns:a16="http://schemas.microsoft.com/office/drawing/2014/main" val="4168255655"/>
                    </a:ext>
                  </a:extLst>
                </a:gridCol>
                <a:gridCol w="3074936">
                  <a:extLst>
                    <a:ext uri="{9D8B030D-6E8A-4147-A177-3AD203B41FA5}">
                      <a16:colId xmlns:a16="http://schemas.microsoft.com/office/drawing/2014/main" val="41576624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Passenger Seating Capacity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passenger aisle width (cm (Inches))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5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64 cm (25 inches) from floor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64cn(25 inches) and more from floor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12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or 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39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3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to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30(12)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02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23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56310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6D03F3C-58F3-404C-B32F-0B05F0F4EEEC}"/>
              </a:ext>
            </a:extLst>
          </p:cNvPr>
          <p:cNvSpPr txBox="1"/>
          <p:nvPr/>
        </p:nvSpPr>
        <p:spPr>
          <a:xfrm>
            <a:off x="277143" y="5245046"/>
            <a:ext cx="108016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UK25.815a Width of Aisle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Minimum aisle widths shall be increased above the values of CS25.815 if required by the TAA to meet military specific requirements.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Compliance: Compliance should include passengers flying with bulky equipment while seated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body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armour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weapons/kit etc.)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12599D-3C06-4339-9BBE-0F987D289BE5}"/>
              </a:ext>
            </a:extLst>
          </p:cNvPr>
          <p:cNvSpPr txBox="1"/>
          <p:nvPr/>
        </p:nvSpPr>
        <p:spPr>
          <a:xfrm>
            <a:off x="396921" y="898789"/>
            <a:ext cx="8666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Enter your summary of the situation and ELoS argument here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115DE-C86A-BE1B-5F9D-01647B36E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046" y="203724"/>
            <a:ext cx="2813367" cy="191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45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EBEE9F-3CB3-43E2-BA10-0C72F70B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4" y="274639"/>
            <a:ext cx="9528314" cy="658084"/>
          </a:xfrm>
        </p:spPr>
        <p:txBody>
          <a:bodyPr/>
          <a:lstStyle/>
          <a:p>
            <a:r>
              <a:rPr lang="en-GB" sz="2400" b="1" dirty="0">
                <a:solidFill>
                  <a:srgbClr val="7030A0"/>
                </a:solidFill>
              </a:rPr>
              <a:t>ELoS: C-18 Mk 5 Baggage Container – Assessment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6661A6A-EF0F-4ECC-A2B4-B768BC59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55" y="933224"/>
            <a:ext cx="8944110" cy="4486915"/>
          </a:xfrm>
        </p:spPr>
        <p:txBody>
          <a:bodyPr/>
          <a:lstStyle/>
          <a:p>
            <a:r>
              <a:rPr lang="en-GB" dirty="0"/>
              <a:t>Enter your </a:t>
            </a:r>
            <a:r>
              <a:rPr lang="en-GB" dirty="0" err="1"/>
              <a:t>ELoS</a:t>
            </a:r>
            <a:r>
              <a:rPr lang="en-GB" dirty="0"/>
              <a:t> Assessment here including a statement on whether you would agree an ESF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097C3C-8918-454C-9411-ADB11424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Military Air System Certification: Awareness Training Day 2</a:t>
            </a:r>
            <a:endParaRPr lang="en-GB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D4BFD6-2D0E-931F-114F-E67C5FF7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195" y="326222"/>
            <a:ext cx="2337233" cy="12496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107C7-94D5-4BFB-0010-ACC89E64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612" y="1575910"/>
            <a:ext cx="3676207" cy="44504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62DAB3-068A-3BA6-BC4E-9DAF949B0EA6}"/>
              </a:ext>
            </a:extLst>
          </p:cNvPr>
          <p:cNvSpPr/>
          <p:nvPr/>
        </p:nvSpPr>
        <p:spPr>
          <a:xfrm rot="382828">
            <a:off x="10853808" y="1957251"/>
            <a:ext cx="877078" cy="130628"/>
          </a:xfrm>
          <a:prstGeom prst="rect">
            <a:avLst/>
          </a:prstGeom>
          <a:solidFill>
            <a:srgbClr val="316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145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THUMBNAIL_REFRESH" val="1"/>
  <p:tag name="ARTICULATE_SLIDE_COUNT" val="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c21ac82b-aaa7-4c95-988f-cb3a56434204" origin="userSelected">
  <element uid="id_classification_confidential" value=""/>
  <element uid="108a5d16-0daa-46e6-8153-416f9e3fdcfd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6B05833AF0804D9EFC6BEBE82E889E" ma:contentTypeVersion="9" ma:contentTypeDescription="Create a new document." ma:contentTypeScope="" ma:versionID="f45e705f10adcdfb5ea4ec053f992d83">
  <xsd:schema xmlns:xsd="http://www.w3.org/2001/XMLSchema" xmlns:xs="http://www.w3.org/2001/XMLSchema" xmlns:p="http://schemas.microsoft.com/office/2006/metadata/properties" xmlns:ns2="4cadb5d0-9845-40f5-a460-1a0688891ead" xmlns:ns3="ee7927a9-5fd1-4c3b-98a3-cd12ad0cbde6" targetNamespace="http://schemas.microsoft.com/office/2006/metadata/properties" ma:root="true" ma:fieldsID="4a68bb1a4316009d3b46b48efb610dc8" ns2:_="" ns3:_="">
    <xsd:import namespace="4cadb5d0-9845-40f5-a460-1a0688891ead"/>
    <xsd:import namespace="ee7927a9-5fd1-4c3b-98a3-cd12ad0cbd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db5d0-9845-40f5-a460-1a0688891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927a9-5fd1-4c3b-98a3-cd12ad0cb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MjFhYzgyYi1hYWE3LTRjOTUtOTg4Zi1jYjNhNTY0MzQyMDQiIG9yaWdpbj0idXNlclNlbGVjdGVkIj48ZWxlbWVudCB1aWQ9ImlkX2NsYXNzaWZpY2F0aW9uX2NvbmZpZGVudGlhbCIgdmFsdWU9IiIgeG1sbnM9Imh0dHA6Ly93d3cuYm9sZG9uamFtZXMuY29tLzIwMDgvMDEvc2llL2ludGVybmFsL2xhYmVsIiAvPjxlbGVtZW50IHVpZD0iMTA4YTVkMTYtMGRhYS00NmU2LTgxNTMtNDE2ZjllM2ZkY2ZkIiB2YWx1ZT0iIiB4bWxucz0iaHR0cDovL3d3dy5ib2xkb25qYW1lcy5jb20vMjAwOC8wMS9zaWUvaW50ZXJuYWwvbGFiZWwiIC8+PC9zaXNsPjxVc2VyTmFtZT5SLUFDRVxDUk9NNDQwNi1SPC9Vc2VyTmFtZT48RGF0ZVRpbWU+MjcvMDQvMjAyMSAxNjowMzozNTwvRGF0ZVRpbWU+PExhYmVsU3RyaW5nPkJhc2VsaW5lPC9MYWJlbFN0cmluZz48L2l0ZW0+PC9sYWJlbEhpc3Rvcnk+</Value>
</WrappedLabelHistor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FE08A6-D57E-4AC0-8811-8AB6EDED0D18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C723FEB3-4B57-4FF9-9F51-9B3DB39E8F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db5d0-9845-40f5-a460-1a0688891ead"/>
    <ds:schemaRef ds:uri="ee7927a9-5fd1-4c3b-98a3-cd12ad0cb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6A8696-BAD5-4990-A1CE-C65F98A10796}">
  <ds:schemaRefs>
    <ds:schemaRef ds:uri="http://www.boldonjames.com/2016/02/Classifier/internal/wrappedLabelHistory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7D3B5B97-C6B5-42CE-86A1-4D033847740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e7927a9-5fd1-4c3b-98a3-cd12ad0cbde6"/>
    <ds:schemaRef ds:uri="http://purl.org/dc/elements/1.1/"/>
    <ds:schemaRef ds:uri="http://schemas.microsoft.com/office/2006/metadata/properties"/>
    <ds:schemaRef ds:uri="4cadb5d0-9845-40f5-a460-1a0688891ead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A6FDBE97-9A04-45DC-97C9-0FA6414EA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179</Words>
  <Application>Microsoft Office PowerPoint</Application>
  <PresentationFormat>Widescreen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2_Office Theme</vt:lpstr>
      <vt:lpstr>ELoS: C-18 Mk 5 TaK Fit – Brief</vt:lpstr>
      <vt:lpstr>ELoS: C-18 Mk 5 Baggage Container – Assessment</vt:lpstr>
    </vt:vector>
  </TitlesOfParts>
  <Company>SNC-Lavalin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SNC-Lavalin Atkins 16x9 Template</dc:title>
  <dc:creator>SNC-Lavalin</dc:creator>
  <cp:lastModifiedBy>Aston, Lynne</cp:lastModifiedBy>
  <cp:revision>19</cp:revision>
  <cp:lastPrinted>2017-11-03T20:36:56Z</cp:lastPrinted>
  <dcterms:created xsi:type="dcterms:W3CDTF">2014-07-30T18:59:46Z</dcterms:created>
  <dcterms:modified xsi:type="dcterms:W3CDTF">2023-08-29T09:51:46Z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2BD6E799-E3D8-4F98-976E-786B32E4B636</vt:lpwstr>
  </property>
  <property fmtid="{D5CDD505-2E9C-101B-9397-08002B2CF9AE}" pid="3" name="ArticulatePath">
    <vt:lpwstr>4x3_SNC_PPT_050218</vt:lpwstr>
  </property>
  <property fmtid="{D5CDD505-2E9C-101B-9397-08002B2CF9AE}" pid="4" name="DocRiskLevel">
    <vt:lpwstr/>
  </property>
  <property fmtid="{D5CDD505-2E9C-101B-9397-08002B2CF9AE}" pid="5" name="DocRiskLevelWizardText">
    <vt:lpwstr>Atkins Baseline</vt:lpwstr>
  </property>
  <property fmtid="{D5CDD505-2E9C-101B-9397-08002B2CF9AE}" pid="6" name="DocRiskLevelWizardMarker">
    <vt:lpwstr/>
  </property>
  <property fmtid="{D5CDD505-2E9C-101B-9397-08002B2CF9AE}" pid="7" name="ContentTypeId">
    <vt:lpwstr>0x0101007A6B05833AF0804D9EFC6BEBE82E889E</vt:lpwstr>
  </property>
  <property fmtid="{D5CDD505-2E9C-101B-9397-08002B2CF9AE}" pid="8" name="docIndexRef">
    <vt:lpwstr>43248eb7-0641-4538-abb1-c7ec5ff8c839</vt:lpwstr>
  </property>
  <property fmtid="{D5CDD505-2E9C-101B-9397-08002B2CF9AE}" pid="9" name="bjClsUserRVM">
    <vt:lpwstr>[]</vt:lpwstr>
  </property>
  <property fmtid="{D5CDD505-2E9C-101B-9397-08002B2CF9AE}" pid="10" name="bjSaver">
    <vt:lpwstr>0TNooEXRxJHkz4jEUlyMQzd3wA1m+mT8</vt:lpwstr>
  </property>
  <property fmtid="{D5CDD505-2E9C-101B-9397-08002B2CF9AE}" pid="11" name="bjDocumentLabelXML">
    <vt:lpwstr>&lt;?xml version="1.0" encoding="us-ascii"?&gt;&lt;sisl xmlns:xsi="http://www.w3.org/2001/XMLSchema-instance" xmlns:xsd="http://www.w3.org/2001/XMLSchema" sislVersion="0" policy="c21ac82b-aaa7-4c95-988f-cb3a56434204" origin="userSelected" xmlns="http://www.boldonj</vt:lpwstr>
  </property>
  <property fmtid="{D5CDD505-2E9C-101B-9397-08002B2CF9AE}" pid="12" name="bjDocumentLabelXML-0">
    <vt:lpwstr>ames.com/2008/01/sie/internal/label"&gt;&lt;element uid="id_classification_confidential" value="" /&gt;&lt;element uid="108a5d16-0daa-46e6-8153-416f9e3fdcfd" value="" /&gt;&lt;/sisl&gt;</vt:lpwstr>
  </property>
  <property fmtid="{D5CDD505-2E9C-101B-9397-08002B2CF9AE}" pid="13" name="bjDocumentSecurityLabel">
    <vt:lpwstr>Baseline</vt:lpwstr>
  </property>
  <property fmtid="{D5CDD505-2E9C-101B-9397-08002B2CF9AE}" pid="14" name="ASNCL">
    <vt:lpwstr>Atkins Baseline</vt:lpwstr>
  </property>
  <property fmtid="{D5CDD505-2E9C-101B-9397-08002B2CF9AE}" pid="15" name="bjLabelHistoryID">
    <vt:lpwstr>{216A8696-BAD5-4990-A1CE-C65F98A10796}</vt:lpwstr>
  </property>
  <property fmtid="{D5CDD505-2E9C-101B-9397-08002B2CF9AE}" pid="16" name="MSIP_Label_d8a60473-494b-4586-a1bb-b0e663054676_Enabled">
    <vt:lpwstr>true</vt:lpwstr>
  </property>
  <property fmtid="{D5CDD505-2E9C-101B-9397-08002B2CF9AE}" pid="17" name="MSIP_Label_d8a60473-494b-4586-a1bb-b0e663054676_SetDate">
    <vt:lpwstr>2022-11-23T13:04:24Z</vt:lpwstr>
  </property>
  <property fmtid="{D5CDD505-2E9C-101B-9397-08002B2CF9AE}" pid="18" name="MSIP_Label_d8a60473-494b-4586-a1bb-b0e663054676_Method">
    <vt:lpwstr>Privileged</vt:lpwstr>
  </property>
  <property fmtid="{D5CDD505-2E9C-101B-9397-08002B2CF9AE}" pid="19" name="MSIP_Label_d8a60473-494b-4586-a1bb-b0e663054676_Name">
    <vt:lpwstr>MOD-1-O-‘UNMARKED’</vt:lpwstr>
  </property>
  <property fmtid="{D5CDD505-2E9C-101B-9397-08002B2CF9AE}" pid="20" name="MSIP_Label_d8a60473-494b-4586-a1bb-b0e663054676_SiteId">
    <vt:lpwstr>be7760ed-5953-484b-ae95-d0a16dfa09e5</vt:lpwstr>
  </property>
  <property fmtid="{D5CDD505-2E9C-101B-9397-08002B2CF9AE}" pid="21" name="MSIP_Label_d8a60473-494b-4586-a1bb-b0e663054676_ActionId">
    <vt:lpwstr>9573443e-462e-4202-80e3-bc74b5c11211</vt:lpwstr>
  </property>
  <property fmtid="{D5CDD505-2E9C-101B-9397-08002B2CF9AE}" pid="22" name="MSIP_Label_d8a60473-494b-4586-a1bb-b0e663054676_ContentBits">
    <vt:lpwstr>0</vt:lpwstr>
  </property>
</Properties>
</file>