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9" r:id="rId6"/>
  </p:sldMasterIdLst>
  <p:notesMasterIdLst>
    <p:notesMasterId r:id="rId9"/>
  </p:notesMasterIdLst>
  <p:handoutMasterIdLst>
    <p:handoutMasterId r:id="rId10"/>
  </p:handoutMasterIdLst>
  <p:sldIdLst>
    <p:sldId id="394" r:id="rId7"/>
    <p:sldId id="396" r:id="rId8"/>
  </p:sldIdLst>
  <p:sldSz cx="12192000" cy="6858000"/>
  <p:notesSz cx="6985000" cy="9283700"/>
  <p:custDataLst>
    <p:tags r:id="rId11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6768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ton, Lynne" initials="AL" lastIdx="3" clrIdx="0">
    <p:extLst>
      <p:ext uri="{19B8F6BF-5375-455C-9EA6-DF929625EA0E}">
        <p15:presenceInfo xmlns:p15="http://schemas.microsoft.com/office/powerpoint/2012/main" userId="S::Lynne.Aston@atkinsglobal.com::668c51ee-9835-4d3d-8845-c032d3ca249c" providerId="AD"/>
      </p:ext>
    </p:extLst>
  </p:cmAuthor>
  <p:cmAuthor id="2" name="Brennan, Matt Wg Cdr (DES DAT-Eng Cert Lead)" initials="BMWC(DCL" lastIdx="6" clrIdx="1">
    <p:extLst>
      <p:ext uri="{19B8F6BF-5375-455C-9EA6-DF929625EA0E}">
        <p15:presenceInfo xmlns:p15="http://schemas.microsoft.com/office/powerpoint/2012/main" userId="S::Matt.Brennan672@mod.gov.uk::c4297264-6278-4a51-8493-68156de9089e" providerId="AD"/>
      </p:ext>
    </p:extLst>
  </p:cmAuthor>
  <p:cmAuthor id="3" name="Turner, Nigel" initials="TN" lastIdx="30" clrIdx="2">
    <p:extLst>
      <p:ext uri="{19B8F6BF-5375-455C-9EA6-DF929625EA0E}">
        <p15:presenceInfo xmlns:p15="http://schemas.microsoft.com/office/powerpoint/2012/main" userId="S::Nigel.Turner2@atkinsglobal.com::dc699135-7ecd-4ead-a268-82c29aecb5b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F7FD"/>
    <a:srgbClr val="F6F5F4"/>
    <a:srgbClr val="F2F2F2"/>
    <a:srgbClr val="007BB0"/>
    <a:srgbClr val="1C2A34"/>
    <a:srgbClr val="003D42"/>
    <a:srgbClr val="1B9A38"/>
    <a:srgbClr val="81BB30"/>
    <a:srgbClr val="A7124A"/>
    <a:srgbClr val="503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926CCF-B619-4C7F-8A76-83EF659B8C1E}" v="3" dt="2023-02-23T14:39:14.933"/>
    <p1510:client id="{60B26082-1C04-9B1C-D720-3592B0BD69F7}" v="3" dt="2023-02-27T15:56:15.8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3572" autoAdjust="0"/>
  </p:normalViewPr>
  <p:slideViewPr>
    <p:cSldViewPr snapToGrid="0">
      <p:cViewPr varScale="1">
        <p:scale>
          <a:sx n="72" d="100"/>
          <a:sy n="72" d="100"/>
        </p:scale>
        <p:origin x="2034" y="72"/>
      </p:cViewPr>
      <p:guideLst>
        <p:guide pos="6768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tags" Target="tags/tag1.xml"/><Relationship Id="rId5" Type="http://schemas.openxmlformats.org/officeDocument/2006/relationships/customXml" Target="../customXml/item5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urner, Nigel" userId="dc699135-7ecd-4ead-a268-82c29aecb5be" providerId="ADAL" clId="{3AD1E371-0665-4EA4-BDA5-B365AC495392}"/>
    <pc:docChg chg="delSld">
      <pc:chgData name="Turner, Nigel" userId="dc699135-7ecd-4ead-a268-82c29aecb5be" providerId="ADAL" clId="{3AD1E371-0665-4EA4-BDA5-B365AC495392}" dt="2023-02-23T14:33:43.898" v="0" actId="47"/>
      <pc:docMkLst>
        <pc:docMk/>
      </pc:docMkLst>
      <pc:sldChg chg="del">
        <pc:chgData name="Turner, Nigel" userId="dc699135-7ecd-4ead-a268-82c29aecb5be" providerId="ADAL" clId="{3AD1E371-0665-4EA4-BDA5-B365AC495392}" dt="2023-02-23T14:33:43.898" v="0" actId="47"/>
        <pc:sldMkLst>
          <pc:docMk/>
          <pc:sldMk cId="1748545218" sldId="393"/>
        </pc:sldMkLst>
      </pc:sldChg>
      <pc:sldChg chg="del">
        <pc:chgData name="Turner, Nigel" userId="dc699135-7ecd-4ead-a268-82c29aecb5be" providerId="ADAL" clId="{3AD1E371-0665-4EA4-BDA5-B365AC495392}" dt="2023-02-23T14:33:43.898" v="0" actId="47"/>
        <pc:sldMkLst>
          <pc:docMk/>
          <pc:sldMk cId="2899614583" sldId="395"/>
        </pc:sldMkLst>
      </pc:sldChg>
    </pc:docChg>
  </pc:docChgLst>
  <pc:docChgLst>
    <pc:chgData name="Turner, Nigel" userId="S::nigel.turner2@atkinsglobal.com::dc699135-7ecd-4ead-a268-82c29aecb5be" providerId="AD" clId="Web-{60B26082-1C04-9B1C-D720-3592B0BD69F7}"/>
    <pc:docChg chg="addSld delSld">
      <pc:chgData name="Turner, Nigel" userId="S::nigel.turner2@atkinsglobal.com::dc699135-7ecd-4ead-a268-82c29aecb5be" providerId="AD" clId="Web-{60B26082-1C04-9B1C-D720-3592B0BD69F7}" dt="2023-02-27T15:56:12.918" v="1"/>
      <pc:docMkLst>
        <pc:docMk/>
      </pc:docMkLst>
      <pc:sldChg chg="add del">
        <pc:chgData name="Turner, Nigel" userId="S::nigel.turner2@atkinsglobal.com::dc699135-7ecd-4ead-a268-82c29aecb5be" providerId="AD" clId="Web-{60B26082-1C04-9B1C-D720-3592B0BD69F7}" dt="2023-02-27T15:56:12.918" v="1"/>
        <pc:sldMkLst>
          <pc:docMk/>
          <pc:sldMk cId="1203769592" sldId="396"/>
        </pc:sldMkLst>
      </pc:sldChg>
    </pc:docChg>
  </pc:docChgLst>
  <pc:docChgLst>
    <pc:chgData name="Turner, Nigel" userId="dc699135-7ecd-4ead-a268-82c29aecb5be" providerId="ADAL" clId="{2A926CCF-B619-4C7F-8A76-83EF659B8C1E}"/>
    <pc:docChg chg="modSld">
      <pc:chgData name="Turner, Nigel" userId="dc699135-7ecd-4ead-a268-82c29aecb5be" providerId="ADAL" clId="{2A926CCF-B619-4C7F-8A76-83EF659B8C1E}" dt="2023-02-23T14:39:14.933" v="8" actId="14100"/>
      <pc:docMkLst>
        <pc:docMk/>
      </pc:docMkLst>
      <pc:sldChg chg="modSp mod">
        <pc:chgData name="Turner, Nigel" userId="dc699135-7ecd-4ead-a268-82c29aecb5be" providerId="ADAL" clId="{2A926CCF-B619-4C7F-8A76-83EF659B8C1E}" dt="2023-02-23T14:39:14.933" v="8" actId="14100"/>
        <pc:sldMkLst>
          <pc:docMk/>
          <pc:sldMk cId="2347914150" sldId="394"/>
        </pc:sldMkLst>
        <pc:spChg chg="mod">
          <ac:chgData name="Turner, Nigel" userId="dc699135-7ecd-4ead-a268-82c29aecb5be" providerId="ADAL" clId="{2A926CCF-B619-4C7F-8A76-83EF659B8C1E}" dt="2023-02-23T14:39:14.933" v="8" actId="14100"/>
          <ac:spMkLst>
            <pc:docMk/>
            <pc:sldMk cId="2347914150" sldId="394"/>
            <ac:spMk id="3" creationId="{C442E5C9-AB01-45E0-B632-9CA483BC308F}"/>
          </ac:spMkLst>
        </pc:spChg>
      </pc:sldChg>
      <pc:sldChg chg="modSp mod">
        <pc:chgData name="Turner, Nigel" userId="dc699135-7ecd-4ead-a268-82c29aecb5be" providerId="ADAL" clId="{2A926CCF-B619-4C7F-8A76-83EF659B8C1E}" dt="2023-02-23T14:38:52.638" v="6" actId="14100"/>
        <pc:sldMkLst>
          <pc:docMk/>
          <pc:sldMk cId="1203769592" sldId="396"/>
        </pc:sldMkLst>
        <pc:spChg chg="mod">
          <ac:chgData name="Turner, Nigel" userId="dc699135-7ecd-4ead-a268-82c29aecb5be" providerId="ADAL" clId="{2A926CCF-B619-4C7F-8A76-83EF659B8C1E}" dt="2023-02-23T14:38:52.638" v="6" actId="14100"/>
          <ac:spMkLst>
            <pc:docMk/>
            <pc:sldMk cId="1203769592" sldId="396"/>
            <ac:spMk id="14" creationId="{DAB39BEB-FC7D-4622-AE1E-5F28DA3F4A52}"/>
          </ac:spMkLst>
        </pc:spChg>
        <pc:picChg chg="mod">
          <ac:chgData name="Turner, Nigel" userId="dc699135-7ecd-4ead-a268-82c29aecb5be" providerId="ADAL" clId="{2A926CCF-B619-4C7F-8A76-83EF659B8C1E}" dt="2023-02-23T14:38:47.585" v="5" actId="1076"/>
          <ac:picMkLst>
            <pc:docMk/>
            <pc:sldMk cId="1203769592" sldId="396"/>
            <ac:picMk id="11" creationId="{C4C58D94-670D-4D74-B6C0-3CEF8FFB114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AB050A3E-DBDF-454A-8774-62575AE1C62C}" type="datetimeFigureOut">
              <a:rPr lang="fr-FR" smtClean="0"/>
              <a:pPr/>
              <a:t>27/02/2023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2028C3FF-1864-46F0-A6E9-D48E7661DD3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78669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0E392-8533-494B-8725-DCCABE6F24CC}" type="datetimeFigureOut">
              <a:rPr lang="fr-FR" smtClean="0"/>
              <a:pPr/>
              <a:t>27/02/2023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66F92-4905-4509-A26E-935F0EDAF98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672088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66F92-4905-4509-A26E-935F0EDAF985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8275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6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3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25444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/>
              <a:t>Military Air System Certification: Awareness Training Day 2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5402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25444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/>
              <a:t>Military Air System Certification: Awareness Training Day 2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9128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199" y="27464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25444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/>
              <a:t>Military Air System Certification: Awareness Training Day 2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44131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91" y="142879"/>
            <a:ext cx="11852031" cy="5540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93969" y="1052517"/>
            <a:ext cx="10972800" cy="4681537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325444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/>
              <a:t>Military Air System Certification: Awareness Training Day 2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15031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91" y="142879"/>
            <a:ext cx="11852031" cy="5540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973" y="1052517"/>
            <a:ext cx="5392616" cy="46815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74153" y="1052520"/>
            <a:ext cx="5392616" cy="226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74153" y="3468689"/>
            <a:ext cx="5392616" cy="2265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325444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/>
              <a:t>Military Air System Certification: Awareness Training Day 2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54175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5421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71CB765-A5F1-4151-8B60-8A9794422720}"/>
              </a:ext>
            </a:extLst>
          </p:cNvPr>
          <p:cNvSpPr/>
          <p:nvPr userDrawn="1"/>
        </p:nvSpPr>
        <p:spPr>
          <a:xfrm>
            <a:off x="0" y="4833938"/>
            <a:ext cx="12192000" cy="2024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625106-2AEC-405A-9865-05D138588F09}"/>
              </a:ext>
            </a:extLst>
          </p:cNvPr>
          <p:cNvSpPr/>
          <p:nvPr userDrawn="1"/>
        </p:nvSpPr>
        <p:spPr>
          <a:xfrm>
            <a:off x="0" y="0"/>
            <a:ext cx="23918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D90C86-2B30-4D3E-8850-9C2EA3DBF5E2}"/>
              </a:ext>
            </a:extLst>
          </p:cNvPr>
          <p:cNvSpPr/>
          <p:nvPr userDrawn="1"/>
        </p:nvSpPr>
        <p:spPr>
          <a:xfrm>
            <a:off x="1" y="0"/>
            <a:ext cx="12191183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9EE894A-59AF-495B-8CD3-6807E1036C02}"/>
              </a:ext>
            </a:extLst>
          </p:cNvPr>
          <p:cNvSpPr/>
          <p:nvPr userDrawn="1"/>
        </p:nvSpPr>
        <p:spPr>
          <a:xfrm>
            <a:off x="11951998" y="0"/>
            <a:ext cx="240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9396BA27-A064-4173-B70E-77BC02B25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5003800"/>
            <a:ext cx="10368293" cy="9680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F2D7B214-B5FE-4BDA-BE8A-BDFBE377AF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1425" y="6003794"/>
            <a:ext cx="8637321" cy="479557"/>
          </a:xfrm>
        </p:spPr>
        <p:txBody>
          <a:bodyPr anchor="ctr"/>
          <a:lstStyle>
            <a:lvl1pPr>
              <a:lnSpc>
                <a:spcPct val="100000"/>
              </a:lnSpc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40600" y="152400"/>
            <a:ext cx="11710800" cy="4681538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911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151">
          <p15:clr>
            <a:srgbClr val="FBAE40"/>
          </p15:clr>
        </p15:guide>
        <p15:guide id="3" pos="7529">
          <p15:clr>
            <a:srgbClr val="FBAE40"/>
          </p15:clr>
        </p15:guide>
        <p15:guide id="4" orient="horz" pos="96">
          <p15:clr>
            <a:srgbClr val="FBAE40"/>
          </p15:clr>
        </p15:guide>
        <p15:guide id="5" orient="horz" pos="3045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6105E1-AB9C-4841-8D25-7B6FC75513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noProof="1"/>
              <a:t>Click to add title</a:t>
            </a:r>
            <a:br>
              <a:rPr lang="en-CA" noProof="1"/>
            </a:br>
            <a:r>
              <a:rPr lang="en-CA" noProof="1"/>
              <a:t>(Bullet Points slide)</a:t>
            </a:r>
            <a:endParaRPr lang="en-GB"/>
          </a:p>
        </p:txBody>
      </p:sp>
      <p:sp>
        <p:nvSpPr>
          <p:cNvPr id="11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911424" y="1449388"/>
            <a:ext cx="10369153" cy="4176612"/>
          </a:xfrm>
          <a:prstGeom prst="rect">
            <a:avLst/>
          </a:prstGeom>
        </p:spPr>
        <p:txBody>
          <a:bodyPr/>
          <a:lstStyle>
            <a:lvl1pPr>
              <a:defRPr spc="0"/>
            </a:lvl1pPr>
            <a:lvl2pPr>
              <a:defRPr spc="0" baseline="0"/>
            </a:lvl2pPr>
            <a:lvl3pPr>
              <a:defRPr spc="0" baseline="0"/>
            </a:lvl3pPr>
            <a:lvl4pPr>
              <a:defRPr spc="0" baseline="0"/>
            </a:lvl4pPr>
            <a:lvl5pPr>
              <a:defRPr spc="0"/>
            </a:lvl5pPr>
          </a:lstStyle>
          <a:p>
            <a:pPr lvl="0"/>
            <a:r>
              <a:rPr lang="en-CA"/>
              <a:t>Click here to add subtitle (followed by: </a:t>
            </a:r>
            <a:r>
              <a:rPr lang="en-CA" err="1"/>
              <a:t>Enter+tab</a:t>
            </a:r>
            <a:r>
              <a:rPr lang="en-CA"/>
              <a:t> for normal text and bullet points)</a:t>
            </a:r>
          </a:p>
          <a:p>
            <a:pPr lvl="1"/>
            <a:r>
              <a:rPr lang="en-CA"/>
              <a:t>Normal text</a:t>
            </a:r>
          </a:p>
          <a:p>
            <a:pPr lvl="2"/>
            <a:r>
              <a:rPr lang="en-CA"/>
              <a:t>Second level</a:t>
            </a:r>
          </a:p>
          <a:p>
            <a:pPr lvl="3"/>
            <a:r>
              <a:rPr lang="en-CA"/>
              <a:t>Third level</a:t>
            </a:r>
          </a:p>
          <a:p>
            <a:pPr lvl="4"/>
            <a:r>
              <a:rPr lang="en-CA"/>
              <a:t>Fourth level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6053" y="6334369"/>
            <a:ext cx="3859893" cy="444500"/>
          </a:xfrm>
        </p:spPr>
        <p:txBody>
          <a:bodyPr/>
          <a:lstStyle>
            <a:lvl1pPr defTabSz="325444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/>
              <a:t>Military Air System Certification: Awareness Training Day 2</a:t>
            </a:r>
            <a:endParaRPr lang="en-GB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717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Divider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40000" y="158240"/>
            <a:ext cx="11712000" cy="546017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Titre 1"/>
          <p:cNvSpPr>
            <a:spLocks noGrp="1"/>
          </p:cNvSpPr>
          <p:nvPr>
            <p:ph type="title" hasCustomPrompt="1"/>
          </p:nvPr>
        </p:nvSpPr>
        <p:spPr>
          <a:xfrm>
            <a:off x="911161" y="144938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18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5" y="264981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359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g 2 Small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4B79-0D8B-4894-B3F3-49279C5447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424" y="368301"/>
            <a:ext cx="4976045" cy="92196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298545" y="368302"/>
            <a:ext cx="4981575" cy="39254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/>
          </a:p>
        </p:txBody>
      </p:sp>
      <p:sp>
        <p:nvSpPr>
          <p:cNvPr id="13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911423" y="1449390"/>
            <a:ext cx="4983495" cy="4175124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/>
              <a:t>Click here to add subtitle</a:t>
            </a:r>
          </a:p>
          <a:p>
            <a:pPr lvl="1"/>
            <a:r>
              <a:rPr lang="en-CA"/>
              <a:t>Normal text</a:t>
            </a:r>
          </a:p>
          <a:p>
            <a:pPr lvl="2"/>
            <a:r>
              <a:rPr lang="en-CA"/>
              <a:t>Second level</a:t>
            </a:r>
          </a:p>
          <a:p>
            <a:pPr lvl="3"/>
            <a:r>
              <a:rPr lang="en-CA"/>
              <a:t>Third level</a:t>
            </a:r>
          </a:p>
          <a:p>
            <a:pPr lvl="4"/>
            <a:r>
              <a:rPr lang="en-CA"/>
              <a:t>Fourth level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98545" y="4587714"/>
            <a:ext cx="2347200" cy="10368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8932920" y="4587714"/>
            <a:ext cx="2347200" cy="10368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/>
          </a:p>
        </p:txBody>
      </p:sp>
      <p:sp>
        <p:nvSpPr>
          <p:cNvPr id="10" name="Rectangle 17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6053" y="6334369"/>
            <a:ext cx="3859893" cy="444500"/>
          </a:xfrm>
        </p:spPr>
        <p:txBody>
          <a:bodyPr/>
          <a:lstStyle>
            <a:lvl1pPr defTabSz="325444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/>
              <a:t>Military Air System Certification: Awareness Training Day 2</a:t>
            </a:r>
            <a:endParaRPr lang="en-GB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995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Divider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694B781-7D9C-463C-8E10-9C522DBF7B7B}"/>
              </a:ext>
            </a:extLst>
          </p:cNvPr>
          <p:cNvSpPr/>
          <p:nvPr userDrawn="1"/>
        </p:nvSpPr>
        <p:spPr>
          <a:xfrm>
            <a:off x="240000" y="158240"/>
            <a:ext cx="11712000" cy="546017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Titre 1"/>
          <p:cNvSpPr>
            <a:spLocks noGrp="1"/>
          </p:cNvSpPr>
          <p:nvPr>
            <p:ph type="title" hasCustomPrompt="1"/>
          </p:nvPr>
        </p:nvSpPr>
        <p:spPr>
          <a:xfrm>
            <a:off x="911161" y="144938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16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5" y="264981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247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658084"/>
          </a:xfrm>
        </p:spPr>
        <p:txBody>
          <a:bodyPr/>
          <a:lstStyle>
            <a:lvl1pPr>
              <a:defRPr sz="239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6053" y="6334369"/>
            <a:ext cx="3859893" cy="444500"/>
          </a:xfrm>
        </p:spPr>
        <p:txBody>
          <a:bodyPr/>
          <a:lstStyle>
            <a:lvl1pPr defTabSz="325444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/>
              <a:t>Military Air System Certification: Awareness Training Day 2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57654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11424" y="368301"/>
            <a:ext cx="10369152" cy="9219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noProof="1"/>
              <a:t>Click to add title</a:t>
            </a:r>
            <a:br>
              <a:rPr lang="en-CA" noProof="1"/>
            </a:br>
            <a:r>
              <a:rPr lang="en-CA" noProof="1"/>
              <a:t>(Bullet Points slide)</a:t>
            </a:r>
            <a:endParaRPr lang="en-CA"/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911423" y="1449390"/>
            <a:ext cx="4983495" cy="4175124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/>
              <a:t>Click here to add subtitle</a:t>
            </a:r>
          </a:p>
          <a:p>
            <a:pPr lvl="1"/>
            <a:r>
              <a:rPr lang="en-CA"/>
              <a:t>Normal text</a:t>
            </a:r>
          </a:p>
          <a:p>
            <a:pPr lvl="2"/>
            <a:r>
              <a:rPr lang="en-CA"/>
              <a:t>Second level</a:t>
            </a:r>
          </a:p>
          <a:p>
            <a:pPr lvl="3"/>
            <a:r>
              <a:rPr lang="en-CA"/>
              <a:t>Third level</a:t>
            </a:r>
          </a:p>
          <a:p>
            <a:pPr lvl="4"/>
            <a:r>
              <a:rPr lang="en-CA"/>
              <a:t>Fourth level</a:t>
            </a:r>
          </a:p>
        </p:txBody>
      </p:sp>
      <p:sp>
        <p:nvSpPr>
          <p:cNvPr id="13" name="Espace réservé du contenu 5"/>
          <p:cNvSpPr>
            <a:spLocks noGrp="1"/>
          </p:cNvSpPr>
          <p:nvPr>
            <p:ph sz="quarter" idx="14" hasCustomPrompt="1"/>
          </p:nvPr>
        </p:nvSpPr>
        <p:spPr>
          <a:xfrm>
            <a:off x="6297081" y="1449390"/>
            <a:ext cx="4983495" cy="4175124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/>
              <a:t>Click here to add subtitle</a:t>
            </a:r>
          </a:p>
          <a:p>
            <a:pPr lvl="1"/>
            <a:r>
              <a:rPr lang="en-CA"/>
              <a:t>Normal text</a:t>
            </a:r>
          </a:p>
          <a:p>
            <a:pPr lvl="2"/>
            <a:r>
              <a:rPr lang="en-CA"/>
              <a:t>Second level</a:t>
            </a:r>
          </a:p>
          <a:p>
            <a:pPr lvl="3"/>
            <a:r>
              <a:rPr lang="en-CA"/>
              <a:t>Third level</a:t>
            </a:r>
          </a:p>
          <a:p>
            <a:pPr lvl="4"/>
            <a:r>
              <a:rPr lang="en-CA"/>
              <a:t>Fourth level</a:t>
            </a:r>
          </a:p>
        </p:txBody>
      </p:sp>
      <p:sp>
        <p:nvSpPr>
          <p:cNvPr id="8" name="Rectangle 17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6053" y="6334369"/>
            <a:ext cx="3859893" cy="444500"/>
          </a:xfrm>
        </p:spPr>
        <p:txBody>
          <a:bodyPr/>
          <a:lstStyle>
            <a:lvl1pPr defTabSz="325444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/>
              <a:t>Military Air System Certification: Awareness Training Day 2</a:t>
            </a:r>
            <a:endParaRPr lang="en-GB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515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g Vertic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0A98CB-7821-40CA-BA4A-C72DD2CCCD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424" y="368301"/>
            <a:ext cx="4983493" cy="92196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11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911423" y="1449390"/>
            <a:ext cx="4983495" cy="4175124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/>
              <a:t>Click here to add subtitle</a:t>
            </a:r>
          </a:p>
          <a:p>
            <a:pPr lvl="1"/>
            <a:r>
              <a:rPr lang="en-CA"/>
              <a:t>Normal text</a:t>
            </a:r>
          </a:p>
          <a:p>
            <a:pPr lvl="2"/>
            <a:r>
              <a:rPr lang="en-CA"/>
              <a:t>Second level</a:t>
            </a:r>
          </a:p>
          <a:p>
            <a:pPr lvl="3"/>
            <a:r>
              <a:rPr lang="en-CA"/>
              <a:t>Third level</a:t>
            </a:r>
          </a:p>
          <a:p>
            <a:pPr lvl="4"/>
            <a:r>
              <a:rPr lang="en-CA"/>
              <a:t>Fourth level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98545" y="368302"/>
            <a:ext cx="4981575" cy="5256212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6053" y="6334369"/>
            <a:ext cx="3859893" cy="444500"/>
          </a:xfrm>
        </p:spPr>
        <p:txBody>
          <a:bodyPr/>
          <a:lstStyle>
            <a:lvl1pPr defTabSz="325444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/>
              <a:t>Military Air System Certification: Awareness Training Day 2</a:t>
            </a:r>
            <a:endParaRPr lang="en-GB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939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mond Divider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1"/>
            <a:ext cx="12192000" cy="577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025ADC0B-D58E-4E67-972A-CA494D6342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161" y="145006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1332B489-8BA6-414D-8FB6-303341E8AF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1425" y="265049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18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D8D320-1F55-4C37-9FF9-E94F82AEA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21" hasCustomPrompt="1"/>
          </p:nvPr>
        </p:nvSpPr>
        <p:spPr>
          <a:xfrm>
            <a:off x="911424" y="3978114"/>
            <a:ext cx="4982400" cy="163739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tabLst/>
              <a:defRPr/>
            </a:pPr>
            <a:r>
              <a:rPr lang="en-CA"/>
              <a:t>Click here to add subtitle</a:t>
            </a:r>
            <a:r>
              <a:rPr lang="en-CA" noProof="0"/>
              <a:t> </a:t>
            </a:r>
          </a:p>
          <a:p>
            <a:pPr lvl="1"/>
            <a:r>
              <a:rPr lang="en-CA" noProof="0"/>
              <a:t>Normal text</a:t>
            </a:r>
          </a:p>
          <a:p>
            <a:pPr lvl="2"/>
            <a:r>
              <a:rPr lang="en-CA" noProof="0"/>
              <a:t>Second level</a:t>
            </a:r>
          </a:p>
          <a:p>
            <a:pPr lvl="3"/>
            <a:r>
              <a:rPr lang="en-CA" noProof="0"/>
              <a:t>Third level</a:t>
            </a:r>
          </a:p>
          <a:p>
            <a:pPr lvl="4"/>
            <a:r>
              <a:rPr lang="en-CA" noProof="0"/>
              <a:t>Fourth level</a:t>
            </a:r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22" hasCustomPrompt="1"/>
          </p:nvPr>
        </p:nvSpPr>
        <p:spPr>
          <a:xfrm>
            <a:off x="6298176" y="3978114"/>
            <a:ext cx="4982400" cy="163739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tabLst/>
              <a:defRPr/>
            </a:pPr>
            <a:r>
              <a:rPr lang="en-CA"/>
              <a:t>Click here to add subtitle</a:t>
            </a:r>
            <a:endParaRPr lang="en-CA" noProof="0"/>
          </a:p>
          <a:p>
            <a:pPr lvl="1"/>
            <a:r>
              <a:rPr lang="en-CA" noProof="0"/>
              <a:t>Normal text</a:t>
            </a:r>
          </a:p>
          <a:p>
            <a:pPr lvl="2"/>
            <a:r>
              <a:rPr lang="en-CA" noProof="0"/>
              <a:t>Second level</a:t>
            </a:r>
          </a:p>
          <a:p>
            <a:pPr lvl="3"/>
            <a:r>
              <a:rPr lang="en-CA" noProof="0"/>
              <a:t>Third level</a:t>
            </a:r>
          </a:p>
          <a:p>
            <a:pPr lvl="4"/>
            <a:r>
              <a:rPr lang="en-CA" noProof="0"/>
              <a:t>Fourth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11423" y="1449390"/>
            <a:ext cx="4981575" cy="22212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299001" y="1449390"/>
            <a:ext cx="4981575" cy="22212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/>
          </a:p>
        </p:txBody>
      </p:sp>
      <p:sp>
        <p:nvSpPr>
          <p:cNvPr id="10" name="Rectangle 17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6053" y="6334369"/>
            <a:ext cx="3859893" cy="444500"/>
          </a:xfrm>
        </p:spPr>
        <p:txBody>
          <a:bodyPr/>
          <a:lstStyle>
            <a:lvl1pPr defTabSz="325444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/>
              <a:t>Military Air System Certification: Awareness Training Day 2</a:t>
            </a:r>
            <a:endParaRPr lang="en-GB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922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/>
              <a:t>Military Air System Certification: Awareness Training Day 2</a:t>
            </a:r>
            <a:endParaRPr lang="en-GB" alt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240600" y="152400"/>
            <a:ext cx="11710800" cy="5619750"/>
          </a:xfrm>
          <a:solidFill>
            <a:schemeClr val="tx2">
              <a:lumMod val="40000"/>
              <a:lumOff val="60000"/>
            </a:schemeClr>
          </a:solidFill>
          <a:ln w="25400">
            <a:noFill/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8D252BFA-8EE0-4CA0-819D-3D70667018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87025" y="3999178"/>
            <a:ext cx="4164375" cy="530367"/>
          </a:xfrm>
        </p:spPr>
        <p:txBody>
          <a:bodyPr rIns="90000" anchor="ctr"/>
          <a:lstStyle>
            <a:lvl1pPr>
              <a:lnSpc>
                <a:spcPct val="90000"/>
              </a:lnSpc>
              <a:spcAft>
                <a:spcPts val="0"/>
              </a:spcAft>
              <a:defRPr sz="1400" b="1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buNone/>
              <a:defRPr sz="1100" b="0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52EEC670-C83A-438E-BB64-00673C4F9C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87025" y="4639162"/>
            <a:ext cx="4164375" cy="966766"/>
          </a:xfrm>
        </p:spPr>
        <p:txBody>
          <a:bodyPr rIns="90000" anchor="t"/>
          <a:lstStyle>
            <a:lvl1pPr>
              <a:lnSpc>
                <a:spcPct val="90000"/>
              </a:lnSpc>
              <a:spcAft>
                <a:spcPts val="0"/>
              </a:spcAft>
              <a:defRPr sz="1100" b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1100" b="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buNone/>
              <a:defRPr sz="1100" b="0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447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6105E1-AB9C-4841-8D25-7B6FC75513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noProof="1"/>
              <a:t>Click to add title</a:t>
            </a:r>
            <a:br>
              <a:rPr lang="en-CA" noProof="1"/>
            </a:br>
            <a:r>
              <a:rPr lang="en-CA" noProof="1"/>
              <a:t>(Bullet Points slide)</a:t>
            </a:r>
            <a:endParaRPr lang="en-GB"/>
          </a:p>
        </p:txBody>
      </p:sp>
      <p:sp>
        <p:nvSpPr>
          <p:cNvPr id="11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911424" y="1449388"/>
            <a:ext cx="10369153" cy="4176612"/>
          </a:xfrm>
          <a:prstGeom prst="rect">
            <a:avLst/>
          </a:prstGeom>
        </p:spPr>
        <p:txBody>
          <a:bodyPr/>
          <a:lstStyle>
            <a:lvl1pPr>
              <a:defRPr spc="0"/>
            </a:lvl1pPr>
            <a:lvl2pPr>
              <a:defRPr spc="0" baseline="0"/>
            </a:lvl2pPr>
            <a:lvl3pPr>
              <a:defRPr spc="0" baseline="0"/>
            </a:lvl3pPr>
            <a:lvl4pPr>
              <a:defRPr spc="0" baseline="0"/>
            </a:lvl4pPr>
            <a:lvl5pPr>
              <a:defRPr spc="0"/>
            </a:lvl5pPr>
          </a:lstStyle>
          <a:p>
            <a:pPr lvl="0"/>
            <a:r>
              <a:rPr lang="en-CA"/>
              <a:t>Click here to add subtitle (followed by: </a:t>
            </a:r>
            <a:r>
              <a:rPr lang="en-CA" err="1"/>
              <a:t>Enter+tab</a:t>
            </a:r>
            <a:r>
              <a:rPr lang="en-CA"/>
              <a:t> for normal text and bullet points)</a:t>
            </a:r>
          </a:p>
          <a:p>
            <a:pPr lvl="1"/>
            <a:r>
              <a:rPr lang="en-CA"/>
              <a:t>Normal text</a:t>
            </a:r>
          </a:p>
          <a:p>
            <a:pPr lvl="2"/>
            <a:r>
              <a:rPr lang="en-CA"/>
              <a:t>Second level</a:t>
            </a:r>
          </a:p>
          <a:p>
            <a:pPr lvl="3"/>
            <a:r>
              <a:rPr lang="en-CA"/>
              <a:t>Third level</a:t>
            </a:r>
          </a:p>
          <a:p>
            <a:pPr lvl="4"/>
            <a:r>
              <a:rPr lang="en-CA"/>
              <a:t>Fourth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205E6-0D8F-4FE6-AE74-F8DC77F0BF6E}" type="slidenum">
              <a:rPr kumimoji="0" lang="en-CA" sz="800" b="0" i="0" u="none" strike="noStrike" kern="1200" cap="none" spc="0" normalizeH="0" baseline="0" noProof="0" smtClean="0">
                <a:ln>
                  <a:noFill/>
                </a:ln>
                <a:solidFill>
                  <a:srgbClr val="373545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800" b="0" i="0" u="none" strike="noStrike" kern="1200" cap="none" spc="0" normalizeH="0" baseline="0" noProof="0">
              <a:ln>
                <a:noFill/>
              </a:ln>
              <a:solidFill>
                <a:srgbClr val="373545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66053" y="6334369"/>
            <a:ext cx="3859893" cy="444500"/>
          </a:xfr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/>
              <a:t>Military Air System Certification: Awareness Training Day 2</a:t>
            </a:r>
            <a:endParaRPr lang="en-GB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323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992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1996">
                <a:solidFill>
                  <a:schemeClr val="tx1">
                    <a:tint val="75000"/>
                  </a:schemeClr>
                </a:solidFill>
              </a:defRPr>
            </a:lvl1pPr>
            <a:lvl2pPr marL="456154" indent="0">
              <a:buNone/>
              <a:defRPr sz="1796">
                <a:solidFill>
                  <a:schemeClr val="tx1">
                    <a:tint val="75000"/>
                  </a:schemeClr>
                </a:solidFill>
              </a:defRPr>
            </a:lvl2pPr>
            <a:lvl3pPr marL="91230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3pPr>
            <a:lvl4pPr marL="1368462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4pPr>
            <a:lvl5pPr marL="1824616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5pPr>
            <a:lvl6pPr marL="2280770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6pPr>
            <a:lvl7pPr marL="2736924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7pPr>
            <a:lvl8pPr marL="3193078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8pPr>
            <a:lvl9pPr marL="3649232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25444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/>
              <a:t>Military Air System Certification: Awareness Training Day 2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83458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658084"/>
          </a:xfrm>
        </p:spPr>
        <p:txBody>
          <a:bodyPr/>
          <a:lstStyle>
            <a:lvl1pPr>
              <a:defRPr sz="239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24746"/>
            <a:ext cx="5384800" cy="5001420"/>
          </a:xfrm>
        </p:spPr>
        <p:txBody>
          <a:bodyPr/>
          <a:lstStyle>
            <a:lvl1pPr>
              <a:defRPr sz="2794"/>
            </a:lvl1pPr>
            <a:lvl2pPr>
              <a:defRPr sz="2395"/>
            </a:lvl2pPr>
            <a:lvl3pPr>
              <a:defRPr sz="1996"/>
            </a:lvl3pPr>
            <a:lvl4pPr>
              <a:defRPr sz="1796"/>
            </a:lvl4pPr>
            <a:lvl5pPr>
              <a:defRPr sz="1796"/>
            </a:lvl5pPr>
            <a:lvl6pPr>
              <a:defRPr sz="1796"/>
            </a:lvl6pPr>
            <a:lvl7pPr>
              <a:defRPr sz="1796"/>
            </a:lvl7pPr>
            <a:lvl8pPr>
              <a:defRPr sz="1796"/>
            </a:lvl8pPr>
            <a:lvl9pPr>
              <a:defRPr sz="17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20759"/>
            <a:ext cx="5384800" cy="4905409"/>
          </a:xfrm>
        </p:spPr>
        <p:txBody>
          <a:bodyPr/>
          <a:lstStyle>
            <a:lvl1pPr>
              <a:defRPr sz="2794"/>
            </a:lvl1pPr>
            <a:lvl2pPr>
              <a:defRPr sz="2395"/>
            </a:lvl2pPr>
            <a:lvl3pPr>
              <a:defRPr sz="1996"/>
            </a:lvl3pPr>
            <a:lvl4pPr>
              <a:defRPr sz="1796"/>
            </a:lvl4pPr>
            <a:lvl5pPr>
              <a:defRPr sz="1796"/>
            </a:lvl5pPr>
            <a:lvl6pPr>
              <a:defRPr sz="1796"/>
            </a:lvl6pPr>
            <a:lvl7pPr>
              <a:defRPr sz="1796"/>
            </a:lvl7pPr>
            <a:lvl8pPr>
              <a:defRPr sz="1796"/>
            </a:lvl8pPr>
            <a:lvl9pPr>
              <a:defRPr sz="17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25444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/>
              <a:t>Military Air System Certification: Awareness Training Day 2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39364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2395" b="1"/>
            </a:lvl1pPr>
            <a:lvl2pPr marL="456154" indent="0">
              <a:buNone/>
              <a:defRPr sz="1996" b="1"/>
            </a:lvl2pPr>
            <a:lvl3pPr marL="912308" indent="0">
              <a:buNone/>
              <a:defRPr sz="1796" b="1"/>
            </a:lvl3pPr>
            <a:lvl4pPr marL="1368462" indent="0">
              <a:buNone/>
              <a:defRPr sz="1596" b="1"/>
            </a:lvl4pPr>
            <a:lvl5pPr marL="1824616" indent="0">
              <a:buNone/>
              <a:defRPr sz="1596" b="1"/>
            </a:lvl5pPr>
            <a:lvl6pPr marL="2280770" indent="0">
              <a:buNone/>
              <a:defRPr sz="1596" b="1"/>
            </a:lvl6pPr>
            <a:lvl7pPr marL="2736924" indent="0">
              <a:buNone/>
              <a:defRPr sz="1596" b="1"/>
            </a:lvl7pPr>
            <a:lvl8pPr marL="3193078" indent="0">
              <a:buNone/>
              <a:defRPr sz="1596" b="1"/>
            </a:lvl8pPr>
            <a:lvl9pPr marL="3649232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395"/>
            </a:lvl1pPr>
            <a:lvl2pPr>
              <a:defRPr sz="1996"/>
            </a:lvl2pPr>
            <a:lvl3pPr>
              <a:defRPr sz="1796"/>
            </a:lvl3pPr>
            <a:lvl4pPr>
              <a:defRPr sz="1596"/>
            </a:lvl4pPr>
            <a:lvl5pPr>
              <a:defRPr sz="1596"/>
            </a:lvl5pPr>
            <a:lvl6pPr>
              <a:defRPr sz="1596"/>
            </a:lvl6pPr>
            <a:lvl7pPr>
              <a:defRPr sz="1596"/>
            </a:lvl7pPr>
            <a:lvl8pPr>
              <a:defRPr sz="1596"/>
            </a:lvl8pPr>
            <a:lvl9pPr>
              <a:defRPr sz="15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4"/>
            <a:ext cx="5389034" cy="639763"/>
          </a:xfrm>
        </p:spPr>
        <p:txBody>
          <a:bodyPr anchor="b"/>
          <a:lstStyle>
            <a:lvl1pPr marL="0" indent="0">
              <a:buNone/>
              <a:defRPr sz="2395" b="1"/>
            </a:lvl1pPr>
            <a:lvl2pPr marL="456154" indent="0">
              <a:buNone/>
              <a:defRPr sz="1996" b="1"/>
            </a:lvl2pPr>
            <a:lvl3pPr marL="912308" indent="0">
              <a:buNone/>
              <a:defRPr sz="1796" b="1"/>
            </a:lvl3pPr>
            <a:lvl4pPr marL="1368462" indent="0">
              <a:buNone/>
              <a:defRPr sz="1596" b="1"/>
            </a:lvl4pPr>
            <a:lvl5pPr marL="1824616" indent="0">
              <a:buNone/>
              <a:defRPr sz="1596" b="1"/>
            </a:lvl5pPr>
            <a:lvl6pPr marL="2280770" indent="0">
              <a:buNone/>
              <a:defRPr sz="1596" b="1"/>
            </a:lvl6pPr>
            <a:lvl7pPr marL="2736924" indent="0">
              <a:buNone/>
              <a:defRPr sz="1596" b="1"/>
            </a:lvl7pPr>
            <a:lvl8pPr marL="3193078" indent="0">
              <a:buNone/>
              <a:defRPr sz="1596" b="1"/>
            </a:lvl8pPr>
            <a:lvl9pPr marL="3649232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4" cy="3951288"/>
          </a:xfrm>
        </p:spPr>
        <p:txBody>
          <a:bodyPr/>
          <a:lstStyle>
            <a:lvl1pPr>
              <a:defRPr sz="2395"/>
            </a:lvl1pPr>
            <a:lvl2pPr>
              <a:defRPr sz="1996"/>
            </a:lvl2pPr>
            <a:lvl3pPr>
              <a:defRPr sz="1796"/>
            </a:lvl3pPr>
            <a:lvl4pPr>
              <a:defRPr sz="1596"/>
            </a:lvl4pPr>
            <a:lvl5pPr>
              <a:defRPr sz="1596"/>
            </a:lvl5pPr>
            <a:lvl6pPr>
              <a:defRPr sz="1596"/>
            </a:lvl6pPr>
            <a:lvl7pPr>
              <a:defRPr sz="1596"/>
            </a:lvl7pPr>
            <a:lvl8pPr>
              <a:defRPr sz="1596"/>
            </a:lvl8pPr>
            <a:lvl9pPr>
              <a:defRPr sz="15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25444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/>
              <a:t>Military Air System Certification: Awareness Training Day 2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16675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25444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/>
              <a:t>Military Air System Certification: Awareness Training Day 2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5799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25444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/>
              <a:t>Military Air System Certification: Awareness Training Day 2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93540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1"/>
            <a:ext cx="4011084" cy="1162051"/>
          </a:xfrm>
        </p:spPr>
        <p:txBody>
          <a:bodyPr anchor="b"/>
          <a:lstStyle>
            <a:lvl1pPr algn="l">
              <a:defRPr sz="1996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6" y="273054"/>
            <a:ext cx="6815666" cy="5853113"/>
          </a:xfrm>
        </p:spPr>
        <p:txBody>
          <a:bodyPr/>
          <a:lstStyle>
            <a:lvl1pPr>
              <a:defRPr sz="3193"/>
            </a:lvl1pPr>
            <a:lvl2pPr>
              <a:defRPr sz="2794"/>
            </a:lvl2pPr>
            <a:lvl3pPr>
              <a:defRPr sz="2395"/>
            </a:lvl3pPr>
            <a:lvl4pPr>
              <a:defRPr sz="1996"/>
            </a:lvl4pPr>
            <a:lvl5pPr>
              <a:defRPr sz="1996"/>
            </a:lvl5pPr>
            <a:lvl6pPr>
              <a:defRPr sz="1996"/>
            </a:lvl6pPr>
            <a:lvl7pPr>
              <a:defRPr sz="1996"/>
            </a:lvl7pPr>
            <a:lvl8pPr>
              <a:defRPr sz="1996"/>
            </a:lvl8pPr>
            <a:lvl9pPr>
              <a:defRPr sz="19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/>
          <a:lstStyle>
            <a:lvl1pPr marL="0" indent="0">
              <a:buNone/>
              <a:defRPr sz="1397"/>
            </a:lvl1pPr>
            <a:lvl2pPr marL="456154" indent="0">
              <a:buNone/>
              <a:defRPr sz="1197"/>
            </a:lvl2pPr>
            <a:lvl3pPr marL="912308" indent="0">
              <a:buNone/>
              <a:defRPr sz="998"/>
            </a:lvl3pPr>
            <a:lvl4pPr marL="1368462" indent="0">
              <a:buNone/>
              <a:defRPr sz="898"/>
            </a:lvl4pPr>
            <a:lvl5pPr marL="1824616" indent="0">
              <a:buNone/>
              <a:defRPr sz="898"/>
            </a:lvl5pPr>
            <a:lvl6pPr marL="2280770" indent="0">
              <a:buNone/>
              <a:defRPr sz="898"/>
            </a:lvl6pPr>
            <a:lvl7pPr marL="2736924" indent="0">
              <a:buNone/>
              <a:defRPr sz="898"/>
            </a:lvl7pPr>
            <a:lvl8pPr marL="3193078" indent="0">
              <a:buNone/>
              <a:defRPr sz="898"/>
            </a:lvl8pPr>
            <a:lvl9pPr marL="3649232" indent="0">
              <a:buNone/>
              <a:defRPr sz="8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25444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/>
              <a:t>Military Air System Certification: Awareness Training Day 2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86602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3"/>
            <a:ext cx="7315200" cy="566739"/>
          </a:xfrm>
        </p:spPr>
        <p:txBody>
          <a:bodyPr anchor="b"/>
          <a:lstStyle>
            <a:lvl1pPr algn="l">
              <a:defRPr sz="1996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193"/>
            </a:lvl1pPr>
            <a:lvl2pPr marL="456154" indent="0">
              <a:buNone/>
              <a:defRPr sz="2794"/>
            </a:lvl2pPr>
            <a:lvl3pPr marL="912308" indent="0">
              <a:buNone/>
              <a:defRPr sz="2395"/>
            </a:lvl3pPr>
            <a:lvl4pPr marL="1368462" indent="0">
              <a:buNone/>
              <a:defRPr sz="1996"/>
            </a:lvl4pPr>
            <a:lvl5pPr marL="1824616" indent="0">
              <a:buNone/>
              <a:defRPr sz="1996"/>
            </a:lvl5pPr>
            <a:lvl6pPr marL="2280770" indent="0">
              <a:buNone/>
              <a:defRPr sz="1996"/>
            </a:lvl6pPr>
            <a:lvl7pPr marL="2736924" indent="0">
              <a:buNone/>
              <a:defRPr sz="1996"/>
            </a:lvl7pPr>
            <a:lvl8pPr marL="3193078" indent="0">
              <a:buNone/>
              <a:defRPr sz="1996"/>
            </a:lvl8pPr>
            <a:lvl9pPr marL="3649232" indent="0">
              <a:buNone/>
              <a:defRPr sz="1996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397"/>
            </a:lvl1pPr>
            <a:lvl2pPr marL="456154" indent="0">
              <a:buNone/>
              <a:defRPr sz="1197"/>
            </a:lvl2pPr>
            <a:lvl3pPr marL="912308" indent="0">
              <a:buNone/>
              <a:defRPr sz="998"/>
            </a:lvl3pPr>
            <a:lvl4pPr marL="1368462" indent="0">
              <a:buNone/>
              <a:defRPr sz="898"/>
            </a:lvl4pPr>
            <a:lvl5pPr marL="1824616" indent="0">
              <a:buNone/>
              <a:defRPr sz="898"/>
            </a:lvl5pPr>
            <a:lvl6pPr marL="2280770" indent="0">
              <a:buNone/>
              <a:defRPr sz="898"/>
            </a:lvl6pPr>
            <a:lvl7pPr marL="2736924" indent="0">
              <a:buNone/>
              <a:defRPr sz="898"/>
            </a:lvl7pPr>
            <a:lvl8pPr marL="3193078" indent="0">
              <a:buNone/>
              <a:defRPr sz="898"/>
            </a:lvl8pPr>
            <a:lvl9pPr marL="3649232" indent="0">
              <a:buNone/>
              <a:defRPr sz="8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25444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/>
              <a:t>Military Air System Certification: Awareness Training Day 2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53463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 userDrawn="1"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10054" y="274411"/>
            <a:ext cx="10971893" cy="56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0054" y="933224"/>
            <a:ext cx="10971893" cy="5193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6053" y="6334369"/>
            <a:ext cx="3859893" cy="444500"/>
          </a:xfrm>
          <a:prstGeom prst="rect">
            <a:avLst/>
          </a:prstGeom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>
            <a:lvl1pPr algn="ctr" defTabSz="911697">
              <a:defRPr sz="107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/>
              <a:t>Military Air System Certification: Awareness Training Day 2</a:t>
            </a:r>
            <a:endParaRPr lang="en-GB" alt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7484" y="6233441"/>
            <a:ext cx="1177456" cy="54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047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  <p:sldLayoutId id="2147483952" r:id="rId13"/>
    <p:sldLayoutId id="2147483953" r:id="rId14"/>
    <p:sldLayoutId id="2147483954" r:id="rId15"/>
    <p:sldLayoutId id="2147483955" r:id="rId16"/>
    <p:sldLayoutId id="2147483963" r:id="rId17"/>
    <p:sldLayoutId id="2147483964" r:id="rId18"/>
    <p:sldLayoutId id="2147483987" r:id="rId19"/>
    <p:sldLayoutId id="2147483996" r:id="rId20"/>
    <p:sldLayoutId id="2147484008" r:id="rId21"/>
    <p:sldLayoutId id="2147484010" r:id="rId22"/>
    <p:sldLayoutId id="2147484028" r:id="rId23"/>
    <p:sldLayoutId id="2147484042" r:id="rId24"/>
    <p:sldLayoutId id="2147484056" r:id="rId25"/>
  </p:sldLayoutIdLst>
  <p:hf sldNum="0" hdr="0" dt="0"/>
  <p:txStyles>
    <p:titleStyle>
      <a:lvl1pPr algn="ctr" defTabSz="911697" rtl="0" eaLnBrk="0" fontAlgn="base" hangingPunct="0">
        <a:spcBef>
          <a:spcPct val="0"/>
        </a:spcBef>
        <a:spcAft>
          <a:spcPct val="0"/>
        </a:spcAft>
        <a:defRPr sz="2286" kern="1200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1pPr>
      <a:lvl2pPr algn="ctr" defTabSz="911697" rtl="0" eaLnBrk="0" fontAlgn="base" hangingPunct="0">
        <a:spcBef>
          <a:spcPct val="0"/>
        </a:spcBef>
        <a:spcAft>
          <a:spcPct val="0"/>
        </a:spcAft>
        <a:defRPr sz="2286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2pPr>
      <a:lvl3pPr algn="ctr" defTabSz="911697" rtl="0" eaLnBrk="0" fontAlgn="base" hangingPunct="0">
        <a:spcBef>
          <a:spcPct val="0"/>
        </a:spcBef>
        <a:spcAft>
          <a:spcPct val="0"/>
        </a:spcAft>
        <a:defRPr sz="2286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3pPr>
      <a:lvl4pPr algn="ctr" defTabSz="911697" rtl="0" eaLnBrk="0" fontAlgn="base" hangingPunct="0">
        <a:spcBef>
          <a:spcPct val="0"/>
        </a:spcBef>
        <a:spcAft>
          <a:spcPct val="0"/>
        </a:spcAft>
        <a:defRPr sz="2286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4pPr>
      <a:lvl5pPr algn="ctr" defTabSz="911697" rtl="0" eaLnBrk="0" fontAlgn="base" hangingPunct="0">
        <a:spcBef>
          <a:spcPct val="0"/>
        </a:spcBef>
        <a:spcAft>
          <a:spcPct val="0"/>
        </a:spcAft>
        <a:defRPr sz="2286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5pPr>
      <a:lvl6pPr marL="325862" algn="ctr" defTabSz="911960" rtl="0" fontAlgn="base">
        <a:spcBef>
          <a:spcPct val="0"/>
        </a:spcBef>
        <a:spcAft>
          <a:spcPct val="0"/>
        </a:spcAft>
        <a:defRPr sz="235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651723" algn="ctr" defTabSz="911960" rtl="0" fontAlgn="base">
        <a:spcBef>
          <a:spcPct val="0"/>
        </a:spcBef>
        <a:spcAft>
          <a:spcPct val="0"/>
        </a:spcAft>
        <a:defRPr sz="235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977584" algn="ctr" defTabSz="911960" rtl="0" fontAlgn="base">
        <a:spcBef>
          <a:spcPct val="0"/>
        </a:spcBef>
        <a:spcAft>
          <a:spcPct val="0"/>
        </a:spcAft>
        <a:defRPr sz="235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303445" algn="ctr" defTabSz="911960" rtl="0" fontAlgn="base">
        <a:spcBef>
          <a:spcPct val="0"/>
        </a:spcBef>
        <a:spcAft>
          <a:spcPct val="0"/>
        </a:spcAft>
        <a:defRPr sz="235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1320" indent="-341320" algn="l" defTabSz="911697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929" kern="1200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1pPr>
      <a:lvl2pPr marL="740471" indent="-283488" algn="l" defTabSz="911697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714" kern="1200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2pPr>
      <a:lvl3pPr marL="1138487" indent="-226790" algn="l" defTabSz="911697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714" kern="1200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3pPr>
      <a:lvl4pPr marL="1595470" indent="-226790" algn="l" defTabSz="911697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4pPr>
      <a:lvl5pPr marL="2052452" indent="-226790" algn="l" defTabSz="911697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714" kern="1200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5pPr>
      <a:lvl6pPr marL="2508847" indent="-228077" algn="l" defTabSz="912308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6" kern="1200">
          <a:solidFill>
            <a:schemeClr val="tx1"/>
          </a:solidFill>
          <a:latin typeface="+mn-lt"/>
          <a:ea typeface="+mn-ea"/>
          <a:cs typeface="+mn-cs"/>
        </a:defRPr>
      </a:lvl6pPr>
      <a:lvl7pPr marL="2965001" indent="-228077" algn="l" defTabSz="912308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6" kern="1200">
          <a:solidFill>
            <a:schemeClr val="tx1"/>
          </a:solidFill>
          <a:latin typeface="+mn-lt"/>
          <a:ea typeface="+mn-ea"/>
          <a:cs typeface="+mn-cs"/>
        </a:defRPr>
      </a:lvl7pPr>
      <a:lvl8pPr marL="3421156" indent="-228077" algn="l" defTabSz="912308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6" kern="1200">
          <a:solidFill>
            <a:schemeClr val="tx1"/>
          </a:solidFill>
          <a:latin typeface="+mn-lt"/>
          <a:ea typeface="+mn-ea"/>
          <a:cs typeface="+mn-cs"/>
        </a:defRPr>
      </a:lvl8pPr>
      <a:lvl9pPr marL="3877309" indent="-228077" algn="l" defTabSz="912308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308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1pPr>
      <a:lvl2pPr marL="456154" algn="l" defTabSz="912308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2pPr>
      <a:lvl3pPr marL="912308" algn="l" defTabSz="912308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3pPr>
      <a:lvl4pPr marL="1368462" algn="l" defTabSz="912308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4pPr>
      <a:lvl5pPr marL="1824616" algn="l" defTabSz="912308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5pPr>
      <a:lvl6pPr marL="2280770" algn="l" defTabSz="912308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6pPr>
      <a:lvl7pPr marL="2736924" algn="l" defTabSz="912308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7pPr>
      <a:lvl8pPr marL="3193078" algn="l" defTabSz="912308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8pPr>
      <a:lvl9pPr marL="3649232" algn="l" defTabSz="912308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dirty="0">
                <a:solidFill>
                  <a:srgbClr val="7030A0"/>
                </a:solidFill>
              </a:rPr>
              <a:t>ELoS: Ghost RG Mk 1 RPAS - Brief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2E5C9-AB01-45E0-B632-9CA483BC3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054" y="933224"/>
            <a:ext cx="10971893" cy="3252197"/>
          </a:xfrm>
        </p:spPr>
        <p:txBody>
          <a:bodyPr/>
          <a:lstStyle/>
          <a:p>
            <a:r>
              <a:rPr lang="en-US" dirty="0"/>
              <a:t>Enter your summary of the situation and </a:t>
            </a:r>
            <a:r>
              <a:rPr lang="en-US" dirty="0" err="1"/>
              <a:t>ELoS</a:t>
            </a:r>
            <a:r>
              <a:rPr lang="en-US" dirty="0"/>
              <a:t> argument here.</a:t>
            </a:r>
          </a:p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.</a:t>
            </a:r>
            <a:endParaRPr lang="en-GB" altLang="en-US" dirty="0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E4C46E22-F275-42CF-A607-ADFF0E35AC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88400" y="86270"/>
            <a:ext cx="3342640" cy="15011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A654645-69D8-4237-BD4A-5A09D0B4DC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1603" y="4478845"/>
            <a:ext cx="6172200" cy="15621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05B64DB-8D15-4B8E-B3D0-CB3170B69601}"/>
              </a:ext>
            </a:extLst>
          </p:cNvPr>
          <p:cNvGrpSpPr/>
          <p:nvPr/>
        </p:nvGrpSpPr>
        <p:grpSpPr>
          <a:xfrm>
            <a:off x="110490" y="3986784"/>
            <a:ext cx="6032117" cy="1960626"/>
            <a:chOff x="0" y="0"/>
            <a:chExt cx="6119131" cy="198882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0C490BF-3D25-49C9-85FD-147610C40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658745" cy="19888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5D0445E-6F06-4308-BEF6-86F70FCB09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clrChange>
                <a:clrFrom>
                  <a:srgbClr val="FCB817"/>
                </a:clrFrom>
                <a:clrTo>
                  <a:srgbClr val="FCB81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325641" y="15857"/>
              <a:ext cx="3793490" cy="197040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7914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FEEF645-A966-4B12-9C81-4F858F996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dirty="0">
                <a:solidFill>
                  <a:srgbClr val="7030A0"/>
                </a:solidFill>
              </a:rPr>
              <a:t>ELoS: Ghost RG Mk 1 RPAS - Assessment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AB39BEB-FC7D-4622-AE1E-5F28DA3F4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055" y="933224"/>
            <a:ext cx="7629706" cy="5193393"/>
          </a:xfrm>
        </p:spPr>
        <p:txBody>
          <a:bodyPr/>
          <a:lstStyle/>
          <a:p>
            <a:r>
              <a:rPr lang="en-US" dirty="0"/>
              <a:t>Enter your </a:t>
            </a:r>
            <a:r>
              <a:rPr lang="en-US" dirty="0" err="1"/>
              <a:t>ELoS</a:t>
            </a:r>
            <a:r>
              <a:rPr lang="en-US" dirty="0"/>
              <a:t> Assessment here including a statement on whether you would agree an MSF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6A54C4-35EE-482F-93F4-3B35AA2A9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Military Air System Certification: Awareness Training Day 2</a:t>
            </a:r>
            <a:endParaRPr lang="en-GB" alt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4C58D94-670D-4D74-B6C0-3CEF8FFB1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8708" y="2410798"/>
            <a:ext cx="2849221" cy="2837062"/>
          </a:xfrm>
          <a:prstGeom prst="rect">
            <a:avLst/>
          </a:prstGeom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5259D3D7-687F-4E4B-8666-B7E6007293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88400" y="86270"/>
            <a:ext cx="3342640" cy="15011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037695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THUMBNAIL_REFRESH" val="1"/>
  <p:tag name="ARTICULATE_SLIDE_COUNT" val="6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6B05833AF0804D9EFC6BEBE82E889E" ma:contentTypeVersion="8" ma:contentTypeDescription="Create a new document." ma:contentTypeScope="" ma:versionID="f9769a6056a84a8ded450b6f30d5c199">
  <xsd:schema xmlns:xsd="http://www.w3.org/2001/XMLSchema" xmlns:xs="http://www.w3.org/2001/XMLSchema" xmlns:p="http://schemas.microsoft.com/office/2006/metadata/properties" xmlns:ns2="4cadb5d0-9845-40f5-a460-1a0688891ead" xmlns:ns3="ee7927a9-5fd1-4c3b-98a3-cd12ad0cbde6" targetNamespace="http://schemas.microsoft.com/office/2006/metadata/properties" ma:root="true" ma:fieldsID="287993b76794d2fdfd2b5fac6371006d" ns2:_="" ns3:_="">
    <xsd:import namespace="4cadb5d0-9845-40f5-a460-1a0688891ead"/>
    <xsd:import namespace="ee7927a9-5fd1-4c3b-98a3-cd12ad0cbd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adb5d0-9845-40f5-a460-1a0688891e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7927a9-5fd1-4c3b-98a3-cd12ad0cbde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WrappedLabelHistory xmlns:xsi="http://www.w3.org/2001/XMLSchema-instance" xmlns:xsd="http://www.w3.org/2001/XMLSchema" xmlns="http://www.boldonjames.com/2016/02/Classifier/internal/wrappedLabelHistory">
  <Value>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jMjFhYzgyYi1hYWE3LTRjOTUtOTg4Zi1jYjNhNTY0MzQyMDQiIG9yaWdpbj0idXNlclNlbGVjdGVkIj48ZWxlbWVudCB1aWQ9ImlkX2NsYXNzaWZpY2F0aW9uX2NvbmZpZGVudGlhbCIgdmFsdWU9IiIgeG1sbnM9Imh0dHA6Ly93d3cuYm9sZG9uamFtZXMuY29tLzIwMDgvMDEvc2llL2ludGVybmFsL2xhYmVsIiAvPjxlbGVtZW50IHVpZD0iMTA4YTVkMTYtMGRhYS00NmU2LTgxNTMtNDE2ZjllM2ZkY2ZkIiB2YWx1ZT0iIiB4bWxucz0iaHR0cDovL3d3dy5ib2xkb25qYW1lcy5jb20vMjAwOC8wMS9zaWUvaW50ZXJuYWwvbGFiZWwiIC8+PC9zaXNsPjxVc2VyTmFtZT5SLUFDRVxDUk9NNDQwNi1SPC9Vc2VyTmFtZT48RGF0ZVRpbWU+MjcvMDQvMjAyMSAxNjowMzozNTwvRGF0ZVRpbWU+PExhYmVsU3RyaW5nPkJhc2VsaW5lPC9MYWJlbFN0cmluZz48L2l0ZW0+PC9sYWJlbEhpc3Rvcnk+</Value>
</WrappedLabelHistory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sisl xmlns:xsi="http://www.w3.org/2001/XMLSchema-instance" xmlns:xsd="http://www.w3.org/2001/XMLSchema" xmlns="http://www.boldonjames.com/2008/01/sie/internal/label" sislVersion="0" policy="c21ac82b-aaa7-4c95-988f-cb3a56434204" origin="userSelected">
  <element uid="id_classification_confidential" value=""/>
  <element uid="108a5d16-0daa-46e6-8153-416f9e3fdcfd" value=""/>
</sisl>
</file>

<file path=customXml/itemProps1.xml><?xml version="1.0" encoding="utf-8"?>
<ds:datastoreItem xmlns:ds="http://schemas.openxmlformats.org/officeDocument/2006/customXml" ds:itemID="{AE2A5C4E-A0A9-4449-BC6C-E4F119CBDC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adb5d0-9845-40f5-a460-1a0688891ead"/>
    <ds:schemaRef ds:uri="ee7927a9-5fd1-4c3b-98a3-cd12ad0cbd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6A8696-BAD5-4990-A1CE-C65F98A10796}">
  <ds:schemaRefs>
    <ds:schemaRef ds:uri="http://www.boldonjames.com/2016/02/Classifier/internal/wrappedLabelHistory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D3B5B97-C6B5-42CE-86A1-4D0338477400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ee7927a9-5fd1-4c3b-98a3-cd12ad0cbde6"/>
    <ds:schemaRef ds:uri="4cadb5d0-9845-40f5-a460-1a0688891ead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A6FDBE97-9A04-45DC-97C9-0FA6414EAEBE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52FE08A6-D57E-4AC0-8811-8AB6EDED0D18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</TotalTime>
  <Words>55</Words>
  <Application>Microsoft Office PowerPoint</Application>
  <PresentationFormat>Widescreen</PresentationFormat>
  <Paragraphs>7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2_Office Theme</vt:lpstr>
      <vt:lpstr>ELoS: Ghost RG Mk 1 RPAS - Brief</vt:lpstr>
      <vt:lpstr>ELoS: Ghost RG Mk 1 RPAS - Assessment</vt:lpstr>
    </vt:vector>
  </TitlesOfParts>
  <Company>SNC-Lavalin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SNC-Lavalin Atkins 16x9 Template</dc:title>
  <dc:creator>SNC-Lavalin</dc:creator>
  <cp:lastModifiedBy>Turner, Nigel</cp:lastModifiedBy>
  <cp:revision>21</cp:revision>
  <cp:lastPrinted>2017-11-03T20:36:56Z</cp:lastPrinted>
  <dcterms:created xsi:type="dcterms:W3CDTF">2014-07-30T18:59:46Z</dcterms:created>
  <dcterms:modified xsi:type="dcterms:W3CDTF">2023-02-27T15:56:23Z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2BD6E799-E3D8-4F98-976E-786B32E4B636</vt:lpwstr>
  </property>
  <property fmtid="{D5CDD505-2E9C-101B-9397-08002B2CF9AE}" pid="3" name="ArticulatePath">
    <vt:lpwstr>4x3_SNC_PPT_050218</vt:lpwstr>
  </property>
  <property fmtid="{D5CDD505-2E9C-101B-9397-08002B2CF9AE}" pid="4" name="DocRiskLevel">
    <vt:lpwstr/>
  </property>
  <property fmtid="{D5CDD505-2E9C-101B-9397-08002B2CF9AE}" pid="5" name="DocRiskLevelWizardText">
    <vt:lpwstr>Atkins Baseline</vt:lpwstr>
  </property>
  <property fmtid="{D5CDD505-2E9C-101B-9397-08002B2CF9AE}" pid="6" name="DocRiskLevelWizardMarker">
    <vt:lpwstr/>
  </property>
  <property fmtid="{D5CDD505-2E9C-101B-9397-08002B2CF9AE}" pid="7" name="ContentTypeId">
    <vt:lpwstr>0x0101007A6B05833AF0804D9EFC6BEBE82E889E</vt:lpwstr>
  </property>
  <property fmtid="{D5CDD505-2E9C-101B-9397-08002B2CF9AE}" pid="8" name="docIndexRef">
    <vt:lpwstr>43248eb7-0641-4538-abb1-c7ec5ff8c839</vt:lpwstr>
  </property>
  <property fmtid="{D5CDD505-2E9C-101B-9397-08002B2CF9AE}" pid="9" name="bjClsUserRVM">
    <vt:lpwstr>[]</vt:lpwstr>
  </property>
  <property fmtid="{D5CDD505-2E9C-101B-9397-08002B2CF9AE}" pid="10" name="bjSaver">
    <vt:lpwstr>0TNooEXRxJHkz4jEUlyMQzd3wA1m+mT8</vt:lpwstr>
  </property>
  <property fmtid="{D5CDD505-2E9C-101B-9397-08002B2CF9AE}" pid="11" name="bjDocumentLabelXML">
    <vt:lpwstr>&lt;?xml version="1.0" encoding="us-ascii"?&gt;&lt;sisl xmlns:xsi="http://www.w3.org/2001/XMLSchema-instance" xmlns:xsd="http://www.w3.org/2001/XMLSchema" sislVersion="0" policy="c21ac82b-aaa7-4c95-988f-cb3a56434204" origin="userSelected" xmlns="http://www.boldonj</vt:lpwstr>
  </property>
  <property fmtid="{D5CDD505-2E9C-101B-9397-08002B2CF9AE}" pid="12" name="bjDocumentLabelXML-0">
    <vt:lpwstr>ames.com/2008/01/sie/internal/label"&gt;&lt;element uid="id_classification_confidential" value="" /&gt;&lt;element uid="108a5d16-0daa-46e6-8153-416f9e3fdcfd" value="" /&gt;&lt;/sisl&gt;</vt:lpwstr>
  </property>
  <property fmtid="{D5CDD505-2E9C-101B-9397-08002B2CF9AE}" pid="13" name="bjDocumentSecurityLabel">
    <vt:lpwstr>Baseline</vt:lpwstr>
  </property>
  <property fmtid="{D5CDD505-2E9C-101B-9397-08002B2CF9AE}" pid="14" name="ASNCL">
    <vt:lpwstr>Atkins Baseline</vt:lpwstr>
  </property>
  <property fmtid="{D5CDD505-2E9C-101B-9397-08002B2CF9AE}" pid="15" name="bjLabelHistoryID">
    <vt:lpwstr>{216A8696-BAD5-4990-A1CE-C65F98A10796}</vt:lpwstr>
  </property>
  <property fmtid="{D5CDD505-2E9C-101B-9397-08002B2CF9AE}" pid="16" name="MSIP_Label_d8a60473-494b-4586-a1bb-b0e663054676_Enabled">
    <vt:lpwstr>true</vt:lpwstr>
  </property>
  <property fmtid="{D5CDD505-2E9C-101B-9397-08002B2CF9AE}" pid="17" name="MSIP_Label_d8a60473-494b-4586-a1bb-b0e663054676_SetDate">
    <vt:lpwstr>2022-11-23T13:04:24Z</vt:lpwstr>
  </property>
  <property fmtid="{D5CDD505-2E9C-101B-9397-08002B2CF9AE}" pid="18" name="MSIP_Label_d8a60473-494b-4586-a1bb-b0e663054676_Method">
    <vt:lpwstr>Privileged</vt:lpwstr>
  </property>
  <property fmtid="{D5CDD505-2E9C-101B-9397-08002B2CF9AE}" pid="19" name="MSIP_Label_d8a60473-494b-4586-a1bb-b0e663054676_Name">
    <vt:lpwstr>MOD-1-O-‘UNMARKED’</vt:lpwstr>
  </property>
  <property fmtid="{D5CDD505-2E9C-101B-9397-08002B2CF9AE}" pid="20" name="MSIP_Label_d8a60473-494b-4586-a1bb-b0e663054676_SiteId">
    <vt:lpwstr>be7760ed-5953-484b-ae95-d0a16dfa09e5</vt:lpwstr>
  </property>
  <property fmtid="{D5CDD505-2E9C-101B-9397-08002B2CF9AE}" pid="21" name="MSIP_Label_d8a60473-494b-4586-a1bb-b0e663054676_ActionId">
    <vt:lpwstr>9573443e-462e-4202-80e3-bc74b5c11211</vt:lpwstr>
  </property>
  <property fmtid="{D5CDD505-2E9C-101B-9397-08002B2CF9AE}" pid="22" name="MSIP_Label_d8a60473-494b-4586-a1bb-b0e663054676_ContentBits">
    <vt:lpwstr>0</vt:lpwstr>
  </property>
</Properties>
</file>