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6"/>
  </p:sldMasterIdLst>
  <p:notesMasterIdLst>
    <p:notesMasterId r:id="rId9"/>
  </p:notesMasterIdLst>
  <p:handoutMasterIdLst>
    <p:handoutMasterId r:id="rId10"/>
  </p:handoutMasterIdLst>
  <p:sldIdLst>
    <p:sldId id="393" r:id="rId7"/>
    <p:sldId id="394" r:id="rId8"/>
  </p:sldIdLst>
  <p:sldSz cx="12192000" cy="6858000"/>
  <p:notesSz cx="6985000" cy="9283700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6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on, Lynne" initials="AL" lastIdx="3" clrIdx="0">
    <p:extLst>
      <p:ext uri="{19B8F6BF-5375-455C-9EA6-DF929625EA0E}">
        <p15:presenceInfo xmlns:p15="http://schemas.microsoft.com/office/powerpoint/2012/main" userId="S::Lynne.Aston@atkinsglobal.com::668c51ee-9835-4d3d-8845-c032d3ca249c" providerId="AD"/>
      </p:ext>
    </p:extLst>
  </p:cmAuthor>
  <p:cmAuthor id="2" name="Brennan, Matt Wg Cdr (DES DAT-Eng Cert Lead)" initials="BMWC(DCL" lastIdx="6" clrIdx="1">
    <p:extLst>
      <p:ext uri="{19B8F6BF-5375-455C-9EA6-DF929625EA0E}">
        <p15:presenceInfo xmlns:p15="http://schemas.microsoft.com/office/powerpoint/2012/main" userId="S::Matt.Brennan672@mod.gov.uk::c4297264-6278-4a51-8493-68156de9089e" providerId="AD"/>
      </p:ext>
    </p:extLst>
  </p:cmAuthor>
  <p:cmAuthor id="3" name="Turner, Nigel" initials="TN" lastIdx="30" clrIdx="2">
    <p:extLst>
      <p:ext uri="{19B8F6BF-5375-455C-9EA6-DF929625EA0E}">
        <p15:presenceInfo xmlns:p15="http://schemas.microsoft.com/office/powerpoint/2012/main" userId="S::Nigel.Turner2@atkinsglobal.com::dc699135-7ecd-4ead-a268-82c29aecb5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7FD"/>
    <a:srgbClr val="F6F5F4"/>
    <a:srgbClr val="F2F2F2"/>
    <a:srgbClr val="007BB0"/>
    <a:srgbClr val="1C2A34"/>
    <a:srgbClr val="003D42"/>
    <a:srgbClr val="1B9A38"/>
    <a:srgbClr val="81BB30"/>
    <a:srgbClr val="A7124A"/>
    <a:srgbClr val="503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B4194-CBDC-D812-575B-82D1231E764D}" v="4" dt="2023-02-27T16:02:15.535"/>
    <p1510:client id="{BBF49EC9-43E5-0B50-85F6-017FFFBC0798}" v="1" dt="2023-02-27T09:49:26.963"/>
    <p1510:client id="{C1345F8C-94E4-4E0A-AB17-F7802D54B2F5}" v="26" dt="2023-02-28T08:06:37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572" autoAdjust="0"/>
  </p:normalViewPr>
  <p:slideViewPr>
    <p:cSldViewPr snapToGrid="0">
      <p:cViewPr varScale="1">
        <p:scale>
          <a:sx n="72" d="100"/>
          <a:sy n="72" d="100"/>
        </p:scale>
        <p:origin x="2034" y="72"/>
      </p:cViewPr>
      <p:guideLst>
        <p:guide pos="676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Nigel" userId="S::nigel.turner2@atkinsglobal.com::dc699135-7ecd-4ead-a268-82c29aecb5be" providerId="AD" clId="Web-{BBF49EC9-43E5-0B50-85F6-017FFFBC0798}"/>
    <pc:docChg chg="delSld">
      <pc:chgData name="Turner, Nigel" userId="S::nigel.turner2@atkinsglobal.com::dc699135-7ecd-4ead-a268-82c29aecb5be" providerId="AD" clId="Web-{BBF49EC9-43E5-0B50-85F6-017FFFBC0798}" dt="2023-02-27T09:49:26.963" v="0"/>
      <pc:docMkLst>
        <pc:docMk/>
      </pc:docMkLst>
      <pc:sldChg chg="del">
        <pc:chgData name="Turner, Nigel" userId="S::nigel.turner2@atkinsglobal.com::dc699135-7ecd-4ead-a268-82c29aecb5be" providerId="AD" clId="Web-{BBF49EC9-43E5-0B50-85F6-017FFFBC0798}" dt="2023-02-27T09:49:26.963" v="0"/>
        <pc:sldMkLst>
          <pc:docMk/>
          <pc:sldMk cId="2899614583" sldId="395"/>
        </pc:sldMkLst>
      </pc:sldChg>
    </pc:docChg>
  </pc:docChgLst>
  <pc:docChgLst>
    <pc:chgData name="Turner, Nigel" userId="dc699135-7ecd-4ead-a268-82c29aecb5be" providerId="ADAL" clId="{A9517CEF-89E0-4537-9FDC-AF2CA92879DA}"/>
    <pc:docChg chg="delSld">
      <pc:chgData name="Turner, Nigel" userId="dc699135-7ecd-4ead-a268-82c29aecb5be" providerId="ADAL" clId="{A9517CEF-89E0-4537-9FDC-AF2CA92879DA}" dt="2023-02-23T14:34:46.141" v="0" actId="47"/>
      <pc:docMkLst>
        <pc:docMk/>
      </pc:docMkLst>
      <pc:sldChg chg="del">
        <pc:chgData name="Turner, Nigel" userId="dc699135-7ecd-4ead-a268-82c29aecb5be" providerId="ADAL" clId="{A9517CEF-89E0-4537-9FDC-AF2CA92879DA}" dt="2023-02-23T14:34:46.141" v="0" actId="47"/>
        <pc:sldMkLst>
          <pc:docMk/>
          <pc:sldMk cId="2347914150" sldId="394"/>
        </pc:sldMkLst>
      </pc:sldChg>
      <pc:sldChg chg="del">
        <pc:chgData name="Turner, Nigel" userId="dc699135-7ecd-4ead-a268-82c29aecb5be" providerId="ADAL" clId="{A9517CEF-89E0-4537-9FDC-AF2CA92879DA}" dt="2023-02-23T14:34:46.141" v="0" actId="47"/>
        <pc:sldMkLst>
          <pc:docMk/>
          <pc:sldMk cId="1203769592" sldId="396"/>
        </pc:sldMkLst>
      </pc:sldChg>
    </pc:docChg>
  </pc:docChgLst>
  <pc:docChgLst>
    <pc:chgData name="Turner, Nigel" userId="dc699135-7ecd-4ead-a268-82c29aecb5be" providerId="ADAL" clId="{C1345F8C-94E4-4E0A-AB17-F7802D54B2F5}"/>
    <pc:docChg chg="modSld">
      <pc:chgData name="Turner, Nigel" userId="dc699135-7ecd-4ead-a268-82c29aecb5be" providerId="ADAL" clId="{C1345F8C-94E4-4E0A-AB17-F7802D54B2F5}" dt="2023-02-28T08:06:37.969" v="180" actId="14100"/>
      <pc:docMkLst>
        <pc:docMk/>
      </pc:docMkLst>
      <pc:sldChg chg="modSp mod">
        <pc:chgData name="Turner, Nigel" userId="dc699135-7ecd-4ead-a268-82c29aecb5be" providerId="ADAL" clId="{C1345F8C-94E4-4E0A-AB17-F7802D54B2F5}" dt="2023-02-23T14:39:23.694" v="149" actId="14100"/>
        <pc:sldMkLst>
          <pc:docMk/>
          <pc:sldMk cId="1748545218" sldId="393"/>
        </pc:sldMkLst>
        <pc:spChg chg="mod">
          <ac:chgData name="Turner, Nigel" userId="dc699135-7ecd-4ead-a268-82c29aecb5be" providerId="ADAL" clId="{C1345F8C-94E4-4E0A-AB17-F7802D54B2F5}" dt="2023-02-23T14:39:23.694" v="149" actId="14100"/>
          <ac:spMkLst>
            <pc:docMk/>
            <pc:sldMk cId="1748545218" sldId="393"/>
            <ac:spMk id="3" creationId="{F8A251EF-797E-4924-BAB8-63DFB78E788E}"/>
          </ac:spMkLst>
        </pc:spChg>
      </pc:sldChg>
      <pc:sldChg chg="addSp modSp mod">
        <pc:chgData name="Turner, Nigel" userId="dc699135-7ecd-4ead-a268-82c29aecb5be" providerId="ADAL" clId="{C1345F8C-94E4-4E0A-AB17-F7802D54B2F5}" dt="2023-02-28T08:06:37.969" v="180" actId="14100"/>
        <pc:sldMkLst>
          <pc:docMk/>
          <pc:sldMk cId="3937561350" sldId="394"/>
        </pc:sldMkLst>
        <pc:spChg chg="mod">
          <ac:chgData name="Turner, Nigel" userId="dc699135-7ecd-4ead-a268-82c29aecb5be" providerId="ADAL" clId="{C1345F8C-94E4-4E0A-AB17-F7802D54B2F5}" dt="2023-02-28T08:06:37.969" v="180" actId="14100"/>
          <ac:spMkLst>
            <pc:docMk/>
            <pc:sldMk cId="3937561350" sldId="394"/>
            <ac:spMk id="3" creationId="{F8A251EF-797E-4924-BAB8-63DFB78E788E}"/>
          </ac:spMkLst>
        </pc:spChg>
        <pc:picChg chg="add mod modCrop">
          <ac:chgData name="Turner, Nigel" userId="dc699135-7ecd-4ead-a268-82c29aecb5be" providerId="ADAL" clId="{C1345F8C-94E4-4E0A-AB17-F7802D54B2F5}" dt="2023-02-28T08:06:33.433" v="179" actId="1076"/>
          <ac:picMkLst>
            <pc:docMk/>
            <pc:sldMk cId="3937561350" sldId="394"/>
            <ac:picMk id="7" creationId="{57C30AD0-E7C1-4694-B3E2-215E5828190D}"/>
          </ac:picMkLst>
        </pc:picChg>
      </pc:sldChg>
      <pc:sldChg chg="modSp mod">
        <pc:chgData name="Turner, Nigel" userId="dc699135-7ecd-4ead-a268-82c29aecb5be" providerId="ADAL" clId="{C1345F8C-94E4-4E0A-AB17-F7802D54B2F5}" dt="2023-02-23T14:36:57.077" v="89" actId="1076"/>
        <pc:sldMkLst>
          <pc:docMk/>
          <pc:sldMk cId="2899614583" sldId="395"/>
        </pc:sldMkLst>
        <pc:spChg chg="mod">
          <ac:chgData name="Turner, Nigel" userId="dc699135-7ecd-4ead-a268-82c29aecb5be" providerId="ADAL" clId="{C1345F8C-94E4-4E0A-AB17-F7802D54B2F5}" dt="2023-02-23T14:36:50.033" v="87" actId="20577"/>
          <ac:spMkLst>
            <pc:docMk/>
            <pc:sldMk cId="2899614583" sldId="395"/>
            <ac:spMk id="11" creationId="{B6661A6A-EF0F-4ECC-A2B4-B768BC59B322}"/>
          </ac:spMkLst>
        </pc:spChg>
        <pc:picChg chg="mod">
          <ac:chgData name="Turner, Nigel" userId="dc699135-7ecd-4ead-a268-82c29aecb5be" providerId="ADAL" clId="{C1345F8C-94E4-4E0A-AB17-F7802D54B2F5}" dt="2023-02-23T14:36:57.077" v="89" actId="1076"/>
          <ac:picMkLst>
            <pc:docMk/>
            <pc:sldMk cId="2899614583" sldId="395"/>
            <ac:picMk id="10" creationId="{07D69D10-74B7-4BB0-AC5E-6E3B89A8B4EB}"/>
          </ac:picMkLst>
        </pc:picChg>
      </pc:sldChg>
    </pc:docChg>
  </pc:docChgLst>
  <pc:docChgLst>
    <pc:chgData name="Turner, Nigel" userId="S::nigel.turner2@atkinsglobal.com::dc699135-7ecd-4ead-a268-82c29aecb5be" providerId="AD" clId="Web-{4B6B4194-CBDC-D812-575B-82D1231E764D}"/>
    <pc:docChg chg="addSld modSld">
      <pc:chgData name="Turner, Nigel" userId="S::nigel.turner2@atkinsglobal.com::dc699135-7ecd-4ead-a268-82c29aecb5be" providerId="AD" clId="Web-{4B6B4194-CBDC-D812-575B-82D1231E764D}" dt="2023-02-27T16:02:15.535" v="3"/>
      <pc:docMkLst>
        <pc:docMk/>
      </pc:docMkLst>
      <pc:sldChg chg="delSp add replId">
        <pc:chgData name="Turner, Nigel" userId="S::nigel.turner2@atkinsglobal.com::dc699135-7ecd-4ead-a268-82c29aecb5be" providerId="AD" clId="Web-{4B6B4194-CBDC-D812-575B-82D1231E764D}" dt="2023-02-27T16:02:15.535" v="3"/>
        <pc:sldMkLst>
          <pc:docMk/>
          <pc:sldMk cId="3937561350" sldId="394"/>
        </pc:sldMkLst>
        <pc:picChg chg="del">
          <ac:chgData name="Turner, Nigel" userId="S::nigel.turner2@atkinsglobal.com::dc699135-7ecd-4ead-a268-82c29aecb5be" providerId="AD" clId="Web-{4B6B4194-CBDC-D812-575B-82D1231E764D}" dt="2023-02-27T16:02:15.535" v="3"/>
          <ac:picMkLst>
            <pc:docMk/>
            <pc:sldMk cId="3937561350" sldId="394"/>
            <ac:picMk id="7" creationId="{8F40D966-8BEE-4248-9DA8-18349E7E5F52}"/>
          </ac:picMkLst>
        </pc:picChg>
        <pc:picChg chg="del">
          <ac:chgData name="Turner, Nigel" userId="S::nigel.turner2@atkinsglobal.com::dc699135-7ecd-4ead-a268-82c29aecb5be" providerId="AD" clId="Web-{4B6B4194-CBDC-D812-575B-82D1231E764D}" dt="2023-02-27T16:02:10.535" v="1"/>
          <ac:picMkLst>
            <pc:docMk/>
            <pc:sldMk cId="3937561350" sldId="394"/>
            <ac:picMk id="9" creationId="{7D3DF452-5532-4588-B42D-9DC2BCB77FA7}"/>
          </ac:picMkLst>
        </pc:picChg>
        <pc:picChg chg="del">
          <ac:chgData name="Turner, Nigel" userId="S::nigel.turner2@atkinsglobal.com::dc699135-7ecd-4ead-a268-82c29aecb5be" providerId="AD" clId="Web-{4B6B4194-CBDC-D812-575B-82D1231E764D}" dt="2023-02-27T16:02:13.723" v="2"/>
          <ac:picMkLst>
            <pc:docMk/>
            <pc:sldMk cId="3937561350" sldId="394"/>
            <ac:picMk id="1026" creationId="{78B8115E-A83B-48F6-BA68-2A3FFBD794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B050A3E-DBDF-454A-8774-62575AE1C62C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028C3FF-1864-46F0-A6E9-D48E7661DD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866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E392-8533-494B-8725-DCCABE6F24CC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6F92-4905-4509-A26E-935F0EDAF98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208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66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79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402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12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199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413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91" y="142879"/>
            <a:ext cx="11852031" cy="554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969" y="1052517"/>
            <a:ext cx="10972800" cy="468153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03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91" y="142879"/>
            <a:ext cx="11852031" cy="554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73" y="1052517"/>
            <a:ext cx="5392616" cy="468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4153" y="1052520"/>
            <a:ext cx="5392616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4153" y="3468689"/>
            <a:ext cx="5392616" cy="226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175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42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1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/>
            </a:lvl5pPr>
          </a:lstStyle>
          <a:p>
            <a:pPr lvl="0"/>
            <a:r>
              <a:rPr lang="en-CA"/>
              <a:t>Click here to add subtitle (followed by: </a:t>
            </a:r>
            <a:r>
              <a:rPr lang="en-CA" err="1"/>
              <a:t>Enter+tab</a:t>
            </a:r>
            <a:r>
              <a:rPr lang="en-CA"/>
              <a:t> for normal text and bullet points)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1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5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9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4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658084"/>
          </a:xfrm>
        </p:spPr>
        <p:txBody>
          <a:bodyPr/>
          <a:lstStyle>
            <a:lvl1pPr>
              <a:defRPr sz="239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5765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1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3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/>
              <a:t>Click here to add subtitle</a:t>
            </a:r>
            <a:r>
              <a:rPr lang="en-CA" noProof="0"/>
              <a:t> </a:t>
            </a:r>
          </a:p>
          <a:p>
            <a:pPr lvl="1"/>
            <a:r>
              <a:rPr lang="en-CA" noProof="0"/>
              <a:t>Normal text</a:t>
            </a:r>
          </a:p>
          <a:p>
            <a:pPr lvl="2"/>
            <a:r>
              <a:rPr lang="en-CA" noProof="0"/>
              <a:t>Second level</a:t>
            </a:r>
          </a:p>
          <a:p>
            <a:pPr lvl="3"/>
            <a:r>
              <a:rPr lang="en-CA" noProof="0"/>
              <a:t>Third level</a:t>
            </a:r>
          </a:p>
          <a:p>
            <a:pPr lvl="4"/>
            <a:r>
              <a:rPr lang="en-CA" noProof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/>
              <a:t>Click here to add subtitle</a:t>
            </a:r>
            <a:endParaRPr lang="en-CA" noProof="0"/>
          </a:p>
          <a:p>
            <a:pPr lvl="1"/>
            <a:r>
              <a:rPr lang="en-CA" noProof="0"/>
              <a:t>Normal text</a:t>
            </a:r>
          </a:p>
          <a:p>
            <a:pPr lvl="2"/>
            <a:r>
              <a:rPr lang="en-CA" noProof="0"/>
              <a:t>Second level</a:t>
            </a:r>
          </a:p>
          <a:p>
            <a:pPr lvl="3"/>
            <a:r>
              <a:rPr lang="en-CA" noProof="0"/>
              <a:t>Third level</a:t>
            </a:r>
          </a:p>
          <a:p>
            <a:pPr lvl="4"/>
            <a:r>
              <a:rPr lang="en-CA" noProof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2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4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/>
            </a:lvl5pPr>
          </a:lstStyle>
          <a:p>
            <a:pPr lvl="0"/>
            <a:r>
              <a:rPr lang="en-CA"/>
              <a:t>Click here to add subtitle (followed by: </a:t>
            </a:r>
            <a:r>
              <a:rPr lang="en-CA" err="1"/>
              <a:t>Enter+tab</a:t>
            </a:r>
            <a:r>
              <a:rPr lang="en-CA"/>
              <a:t> for normal text and bullet points)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05E6-0D8F-4FE6-AE74-F8DC77F0BF6E}" type="slidenum">
              <a:rPr kumimoji="0" lang="en-CA" sz="800" b="0" i="0" u="none" strike="noStrike" kern="1200" cap="none" spc="0" normalizeH="0" baseline="0" noProof="0" smtClean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800" b="0" i="0" u="none" strike="noStrike" kern="1200" cap="none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2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99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1pPr>
            <a:lvl2pPr marL="456154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30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4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6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77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924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07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23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45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658084"/>
          </a:xfrm>
        </p:spPr>
        <p:txBody>
          <a:bodyPr/>
          <a:lstStyle>
            <a:lvl1pPr>
              <a:defRPr sz="239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24746"/>
            <a:ext cx="5384800" cy="5001420"/>
          </a:xfrm>
        </p:spPr>
        <p:txBody>
          <a:bodyPr/>
          <a:lstStyle>
            <a:lvl1pPr>
              <a:defRPr sz="2794"/>
            </a:lvl1pPr>
            <a:lvl2pPr>
              <a:defRPr sz="2395"/>
            </a:lvl2pPr>
            <a:lvl3pPr>
              <a:defRPr sz="1996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0759"/>
            <a:ext cx="5384800" cy="4905409"/>
          </a:xfrm>
        </p:spPr>
        <p:txBody>
          <a:bodyPr/>
          <a:lstStyle>
            <a:lvl1pPr>
              <a:defRPr sz="2794"/>
            </a:lvl1pPr>
            <a:lvl2pPr>
              <a:defRPr sz="2395"/>
            </a:lvl2pPr>
            <a:lvl3pPr>
              <a:defRPr sz="1996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36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154" indent="0">
              <a:buNone/>
              <a:defRPr sz="1996" b="1"/>
            </a:lvl2pPr>
            <a:lvl3pPr marL="912308" indent="0">
              <a:buNone/>
              <a:defRPr sz="1796" b="1"/>
            </a:lvl3pPr>
            <a:lvl4pPr marL="1368462" indent="0">
              <a:buNone/>
              <a:defRPr sz="1596" b="1"/>
            </a:lvl4pPr>
            <a:lvl5pPr marL="1824616" indent="0">
              <a:buNone/>
              <a:defRPr sz="1596" b="1"/>
            </a:lvl5pPr>
            <a:lvl6pPr marL="2280770" indent="0">
              <a:buNone/>
              <a:defRPr sz="1596" b="1"/>
            </a:lvl6pPr>
            <a:lvl7pPr marL="2736924" indent="0">
              <a:buNone/>
              <a:defRPr sz="1596" b="1"/>
            </a:lvl7pPr>
            <a:lvl8pPr marL="3193078" indent="0">
              <a:buNone/>
              <a:defRPr sz="1596" b="1"/>
            </a:lvl8pPr>
            <a:lvl9pPr marL="3649232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395"/>
            </a:lvl1pPr>
            <a:lvl2pPr>
              <a:defRPr sz="1996"/>
            </a:lvl2pPr>
            <a:lvl3pPr>
              <a:defRPr sz="17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4" cy="639763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154" indent="0">
              <a:buNone/>
              <a:defRPr sz="1996" b="1"/>
            </a:lvl2pPr>
            <a:lvl3pPr marL="912308" indent="0">
              <a:buNone/>
              <a:defRPr sz="1796" b="1"/>
            </a:lvl3pPr>
            <a:lvl4pPr marL="1368462" indent="0">
              <a:buNone/>
              <a:defRPr sz="1596" b="1"/>
            </a:lvl4pPr>
            <a:lvl5pPr marL="1824616" indent="0">
              <a:buNone/>
              <a:defRPr sz="1596" b="1"/>
            </a:lvl5pPr>
            <a:lvl6pPr marL="2280770" indent="0">
              <a:buNone/>
              <a:defRPr sz="1596" b="1"/>
            </a:lvl6pPr>
            <a:lvl7pPr marL="2736924" indent="0">
              <a:buNone/>
              <a:defRPr sz="1596" b="1"/>
            </a:lvl7pPr>
            <a:lvl8pPr marL="3193078" indent="0">
              <a:buNone/>
              <a:defRPr sz="1596" b="1"/>
            </a:lvl8pPr>
            <a:lvl9pPr marL="3649232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395"/>
            </a:lvl1pPr>
            <a:lvl2pPr>
              <a:defRPr sz="1996"/>
            </a:lvl2pPr>
            <a:lvl3pPr>
              <a:defRPr sz="17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67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79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354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193"/>
            </a:lvl1pPr>
            <a:lvl2pPr>
              <a:defRPr sz="2794"/>
            </a:lvl2pPr>
            <a:lvl3pPr>
              <a:defRPr sz="2395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154" indent="0">
              <a:buNone/>
              <a:defRPr sz="1197"/>
            </a:lvl2pPr>
            <a:lvl3pPr marL="912308" indent="0">
              <a:buNone/>
              <a:defRPr sz="998"/>
            </a:lvl3pPr>
            <a:lvl4pPr marL="1368462" indent="0">
              <a:buNone/>
              <a:defRPr sz="898"/>
            </a:lvl4pPr>
            <a:lvl5pPr marL="1824616" indent="0">
              <a:buNone/>
              <a:defRPr sz="898"/>
            </a:lvl5pPr>
            <a:lvl6pPr marL="2280770" indent="0">
              <a:buNone/>
              <a:defRPr sz="898"/>
            </a:lvl6pPr>
            <a:lvl7pPr marL="2736924" indent="0">
              <a:buNone/>
              <a:defRPr sz="898"/>
            </a:lvl7pPr>
            <a:lvl8pPr marL="3193078" indent="0">
              <a:buNone/>
              <a:defRPr sz="898"/>
            </a:lvl8pPr>
            <a:lvl9pPr marL="3649232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660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9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3"/>
            </a:lvl1pPr>
            <a:lvl2pPr marL="456154" indent="0">
              <a:buNone/>
              <a:defRPr sz="2794"/>
            </a:lvl2pPr>
            <a:lvl3pPr marL="912308" indent="0">
              <a:buNone/>
              <a:defRPr sz="2395"/>
            </a:lvl3pPr>
            <a:lvl4pPr marL="1368462" indent="0">
              <a:buNone/>
              <a:defRPr sz="1996"/>
            </a:lvl4pPr>
            <a:lvl5pPr marL="1824616" indent="0">
              <a:buNone/>
              <a:defRPr sz="1996"/>
            </a:lvl5pPr>
            <a:lvl6pPr marL="2280770" indent="0">
              <a:buNone/>
              <a:defRPr sz="1996"/>
            </a:lvl6pPr>
            <a:lvl7pPr marL="2736924" indent="0">
              <a:buNone/>
              <a:defRPr sz="1996"/>
            </a:lvl7pPr>
            <a:lvl8pPr marL="3193078" indent="0">
              <a:buNone/>
              <a:defRPr sz="1996"/>
            </a:lvl8pPr>
            <a:lvl9pPr marL="3649232" indent="0">
              <a:buNone/>
              <a:defRPr sz="1996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397"/>
            </a:lvl1pPr>
            <a:lvl2pPr marL="456154" indent="0">
              <a:buNone/>
              <a:defRPr sz="1197"/>
            </a:lvl2pPr>
            <a:lvl3pPr marL="912308" indent="0">
              <a:buNone/>
              <a:defRPr sz="998"/>
            </a:lvl3pPr>
            <a:lvl4pPr marL="1368462" indent="0">
              <a:buNone/>
              <a:defRPr sz="898"/>
            </a:lvl4pPr>
            <a:lvl5pPr marL="1824616" indent="0">
              <a:buNone/>
              <a:defRPr sz="898"/>
            </a:lvl5pPr>
            <a:lvl6pPr marL="2280770" indent="0">
              <a:buNone/>
              <a:defRPr sz="898"/>
            </a:lvl6pPr>
            <a:lvl7pPr marL="2736924" indent="0">
              <a:buNone/>
              <a:defRPr sz="898"/>
            </a:lvl7pPr>
            <a:lvl8pPr marL="3193078" indent="0">
              <a:buNone/>
              <a:defRPr sz="898"/>
            </a:lvl8pPr>
            <a:lvl9pPr marL="3649232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4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0054" y="274411"/>
            <a:ext cx="10971893" cy="56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054" y="933224"/>
            <a:ext cx="10971893" cy="51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053" y="6334369"/>
            <a:ext cx="3859893" cy="444500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defTabSz="911697">
              <a:defRPr sz="107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484" y="6233441"/>
            <a:ext cx="1177456" cy="5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63" r:id="rId17"/>
    <p:sldLayoutId id="2147483964" r:id="rId18"/>
    <p:sldLayoutId id="2147483987" r:id="rId19"/>
    <p:sldLayoutId id="2147483996" r:id="rId20"/>
    <p:sldLayoutId id="2147484008" r:id="rId21"/>
    <p:sldLayoutId id="2147484010" r:id="rId22"/>
    <p:sldLayoutId id="2147484028" r:id="rId23"/>
    <p:sldLayoutId id="2147484042" r:id="rId24"/>
    <p:sldLayoutId id="2147484056" r:id="rId25"/>
  </p:sldLayoutIdLst>
  <p:hf sldNum="0" hdr="0" dt="0"/>
  <p:txStyles>
    <p:titleStyle>
      <a:lvl1pPr algn="ctr" defTabSz="911697" rtl="0" eaLnBrk="0" fontAlgn="base" hangingPunct="0">
        <a:spcBef>
          <a:spcPct val="0"/>
        </a:spcBef>
        <a:spcAft>
          <a:spcPct val="0"/>
        </a:spcAft>
        <a:defRPr sz="2286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325862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51723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977584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03445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320" indent="-34132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29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740471" indent="-283488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14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1138487" indent="-22679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14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1595470" indent="-22679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2052452" indent="-22679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14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08847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001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7pPr>
      <a:lvl8pPr marL="3421156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8pPr>
      <a:lvl9pPr marL="3877309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54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308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462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616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770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924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078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9232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7030A0"/>
                </a:solidFill>
              </a:rPr>
              <a:t>ELoS: AH Mk 2 Helicopter –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51EF-797E-4924-BAB8-63DFB78E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54" y="933225"/>
            <a:ext cx="10971893" cy="2688426"/>
          </a:xfrm>
        </p:spPr>
        <p:txBody>
          <a:bodyPr/>
          <a:lstStyle/>
          <a:p>
            <a:r>
              <a:rPr lang="en-GB" dirty="0"/>
              <a:t>Enter your summary of the situation and </a:t>
            </a:r>
            <a:r>
              <a:rPr lang="en-GB" dirty="0" err="1"/>
              <a:t>ELoS</a:t>
            </a:r>
            <a:r>
              <a:rPr lang="en-GB" dirty="0"/>
              <a:t> argument here.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.</a:t>
            </a:r>
            <a:endParaRPr lang="en-GB" altLang="en-US" dirty="0"/>
          </a:p>
        </p:txBody>
      </p:sp>
      <p:pic>
        <p:nvPicPr>
          <p:cNvPr id="4" name="Picture 3" descr="A picture containing helicopter&#10;&#10;Description automatically generated">
            <a:extLst>
              <a:ext uri="{FF2B5EF4-FFF2-40B4-BE49-F238E27FC236}">
                <a16:creationId xmlns:a16="http://schemas.microsoft.com/office/drawing/2014/main" id="{855B5553-7462-4EDC-9ABC-FB7335785F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520" y="48768"/>
            <a:ext cx="2443480" cy="1362075"/>
          </a:xfrm>
          <a:prstGeom prst="rect">
            <a:avLst/>
          </a:prstGeom>
        </p:spPr>
      </p:pic>
      <p:pic>
        <p:nvPicPr>
          <p:cNvPr id="7" name="Picture 6" descr="A picture containing tree, sky, outdoor, aircraft&#10;&#10;Description automatically generated">
            <a:extLst>
              <a:ext uri="{FF2B5EF4-FFF2-40B4-BE49-F238E27FC236}">
                <a16:creationId xmlns:a16="http://schemas.microsoft.com/office/drawing/2014/main" id="{8F40D966-8BEE-4248-9DA8-18349E7E5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489" y="4011168"/>
            <a:ext cx="2214946" cy="1933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Pilot error blamed for 2013 Sumburgh helicopter crash | Upstream Online">
            <a:extLst>
              <a:ext uri="{FF2B5EF4-FFF2-40B4-BE49-F238E27FC236}">
                <a16:creationId xmlns:a16="http://schemas.microsoft.com/office/drawing/2014/main" id="{78B8115E-A83B-48F6-BA68-2A3FFBD79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19904"/>
          <a:stretch/>
        </p:blipFill>
        <p:spPr bwMode="auto">
          <a:xfrm>
            <a:off x="2319435" y="4011168"/>
            <a:ext cx="2767247" cy="19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DF452-5532-4588-B42D-9DC2BCB77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078" y="3231070"/>
            <a:ext cx="61817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7030A0"/>
                </a:solidFill>
              </a:rPr>
              <a:t>ELoS: AH Mk 2 Helicopter –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51EF-797E-4924-BAB8-63DFB78E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55" y="1383798"/>
            <a:ext cx="7415891" cy="2688426"/>
          </a:xfrm>
        </p:spPr>
        <p:txBody>
          <a:bodyPr/>
          <a:lstStyle/>
          <a:p>
            <a:r>
              <a:rPr lang="en-US" dirty="0"/>
              <a:t>Enter your </a:t>
            </a:r>
            <a:r>
              <a:rPr lang="en-US" dirty="0" err="1"/>
              <a:t>ELoS</a:t>
            </a:r>
            <a:r>
              <a:rPr lang="en-US" dirty="0"/>
              <a:t> Assessment here including a statement on whether you would agree an MSF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.</a:t>
            </a:r>
            <a:endParaRPr lang="en-GB" altLang="en-US" dirty="0"/>
          </a:p>
        </p:txBody>
      </p:sp>
      <p:pic>
        <p:nvPicPr>
          <p:cNvPr id="4" name="Picture 3" descr="A picture containing helicopter&#10;&#10;Description automatically generated">
            <a:extLst>
              <a:ext uri="{FF2B5EF4-FFF2-40B4-BE49-F238E27FC236}">
                <a16:creationId xmlns:a16="http://schemas.microsoft.com/office/drawing/2014/main" id="{855B5553-7462-4EDC-9ABC-FB7335785F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520" y="48768"/>
            <a:ext cx="2443480" cy="1362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C30AD0-E7C1-4694-B3E2-215E58281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1325" r="39434" b="16143"/>
          <a:stretch/>
        </p:blipFill>
        <p:spPr bwMode="auto">
          <a:xfrm>
            <a:off x="8282608" y="2120348"/>
            <a:ext cx="3485322" cy="2915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561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21ac82b-aaa7-4c95-988f-cb3a56434204" origin="userSelected">
  <element uid="id_classification_confidential" value=""/>
  <element uid="108a5d16-0daa-46e6-8153-416f9e3fdcfd" value=""/>
</sis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MjFhYzgyYi1hYWE3LTRjOTUtOTg4Zi1jYjNhNTY0MzQyMDQiIG9yaWdpbj0idXNlclNlbGVjdGVkIj48ZWxlbWVudCB1aWQ9ImlkX2NsYXNzaWZpY2F0aW9uX2NvbmZpZGVudGlhbCIgdmFsdWU9IiIgeG1sbnM9Imh0dHA6Ly93d3cuYm9sZG9uamFtZXMuY29tLzIwMDgvMDEvc2llL2ludGVybmFsL2xhYmVsIiAvPjxlbGVtZW50IHVpZD0iMTA4YTVkMTYtMGRhYS00NmU2LTgxNTMtNDE2ZjllM2ZkY2ZkIiB2YWx1ZT0iIiB4bWxucz0iaHR0cDovL3d3dy5ib2xkb25qYW1lcy5jb20vMjAwOC8wMS9zaWUvaW50ZXJuYWwvbGFiZWwiIC8+PC9zaXNsPjxVc2VyTmFtZT5SLUFDRVxDUk9NNDQwNi1SPC9Vc2VyTmFtZT48RGF0ZVRpbWU+MjcvMDQvMjAyMSAxNjowMzozNTwvRGF0ZVRpbWU+PExhYmVsU3RyaW5nPkJhc2VsaW5lPC9MYWJlbFN0cmluZz48L2l0ZW0+PC9sYWJlbEhpc3Rvcnk+</Value>
</WrappedLabelHistor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6B05833AF0804D9EFC6BEBE82E889E" ma:contentTypeVersion="8" ma:contentTypeDescription="Create a new document." ma:contentTypeScope="" ma:versionID="f9769a6056a84a8ded450b6f30d5c199">
  <xsd:schema xmlns:xsd="http://www.w3.org/2001/XMLSchema" xmlns:xs="http://www.w3.org/2001/XMLSchema" xmlns:p="http://schemas.microsoft.com/office/2006/metadata/properties" xmlns:ns2="4cadb5d0-9845-40f5-a460-1a0688891ead" xmlns:ns3="ee7927a9-5fd1-4c3b-98a3-cd12ad0cbde6" targetNamespace="http://schemas.microsoft.com/office/2006/metadata/properties" ma:root="true" ma:fieldsID="287993b76794d2fdfd2b5fac6371006d" ns2:_="" ns3:_="">
    <xsd:import namespace="4cadb5d0-9845-40f5-a460-1a0688891ead"/>
    <xsd:import namespace="ee7927a9-5fd1-4c3b-98a3-cd12ad0cbd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db5d0-9845-40f5-a460-1a0688891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927a9-5fd1-4c3b-98a3-cd12ad0cb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FE08A6-D57E-4AC0-8811-8AB6EDED0D18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A6FDBE97-9A04-45DC-97C9-0FA6414EA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6A8696-BAD5-4990-A1CE-C65F98A10796}">
  <ds:schemaRefs>
    <ds:schemaRef ds:uri="http://www.boldonjames.com/2016/02/Classifier/internal/wrappedLabelHistory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FD4A2E77-7B70-4158-8EEC-23845423F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adb5d0-9845-40f5-a460-1a0688891ead"/>
    <ds:schemaRef ds:uri="ee7927a9-5fd1-4c3b-98a3-cd12ad0cbd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D3B5B97-C6B5-42CE-86A1-4D0338477400}">
  <ds:schemaRefs>
    <ds:schemaRef ds:uri="ee7927a9-5fd1-4c3b-98a3-cd12ad0cbde6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cadb5d0-9845-40f5-a460-1a0688891ea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46</Words>
  <Application>Microsoft Office PowerPoint</Application>
  <PresentationFormat>Widescreen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2_Office Theme</vt:lpstr>
      <vt:lpstr>ELoS: AH Mk 2 Helicopter – Brief</vt:lpstr>
      <vt:lpstr>ELoS: AH Mk 2 Helicopter – Brief</vt:lpstr>
    </vt:vector>
  </TitlesOfParts>
  <Company>SNC-Lavalin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SNC-Lavalin Atkins 16x9 Template</dc:title>
  <dc:creator>SNC-Lavalin</dc:creator>
  <cp:lastModifiedBy>Turner, Nigel</cp:lastModifiedBy>
  <cp:revision>18</cp:revision>
  <cp:lastPrinted>2017-11-03T20:36:56Z</cp:lastPrinted>
  <dcterms:created xsi:type="dcterms:W3CDTF">2014-07-30T18:59:46Z</dcterms:created>
  <dcterms:modified xsi:type="dcterms:W3CDTF">2023-02-28T08:06:41Z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2BD6E799-E3D8-4F98-976E-786B32E4B636</vt:lpwstr>
  </property>
  <property fmtid="{D5CDD505-2E9C-101B-9397-08002B2CF9AE}" pid="3" name="ArticulatePath">
    <vt:lpwstr>4x3_SNC_PPT_050218</vt:lpwstr>
  </property>
  <property fmtid="{D5CDD505-2E9C-101B-9397-08002B2CF9AE}" pid="4" name="DocRiskLevel">
    <vt:lpwstr/>
  </property>
  <property fmtid="{D5CDD505-2E9C-101B-9397-08002B2CF9AE}" pid="5" name="DocRiskLevelWizardText">
    <vt:lpwstr>Atkins Baseline</vt:lpwstr>
  </property>
  <property fmtid="{D5CDD505-2E9C-101B-9397-08002B2CF9AE}" pid="6" name="DocRiskLevelWizardMarker">
    <vt:lpwstr/>
  </property>
  <property fmtid="{D5CDD505-2E9C-101B-9397-08002B2CF9AE}" pid="7" name="ContentTypeId">
    <vt:lpwstr>0x0101007A6B05833AF0804D9EFC6BEBE82E889E</vt:lpwstr>
  </property>
  <property fmtid="{D5CDD505-2E9C-101B-9397-08002B2CF9AE}" pid="8" name="docIndexRef">
    <vt:lpwstr>43248eb7-0641-4538-abb1-c7ec5ff8c839</vt:lpwstr>
  </property>
  <property fmtid="{D5CDD505-2E9C-101B-9397-08002B2CF9AE}" pid="9" name="bjClsUserRVM">
    <vt:lpwstr>[]</vt:lpwstr>
  </property>
  <property fmtid="{D5CDD505-2E9C-101B-9397-08002B2CF9AE}" pid="10" name="bjSaver">
    <vt:lpwstr>0TNooEXRxJHkz4jEUlyMQzd3wA1m+mT8</vt:lpwstr>
  </property>
  <property fmtid="{D5CDD505-2E9C-101B-9397-08002B2CF9AE}" pid="11" name="bjDocumentLabelXML">
    <vt:lpwstr>&lt;?xml version="1.0" encoding="us-ascii"?&gt;&lt;sisl xmlns:xsi="http://www.w3.org/2001/XMLSchema-instance" xmlns:xsd="http://www.w3.org/2001/XMLSchema" sislVersion="0" policy="c21ac82b-aaa7-4c95-988f-cb3a56434204" origin="userSelected" xmlns="http://www.boldonj</vt:lpwstr>
  </property>
  <property fmtid="{D5CDD505-2E9C-101B-9397-08002B2CF9AE}" pid="12" name="bjDocumentLabelXML-0">
    <vt:lpwstr>ames.com/2008/01/sie/internal/label"&gt;&lt;element uid="id_classification_confidential" value="" /&gt;&lt;element uid="108a5d16-0daa-46e6-8153-416f9e3fdcfd" value="" /&gt;&lt;/sisl&gt;</vt:lpwstr>
  </property>
  <property fmtid="{D5CDD505-2E9C-101B-9397-08002B2CF9AE}" pid="13" name="bjDocumentSecurityLabel">
    <vt:lpwstr>Baseline</vt:lpwstr>
  </property>
  <property fmtid="{D5CDD505-2E9C-101B-9397-08002B2CF9AE}" pid="14" name="ASNCL">
    <vt:lpwstr>Atkins Baseline</vt:lpwstr>
  </property>
  <property fmtid="{D5CDD505-2E9C-101B-9397-08002B2CF9AE}" pid="15" name="bjLabelHistoryID">
    <vt:lpwstr>{216A8696-BAD5-4990-A1CE-C65F98A10796}</vt:lpwstr>
  </property>
  <property fmtid="{D5CDD505-2E9C-101B-9397-08002B2CF9AE}" pid="16" name="MSIP_Label_d8a60473-494b-4586-a1bb-b0e663054676_Enabled">
    <vt:lpwstr>true</vt:lpwstr>
  </property>
  <property fmtid="{D5CDD505-2E9C-101B-9397-08002B2CF9AE}" pid="17" name="MSIP_Label_d8a60473-494b-4586-a1bb-b0e663054676_SetDate">
    <vt:lpwstr>2022-11-23T13:04:24Z</vt:lpwstr>
  </property>
  <property fmtid="{D5CDD505-2E9C-101B-9397-08002B2CF9AE}" pid="18" name="MSIP_Label_d8a60473-494b-4586-a1bb-b0e663054676_Method">
    <vt:lpwstr>Privileged</vt:lpwstr>
  </property>
  <property fmtid="{D5CDD505-2E9C-101B-9397-08002B2CF9AE}" pid="19" name="MSIP_Label_d8a60473-494b-4586-a1bb-b0e663054676_Name">
    <vt:lpwstr>MOD-1-O-‘UNMARKED’</vt:lpwstr>
  </property>
  <property fmtid="{D5CDD505-2E9C-101B-9397-08002B2CF9AE}" pid="20" name="MSIP_Label_d8a60473-494b-4586-a1bb-b0e663054676_SiteId">
    <vt:lpwstr>be7760ed-5953-484b-ae95-d0a16dfa09e5</vt:lpwstr>
  </property>
  <property fmtid="{D5CDD505-2E9C-101B-9397-08002B2CF9AE}" pid="21" name="MSIP_Label_d8a60473-494b-4586-a1bb-b0e663054676_ActionId">
    <vt:lpwstr>9573443e-462e-4202-80e3-bc74b5c11211</vt:lpwstr>
  </property>
  <property fmtid="{D5CDD505-2E9C-101B-9397-08002B2CF9AE}" pid="22" name="MSIP_Label_d8a60473-494b-4586-a1bb-b0e663054676_ContentBits">
    <vt:lpwstr>0</vt:lpwstr>
  </property>
</Properties>
</file>